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  <p:sldMasterId id="2147483665" r:id="rId3"/>
    <p:sldMasterId id="2147483694" r:id="rId4"/>
    <p:sldMasterId id="2147483730" r:id="rId5"/>
  </p:sldMasterIdLst>
  <p:notesMasterIdLst>
    <p:notesMasterId r:id="rId21"/>
  </p:notesMasterIdLst>
  <p:sldIdLst>
    <p:sldId id="258" r:id="rId6"/>
    <p:sldId id="280" r:id="rId7"/>
    <p:sldId id="428" r:id="rId8"/>
    <p:sldId id="421" r:id="rId9"/>
    <p:sldId id="479" r:id="rId10"/>
    <p:sldId id="436" r:id="rId11"/>
    <p:sldId id="458" r:id="rId12"/>
    <p:sldId id="459" r:id="rId13"/>
    <p:sldId id="440" r:id="rId14"/>
    <p:sldId id="468" r:id="rId15"/>
    <p:sldId id="467" r:id="rId16"/>
    <p:sldId id="462" r:id="rId17"/>
    <p:sldId id="461" r:id="rId18"/>
    <p:sldId id="470" r:id="rId19"/>
    <p:sldId id="441" r:id="rId20"/>
  </p:sldIdLst>
  <p:sldSz cx="12188825" cy="6858000"/>
  <p:notesSz cx="6858000" cy="9144000"/>
  <p:custDataLst>
    <p:tags r:id="rId22"/>
  </p:custDataLst>
  <p:defaultTextStyle>
    <a:defPPr>
      <a:defRPr lang="vi-VN"/>
    </a:defPPr>
    <a:lvl1pPr marL="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5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7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29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9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69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68" y="90"/>
      </p:cViewPr>
      <p:guideLst>
        <p:guide orient="horz" pos="215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5611C-4F18-4559-B797-AF17E53712FF}" type="datetimeFigureOut">
              <a:rPr lang="vi-VN" smtClean="0"/>
              <a:t>09/10/2025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0EC43-BBDE-4173-AC42-4BCBDB07B1A5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5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29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9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9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004" y="365400"/>
            <a:ext cx="707949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5403" y="6465869"/>
            <a:ext cx="1261844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400"/>
            <a:r>
              <a:rPr lang="en-US" altLang="zh-CN" dirty="0">
                <a:solidFill>
                  <a:srgbClr val="FFC000"/>
                </a:solidFill>
                <a:latin typeface="Bodoni MT" panose="020706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5337" y="6465869"/>
            <a:ext cx="1508706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400"/>
            <a:r>
              <a:rPr lang="en-US" altLang="zh-CN" dirty="0">
                <a:solidFill>
                  <a:srgbClr val="FFC000"/>
                </a:solidFill>
                <a:latin typeface="Bodoni MT" panose="020706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dirty="0">
              <a:solidFill>
                <a:srgbClr val="FFC000"/>
              </a:solidFill>
              <a:latin typeface="Bodoni MT" panose="020706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88728" y="6578476"/>
            <a:ext cx="46089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478202" y="6542476"/>
            <a:ext cx="253639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7982" y="6356408"/>
            <a:ext cx="2742486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400"/>
            <a:fld id="{618F58CE-AA9F-44F2-B75A-34227CEABCB3}" type="datetimeFigureOut">
              <a:rPr lang="zh-CN" altLang="en-US" smtClean="0">
                <a:solidFill>
                  <a:prstClr val="black"/>
                </a:solidFill>
              </a:rPr>
              <a:t>2025/10/9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7549" y="6356408"/>
            <a:ext cx="4113728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400"/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8932" y="139287"/>
            <a:ext cx="540911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49998" y="593175"/>
            <a:ext cx="587642" cy="287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20" tIns="45711" rIns="91420" bIns="45711" numCol="1" spcCol="0" rtlCol="0" fromWordArt="0" anchor="t" anchorCtr="0" forceAA="0" compatLnSpc="1">
            <a:noAutofit/>
          </a:bodyPr>
          <a:lstStyle/>
          <a:p>
            <a:pPr defTabSz="914400"/>
            <a:endParaRPr lang="zh-CN" altLang="en-US" sz="55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4F7B-BB57-410A-8F77-7A1F14C11A5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04C7-6B70-45CE-8A8C-0902189660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618C8-CA66-48F8-A20C-D000529341D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56625-21A5-44E8-B048-08E4580C86F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F71B3-1BCE-4533-97D1-FBCE8F4BBF7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2666" y="103189"/>
            <a:ext cx="2746718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397" y="103189"/>
            <a:ext cx="8039122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B1EB7-ADBA-4DBD-9E92-D1DF3961921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-88877" y="6161636"/>
            <a:ext cx="12277703" cy="2955925"/>
            <a:chOff x="-7938" y="4144963"/>
            <a:chExt cx="12280901" cy="2955925"/>
          </a:xfrm>
        </p:grpSpPr>
        <p:sp>
          <p:nvSpPr>
            <p:cNvPr id="9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972567" y="6858000"/>
            <a:ext cx="13382314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>
            <a:fillRect/>
          </a:stretch>
        </p:blipFill>
        <p:spPr>
          <a:xfrm>
            <a:off x="-2378083" y="1"/>
            <a:ext cx="14566909" cy="1409891"/>
          </a:xfrm>
          <a:prstGeom prst="rect">
            <a:avLst/>
          </a:prstGeom>
          <a:effectLst/>
        </p:spPr>
      </p:pic>
      <p:sp>
        <p:nvSpPr>
          <p:cNvPr id="18" name="椭圆 17"/>
          <p:cNvSpPr/>
          <p:nvPr userDrawn="1"/>
        </p:nvSpPr>
        <p:spPr>
          <a:xfrm>
            <a:off x="144139" y="114068"/>
            <a:ext cx="570650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Freeform 34"/>
          <p:cNvSpPr>
            <a:spLocks noEditPoints="1"/>
          </p:cNvSpPr>
          <p:nvPr userDrawn="1"/>
        </p:nvSpPr>
        <p:spPr bwMode="auto">
          <a:xfrm>
            <a:off x="8211893" y="6319773"/>
            <a:ext cx="703069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Freeform 35"/>
          <p:cNvSpPr>
            <a:spLocks noEditPoints="1"/>
          </p:cNvSpPr>
          <p:nvPr userDrawn="1"/>
        </p:nvSpPr>
        <p:spPr bwMode="auto">
          <a:xfrm>
            <a:off x="2720603" y="6416477"/>
            <a:ext cx="707664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Freeform 37"/>
          <p:cNvSpPr>
            <a:spLocks noEditPoints="1"/>
          </p:cNvSpPr>
          <p:nvPr userDrawn="1"/>
        </p:nvSpPr>
        <p:spPr bwMode="auto">
          <a:xfrm>
            <a:off x="363254" y="6434684"/>
            <a:ext cx="703069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38"/>
          <p:cNvSpPr>
            <a:spLocks noEditPoints="1"/>
          </p:cNvSpPr>
          <p:nvPr userDrawn="1"/>
        </p:nvSpPr>
        <p:spPr bwMode="auto">
          <a:xfrm>
            <a:off x="11421056" y="6413516"/>
            <a:ext cx="560617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39"/>
          <p:cNvSpPr/>
          <p:nvPr userDrawn="1"/>
        </p:nvSpPr>
        <p:spPr bwMode="auto">
          <a:xfrm>
            <a:off x="5651755" y="6516909"/>
            <a:ext cx="565212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-88877" y="6161636"/>
            <a:ext cx="12277703" cy="2955925"/>
            <a:chOff x="-7938" y="4144963"/>
            <a:chExt cx="12280901" cy="2955925"/>
          </a:xfrm>
        </p:grpSpPr>
        <p:sp>
          <p:nvSpPr>
            <p:cNvPr id="9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972567" y="6858000"/>
            <a:ext cx="13382314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>
            <a:fillRect/>
          </a:stretch>
        </p:blipFill>
        <p:spPr>
          <a:xfrm>
            <a:off x="-2378083" y="1"/>
            <a:ext cx="14566909" cy="1409891"/>
          </a:xfrm>
          <a:prstGeom prst="rect">
            <a:avLst/>
          </a:prstGeom>
          <a:effectLst/>
        </p:spPr>
      </p:pic>
      <p:sp>
        <p:nvSpPr>
          <p:cNvPr id="18" name="椭圆 17"/>
          <p:cNvSpPr/>
          <p:nvPr userDrawn="1"/>
        </p:nvSpPr>
        <p:spPr>
          <a:xfrm>
            <a:off x="144139" y="114068"/>
            <a:ext cx="570650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-425724" y="120171"/>
            <a:ext cx="1710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方正准圆简体" panose="03000509000000000000" pitchFamily="65" charset="-122"/>
                <a:ea typeface="方正准圆简体" panose="03000509000000000000" pitchFamily="65" charset="-122"/>
                <a:cs typeface="+mn-cs"/>
              </a:rPr>
              <a:t>02</a:t>
            </a: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805640" y="150947"/>
            <a:ext cx="207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方正准圆简体" panose="03000509000000000000" pitchFamily="65" charset="-122"/>
                <a:ea typeface="方正准圆简体" panose="03000509000000000000" pitchFamily="65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方正准圆简体" panose="03000509000000000000" pitchFamily="65" charset="-122"/>
              <a:ea typeface="方正准圆简体" panose="03000509000000000000" pitchFamily="65" charset="-122"/>
              <a:cs typeface="+mn-cs"/>
            </a:endParaRPr>
          </a:p>
        </p:txBody>
      </p:sp>
      <p:sp>
        <p:nvSpPr>
          <p:cNvPr id="21" name="Freeform 34"/>
          <p:cNvSpPr>
            <a:spLocks noEditPoints="1"/>
          </p:cNvSpPr>
          <p:nvPr userDrawn="1"/>
        </p:nvSpPr>
        <p:spPr bwMode="auto">
          <a:xfrm>
            <a:off x="8211893" y="6319773"/>
            <a:ext cx="703069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Freeform 35"/>
          <p:cNvSpPr>
            <a:spLocks noEditPoints="1"/>
          </p:cNvSpPr>
          <p:nvPr userDrawn="1"/>
        </p:nvSpPr>
        <p:spPr bwMode="auto">
          <a:xfrm>
            <a:off x="2720603" y="6416477"/>
            <a:ext cx="707664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Freeform 37"/>
          <p:cNvSpPr>
            <a:spLocks noEditPoints="1"/>
          </p:cNvSpPr>
          <p:nvPr userDrawn="1"/>
        </p:nvSpPr>
        <p:spPr bwMode="auto">
          <a:xfrm>
            <a:off x="363254" y="6434684"/>
            <a:ext cx="703069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38"/>
          <p:cNvSpPr>
            <a:spLocks noEditPoints="1"/>
          </p:cNvSpPr>
          <p:nvPr userDrawn="1"/>
        </p:nvSpPr>
        <p:spPr bwMode="auto">
          <a:xfrm>
            <a:off x="11421056" y="6413516"/>
            <a:ext cx="560617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39"/>
          <p:cNvSpPr/>
          <p:nvPr userDrawn="1"/>
        </p:nvSpPr>
        <p:spPr bwMode="auto">
          <a:xfrm>
            <a:off x="5651755" y="6516909"/>
            <a:ext cx="565212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-88877" y="6161636"/>
            <a:ext cx="12277703" cy="2955925"/>
            <a:chOff x="-7938" y="4144963"/>
            <a:chExt cx="12280901" cy="2955925"/>
          </a:xfrm>
        </p:grpSpPr>
        <p:sp>
          <p:nvSpPr>
            <p:cNvPr id="9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972567" y="6858000"/>
            <a:ext cx="13382314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>
            <a:fillRect/>
          </a:stretch>
        </p:blipFill>
        <p:spPr>
          <a:xfrm>
            <a:off x="-2378083" y="1"/>
            <a:ext cx="14566909" cy="1409891"/>
          </a:xfrm>
          <a:prstGeom prst="rect">
            <a:avLst/>
          </a:prstGeom>
          <a:effectLst/>
        </p:spPr>
      </p:pic>
      <p:sp>
        <p:nvSpPr>
          <p:cNvPr id="18" name="椭圆 17"/>
          <p:cNvSpPr/>
          <p:nvPr userDrawn="1"/>
        </p:nvSpPr>
        <p:spPr>
          <a:xfrm>
            <a:off x="144139" y="114068"/>
            <a:ext cx="570650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-425724" y="120171"/>
            <a:ext cx="1710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方正准圆简体" panose="03000509000000000000" pitchFamily="65" charset="-122"/>
                <a:ea typeface="方正准圆简体" panose="03000509000000000000" pitchFamily="65" charset="-122"/>
                <a:cs typeface="+mn-cs"/>
              </a:rPr>
              <a:t>03</a:t>
            </a: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805640" y="150947"/>
            <a:ext cx="207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方正准圆简体" panose="03000509000000000000" pitchFamily="65" charset="-122"/>
                <a:ea typeface="方正准圆简体" panose="03000509000000000000" pitchFamily="65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方正准圆简体" panose="03000509000000000000" pitchFamily="65" charset="-122"/>
              <a:ea typeface="方正准圆简体" panose="03000509000000000000" pitchFamily="65" charset="-122"/>
              <a:cs typeface="+mn-cs"/>
            </a:endParaRPr>
          </a:p>
        </p:txBody>
      </p:sp>
      <p:sp>
        <p:nvSpPr>
          <p:cNvPr id="21" name="Freeform 34"/>
          <p:cNvSpPr>
            <a:spLocks noEditPoints="1"/>
          </p:cNvSpPr>
          <p:nvPr userDrawn="1"/>
        </p:nvSpPr>
        <p:spPr bwMode="auto">
          <a:xfrm>
            <a:off x="8211893" y="6319773"/>
            <a:ext cx="703069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Freeform 35"/>
          <p:cNvSpPr>
            <a:spLocks noEditPoints="1"/>
          </p:cNvSpPr>
          <p:nvPr userDrawn="1"/>
        </p:nvSpPr>
        <p:spPr bwMode="auto">
          <a:xfrm>
            <a:off x="2720603" y="6416477"/>
            <a:ext cx="707664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Freeform 37"/>
          <p:cNvSpPr>
            <a:spLocks noEditPoints="1"/>
          </p:cNvSpPr>
          <p:nvPr userDrawn="1"/>
        </p:nvSpPr>
        <p:spPr bwMode="auto">
          <a:xfrm>
            <a:off x="363254" y="6434684"/>
            <a:ext cx="703069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38"/>
          <p:cNvSpPr>
            <a:spLocks noEditPoints="1"/>
          </p:cNvSpPr>
          <p:nvPr userDrawn="1"/>
        </p:nvSpPr>
        <p:spPr bwMode="auto">
          <a:xfrm>
            <a:off x="11421056" y="6413516"/>
            <a:ext cx="560617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39"/>
          <p:cNvSpPr/>
          <p:nvPr userDrawn="1"/>
        </p:nvSpPr>
        <p:spPr bwMode="auto">
          <a:xfrm>
            <a:off x="5651755" y="6516909"/>
            <a:ext cx="565212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-88877" y="6161636"/>
            <a:ext cx="12277703" cy="2955925"/>
            <a:chOff x="-7938" y="4144963"/>
            <a:chExt cx="12280901" cy="2955925"/>
          </a:xfrm>
        </p:grpSpPr>
        <p:sp>
          <p:nvSpPr>
            <p:cNvPr id="9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972567" y="6858000"/>
            <a:ext cx="13382314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>
            <a:fillRect/>
          </a:stretch>
        </p:blipFill>
        <p:spPr>
          <a:xfrm>
            <a:off x="-2378083" y="1"/>
            <a:ext cx="14566909" cy="1409891"/>
          </a:xfrm>
          <a:prstGeom prst="rect">
            <a:avLst/>
          </a:prstGeom>
          <a:effectLst/>
        </p:spPr>
      </p:pic>
      <p:sp>
        <p:nvSpPr>
          <p:cNvPr id="18" name="椭圆 17"/>
          <p:cNvSpPr/>
          <p:nvPr userDrawn="1"/>
        </p:nvSpPr>
        <p:spPr>
          <a:xfrm>
            <a:off x="144139" y="114068"/>
            <a:ext cx="570650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-425724" y="120171"/>
            <a:ext cx="1710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方正准圆简体" panose="03000509000000000000" pitchFamily="65" charset="-122"/>
                <a:ea typeface="方正准圆简体" panose="03000509000000000000" pitchFamily="65" charset="-122"/>
                <a:cs typeface="+mn-cs"/>
              </a:rPr>
              <a:t>04</a:t>
            </a: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805640" y="150947"/>
            <a:ext cx="207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方正准圆简体" panose="03000509000000000000" pitchFamily="65" charset="-122"/>
                <a:ea typeface="方正准圆简体" panose="03000509000000000000" pitchFamily="65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方正准圆简体" panose="03000509000000000000" pitchFamily="65" charset="-122"/>
              <a:ea typeface="方正准圆简体" panose="03000509000000000000" pitchFamily="65" charset="-122"/>
              <a:cs typeface="+mn-cs"/>
            </a:endParaRPr>
          </a:p>
        </p:txBody>
      </p:sp>
      <p:sp>
        <p:nvSpPr>
          <p:cNvPr id="21" name="Freeform 34"/>
          <p:cNvSpPr>
            <a:spLocks noEditPoints="1"/>
          </p:cNvSpPr>
          <p:nvPr userDrawn="1"/>
        </p:nvSpPr>
        <p:spPr bwMode="auto">
          <a:xfrm>
            <a:off x="8211893" y="6319773"/>
            <a:ext cx="703069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Freeform 35"/>
          <p:cNvSpPr>
            <a:spLocks noEditPoints="1"/>
          </p:cNvSpPr>
          <p:nvPr userDrawn="1"/>
        </p:nvSpPr>
        <p:spPr bwMode="auto">
          <a:xfrm>
            <a:off x="2720603" y="6416477"/>
            <a:ext cx="707664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Freeform 37"/>
          <p:cNvSpPr>
            <a:spLocks noEditPoints="1"/>
          </p:cNvSpPr>
          <p:nvPr userDrawn="1"/>
        </p:nvSpPr>
        <p:spPr bwMode="auto">
          <a:xfrm>
            <a:off x="363254" y="6434684"/>
            <a:ext cx="703069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38"/>
          <p:cNvSpPr>
            <a:spLocks noEditPoints="1"/>
          </p:cNvSpPr>
          <p:nvPr userDrawn="1"/>
        </p:nvSpPr>
        <p:spPr bwMode="auto">
          <a:xfrm>
            <a:off x="11421056" y="6413516"/>
            <a:ext cx="560617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39"/>
          <p:cNvSpPr/>
          <p:nvPr userDrawn="1"/>
        </p:nvSpPr>
        <p:spPr bwMode="auto">
          <a:xfrm>
            <a:off x="5651755" y="6516909"/>
            <a:ext cx="565212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-1" r="52375" b="844"/>
          <a:stretch>
            <a:fillRect/>
          </a:stretch>
        </p:blipFill>
        <p:spPr>
          <a:xfrm>
            <a:off x="9569931" y="19595"/>
            <a:ext cx="5491241" cy="681881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图片包含 室内, 户外艺术系列, 笔记本电脑, 屏幕&#10;&#10;已生成极高可信度的说明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t="21000" r="62718" b="47909"/>
          <a:stretch>
            <a:fillRect/>
          </a:stretch>
        </p:blipFill>
        <p:spPr>
          <a:xfrm flipH="1">
            <a:off x="-1" y="4869161"/>
            <a:ext cx="2267510" cy="1969245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208" y="-16804"/>
            <a:ext cx="2591613" cy="1484474"/>
          </a:xfrm>
          <a:prstGeom prst="rect">
            <a:avLst/>
          </a:prstGeom>
        </p:spPr>
      </p:pic>
      <p:sp>
        <p:nvSpPr>
          <p:cNvPr id="10" name="矩形 69"/>
          <p:cNvSpPr>
            <a:spLocks noChangeArrowheads="1"/>
          </p:cNvSpPr>
          <p:nvPr userDrawn="1"/>
        </p:nvSpPr>
        <p:spPr bwMode="auto">
          <a:xfrm>
            <a:off x="911188" y="836712"/>
            <a:ext cx="24476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366A97"/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  <a:sym typeface="Microsoft YaHei" panose="020B0503020204020204" pitchFamily="34" charset="-122"/>
              </a:rPr>
              <a:t>点击添加标题</a:t>
            </a:r>
            <a:endParaRPr lang="en-US" altLang="zh-CN" sz="2800" b="1" dirty="0">
              <a:solidFill>
                <a:srgbClr val="366A97"/>
              </a:solidFill>
              <a:latin typeface="华康少女文字W5(P)" panose="040F0500000000000000" pitchFamily="82" charset="-122"/>
              <a:ea typeface="华康少女文字W5(P)" panose="040F0500000000000000" pitchFamily="82" charset="-122"/>
              <a:sym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 bwMode="auto">
          <a:xfrm>
            <a:off x="1" y="0"/>
            <a:ext cx="11738093" cy="6858000"/>
            <a:chOff x="0" y="0"/>
            <a:chExt cx="5547" cy="4320"/>
          </a:xfrm>
        </p:grpSpPr>
        <p:grpSp>
          <p:nvGrpSpPr>
            <p:cNvPr id="5" name="Group 3"/>
            <p:cNvGrpSpPr/>
            <p:nvPr userDrawn="1"/>
          </p:nvGrpSpPr>
          <p:grpSpPr bwMode="auto">
            <a:xfrm rot="-215207">
              <a:off x="3691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/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36 w 596"/>
                  <a:gd name="T1" fmla="*/ 825 h 666"/>
                  <a:gd name="T2" fmla="*/ 13 w 596"/>
                  <a:gd name="T3" fmla="*/ 760 h 666"/>
                  <a:gd name="T4" fmla="*/ 0 w 596"/>
                  <a:gd name="T5" fmla="*/ 644 h 666"/>
                  <a:gd name="T6" fmla="*/ 9 w 596"/>
                  <a:gd name="T7" fmla="*/ 495 h 666"/>
                  <a:gd name="T8" fmla="*/ 56 w 596"/>
                  <a:gd name="T9" fmla="*/ 337 h 666"/>
                  <a:gd name="T10" fmla="*/ 154 w 596"/>
                  <a:gd name="T11" fmla="*/ 187 h 666"/>
                  <a:gd name="T12" fmla="*/ 318 w 596"/>
                  <a:gd name="T13" fmla="*/ 69 h 666"/>
                  <a:gd name="T14" fmla="*/ 552 w 596"/>
                  <a:gd name="T15" fmla="*/ 4 h 666"/>
                  <a:gd name="T16" fmla="*/ 850 w 596"/>
                  <a:gd name="T17" fmla="*/ 20 h 666"/>
                  <a:gd name="T18" fmla="*/ 1083 w 596"/>
                  <a:gd name="T19" fmla="*/ 152 h 666"/>
                  <a:gd name="T20" fmla="*/ 1239 w 596"/>
                  <a:gd name="T21" fmla="*/ 368 h 666"/>
                  <a:gd name="T22" fmla="*/ 1322 w 596"/>
                  <a:gd name="T23" fmla="*/ 633 h 666"/>
                  <a:gd name="T24" fmla="*/ 1331 w 596"/>
                  <a:gd name="T25" fmla="*/ 912 h 666"/>
                  <a:gd name="T26" fmla="*/ 1266 w 596"/>
                  <a:gd name="T27" fmla="*/ 1171 h 666"/>
                  <a:gd name="T28" fmla="*/ 1134 w 596"/>
                  <a:gd name="T29" fmla="*/ 1371 h 666"/>
                  <a:gd name="T30" fmla="*/ 933 w 596"/>
                  <a:gd name="T31" fmla="*/ 1478 h 666"/>
                  <a:gd name="T32" fmla="*/ 870 w 596"/>
                  <a:gd name="T33" fmla="*/ 1469 h 666"/>
                  <a:gd name="T34" fmla="*/ 986 w 596"/>
                  <a:gd name="T35" fmla="*/ 1376 h 666"/>
                  <a:gd name="T36" fmla="*/ 1078 w 596"/>
                  <a:gd name="T37" fmla="*/ 1213 h 666"/>
                  <a:gd name="T38" fmla="*/ 1138 w 596"/>
                  <a:gd name="T39" fmla="*/ 1012 h 666"/>
                  <a:gd name="T40" fmla="*/ 1163 w 596"/>
                  <a:gd name="T41" fmla="*/ 792 h 666"/>
                  <a:gd name="T42" fmla="*/ 1150 w 596"/>
                  <a:gd name="T43" fmla="*/ 575 h 666"/>
                  <a:gd name="T44" fmla="*/ 1085 w 596"/>
                  <a:gd name="T45" fmla="*/ 388 h 666"/>
                  <a:gd name="T46" fmla="*/ 968 w 596"/>
                  <a:gd name="T47" fmla="*/ 250 h 666"/>
                  <a:gd name="T48" fmla="*/ 763 w 596"/>
                  <a:gd name="T49" fmla="*/ 167 h 666"/>
                  <a:gd name="T50" fmla="*/ 550 w 596"/>
                  <a:gd name="T51" fmla="*/ 136 h 666"/>
                  <a:gd name="T52" fmla="*/ 389 w 596"/>
                  <a:gd name="T53" fmla="*/ 158 h 666"/>
                  <a:gd name="T54" fmla="*/ 271 w 596"/>
                  <a:gd name="T55" fmla="*/ 225 h 666"/>
                  <a:gd name="T56" fmla="*/ 188 w 596"/>
                  <a:gd name="T57" fmla="*/ 332 h 666"/>
                  <a:gd name="T58" fmla="*/ 127 w 596"/>
                  <a:gd name="T59" fmla="*/ 459 h 666"/>
                  <a:gd name="T60" fmla="*/ 89 w 596"/>
                  <a:gd name="T61" fmla="*/ 606 h 666"/>
                  <a:gd name="T62" fmla="*/ 63 w 596"/>
                  <a:gd name="T63" fmla="*/ 756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40" name="Freeform 5"/>
              <p:cNvSpPr/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56 h 237"/>
                  <a:gd name="T4" fmla="*/ 7 w 257"/>
                  <a:gd name="T5" fmla="*/ 112 h 237"/>
                  <a:gd name="T6" fmla="*/ 13 w 257"/>
                  <a:gd name="T7" fmla="*/ 168 h 237"/>
                  <a:gd name="T8" fmla="*/ 24 w 257"/>
                  <a:gd name="T9" fmla="*/ 220 h 237"/>
                  <a:gd name="T10" fmla="*/ 40 w 257"/>
                  <a:gd name="T11" fmla="*/ 267 h 237"/>
                  <a:gd name="T12" fmla="*/ 60 w 257"/>
                  <a:gd name="T13" fmla="*/ 316 h 237"/>
                  <a:gd name="T14" fmla="*/ 84 w 257"/>
                  <a:gd name="T15" fmla="*/ 361 h 237"/>
                  <a:gd name="T16" fmla="*/ 113 w 257"/>
                  <a:gd name="T17" fmla="*/ 399 h 237"/>
                  <a:gd name="T18" fmla="*/ 149 w 257"/>
                  <a:gd name="T19" fmla="*/ 435 h 237"/>
                  <a:gd name="T20" fmla="*/ 191 w 257"/>
                  <a:gd name="T21" fmla="*/ 466 h 237"/>
                  <a:gd name="T22" fmla="*/ 236 w 257"/>
                  <a:gd name="T23" fmla="*/ 491 h 237"/>
                  <a:gd name="T24" fmla="*/ 291 w 257"/>
                  <a:gd name="T25" fmla="*/ 511 h 237"/>
                  <a:gd name="T26" fmla="*/ 351 w 257"/>
                  <a:gd name="T27" fmla="*/ 524 h 237"/>
                  <a:gd name="T28" fmla="*/ 418 w 257"/>
                  <a:gd name="T29" fmla="*/ 531 h 237"/>
                  <a:gd name="T30" fmla="*/ 489 w 257"/>
                  <a:gd name="T31" fmla="*/ 529 h 237"/>
                  <a:gd name="T32" fmla="*/ 571 w 257"/>
                  <a:gd name="T33" fmla="*/ 520 h 237"/>
                  <a:gd name="T34" fmla="*/ 498 w 257"/>
                  <a:gd name="T35" fmla="*/ 509 h 237"/>
                  <a:gd name="T36" fmla="*/ 433 w 257"/>
                  <a:gd name="T37" fmla="*/ 493 h 237"/>
                  <a:gd name="T38" fmla="*/ 378 w 257"/>
                  <a:gd name="T39" fmla="*/ 475 h 237"/>
                  <a:gd name="T40" fmla="*/ 329 w 257"/>
                  <a:gd name="T41" fmla="*/ 457 h 237"/>
                  <a:gd name="T42" fmla="*/ 284 w 257"/>
                  <a:gd name="T43" fmla="*/ 432 h 237"/>
                  <a:gd name="T44" fmla="*/ 249 w 257"/>
                  <a:gd name="T45" fmla="*/ 408 h 237"/>
                  <a:gd name="T46" fmla="*/ 216 w 257"/>
                  <a:gd name="T47" fmla="*/ 379 h 237"/>
                  <a:gd name="T48" fmla="*/ 187 w 257"/>
                  <a:gd name="T49" fmla="*/ 347 h 237"/>
                  <a:gd name="T50" fmla="*/ 160 w 257"/>
                  <a:gd name="T51" fmla="*/ 316 h 237"/>
                  <a:gd name="T52" fmla="*/ 136 w 257"/>
                  <a:gd name="T53" fmla="*/ 280 h 237"/>
                  <a:gd name="T54" fmla="*/ 116 w 257"/>
                  <a:gd name="T55" fmla="*/ 240 h 237"/>
                  <a:gd name="T56" fmla="*/ 96 w 257"/>
                  <a:gd name="T57" fmla="*/ 197 h 237"/>
                  <a:gd name="T58" fmla="*/ 73 w 257"/>
                  <a:gd name="T59" fmla="*/ 155 h 237"/>
                  <a:gd name="T60" fmla="*/ 51 w 257"/>
                  <a:gd name="T61" fmla="*/ 105 h 237"/>
                  <a:gd name="T62" fmla="*/ 27 w 257"/>
                  <a:gd name="T63" fmla="*/ 54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41" name="Freeform 6"/>
              <p:cNvSpPr/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172 w 124"/>
                  <a:gd name="T1" fmla="*/ 0 h 110"/>
                  <a:gd name="T2" fmla="*/ 277 w 124"/>
                  <a:gd name="T3" fmla="*/ 244 h 110"/>
                  <a:gd name="T4" fmla="*/ 268 w 124"/>
                  <a:gd name="T5" fmla="*/ 242 h 110"/>
                  <a:gd name="T6" fmla="*/ 239 w 124"/>
                  <a:gd name="T7" fmla="*/ 238 h 110"/>
                  <a:gd name="T8" fmla="*/ 199 w 124"/>
                  <a:gd name="T9" fmla="*/ 229 h 110"/>
                  <a:gd name="T10" fmla="*/ 152 w 124"/>
                  <a:gd name="T11" fmla="*/ 224 h 110"/>
                  <a:gd name="T12" fmla="*/ 101 w 124"/>
                  <a:gd name="T13" fmla="*/ 220 h 110"/>
                  <a:gd name="T14" fmla="*/ 56 w 124"/>
                  <a:gd name="T15" fmla="*/ 222 h 110"/>
                  <a:gd name="T16" fmla="*/ 20 w 124"/>
                  <a:gd name="T17" fmla="*/ 231 h 110"/>
                  <a:gd name="T18" fmla="*/ 0 w 124"/>
                  <a:gd name="T19" fmla="*/ 249 h 110"/>
                  <a:gd name="T20" fmla="*/ 9 w 124"/>
                  <a:gd name="T21" fmla="*/ 222 h 110"/>
                  <a:gd name="T22" fmla="*/ 18 w 124"/>
                  <a:gd name="T23" fmla="*/ 201 h 110"/>
                  <a:gd name="T24" fmla="*/ 36 w 124"/>
                  <a:gd name="T25" fmla="*/ 186 h 110"/>
                  <a:gd name="T26" fmla="*/ 56 w 124"/>
                  <a:gd name="T27" fmla="*/ 172 h 110"/>
                  <a:gd name="T28" fmla="*/ 80 w 124"/>
                  <a:gd name="T29" fmla="*/ 163 h 110"/>
                  <a:gd name="T30" fmla="*/ 105 w 124"/>
                  <a:gd name="T31" fmla="*/ 161 h 110"/>
                  <a:gd name="T32" fmla="*/ 132 w 124"/>
                  <a:gd name="T33" fmla="*/ 161 h 110"/>
                  <a:gd name="T34" fmla="*/ 161 w 124"/>
                  <a:gd name="T35" fmla="*/ 168 h 110"/>
                  <a:gd name="T36" fmla="*/ 163 w 124"/>
                  <a:gd name="T37" fmla="*/ 161 h 110"/>
                  <a:gd name="T38" fmla="*/ 156 w 124"/>
                  <a:gd name="T39" fmla="*/ 127 h 110"/>
                  <a:gd name="T40" fmla="*/ 150 w 124"/>
                  <a:gd name="T41" fmla="*/ 86 h 110"/>
                  <a:gd name="T42" fmla="*/ 145 w 124"/>
                  <a:gd name="T43" fmla="*/ 68 h 110"/>
                  <a:gd name="T44" fmla="*/ 141 w 124"/>
                  <a:gd name="T45" fmla="*/ 68 h 110"/>
                  <a:gd name="T46" fmla="*/ 136 w 124"/>
                  <a:gd name="T47" fmla="*/ 66 h 110"/>
                  <a:gd name="T48" fmla="*/ 132 w 124"/>
                  <a:gd name="T49" fmla="*/ 59 h 110"/>
                  <a:gd name="T50" fmla="*/ 127 w 124"/>
                  <a:gd name="T51" fmla="*/ 52 h 110"/>
                  <a:gd name="T52" fmla="*/ 127 w 124"/>
                  <a:gd name="T53" fmla="*/ 43 h 110"/>
                  <a:gd name="T54" fmla="*/ 132 w 124"/>
                  <a:gd name="T55" fmla="*/ 32 h 110"/>
                  <a:gd name="T56" fmla="*/ 147 w 124"/>
                  <a:gd name="T57" fmla="*/ 18 h 110"/>
                  <a:gd name="T58" fmla="*/ 17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42" name="Freeform 7"/>
              <p:cNvSpPr/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1 w 109"/>
                  <a:gd name="T3" fmla="*/ 2 h 156"/>
                  <a:gd name="T4" fmla="*/ 40 w 109"/>
                  <a:gd name="T5" fmla="*/ 11 h 156"/>
                  <a:gd name="T6" fmla="*/ 83 w 109"/>
                  <a:gd name="T7" fmla="*/ 27 h 156"/>
                  <a:gd name="T8" fmla="*/ 130 w 109"/>
                  <a:gd name="T9" fmla="*/ 53 h 156"/>
                  <a:gd name="T10" fmla="*/ 175 w 109"/>
                  <a:gd name="T11" fmla="*/ 98 h 156"/>
                  <a:gd name="T12" fmla="*/ 216 w 109"/>
                  <a:gd name="T13" fmla="*/ 158 h 156"/>
                  <a:gd name="T14" fmla="*/ 241 w 109"/>
                  <a:gd name="T15" fmla="*/ 240 h 156"/>
                  <a:gd name="T16" fmla="*/ 245 w 109"/>
                  <a:gd name="T17" fmla="*/ 347 h 156"/>
                  <a:gd name="T18" fmla="*/ 236 w 109"/>
                  <a:gd name="T19" fmla="*/ 347 h 156"/>
                  <a:gd name="T20" fmla="*/ 223 w 109"/>
                  <a:gd name="T21" fmla="*/ 347 h 156"/>
                  <a:gd name="T22" fmla="*/ 209 w 109"/>
                  <a:gd name="T23" fmla="*/ 347 h 156"/>
                  <a:gd name="T24" fmla="*/ 196 w 109"/>
                  <a:gd name="T25" fmla="*/ 343 h 156"/>
                  <a:gd name="T26" fmla="*/ 182 w 109"/>
                  <a:gd name="T27" fmla="*/ 340 h 156"/>
                  <a:gd name="T28" fmla="*/ 166 w 109"/>
                  <a:gd name="T29" fmla="*/ 334 h 156"/>
                  <a:gd name="T30" fmla="*/ 148 w 109"/>
                  <a:gd name="T31" fmla="*/ 323 h 156"/>
                  <a:gd name="T32" fmla="*/ 130 w 109"/>
                  <a:gd name="T33" fmla="*/ 309 h 156"/>
                  <a:gd name="T34" fmla="*/ 119 w 109"/>
                  <a:gd name="T35" fmla="*/ 280 h 156"/>
                  <a:gd name="T36" fmla="*/ 119 w 109"/>
                  <a:gd name="T37" fmla="*/ 247 h 156"/>
                  <a:gd name="T38" fmla="*/ 126 w 109"/>
                  <a:gd name="T39" fmla="*/ 214 h 156"/>
                  <a:gd name="T40" fmla="*/ 133 w 109"/>
                  <a:gd name="T41" fmla="*/ 178 h 156"/>
                  <a:gd name="T42" fmla="*/ 126 w 109"/>
                  <a:gd name="T43" fmla="*/ 138 h 156"/>
                  <a:gd name="T44" fmla="*/ 108 w 109"/>
                  <a:gd name="T45" fmla="*/ 96 h 156"/>
                  <a:gd name="T46" fmla="*/ 70 w 109"/>
                  <a:gd name="T47" fmla="*/ 5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43" name="Freeform 8"/>
              <p:cNvSpPr/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69 w 46"/>
                  <a:gd name="T1" fmla="*/ 0 h 94"/>
                  <a:gd name="T2" fmla="*/ 45 w 46"/>
                  <a:gd name="T3" fmla="*/ 84 h 94"/>
                  <a:gd name="T4" fmla="*/ 34 w 46"/>
                  <a:gd name="T5" fmla="*/ 138 h 94"/>
                  <a:gd name="T6" fmla="*/ 25 w 46"/>
                  <a:gd name="T7" fmla="*/ 176 h 94"/>
                  <a:gd name="T8" fmla="*/ 0 w 46"/>
                  <a:gd name="T9" fmla="*/ 209 h 94"/>
                  <a:gd name="T10" fmla="*/ 27 w 46"/>
                  <a:gd name="T11" fmla="*/ 196 h 94"/>
                  <a:gd name="T12" fmla="*/ 52 w 46"/>
                  <a:gd name="T13" fmla="*/ 178 h 94"/>
                  <a:gd name="T14" fmla="*/ 72 w 46"/>
                  <a:gd name="T15" fmla="*/ 153 h 94"/>
                  <a:gd name="T16" fmla="*/ 90 w 46"/>
                  <a:gd name="T17" fmla="*/ 127 h 94"/>
                  <a:gd name="T18" fmla="*/ 101 w 46"/>
                  <a:gd name="T19" fmla="*/ 98 h 94"/>
                  <a:gd name="T20" fmla="*/ 103 w 46"/>
                  <a:gd name="T21" fmla="*/ 67 h 94"/>
                  <a:gd name="T22" fmla="*/ 94 w 46"/>
                  <a:gd name="T23" fmla="*/ 33 h 94"/>
                  <a:gd name="T24" fmla="*/ 69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44" name="Freeform 9"/>
              <p:cNvSpPr/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 w 54"/>
                  <a:gd name="T3" fmla="*/ 2 h 40"/>
                  <a:gd name="T4" fmla="*/ 13 w 54"/>
                  <a:gd name="T5" fmla="*/ 7 h 40"/>
                  <a:gd name="T6" fmla="*/ 29 w 54"/>
                  <a:gd name="T7" fmla="*/ 18 h 40"/>
                  <a:gd name="T8" fmla="*/ 47 w 54"/>
                  <a:gd name="T9" fmla="*/ 27 h 40"/>
                  <a:gd name="T10" fmla="*/ 64 w 54"/>
                  <a:gd name="T11" fmla="*/ 34 h 40"/>
                  <a:gd name="T12" fmla="*/ 84 w 54"/>
                  <a:gd name="T13" fmla="*/ 38 h 40"/>
                  <a:gd name="T14" fmla="*/ 102 w 54"/>
                  <a:gd name="T15" fmla="*/ 41 h 40"/>
                  <a:gd name="T16" fmla="*/ 120 w 54"/>
                  <a:gd name="T17" fmla="*/ 36 h 40"/>
                  <a:gd name="T18" fmla="*/ 118 w 54"/>
                  <a:gd name="T19" fmla="*/ 56 h 40"/>
                  <a:gd name="T20" fmla="*/ 111 w 54"/>
                  <a:gd name="T21" fmla="*/ 74 h 40"/>
                  <a:gd name="T22" fmla="*/ 98 w 54"/>
                  <a:gd name="T23" fmla="*/ 86 h 40"/>
                  <a:gd name="T24" fmla="*/ 82 w 54"/>
                  <a:gd name="T25" fmla="*/ 90 h 40"/>
                  <a:gd name="T26" fmla="*/ 62 w 54"/>
                  <a:gd name="T27" fmla="*/ 88 h 40"/>
                  <a:gd name="T28" fmla="*/ 42 w 54"/>
                  <a:gd name="T29" fmla="*/ 72 h 40"/>
                  <a:gd name="T30" fmla="*/ 22 w 54"/>
                  <a:gd name="T31" fmla="*/ 45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45" name="Freeform 10"/>
              <p:cNvSpPr/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3 w 149"/>
                  <a:gd name="T3" fmla="*/ 18 h 704"/>
                  <a:gd name="T4" fmla="*/ 35 w 149"/>
                  <a:gd name="T5" fmla="*/ 41 h 704"/>
                  <a:gd name="T6" fmla="*/ 62 w 149"/>
                  <a:gd name="T7" fmla="*/ 70 h 704"/>
                  <a:gd name="T8" fmla="*/ 91 w 149"/>
                  <a:gd name="T9" fmla="*/ 108 h 704"/>
                  <a:gd name="T10" fmla="*/ 128 w 149"/>
                  <a:gd name="T11" fmla="*/ 155 h 704"/>
                  <a:gd name="T12" fmla="*/ 162 w 149"/>
                  <a:gd name="T13" fmla="*/ 205 h 704"/>
                  <a:gd name="T14" fmla="*/ 195 w 149"/>
                  <a:gd name="T15" fmla="*/ 263 h 704"/>
                  <a:gd name="T16" fmla="*/ 221 w 149"/>
                  <a:gd name="T17" fmla="*/ 330 h 704"/>
                  <a:gd name="T18" fmla="*/ 248 w 149"/>
                  <a:gd name="T19" fmla="*/ 401 h 704"/>
                  <a:gd name="T20" fmla="*/ 266 w 149"/>
                  <a:gd name="T21" fmla="*/ 483 h 704"/>
                  <a:gd name="T22" fmla="*/ 275 w 149"/>
                  <a:gd name="T23" fmla="*/ 573 h 704"/>
                  <a:gd name="T24" fmla="*/ 279 w 149"/>
                  <a:gd name="T25" fmla="*/ 667 h 704"/>
                  <a:gd name="T26" fmla="*/ 266 w 149"/>
                  <a:gd name="T27" fmla="*/ 772 h 704"/>
                  <a:gd name="T28" fmla="*/ 241 w 149"/>
                  <a:gd name="T29" fmla="*/ 883 h 704"/>
                  <a:gd name="T30" fmla="*/ 204 w 149"/>
                  <a:gd name="T31" fmla="*/ 1000 h 704"/>
                  <a:gd name="T32" fmla="*/ 148 w 149"/>
                  <a:gd name="T33" fmla="*/ 1129 h 704"/>
                  <a:gd name="T34" fmla="*/ 86 w 149"/>
                  <a:gd name="T35" fmla="*/ 1275 h 704"/>
                  <a:gd name="T36" fmla="*/ 47 w 149"/>
                  <a:gd name="T37" fmla="*/ 1410 h 704"/>
                  <a:gd name="T38" fmla="*/ 22 w 149"/>
                  <a:gd name="T39" fmla="*/ 1535 h 704"/>
                  <a:gd name="T40" fmla="*/ 13 w 149"/>
                  <a:gd name="T41" fmla="*/ 1655 h 704"/>
                  <a:gd name="T42" fmla="*/ 13 w 149"/>
                  <a:gd name="T43" fmla="*/ 1769 h 704"/>
                  <a:gd name="T44" fmla="*/ 18 w 149"/>
                  <a:gd name="T45" fmla="*/ 1875 h 704"/>
                  <a:gd name="T46" fmla="*/ 27 w 149"/>
                  <a:gd name="T47" fmla="*/ 1968 h 704"/>
                  <a:gd name="T48" fmla="*/ 31 w 149"/>
                  <a:gd name="T49" fmla="*/ 2059 h 704"/>
                  <a:gd name="T50" fmla="*/ 91 w 149"/>
                  <a:gd name="T51" fmla="*/ 2012 h 704"/>
                  <a:gd name="T52" fmla="*/ 86 w 149"/>
                  <a:gd name="T53" fmla="*/ 1989 h 704"/>
                  <a:gd name="T54" fmla="*/ 80 w 149"/>
                  <a:gd name="T55" fmla="*/ 1922 h 704"/>
                  <a:gd name="T56" fmla="*/ 73 w 149"/>
                  <a:gd name="T57" fmla="*/ 1819 h 704"/>
                  <a:gd name="T58" fmla="*/ 78 w 149"/>
                  <a:gd name="T59" fmla="*/ 1682 h 704"/>
                  <a:gd name="T60" fmla="*/ 91 w 149"/>
                  <a:gd name="T61" fmla="*/ 1518 h 704"/>
                  <a:gd name="T62" fmla="*/ 128 w 149"/>
                  <a:gd name="T63" fmla="*/ 1331 h 704"/>
                  <a:gd name="T64" fmla="*/ 190 w 149"/>
                  <a:gd name="T65" fmla="*/ 1129 h 704"/>
                  <a:gd name="T66" fmla="*/ 286 w 149"/>
                  <a:gd name="T67" fmla="*/ 915 h 704"/>
                  <a:gd name="T68" fmla="*/ 317 w 149"/>
                  <a:gd name="T69" fmla="*/ 816 h 704"/>
                  <a:gd name="T70" fmla="*/ 330 w 149"/>
                  <a:gd name="T71" fmla="*/ 687 h 704"/>
                  <a:gd name="T72" fmla="*/ 319 w 149"/>
                  <a:gd name="T73" fmla="*/ 538 h 704"/>
                  <a:gd name="T74" fmla="*/ 290 w 149"/>
                  <a:gd name="T75" fmla="*/ 392 h 704"/>
                  <a:gd name="T76" fmla="*/ 241 w 149"/>
                  <a:gd name="T77" fmla="*/ 249 h 704"/>
                  <a:gd name="T78" fmla="*/ 179 w 149"/>
                  <a:gd name="T79" fmla="*/ 129 h 704"/>
                  <a:gd name="T80" fmla="*/ 97 w 149"/>
                  <a:gd name="T81" fmla="*/ 41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sp>
          <p:nvSpPr>
            <p:cNvPr id="6" name="Freeform 11"/>
            <p:cNvSpPr/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237 w 128"/>
                <a:gd name="T1" fmla="*/ 0 h 217"/>
                <a:gd name="T2" fmla="*/ 265 w 128"/>
                <a:gd name="T3" fmla="*/ 27 h 217"/>
                <a:gd name="T4" fmla="*/ 290 w 128"/>
                <a:gd name="T5" fmla="*/ 81 h 217"/>
                <a:gd name="T6" fmla="*/ 310 w 128"/>
                <a:gd name="T7" fmla="*/ 150 h 217"/>
                <a:gd name="T8" fmla="*/ 323 w 128"/>
                <a:gd name="T9" fmla="*/ 233 h 217"/>
                <a:gd name="T10" fmla="*/ 320 w 128"/>
                <a:gd name="T11" fmla="*/ 332 h 217"/>
                <a:gd name="T12" fmla="*/ 293 w 128"/>
                <a:gd name="T13" fmla="*/ 434 h 217"/>
                <a:gd name="T14" fmla="*/ 237 w 128"/>
                <a:gd name="T15" fmla="*/ 541 h 217"/>
                <a:gd name="T16" fmla="*/ 151 w 128"/>
                <a:gd name="T17" fmla="*/ 649 h 217"/>
                <a:gd name="T18" fmla="*/ 124 w 128"/>
                <a:gd name="T19" fmla="*/ 637 h 217"/>
                <a:gd name="T20" fmla="*/ 96 w 128"/>
                <a:gd name="T21" fmla="*/ 628 h 217"/>
                <a:gd name="T22" fmla="*/ 66 w 128"/>
                <a:gd name="T23" fmla="*/ 613 h 217"/>
                <a:gd name="T24" fmla="*/ 40 w 128"/>
                <a:gd name="T25" fmla="*/ 601 h 217"/>
                <a:gd name="T26" fmla="*/ 20 w 128"/>
                <a:gd name="T27" fmla="*/ 586 h 217"/>
                <a:gd name="T28" fmla="*/ 5 w 128"/>
                <a:gd name="T29" fmla="*/ 568 h 217"/>
                <a:gd name="T30" fmla="*/ 0 w 128"/>
                <a:gd name="T31" fmla="*/ 547 h 217"/>
                <a:gd name="T32" fmla="*/ 3 w 128"/>
                <a:gd name="T33" fmla="*/ 532 h 217"/>
                <a:gd name="T34" fmla="*/ 33 w 128"/>
                <a:gd name="T35" fmla="*/ 511 h 217"/>
                <a:gd name="T36" fmla="*/ 73 w 128"/>
                <a:gd name="T37" fmla="*/ 482 h 217"/>
                <a:gd name="T38" fmla="*/ 116 w 128"/>
                <a:gd name="T39" fmla="*/ 449 h 217"/>
                <a:gd name="T40" fmla="*/ 159 w 128"/>
                <a:gd name="T41" fmla="*/ 401 h 217"/>
                <a:gd name="T42" fmla="*/ 199 w 128"/>
                <a:gd name="T43" fmla="*/ 335 h 217"/>
                <a:gd name="T44" fmla="*/ 230 w 128"/>
                <a:gd name="T45" fmla="*/ 248 h 217"/>
                <a:gd name="T46" fmla="*/ 245 w 128"/>
                <a:gd name="T47" fmla="*/ 138 h 217"/>
                <a:gd name="T48" fmla="*/ 237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7" name="Freeform 12"/>
            <p:cNvSpPr/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8" name="Freeform 13"/>
            <p:cNvSpPr/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9" name="Freeform 14"/>
            <p:cNvSpPr/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27 w 117"/>
                <a:gd name="T1" fmla="*/ 0 h 132"/>
                <a:gd name="T2" fmla="*/ 0 w 117"/>
                <a:gd name="T3" fmla="*/ 88 h 132"/>
                <a:gd name="T4" fmla="*/ 9 w 117"/>
                <a:gd name="T5" fmla="*/ 91 h 132"/>
                <a:gd name="T6" fmla="*/ 42 w 117"/>
                <a:gd name="T7" fmla="*/ 102 h 132"/>
                <a:gd name="T8" fmla="*/ 88 w 117"/>
                <a:gd name="T9" fmla="*/ 127 h 132"/>
                <a:gd name="T10" fmla="*/ 139 w 117"/>
                <a:gd name="T11" fmla="*/ 165 h 132"/>
                <a:gd name="T12" fmla="*/ 200 w 117"/>
                <a:gd name="T13" fmla="*/ 218 h 132"/>
                <a:gd name="T14" fmla="*/ 254 w 117"/>
                <a:gd name="T15" fmla="*/ 281 h 132"/>
                <a:gd name="T16" fmla="*/ 309 w 117"/>
                <a:gd name="T17" fmla="*/ 362 h 132"/>
                <a:gd name="T18" fmla="*/ 351 w 117"/>
                <a:gd name="T19" fmla="*/ 464 h 132"/>
                <a:gd name="T20" fmla="*/ 354 w 117"/>
                <a:gd name="T21" fmla="*/ 422 h 132"/>
                <a:gd name="T22" fmla="*/ 348 w 117"/>
                <a:gd name="T23" fmla="*/ 376 h 132"/>
                <a:gd name="T24" fmla="*/ 327 w 117"/>
                <a:gd name="T25" fmla="*/ 316 h 132"/>
                <a:gd name="T26" fmla="*/ 300 w 117"/>
                <a:gd name="T27" fmla="*/ 260 h 132"/>
                <a:gd name="T28" fmla="*/ 269 w 117"/>
                <a:gd name="T29" fmla="*/ 204 h 132"/>
                <a:gd name="T30" fmla="*/ 236 w 117"/>
                <a:gd name="T31" fmla="*/ 158 h 132"/>
                <a:gd name="T32" fmla="*/ 203 w 117"/>
                <a:gd name="T33" fmla="*/ 127 h 132"/>
                <a:gd name="T34" fmla="*/ 175 w 117"/>
                <a:gd name="T35" fmla="*/ 112 h 132"/>
                <a:gd name="T36" fmla="*/ 209 w 117"/>
                <a:gd name="T37" fmla="*/ 102 h 132"/>
                <a:gd name="T38" fmla="*/ 239 w 117"/>
                <a:gd name="T39" fmla="*/ 98 h 132"/>
                <a:gd name="T40" fmla="*/ 269 w 117"/>
                <a:gd name="T41" fmla="*/ 91 h 132"/>
                <a:gd name="T42" fmla="*/ 297 w 117"/>
                <a:gd name="T43" fmla="*/ 88 h 132"/>
                <a:gd name="T44" fmla="*/ 318 w 117"/>
                <a:gd name="T45" fmla="*/ 84 h 132"/>
                <a:gd name="T46" fmla="*/ 330 w 117"/>
                <a:gd name="T47" fmla="*/ 77 h 132"/>
                <a:gd name="T48" fmla="*/ 342 w 117"/>
                <a:gd name="T49" fmla="*/ 74 h 132"/>
                <a:gd name="T50" fmla="*/ 345 w 117"/>
                <a:gd name="T51" fmla="*/ 74 h 132"/>
                <a:gd name="T52" fmla="*/ 227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" name="Freeform 15"/>
            <p:cNvSpPr/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87 w 29"/>
                <a:gd name="T1" fmla="*/ 0 h 77"/>
                <a:gd name="T2" fmla="*/ 69 w 29"/>
                <a:gd name="T3" fmla="*/ 0 h 77"/>
                <a:gd name="T4" fmla="*/ 48 w 29"/>
                <a:gd name="T5" fmla="*/ 14 h 77"/>
                <a:gd name="T6" fmla="*/ 27 w 29"/>
                <a:gd name="T7" fmla="*/ 32 h 77"/>
                <a:gd name="T8" fmla="*/ 12 w 29"/>
                <a:gd name="T9" fmla="*/ 68 h 77"/>
                <a:gd name="T10" fmla="*/ 3 w 29"/>
                <a:gd name="T11" fmla="*/ 107 h 77"/>
                <a:gd name="T12" fmla="*/ 0 w 29"/>
                <a:gd name="T13" fmla="*/ 157 h 77"/>
                <a:gd name="T14" fmla="*/ 9 w 29"/>
                <a:gd name="T15" fmla="*/ 214 h 77"/>
                <a:gd name="T16" fmla="*/ 33 w 29"/>
                <a:gd name="T17" fmla="*/ 274 h 77"/>
                <a:gd name="T18" fmla="*/ 45 w 29"/>
                <a:gd name="T19" fmla="*/ 189 h 77"/>
                <a:gd name="T20" fmla="*/ 57 w 29"/>
                <a:gd name="T21" fmla="*/ 132 h 77"/>
                <a:gd name="T22" fmla="*/ 69 w 29"/>
                <a:gd name="T23" fmla="*/ 78 h 77"/>
                <a:gd name="T24" fmla="*/ 8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1" name="Freeform 16"/>
            <p:cNvSpPr/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grpSp>
          <p:nvGrpSpPr>
            <p:cNvPr id="12" name="Group 17"/>
            <p:cNvGrpSpPr/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37" name="Freeform 19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38" name="Freeform 20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grpSp>
          <p:nvGrpSpPr>
            <p:cNvPr id="13" name="Group 21"/>
            <p:cNvGrpSpPr/>
            <p:nvPr userDrawn="1"/>
          </p:nvGrpSpPr>
          <p:grpSpPr bwMode="auto">
            <a:xfrm rot="-6691250">
              <a:off x="3643" y="129"/>
              <a:ext cx="356" cy="608"/>
              <a:chOff x="1727" y="866"/>
              <a:chExt cx="129" cy="157"/>
            </a:xfrm>
          </p:grpSpPr>
          <p:sp>
            <p:nvSpPr>
              <p:cNvPr id="33" name="Freeform 22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34" name="Freeform 23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35" name="Freeform 24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grpSp>
          <p:nvGrpSpPr>
            <p:cNvPr id="14" name="Group 25"/>
            <p:cNvGrpSpPr/>
            <p:nvPr userDrawn="1"/>
          </p:nvGrpSpPr>
          <p:grpSpPr bwMode="auto">
            <a:xfrm rot="8524840">
              <a:off x="673" y="3302"/>
              <a:ext cx="500" cy="504"/>
              <a:chOff x="1727" y="866"/>
              <a:chExt cx="129" cy="157"/>
            </a:xfrm>
          </p:grpSpPr>
          <p:sp>
            <p:nvSpPr>
              <p:cNvPr id="30" name="Freeform 26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31" name="Freeform 27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32" name="Freeform 28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grpSp>
          <p:nvGrpSpPr>
            <p:cNvPr id="15" name="Group 29"/>
            <p:cNvGrpSpPr/>
            <p:nvPr userDrawn="1"/>
          </p:nvGrpSpPr>
          <p:grpSpPr bwMode="auto">
            <a:xfrm rot="4106450" flipH="1">
              <a:off x="404" y="272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28" name="Freeform 31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29" name="Freeform 32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grpSp>
          <p:nvGrpSpPr>
            <p:cNvPr id="16" name="Group 33"/>
            <p:cNvGrpSpPr/>
            <p:nvPr userDrawn="1"/>
          </p:nvGrpSpPr>
          <p:grpSpPr bwMode="auto">
            <a:xfrm rot="10015322" flipH="1">
              <a:off x="4614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25" name="Freeform 35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26" name="Freeform 36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sp>
          <p:nvSpPr>
            <p:cNvPr id="17" name="Freeform 37"/>
            <p:cNvSpPr/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8" name="Freeform 38"/>
            <p:cNvSpPr/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63 h 237"/>
                <a:gd name="T4" fmla="*/ 8 w 257"/>
                <a:gd name="T5" fmla="*/ 125 h 237"/>
                <a:gd name="T6" fmla="*/ 16 w 257"/>
                <a:gd name="T7" fmla="*/ 188 h 237"/>
                <a:gd name="T8" fmla="*/ 29 w 257"/>
                <a:gd name="T9" fmla="*/ 245 h 237"/>
                <a:gd name="T10" fmla="*/ 48 w 257"/>
                <a:gd name="T11" fmla="*/ 298 h 237"/>
                <a:gd name="T12" fmla="*/ 72 w 257"/>
                <a:gd name="T13" fmla="*/ 353 h 237"/>
                <a:gd name="T14" fmla="*/ 101 w 257"/>
                <a:gd name="T15" fmla="*/ 403 h 237"/>
                <a:gd name="T16" fmla="*/ 135 w 257"/>
                <a:gd name="T17" fmla="*/ 445 h 237"/>
                <a:gd name="T18" fmla="*/ 178 w 257"/>
                <a:gd name="T19" fmla="*/ 485 h 237"/>
                <a:gd name="T20" fmla="*/ 228 w 257"/>
                <a:gd name="T21" fmla="*/ 520 h 237"/>
                <a:gd name="T22" fmla="*/ 281 w 257"/>
                <a:gd name="T23" fmla="*/ 548 h 237"/>
                <a:gd name="T24" fmla="*/ 347 w 257"/>
                <a:gd name="T25" fmla="*/ 570 h 237"/>
                <a:gd name="T26" fmla="*/ 419 w 257"/>
                <a:gd name="T27" fmla="*/ 585 h 237"/>
                <a:gd name="T28" fmla="*/ 498 w 257"/>
                <a:gd name="T29" fmla="*/ 593 h 237"/>
                <a:gd name="T30" fmla="*/ 583 w 257"/>
                <a:gd name="T31" fmla="*/ 590 h 237"/>
                <a:gd name="T32" fmla="*/ 681 w 257"/>
                <a:gd name="T33" fmla="*/ 580 h 237"/>
                <a:gd name="T34" fmla="*/ 594 w 257"/>
                <a:gd name="T35" fmla="*/ 568 h 237"/>
                <a:gd name="T36" fmla="*/ 517 w 257"/>
                <a:gd name="T37" fmla="*/ 550 h 237"/>
                <a:gd name="T38" fmla="*/ 450 w 257"/>
                <a:gd name="T39" fmla="*/ 530 h 237"/>
                <a:gd name="T40" fmla="*/ 392 w 257"/>
                <a:gd name="T41" fmla="*/ 510 h 237"/>
                <a:gd name="T42" fmla="*/ 339 w 257"/>
                <a:gd name="T43" fmla="*/ 483 h 237"/>
                <a:gd name="T44" fmla="*/ 297 w 257"/>
                <a:gd name="T45" fmla="*/ 455 h 237"/>
                <a:gd name="T46" fmla="*/ 257 w 257"/>
                <a:gd name="T47" fmla="*/ 423 h 237"/>
                <a:gd name="T48" fmla="*/ 223 w 257"/>
                <a:gd name="T49" fmla="*/ 388 h 237"/>
                <a:gd name="T50" fmla="*/ 191 w 257"/>
                <a:gd name="T51" fmla="*/ 353 h 237"/>
                <a:gd name="T52" fmla="*/ 162 w 257"/>
                <a:gd name="T53" fmla="*/ 313 h 237"/>
                <a:gd name="T54" fmla="*/ 138 w 257"/>
                <a:gd name="T55" fmla="*/ 268 h 237"/>
                <a:gd name="T56" fmla="*/ 114 w 257"/>
                <a:gd name="T57" fmla="*/ 220 h 237"/>
                <a:gd name="T58" fmla="*/ 87 w 257"/>
                <a:gd name="T59" fmla="*/ 173 h 237"/>
                <a:gd name="T60" fmla="*/ 61 w 257"/>
                <a:gd name="T61" fmla="*/ 118 h 237"/>
                <a:gd name="T62" fmla="*/ 32 w 257"/>
                <a:gd name="T63" fmla="*/ 6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9" name="Freeform 39"/>
            <p:cNvSpPr/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05 w 124"/>
                <a:gd name="T1" fmla="*/ 0 h 110"/>
                <a:gd name="T2" fmla="*/ 330 w 124"/>
                <a:gd name="T3" fmla="*/ 273 h 110"/>
                <a:gd name="T4" fmla="*/ 319 w 124"/>
                <a:gd name="T5" fmla="*/ 270 h 110"/>
                <a:gd name="T6" fmla="*/ 285 w 124"/>
                <a:gd name="T7" fmla="*/ 265 h 110"/>
                <a:gd name="T8" fmla="*/ 237 w 124"/>
                <a:gd name="T9" fmla="*/ 255 h 110"/>
                <a:gd name="T10" fmla="*/ 181 w 124"/>
                <a:gd name="T11" fmla="*/ 250 h 110"/>
                <a:gd name="T12" fmla="*/ 120 w 124"/>
                <a:gd name="T13" fmla="*/ 245 h 110"/>
                <a:gd name="T14" fmla="*/ 67 w 124"/>
                <a:gd name="T15" fmla="*/ 248 h 110"/>
                <a:gd name="T16" fmla="*/ 24 w 124"/>
                <a:gd name="T17" fmla="*/ 258 h 110"/>
                <a:gd name="T18" fmla="*/ 0 w 124"/>
                <a:gd name="T19" fmla="*/ 278 h 110"/>
                <a:gd name="T20" fmla="*/ 11 w 124"/>
                <a:gd name="T21" fmla="*/ 248 h 110"/>
                <a:gd name="T22" fmla="*/ 21 w 124"/>
                <a:gd name="T23" fmla="*/ 225 h 110"/>
                <a:gd name="T24" fmla="*/ 43 w 124"/>
                <a:gd name="T25" fmla="*/ 207 h 110"/>
                <a:gd name="T26" fmla="*/ 67 w 124"/>
                <a:gd name="T27" fmla="*/ 192 h 110"/>
                <a:gd name="T28" fmla="*/ 96 w 124"/>
                <a:gd name="T29" fmla="*/ 182 h 110"/>
                <a:gd name="T30" fmla="*/ 125 w 124"/>
                <a:gd name="T31" fmla="*/ 179 h 110"/>
                <a:gd name="T32" fmla="*/ 157 w 124"/>
                <a:gd name="T33" fmla="*/ 179 h 110"/>
                <a:gd name="T34" fmla="*/ 192 w 124"/>
                <a:gd name="T35" fmla="*/ 187 h 110"/>
                <a:gd name="T36" fmla="*/ 194 w 124"/>
                <a:gd name="T37" fmla="*/ 179 h 110"/>
                <a:gd name="T38" fmla="*/ 186 w 124"/>
                <a:gd name="T39" fmla="*/ 142 h 110"/>
                <a:gd name="T40" fmla="*/ 178 w 124"/>
                <a:gd name="T41" fmla="*/ 96 h 110"/>
                <a:gd name="T42" fmla="*/ 173 w 124"/>
                <a:gd name="T43" fmla="*/ 76 h 110"/>
                <a:gd name="T44" fmla="*/ 168 w 124"/>
                <a:gd name="T45" fmla="*/ 76 h 110"/>
                <a:gd name="T46" fmla="*/ 162 w 124"/>
                <a:gd name="T47" fmla="*/ 73 h 110"/>
                <a:gd name="T48" fmla="*/ 157 w 124"/>
                <a:gd name="T49" fmla="*/ 66 h 110"/>
                <a:gd name="T50" fmla="*/ 152 w 124"/>
                <a:gd name="T51" fmla="*/ 58 h 110"/>
                <a:gd name="T52" fmla="*/ 152 w 124"/>
                <a:gd name="T53" fmla="*/ 48 h 110"/>
                <a:gd name="T54" fmla="*/ 157 w 124"/>
                <a:gd name="T55" fmla="*/ 35 h 110"/>
                <a:gd name="T56" fmla="*/ 176 w 124"/>
                <a:gd name="T57" fmla="*/ 20 h 110"/>
                <a:gd name="T58" fmla="*/ 20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20" name="Freeform 40"/>
            <p:cNvSpPr/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83 w 46"/>
                <a:gd name="T1" fmla="*/ 0 h 94"/>
                <a:gd name="T2" fmla="*/ 53 w 46"/>
                <a:gd name="T3" fmla="*/ 94 h 94"/>
                <a:gd name="T4" fmla="*/ 40 w 46"/>
                <a:gd name="T5" fmla="*/ 154 h 94"/>
                <a:gd name="T6" fmla="*/ 29 w 46"/>
                <a:gd name="T7" fmla="*/ 196 h 94"/>
                <a:gd name="T8" fmla="*/ 0 w 46"/>
                <a:gd name="T9" fmla="*/ 233 h 94"/>
                <a:gd name="T10" fmla="*/ 32 w 46"/>
                <a:gd name="T11" fmla="*/ 218 h 94"/>
                <a:gd name="T12" fmla="*/ 62 w 46"/>
                <a:gd name="T13" fmla="*/ 198 h 94"/>
                <a:gd name="T14" fmla="*/ 86 w 46"/>
                <a:gd name="T15" fmla="*/ 171 h 94"/>
                <a:gd name="T16" fmla="*/ 107 w 46"/>
                <a:gd name="T17" fmla="*/ 141 h 94"/>
                <a:gd name="T18" fmla="*/ 120 w 46"/>
                <a:gd name="T19" fmla="*/ 109 h 94"/>
                <a:gd name="T20" fmla="*/ 123 w 46"/>
                <a:gd name="T21" fmla="*/ 74 h 94"/>
                <a:gd name="T22" fmla="*/ 112 w 46"/>
                <a:gd name="T23" fmla="*/ 37 h 94"/>
                <a:gd name="T24" fmla="*/ 83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21" name="Freeform 41"/>
            <p:cNvSpPr/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22" name="Freeform 42"/>
            <p:cNvSpPr/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16 w 149"/>
                <a:gd name="T3" fmla="*/ 20 h 704"/>
                <a:gd name="T4" fmla="*/ 42 w 149"/>
                <a:gd name="T5" fmla="*/ 46 h 704"/>
                <a:gd name="T6" fmla="*/ 74 w 149"/>
                <a:gd name="T7" fmla="*/ 78 h 704"/>
                <a:gd name="T8" fmla="*/ 108 w 149"/>
                <a:gd name="T9" fmla="*/ 121 h 704"/>
                <a:gd name="T10" fmla="*/ 153 w 149"/>
                <a:gd name="T11" fmla="*/ 173 h 704"/>
                <a:gd name="T12" fmla="*/ 193 w 149"/>
                <a:gd name="T13" fmla="*/ 229 h 704"/>
                <a:gd name="T14" fmla="*/ 232 w 149"/>
                <a:gd name="T15" fmla="*/ 294 h 704"/>
                <a:gd name="T16" fmla="*/ 264 w 149"/>
                <a:gd name="T17" fmla="*/ 369 h 704"/>
                <a:gd name="T18" fmla="*/ 295 w 149"/>
                <a:gd name="T19" fmla="*/ 448 h 704"/>
                <a:gd name="T20" fmla="*/ 317 w 149"/>
                <a:gd name="T21" fmla="*/ 539 h 704"/>
                <a:gd name="T22" fmla="*/ 327 w 149"/>
                <a:gd name="T23" fmla="*/ 640 h 704"/>
                <a:gd name="T24" fmla="*/ 332 w 149"/>
                <a:gd name="T25" fmla="*/ 745 h 704"/>
                <a:gd name="T26" fmla="*/ 317 w 149"/>
                <a:gd name="T27" fmla="*/ 863 h 704"/>
                <a:gd name="T28" fmla="*/ 287 w 149"/>
                <a:gd name="T29" fmla="*/ 987 h 704"/>
                <a:gd name="T30" fmla="*/ 243 w 149"/>
                <a:gd name="T31" fmla="*/ 1117 h 704"/>
                <a:gd name="T32" fmla="*/ 177 w 149"/>
                <a:gd name="T33" fmla="*/ 1261 h 704"/>
                <a:gd name="T34" fmla="*/ 103 w 149"/>
                <a:gd name="T35" fmla="*/ 1424 h 704"/>
                <a:gd name="T36" fmla="*/ 55 w 149"/>
                <a:gd name="T37" fmla="*/ 1575 h 704"/>
                <a:gd name="T38" fmla="*/ 26 w 149"/>
                <a:gd name="T39" fmla="*/ 1715 h 704"/>
                <a:gd name="T40" fmla="*/ 16 w 149"/>
                <a:gd name="T41" fmla="*/ 1849 h 704"/>
                <a:gd name="T42" fmla="*/ 16 w 149"/>
                <a:gd name="T43" fmla="*/ 1977 h 704"/>
                <a:gd name="T44" fmla="*/ 21 w 149"/>
                <a:gd name="T45" fmla="*/ 2094 h 704"/>
                <a:gd name="T46" fmla="*/ 32 w 149"/>
                <a:gd name="T47" fmla="*/ 2199 h 704"/>
                <a:gd name="T48" fmla="*/ 37 w 149"/>
                <a:gd name="T49" fmla="*/ 2300 h 704"/>
                <a:gd name="T50" fmla="*/ 108 w 149"/>
                <a:gd name="T51" fmla="*/ 2248 h 704"/>
                <a:gd name="T52" fmla="*/ 103 w 149"/>
                <a:gd name="T53" fmla="*/ 2222 h 704"/>
                <a:gd name="T54" fmla="*/ 95 w 149"/>
                <a:gd name="T55" fmla="*/ 2146 h 704"/>
                <a:gd name="T56" fmla="*/ 87 w 149"/>
                <a:gd name="T57" fmla="*/ 2032 h 704"/>
                <a:gd name="T58" fmla="*/ 92 w 149"/>
                <a:gd name="T59" fmla="*/ 1879 h 704"/>
                <a:gd name="T60" fmla="*/ 108 w 149"/>
                <a:gd name="T61" fmla="*/ 1696 h 704"/>
                <a:gd name="T62" fmla="*/ 153 w 149"/>
                <a:gd name="T63" fmla="*/ 1487 h 704"/>
                <a:gd name="T64" fmla="*/ 227 w 149"/>
                <a:gd name="T65" fmla="*/ 1261 h 704"/>
                <a:gd name="T66" fmla="*/ 340 w 149"/>
                <a:gd name="T67" fmla="*/ 1023 h 704"/>
                <a:gd name="T68" fmla="*/ 377 w 149"/>
                <a:gd name="T69" fmla="*/ 912 h 704"/>
                <a:gd name="T70" fmla="*/ 393 w 149"/>
                <a:gd name="T71" fmla="*/ 768 h 704"/>
                <a:gd name="T72" fmla="*/ 380 w 149"/>
                <a:gd name="T73" fmla="*/ 601 h 704"/>
                <a:gd name="T74" fmla="*/ 346 w 149"/>
                <a:gd name="T75" fmla="*/ 438 h 704"/>
                <a:gd name="T76" fmla="*/ 287 w 149"/>
                <a:gd name="T77" fmla="*/ 278 h 704"/>
                <a:gd name="T78" fmla="*/ 214 w 149"/>
                <a:gd name="T79" fmla="*/ 144 h 704"/>
                <a:gd name="T80" fmla="*/ 116 w 149"/>
                <a:gd name="T81" fmla="*/ 46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23" name="Freeform 43"/>
            <p:cNvSpPr/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endParaRPr lang="en-US" sz="1900"/>
            </a:p>
          </p:txBody>
        </p:sp>
      </p:grpSp>
      <p:sp>
        <p:nvSpPr>
          <p:cNvPr id="9263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3632" y="596900"/>
            <a:ext cx="8254966" cy="358140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9264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069" y="4279900"/>
            <a:ext cx="8193599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441" y="6248400"/>
            <a:ext cx="2844059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EAEC09-D5E0-48E3-B908-C6DC4AD41B1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B44C8-A3F0-4736-9F11-D4DA54AEC21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584A5-0467-4D7B-A5ED-4DDF9300189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62AD6-AAC5-47C3-8D2D-6C3343A7681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CB4D8-8C5D-4E05-A0E1-4A617FD4CC0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theme" Target="../theme/theme1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9" y="-38498"/>
            <a:ext cx="12204925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" y="5357167"/>
            <a:ext cx="12188825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0" y="5276910"/>
            <a:ext cx="12188825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6822" y="231790"/>
            <a:ext cx="717325" cy="63646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223" y="-10485"/>
            <a:ext cx="3221618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0" y="489195"/>
            <a:ext cx="12159726" cy="61377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/>
          <p:nvPr/>
        </p:nvGrpSpPr>
        <p:grpSpPr bwMode="auto">
          <a:xfrm>
            <a:off x="-10581" y="1"/>
            <a:ext cx="3777267" cy="6856413"/>
            <a:chOff x="-5" y="0"/>
            <a:chExt cx="1785" cy="4319"/>
          </a:xfrm>
        </p:grpSpPr>
        <p:sp>
          <p:nvSpPr>
            <p:cNvPr id="1032" name="Freeform 3"/>
            <p:cNvSpPr/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endParaRPr lang="en-US" sz="1900"/>
            </a:p>
          </p:txBody>
        </p:sp>
        <p:grpSp>
          <p:nvGrpSpPr>
            <p:cNvPr id="1033" name="Group 4"/>
            <p:cNvGrpSpPr/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72" name="Freeform 6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73" name="Freeform 7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sp>
          <p:nvSpPr>
            <p:cNvPr id="1034" name="Freeform 8"/>
            <p:cNvSpPr/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endParaRPr lang="en-US" sz="1900"/>
            </a:p>
          </p:txBody>
        </p:sp>
        <p:grpSp>
          <p:nvGrpSpPr>
            <p:cNvPr id="1035" name="Group 9"/>
            <p:cNvGrpSpPr/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/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66 w 217"/>
                  <a:gd name="T1" fmla="*/ 303 h 210"/>
                  <a:gd name="T2" fmla="*/ 53 w 217"/>
                  <a:gd name="T3" fmla="*/ 286 h 210"/>
                  <a:gd name="T4" fmla="*/ 38 w 217"/>
                  <a:gd name="T5" fmla="*/ 261 h 210"/>
                  <a:gd name="T6" fmla="*/ 22 w 217"/>
                  <a:gd name="T7" fmla="*/ 229 h 210"/>
                  <a:gd name="T8" fmla="*/ 7 w 217"/>
                  <a:gd name="T9" fmla="*/ 195 h 210"/>
                  <a:gd name="T10" fmla="*/ 0 w 217"/>
                  <a:gd name="T11" fmla="*/ 157 h 210"/>
                  <a:gd name="T12" fmla="*/ 1 w 217"/>
                  <a:gd name="T13" fmla="*/ 118 h 210"/>
                  <a:gd name="T14" fmla="*/ 13 w 217"/>
                  <a:gd name="T15" fmla="*/ 82 h 210"/>
                  <a:gd name="T16" fmla="*/ 39 w 217"/>
                  <a:gd name="T17" fmla="*/ 51 h 210"/>
                  <a:gd name="T18" fmla="*/ 65 w 217"/>
                  <a:gd name="T19" fmla="*/ 32 h 210"/>
                  <a:gd name="T20" fmla="*/ 87 w 217"/>
                  <a:gd name="T21" fmla="*/ 17 h 210"/>
                  <a:gd name="T22" fmla="*/ 104 w 217"/>
                  <a:gd name="T23" fmla="*/ 10 h 210"/>
                  <a:gd name="T24" fmla="*/ 117 w 217"/>
                  <a:gd name="T25" fmla="*/ 7 h 210"/>
                  <a:gd name="T26" fmla="*/ 127 w 217"/>
                  <a:gd name="T27" fmla="*/ 7 h 210"/>
                  <a:gd name="T28" fmla="*/ 150 w 217"/>
                  <a:gd name="T29" fmla="*/ 0 h 210"/>
                  <a:gd name="T30" fmla="*/ 213 w 217"/>
                  <a:gd name="T31" fmla="*/ 12 h 210"/>
                  <a:gd name="T32" fmla="*/ 231 w 217"/>
                  <a:gd name="T33" fmla="*/ 17 h 210"/>
                  <a:gd name="T34" fmla="*/ 248 w 217"/>
                  <a:gd name="T35" fmla="*/ 22 h 210"/>
                  <a:gd name="T36" fmla="*/ 263 w 217"/>
                  <a:gd name="T37" fmla="*/ 27 h 210"/>
                  <a:gd name="T38" fmla="*/ 274 w 217"/>
                  <a:gd name="T39" fmla="*/ 33 h 210"/>
                  <a:gd name="T40" fmla="*/ 286 w 217"/>
                  <a:gd name="T41" fmla="*/ 39 h 210"/>
                  <a:gd name="T42" fmla="*/ 296 w 217"/>
                  <a:gd name="T43" fmla="*/ 46 h 210"/>
                  <a:gd name="T44" fmla="*/ 304 w 217"/>
                  <a:gd name="T45" fmla="*/ 55 h 210"/>
                  <a:gd name="T46" fmla="*/ 313 w 217"/>
                  <a:gd name="T47" fmla="*/ 65 h 210"/>
                  <a:gd name="T48" fmla="*/ 296 w 217"/>
                  <a:gd name="T49" fmla="*/ 58 h 210"/>
                  <a:gd name="T50" fmla="*/ 280 w 217"/>
                  <a:gd name="T51" fmla="*/ 52 h 210"/>
                  <a:gd name="T52" fmla="*/ 264 w 217"/>
                  <a:gd name="T53" fmla="*/ 48 h 210"/>
                  <a:gd name="T54" fmla="*/ 248 w 217"/>
                  <a:gd name="T55" fmla="*/ 43 h 210"/>
                  <a:gd name="T56" fmla="*/ 235 w 217"/>
                  <a:gd name="T57" fmla="*/ 39 h 210"/>
                  <a:gd name="T58" fmla="*/ 221 w 217"/>
                  <a:gd name="T59" fmla="*/ 38 h 210"/>
                  <a:gd name="T60" fmla="*/ 206 w 217"/>
                  <a:gd name="T61" fmla="*/ 35 h 210"/>
                  <a:gd name="T62" fmla="*/ 193 w 217"/>
                  <a:gd name="T63" fmla="*/ 35 h 210"/>
                  <a:gd name="T64" fmla="*/ 180 w 217"/>
                  <a:gd name="T65" fmla="*/ 35 h 210"/>
                  <a:gd name="T66" fmla="*/ 167 w 217"/>
                  <a:gd name="T67" fmla="*/ 36 h 210"/>
                  <a:gd name="T68" fmla="*/ 154 w 217"/>
                  <a:gd name="T69" fmla="*/ 39 h 210"/>
                  <a:gd name="T70" fmla="*/ 143 w 217"/>
                  <a:gd name="T71" fmla="*/ 42 h 210"/>
                  <a:gd name="T72" fmla="*/ 131 w 217"/>
                  <a:gd name="T73" fmla="*/ 48 h 210"/>
                  <a:gd name="T74" fmla="*/ 118 w 217"/>
                  <a:gd name="T75" fmla="*/ 52 h 210"/>
                  <a:gd name="T76" fmla="*/ 107 w 217"/>
                  <a:gd name="T77" fmla="*/ 59 h 210"/>
                  <a:gd name="T78" fmla="*/ 95 w 217"/>
                  <a:gd name="T79" fmla="*/ 66 h 210"/>
                  <a:gd name="T80" fmla="*/ 75 w 217"/>
                  <a:gd name="T81" fmla="*/ 88 h 210"/>
                  <a:gd name="T82" fmla="*/ 61 w 217"/>
                  <a:gd name="T83" fmla="*/ 115 h 210"/>
                  <a:gd name="T84" fmla="*/ 53 w 217"/>
                  <a:gd name="T85" fmla="*/ 149 h 210"/>
                  <a:gd name="T86" fmla="*/ 50 w 217"/>
                  <a:gd name="T87" fmla="*/ 182 h 210"/>
                  <a:gd name="T88" fmla="*/ 50 w 217"/>
                  <a:gd name="T89" fmla="*/ 218 h 210"/>
                  <a:gd name="T90" fmla="*/ 55 w 217"/>
                  <a:gd name="T91" fmla="*/ 251 h 210"/>
                  <a:gd name="T92" fmla="*/ 59 w 217"/>
                  <a:gd name="T93" fmla="*/ 280 h 210"/>
                  <a:gd name="T94" fmla="*/ 66 w 217"/>
                  <a:gd name="T95" fmla="*/ 30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63" name="Freeform 11"/>
              <p:cNvSpPr/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57 w 182"/>
                  <a:gd name="T1" fmla="*/ 0 h 213"/>
                  <a:gd name="T2" fmla="*/ 161 w 182"/>
                  <a:gd name="T3" fmla="*/ 3 h 213"/>
                  <a:gd name="T4" fmla="*/ 170 w 182"/>
                  <a:gd name="T5" fmla="*/ 12 h 213"/>
                  <a:gd name="T6" fmla="*/ 183 w 182"/>
                  <a:gd name="T7" fmla="*/ 26 h 213"/>
                  <a:gd name="T8" fmla="*/ 197 w 182"/>
                  <a:gd name="T9" fmla="*/ 48 h 213"/>
                  <a:gd name="T10" fmla="*/ 209 w 182"/>
                  <a:gd name="T11" fmla="*/ 75 h 213"/>
                  <a:gd name="T12" fmla="*/ 216 w 182"/>
                  <a:gd name="T13" fmla="*/ 110 h 213"/>
                  <a:gd name="T14" fmla="*/ 216 w 182"/>
                  <a:gd name="T15" fmla="*/ 152 h 213"/>
                  <a:gd name="T16" fmla="*/ 207 w 182"/>
                  <a:gd name="T17" fmla="*/ 201 h 213"/>
                  <a:gd name="T18" fmla="*/ 202 w 182"/>
                  <a:gd name="T19" fmla="*/ 215 h 213"/>
                  <a:gd name="T20" fmla="*/ 196 w 182"/>
                  <a:gd name="T21" fmla="*/ 227 h 213"/>
                  <a:gd name="T22" fmla="*/ 189 w 182"/>
                  <a:gd name="T23" fmla="*/ 239 h 213"/>
                  <a:gd name="T24" fmla="*/ 180 w 182"/>
                  <a:gd name="T25" fmla="*/ 250 h 213"/>
                  <a:gd name="T26" fmla="*/ 168 w 182"/>
                  <a:gd name="T27" fmla="*/ 260 h 213"/>
                  <a:gd name="T28" fmla="*/ 158 w 182"/>
                  <a:gd name="T29" fmla="*/ 268 h 213"/>
                  <a:gd name="T30" fmla="*/ 147 w 182"/>
                  <a:gd name="T31" fmla="*/ 276 h 213"/>
                  <a:gd name="T32" fmla="*/ 132 w 182"/>
                  <a:gd name="T33" fmla="*/ 282 h 213"/>
                  <a:gd name="T34" fmla="*/ 118 w 182"/>
                  <a:gd name="T35" fmla="*/ 285 h 213"/>
                  <a:gd name="T36" fmla="*/ 104 w 182"/>
                  <a:gd name="T37" fmla="*/ 289 h 213"/>
                  <a:gd name="T38" fmla="*/ 88 w 182"/>
                  <a:gd name="T39" fmla="*/ 291 h 213"/>
                  <a:gd name="T40" fmla="*/ 71 w 182"/>
                  <a:gd name="T41" fmla="*/ 291 h 213"/>
                  <a:gd name="T42" fmla="*/ 53 w 182"/>
                  <a:gd name="T43" fmla="*/ 289 h 213"/>
                  <a:gd name="T44" fmla="*/ 36 w 182"/>
                  <a:gd name="T45" fmla="*/ 285 h 213"/>
                  <a:gd name="T46" fmla="*/ 17 w 182"/>
                  <a:gd name="T47" fmla="*/ 279 h 213"/>
                  <a:gd name="T48" fmla="*/ 0 w 182"/>
                  <a:gd name="T49" fmla="*/ 272 h 213"/>
                  <a:gd name="T50" fmla="*/ 16 w 182"/>
                  <a:gd name="T51" fmla="*/ 282 h 213"/>
                  <a:gd name="T52" fmla="*/ 32 w 182"/>
                  <a:gd name="T53" fmla="*/ 289 h 213"/>
                  <a:gd name="T54" fmla="*/ 48 w 182"/>
                  <a:gd name="T55" fmla="*/ 296 h 213"/>
                  <a:gd name="T56" fmla="*/ 62 w 182"/>
                  <a:gd name="T57" fmla="*/ 301 h 213"/>
                  <a:gd name="T58" fmla="*/ 76 w 182"/>
                  <a:gd name="T59" fmla="*/ 305 h 213"/>
                  <a:gd name="T60" fmla="*/ 91 w 182"/>
                  <a:gd name="T61" fmla="*/ 307 h 213"/>
                  <a:gd name="T62" fmla="*/ 105 w 182"/>
                  <a:gd name="T63" fmla="*/ 308 h 213"/>
                  <a:gd name="T64" fmla="*/ 119 w 182"/>
                  <a:gd name="T65" fmla="*/ 308 h 213"/>
                  <a:gd name="T66" fmla="*/ 131 w 182"/>
                  <a:gd name="T67" fmla="*/ 307 h 213"/>
                  <a:gd name="T68" fmla="*/ 144 w 182"/>
                  <a:gd name="T69" fmla="*/ 304 h 213"/>
                  <a:gd name="T70" fmla="*/ 155 w 182"/>
                  <a:gd name="T71" fmla="*/ 301 h 213"/>
                  <a:gd name="T72" fmla="*/ 167 w 182"/>
                  <a:gd name="T73" fmla="*/ 298 h 213"/>
                  <a:gd name="T74" fmla="*/ 177 w 182"/>
                  <a:gd name="T75" fmla="*/ 294 h 213"/>
                  <a:gd name="T76" fmla="*/ 187 w 182"/>
                  <a:gd name="T77" fmla="*/ 288 h 213"/>
                  <a:gd name="T78" fmla="*/ 196 w 182"/>
                  <a:gd name="T79" fmla="*/ 282 h 213"/>
                  <a:gd name="T80" fmla="*/ 204 w 182"/>
                  <a:gd name="T81" fmla="*/ 276 h 213"/>
                  <a:gd name="T82" fmla="*/ 227 w 182"/>
                  <a:gd name="T83" fmla="*/ 254 h 213"/>
                  <a:gd name="T84" fmla="*/ 243 w 182"/>
                  <a:gd name="T85" fmla="*/ 233 h 213"/>
                  <a:gd name="T86" fmla="*/ 253 w 182"/>
                  <a:gd name="T87" fmla="*/ 208 h 213"/>
                  <a:gd name="T88" fmla="*/ 258 w 182"/>
                  <a:gd name="T89" fmla="*/ 185 h 213"/>
                  <a:gd name="T90" fmla="*/ 261 w 182"/>
                  <a:gd name="T91" fmla="*/ 161 h 213"/>
                  <a:gd name="T92" fmla="*/ 261 w 182"/>
                  <a:gd name="T93" fmla="*/ 137 h 213"/>
                  <a:gd name="T94" fmla="*/ 262 w 182"/>
                  <a:gd name="T95" fmla="*/ 114 h 213"/>
                  <a:gd name="T96" fmla="*/ 249 w 182"/>
                  <a:gd name="T97" fmla="*/ 67 h 213"/>
                  <a:gd name="T98" fmla="*/ 225 w 182"/>
                  <a:gd name="T99" fmla="*/ 30 h 213"/>
                  <a:gd name="T100" fmla="*/ 217 w 182"/>
                  <a:gd name="T101" fmla="*/ 26 h 213"/>
                  <a:gd name="T102" fmla="*/ 212 w 182"/>
                  <a:gd name="T103" fmla="*/ 22 h 213"/>
                  <a:gd name="T104" fmla="*/ 204 w 182"/>
                  <a:gd name="T105" fmla="*/ 19 h 213"/>
                  <a:gd name="T106" fmla="*/ 199 w 182"/>
                  <a:gd name="T107" fmla="*/ 16 h 213"/>
                  <a:gd name="T108" fmla="*/ 190 w 182"/>
                  <a:gd name="T109" fmla="*/ 13 h 213"/>
                  <a:gd name="T110" fmla="*/ 181 w 182"/>
                  <a:gd name="T111" fmla="*/ 9 h 213"/>
                  <a:gd name="T112" fmla="*/ 171 w 182"/>
                  <a:gd name="T113" fmla="*/ 4 h 213"/>
                  <a:gd name="T114" fmla="*/ 157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64" name="Freeform 12"/>
              <p:cNvSpPr/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68 w 128"/>
                  <a:gd name="T1" fmla="*/ 0 h 217"/>
                  <a:gd name="T2" fmla="*/ 76 w 128"/>
                  <a:gd name="T3" fmla="*/ 6 h 217"/>
                  <a:gd name="T4" fmla="*/ 84 w 128"/>
                  <a:gd name="T5" fmla="*/ 19 h 217"/>
                  <a:gd name="T6" fmla="*/ 89 w 128"/>
                  <a:gd name="T7" fmla="*/ 36 h 217"/>
                  <a:gd name="T8" fmla="*/ 93 w 128"/>
                  <a:gd name="T9" fmla="*/ 56 h 217"/>
                  <a:gd name="T10" fmla="*/ 92 w 128"/>
                  <a:gd name="T11" fmla="*/ 80 h 217"/>
                  <a:gd name="T12" fmla="*/ 84 w 128"/>
                  <a:gd name="T13" fmla="*/ 104 h 217"/>
                  <a:gd name="T14" fmla="*/ 68 w 128"/>
                  <a:gd name="T15" fmla="*/ 130 h 217"/>
                  <a:gd name="T16" fmla="*/ 44 w 128"/>
                  <a:gd name="T17" fmla="*/ 156 h 217"/>
                  <a:gd name="T18" fmla="*/ 36 w 128"/>
                  <a:gd name="T19" fmla="*/ 153 h 217"/>
                  <a:gd name="T20" fmla="*/ 28 w 128"/>
                  <a:gd name="T21" fmla="*/ 151 h 217"/>
                  <a:gd name="T22" fmla="*/ 19 w 128"/>
                  <a:gd name="T23" fmla="*/ 147 h 217"/>
                  <a:gd name="T24" fmla="*/ 12 w 128"/>
                  <a:gd name="T25" fmla="*/ 144 h 217"/>
                  <a:gd name="T26" fmla="*/ 6 w 128"/>
                  <a:gd name="T27" fmla="*/ 141 h 217"/>
                  <a:gd name="T28" fmla="*/ 1 w 128"/>
                  <a:gd name="T29" fmla="*/ 137 h 217"/>
                  <a:gd name="T30" fmla="*/ 0 w 128"/>
                  <a:gd name="T31" fmla="*/ 132 h 217"/>
                  <a:gd name="T32" fmla="*/ 1 w 128"/>
                  <a:gd name="T33" fmla="*/ 128 h 217"/>
                  <a:gd name="T34" fmla="*/ 9 w 128"/>
                  <a:gd name="T35" fmla="*/ 123 h 217"/>
                  <a:gd name="T36" fmla="*/ 21 w 128"/>
                  <a:gd name="T37" fmla="*/ 116 h 217"/>
                  <a:gd name="T38" fmla="*/ 33 w 128"/>
                  <a:gd name="T39" fmla="*/ 108 h 217"/>
                  <a:gd name="T40" fmla="*/ 46 w 128"/>
                  <a:gd name="T41" fmla="*/ 96 h 217"/>
                  <a:gd name="T42" fmla="*/ 57 w 128"/>
                  <a:gd name="T43" fmla="*/ 81 h 217"/>
                  <a:gd name="T44" fmla="*/ 66 w 128"/>
                  <a:gd name="T45" fmla="*/ 60 h 217"/>
                  <a:gd name="T46" fmla="*/ 70 w 128"/>
                  <a:gd name="T47" fmla="*/ 33 h 217"/>
                  <a:gd name="T48" fmla="*/ 68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65" name="Freeform 13"/>
              <p:cNvSpPr/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54 w 117"/>
                  <a:gd name="T1" fmla="*/ 0 h 132"/>
                  <a:gd name="T2" fmla="*/ 0 w 117"/>
                  <a:gd name="T3" fmla="*/ 18 h 132"/>
                  <a:gd name="T4" fmla="*/ 2 w 117"/>
                  <a:gd name="T5" fmla="*/ 18 h 132"/>
                  <a:gd name="T6" fmla="*/ 10 w 117"/>
                  <a:gd name="T7" fmla="*/ 20 h 132"/>
                  <a:gd name="T8" fmla="*/ 21 w 117"/>
                  <a:gd name="T9" fmla="*/ 25 h 132"/>
                  <a:gd name="T10" fmla="*/ 33 w 117"/>
                  <a:gd name="T11" fmla="*/ 33 h 132"/>
                  <a:gd name="T12" fmla="*/ 48 w 117"/>
                  <a:gd name="T13" fmla="*/ 44 h 132"/>
                  <a:gd name="T14" fmla="*/ 61 w 117"/>
                  <a:gd name="T15" fmla="*/ 56 h 132"/>
                  <a:gd name="T16" fmla="*/ 74 w 117"/>
                  <a:gd name="T17" fmla="*/ 73 h 132"/>
                  <a:gd name="T18" fmla="*/ 84 w 117"/>
                  <a:gd name="T19" fmla="*/ 93 h 132"/>
                  <a:gd name="T20" fmla="*/ 85 w 117"/>
                  <a:gd name="T21" fmla="*/ 85 h 132"/>
                  <a:gd name="T22" fmla="*/ 84 w 117"/>
                  <a:gd name="T23" fmla="*/ 75 h 132"/>
                  <a:gd name="T24" fmla="*/ 78 w 117"/>
                  <a:gd name="T25" fmla="*/ 63 h 132"/>
                  <a:gd name="T26" fmla="*/ 72 w 117"/>
                  <a:gd name="T27" fmla="*/ 52 h 132"/>
                  <a:gd name="T28" fmla="*/ 65 w 117"/>
                  <a:gd name="T29" fmla="*/ 41 h 132"/>
                  <a:gd name="T30" fmla="*/ 57 w 117"/>
                  <a:gd name="T31" fmla="*/ 32 h 132"/>
                  <a:gd name="T32" fmla="*/ 49 w 117"/>
                  <a:gd name="T33" fmla="*/ 25 h 132"/>
                  <a:gd name="T34" fmla="*/ 42 w 117"/>
                  <a:gd name="T35" fmla="*/ 23 h 132"/>
                  <a:gd name="T36" fmla="*/ 50 w 117"/>
                  <a:gd name="T37" fmla="*/ 20 h 132"/>
                  <a:gd name="T38" fmla="*/ 57 w 117"/>
                  <a:gd name="T39" fmla="*/ 20 h 132"/>
                  <a:gd name="T40" fmla="*/ 65 w 117"/>
                  <a:gd name="T41" fmla="*/ 18 h 132"/>
                  <a:gd name="T42" fmla="*/ 71 w 117"/>
                  <a:gd name="T43" fmla="*/ 18 h 132"/>
                  <a:gd name="T44" fmla="*/ 76 w 117"/>
                  <a:gd name="T45" fmla="*/ 17 h 132"/>
                  <a:gd name="T46" fmla="*/ 79 w 117"/>
                  <a:gd name="T47" fmla="*/ 16 h 132"/>
                  <a:gd name="T48" fmla="*/ 82 w 117"/>
                  <a:gd name="T49" fmla="*/ 15 h 132"/>
                  <a:gd name="T50" fmla="*/ 83 w 117"/>
                  <a:gd name="T51" fmla="*/ 15 h 132"/>
                  <a:gd name="T52" fmla="*/ 54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66" name="Freeform 14"/>
              <p:cNvSpPr/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21 w 29"/>
                  <a:gd name="T1" fmla="*/ 0 h 77"/>
                  <a:gd name="T2" fmla="*/ 17 w 29"/>
                  <a:gd name="T3" fmla="*/ 0 h 77"/>
                  <a:gd name="T4" fmla="*/ 12 w 29"/>
                  <a:gd name="T5" fmla="*/ 3 h 77"/>
                  <a:gd name="T6" fmla="*/ 7 w 29"/>
                  <a:gd name="T7" fmla="*/ 6 h 77"/>
                  <a:gd name="T8" fmla="*/ 3 w 29"/>
                  <a:gd name="T9" fmla="*/ 14 h 77"/>
                  <a:gd name="T10" fmla="*/ 1 w 29"/>
                  <a:gd name="T11" fmla="*/ 21 h 77"/>
                  <a:gd name="T12" fmla="*/ 0 w 29"/>
                  <a:gd name="T13" fmla="*/ 31 h 77"/>
                  <a:gd name="T14" fmla="*/ 2 w 29"/>
                  <a:gd name="T15" fmla="*/ 43 h 77"/>
                  <a:gd name="T16" fmla="*/ 8 w 29"/>
                  <a:gd name="T17" fmla="*/ 55 h 77"/>
                  <a:gd name="T18" fmla="*/ 11 w 29"/>
                  <a:gd name="T19" fmla="*/ 38 h 77"/>
                  <a:gd name="T20" fmla="*/ 14 w 29"/>
                  <a:gd name="T21" fmla="*/ 26 h 77"/>
                  <a:gd name="T22" fmla="*/ 17 w 29"/>
                  <a:gd name="T23" fmla="*/ 16 h 77"/>
                  <a:gd name="T24" fmla="*/ 2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grpSp>
            <p:nvGrpSpPr>
              <p:cNvPr id="1067" name="Group 15"/>
              <p:cNvGrpSpPr/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/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8 w 207"/>
                    <a:gd name="T1" fmla="*/ 30 h 564"/>
                    <a:gd name="T2" fmla="*/ 4 w 207"/>
                    <a:gd name="T3" fmla="*/ 50 h 564"/>
                    <a:gd name="T4" fmla="*/ 2 w 207"/>
                    <a:gd name="T5" fmla="*/ 68 h 564"/>
                    <a:gd name="T6" fmla="*/ 0 w 207"/>
                    <a:gd name="T7" fmla="*/ 86 h 564"/>
                    <a:gd name="T8" fmla="*/ 0 w 207"/>
                    <a:gd name="T9" fmla="*/ 104 h 564"/>
                    <a:gd name="T10" fmla="*/ 2 w 207"/>
                    <a:gd name="T11" fmla="*/ 124 h 564"/>
                    <a:gd name="T12" fmla="*/ 5 w 207"/>
                    <a:gd name="T13" fmla="*/ 146 h 564"/>
                    <a:gd name="T14" fmla="*/ 11 w 207"/>
                    <a:gd name="T15" fmla="*/ 171 h 564"/>
                    <a:gd name="T16" fmla="*/ 20 w 207"/>
                    <a:gd name="T17" fmla="*/ 198 h 564"/>
                    <a:gd name="T18" fmla="*/ 30 w 207"/>
                    <a:gd name="T19" fmla="*/ 225 h 564"/>
                    <a:gd name="T20" fmla="*/ 42 w 207"/>
                    <a:gd name="T21" fmla="*/ 252 h 564"/>
                    <a:gd name="T22" fmla="*/ 57 w 207"/>
                    <a:gd name="T23" fmla="*/ 281 h 564"/>
                    <a:gd name="T24" fmla="*/ 73 w 207"/>
                    <a:gd name="T25" fmla="*/ 308 h 564"/>
                    <a:gd name="T26" fmla="*/ 91 w 207"/>
                    <a:gd name="T27" fmla="*/ 334 h 564"/>
                    <a:gd name="T28" fmla="*/ 108 w 207"/>
                    <a:gd name="T29" fmla="*/ 357 h 564"/>
                    <a:gd name="T30" fmla="*/ 126 w 207"/>
                    <a:gd name="T31" fmla="*/ 376 h 564"/>
                    <a:gd name="T32" fmla="*/ 143 w 207"/>
                    <a:gd name="T33" fmla="*/ 390 h 564"/>
                    <a:gd name="T34" fmla="*/ 111 w 207"/>
                    <a:gd name="T35" fmla="*/ 346 h 564"/>
                    <a:gd name="T36" fmla="*/ 88 w 207"/>
                    <a:gd name="T37" fmla="*/ 310 h 564"/>
                    <a:gd name="T38" fmla="*/ 71 w 207"/>
                    <a:gd name="T39" fmla="*/ 280 h 564"/>
                    <a:gd name="T40" fmla="*/ 60 w 207"/>
                    <a:gd name="T41" fmla="*/ 254 h 564"/>
                    <a:gd name="T42" fmla="*/ 52 w 207"/>
                    <a:gd name="T43" fmla="*/ 233 h 564"/>
                    <a:gd name="T44" fmla="*/ 47 w 207"/>
                    <a:gd name="T45" fmla="*/ 214 h 564"/>
                    <a:gd name="T46" fmla="*/ 44 w 207"/>
                    <a:gd name="T47" fmla="*/ 197 h 564"/>
                    <a:gd name="T48" fmla="*/ 39 w 207"/>
                    <a:gd name="T49" fmla="*/ 180 h 564"/>
                    <a:gd name="T50" fmla="*/ 30 w 207"/>
                    <a:gd name="T51" fmla="*/ 142 h 564"/>
                    <a:gd name="T52" fmla="*/ 28 w 207"/>
                    <a:gd name="T53" fmla="*/ 97 h 564"/>
                    <a:gd name="T54" fmla="*/ 30 w 207"/>
                    <a:gd name="T55" fmla="*/ 47 h 564"/>
                    <a:gd name="T56" fmla="*/ 35 w 207"/>
                    <a:gd name="T57" fmla="*/ 0 h 564"/>
                    <a:gd name="T58" fmla="*/ 8 w 207"/>
                    <a:gd name="T59" fmla="*/ 3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en-US" sz="1900"/>
                </a:p>
              </p:txBody>
            </p:sp>
            <p:sp>
              <p:nvSpPr>
                <p:cNvPr id="1069" name="Freeform 17"/>
                <p:cNvSpPr/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3 h 232"/>
                    <a:gd name="T2" fmla="*/ 10 w 47"/>
                    <a:gd name="T3" fmla="*/ 38 h 232"/>
                    <a:gd name="T4" fmla="*/ 15 w 47"/>
                    <a:gd name="T5" fmla="*/ 70 h 232"/>
                    <a:gd name="T6" fmla="*/ 17 w 47"/>
                    <a:gd name="T7" fmla="*/ 110 h 232"/>
                    <a:gd name="T8" fmla="*/ 13 w 47"/>
                    <a:gd name="T9" fmla="*/ 160 h 232"/>
                    <a:gd name="T10" fmla="*/ 32 w 47"/>
                    <a:gd name="T11" fmla="*/ 150 h 232"/>
                    <a:gd name="T12" fmla="*/ 33 w 47"/>
                    <a:gd name="T13" fmla="*/ 123 h 232"/>
                    <a:gd name="T14" fmla="*/ 33 w 47"/>
                    <a:gd name="T15" fmla="*/ 97 h 232"/>
                    <a:gd name="T16" fmla="*/ 32 w 47"/>
                    <a:gd name="T17" fmla="*/ 71 h 232"/>
                    <a:gd name="T18" fmla="*/ 29 w 47"/>
                    <a:gd name="T19" fmla="*/ 49 h 232"/>
                    <a:gd name="T20" fmla="*/ 25 w 47"/>
                    <a:gd name="T21" fmla="*/ 36 h 232"/>
                    <a:gd name="T22" fmla="*/ 20 w 47"/>
                    <a:gd name="T23" fmla="*/ 23 h 232"/>
                    <a:gd name="T24" fmla="*/ 15 w 47"/>
                    <a:gd name="T25" fmla="*/ 12 h 232"/>
                    <a:gd name="T26" fmla="*/ 9 w 47"/>
                    <a:gd name="T27" fmla="*/ 0 h 232"/>
                    <a:gd name="T28" fmla="*/ 0 w 47"/>
                    <a:gd name="T29" fmla="*/ 1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en-US" sz="1900"/>
                </a:p>
              </p:txBody>
            </p:sp>
            <p:sp>
              <p:nvSpPr>
                <p:cNvPr id="1070" name="Freeform 18"/>
                <p:cNvSpPr/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60 w 87"/>
                    <a:gd name="T1" fmla="*/ 15 h 40"/>
                    <a:gd name="T2" fmla="*/ 53 w 87"/>
                    <a:gd name="T3" fmla="*/ 11 h 40"/>
                    <a:gd name="T4" fmla="*/ 47 w 87"/>
                    <a:gd name="T5" fmla="*/ 8 h 40"/>
                    <a:gd name="T6" fmla="*/ 40 w 87"/>
                    <a:gd name="T7" fmla="*/ 5 h 40"/>
                    <a:gd name="T8" fmla="*/ 32 w 87"/>
                    <a:gd name="T9" fmla="*/ 3 h 40"/>
                    <a:gd name="T10" fmla="*/ 26 w 87"/>
                    <a:gd name="T11" fmla="*/ 2 h 40"/>
                    <a:gd name="T12" fmla="*/ 18 w 87"/>
                    <a:gd name="T13" fmla="*/ 1 h 40"/>
                    <a:gd name="T14" fmla="*/ 9 w 87"/>
                    <a:gd name="T15" fmla="*/ 0 h 40"/>
                    <a:gd name="T16" fmla="*/ 0 w 87"/>
                    <a:gd name="T17" fmla="*/ 1 h 40"/>
                    <a:gd name="T18" fmla="*/ 4 w 87"/>
                    <a:gd name="T19" fmla="*/ 4 h 40"/>
                    <a:gd name="T20" fmla="*/ 10 w 87"/>
                    <a:gd name="T21" fmla="*/ 7 h 40"/>
                    <a:gd name="T22" fmla="*/ 15 w 87"/>
                    <a:gd name="T23" fmla="*/ 9 h 40"/>
                    <a:gd name="T24" fmla="*/ 23 w 87"/>
                    <a:gd name="T25" fmla="*/ 12 h 40"/>
                    <a:gd name="T26" fmla="*/ 29 w 87"/>
                    <a:gd name="T27" fmla="*/ 15 h 40"/>
                    <a:gd name="T28" fmla="*/ 36 w 87"/>
                    <a:gd name="T29" fmla="*/ 18 h 40"/>
                    <a:gd name="T30" fmla="*/ 44 w 87"/>
                    <a:gd name="T31" fmla="*/ 22 h 40"/>
                    <a:gd name="T32" fmla="*/ 51 w 87"/>
                    <a:gd name="T33" fmla="*/ 27 h 40"/>
                    <a:gd name="T34" fmla="*/ 60 w 87"/>
                    <a:gd name="T35" fmla="*/ 1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en-US" sz="1900"/>
                </a:p>
              </p:txBody>
            </p:sp>
          </p:grpSp>
        </p:grpSp>
        <p:grpSp>
          <p:nvGrpSpPr>
            <p:cNvPr id="1036" name="Group 19"/>
            <p:cNvGrpSpPr/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60" name="Freeform 21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61" name="Freeform 22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grpSp>
          <p:nvGrpSpPr>
            <p:cNvPr id="1037" name="Group 23"/>
            <p:cNvGrpSpPr/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57" name="Freeform 25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58" name="Freeform 26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grpSp>
          <p:nvGrpSpPr>
            <p:cNvPr id="1038" name="Group 27"/>
            <p:cNvGrpSpPr/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54" name="Freeform 29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55" name="Freeform 30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sp>
          <p:nvSpPr>
            <p:cNvPr id="1039" name="Freeform 31"/>
            <p:cNvSpPr/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0" name="Freeform 32"/>
            <p:cNvSpPr/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6 w 109"/>
                <a:gd name="T3" fmla="*/ 1 h 156"/>
                <a:gd name="T4" fmla="*/ 22 w 109"/>
                <a:gd name="T5" fmla="*/ 5 h 156"/>
                <a:gd name="T6" fmla="*/ 45 w 109"/>
                <a:gd name="T7" fmla="*/ 13 h 156"/>
                <a:gd name="T8" fmla="*/ 70 w 109"/>
                <a:gd name="T9" fmla="*/ 26 h 156"/>
                <a:gd name="T10" fmla="*/ 94 w 109"/>
                <a:gd name="T11" fmla="*/ 47 h 156"/>
                <a:gd name="T12" fmla="*/ 116 w 109"/>
                <a:gd name="T13" fmla="*/ 76 h 156"/>
                <a:gd name="T14" fmla="*/ 130 w 109"/>
                <a:gd name="T15" fmla="*/ 116 h 156"/>
                <a:gd name="T16" fmla="*/ 132 w 109"/>
                <a:gd name="T17" fmla="*/ 167 h 156"/>
                <a:gd name="T18" fmla="*/ 127 w 109"/>
                <a:gd name="T19" fmla="*/ 167 h 156"/>
                <a:gd name="T20" fmla="*/ 120 w 109"/>
                <a:gd name="T21" fmla="*/ 167 h 156"/>
                <a:gd name="T22" fmla="*/ 113 w 109"/>
                <a:gd name="T23" fmla="*/ 167 h 156"/>
                <a:gd name="T24" fmla="*/ 105 w 109"/>
                <a:gd name="T25" fmla="*/ 165 h 156"/>
                <a:gd name="T26" fmla="*/ 98 w 109"/>
                <a:gd name="T27" fmla="*/ 164 h 156"/>
                <a:gd name="T28" fmla="*/ 90 w 109"/>
                <a:gd name="T29" fmla="*/ 161 h 156"/>
                <a:gd name="T30" fmla="*/ 80 w 109"/>
                <a:gd name="T31" fmla="*/ 155 h 156"/>
                <a:gd name="T32" fmla="*/ 70 w 109"/>
                <a:gd name="T33" fmla="*/ 149 h 156"/>
                <a:gd name="T34" fmla="*/ 64 w 109"/>
                <a:gd name="T35" fmla="*/ 135 h 156"/>
                <a:gd name="T36" fmla="*/ 64 w 109"/>
                <a:gd name="T37" fmla="*/ 119 h 156"/>
                <a:gd name="T38" fmla="*/ 68 w 109"/>
                <a:gd name="T39" fmla="*/ 103 h 156"/>
                <a:gd name="T40" fmla="*/ 71 w 109"/>
                <a:gd name="T41" fmla="*/ 86 h 156"/>
                <a:gd name="T42" fmla="*/ 68 w 109"/>
                <a:gd name="T43" fmla="*/ 66 h 156"/>
                <a:gd name="T44" fmla="*/ 58 w 109"/>
                <a:gd name="T45" fmla="*/ 46 h 156"/>
                <a:gd name="T46" fmla="*/ 38 w 109"/>
                <a:gd name="T47" fmla="*/ 25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1" name="Freeform 33"/>
            <p:cNvSpPr/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7 w 54"/>
                <a:gd name="T5" fmla="*/ 3 h 40"/>
                <a:gd name="T6" fmla="*/ 16 w 54"/>
                <a:gd name="T7" fmla="*/ 9 h 40"/>
                <a:gd name="T8" fmla="*/ 26 w 54"/>
                <a:gd name="T9" fmla="*/ 13 h 40"/>
                <a:gd name="T10" fmla="*/ 35 w 54"/>
                <a:gd name="T11" fmla="*/ 16 h 40"/>
                <a:gd name="T12" fmla="*/ 46 w 54"/>
                <a:gd name="T13" fmla="*/ 18 h 40"/>
                <a:gd name="T14" fmla="*/ 56 w 54"/>
                <a:gd name="T15" fmla="*/ 19 h 40"/>
                <a:gd name="T16" fmla="*/ 66 w 54"/>
                <a:gd name="T17" fmla="*/ 17 h 40"/>
                <a:gd name="T18" fmla="*/ 65 w 54"/>
                <a:gd name="T19" fmla="*/ 27 h 40"/>
                <a:gd name="T20" fmla="*/ 61 w 54"/>
                <a:gd name="T21" fmla="*/ 35 h 40"/>
                <a:gd name="T22" fmla="*/ 54 w 54"/>
                <a:gd name="T23" fmla="*/ 41 h 40"/>
                <a:gd name="T24" fmla="*/ 45 w 54"/>
                <a:gd name="T25" fmla="*/ 43 h 40"/>
                <a:gd name="T26" fmla="*/ 34 w 54"/>
                <a:gd name="T27" fmla="*/ 42 h 40"/>
                <a:gd name="T28" fmla="*/ 23 w 54"/>
                <a:gd name="T29" fmla="*/ 34 h 40"/>
                <a:gd name="T30" fmla="*/ 12 w 54"/>
                <a:gd name="T31" fmla="*/ 22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2" name="Freeform 34"/>
            <p:cNvSpPr/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3" name="Freeform 35"/>
            <p:cNvSpPr/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4" name="Freeform 36"/>
            <p:cNvSpPr/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5" name="Freeform 37"/>
            <p:cNvSpPr/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6" name="Freeform 38"/>
            <p:cNvSpPr/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6 h 237"/>
                <a:gd name="T4" fmla="*/ 4 w 257"/>
                <a:gd name="T5" fmla="*/ 52 h 237"/>
                <a:gd name="T6" fmla="*/ 8 w 257"/>
                <a:gd name="T7" fmla="*/ 78 h 237"/>
                <a:gd name="T8" fmla="*/ 15 w 257"/>
                <a:gd name="T9" fmla="*/ 101 h 237"/>
                <a:gd name="T10" fmla="*/ 24 w 257"/>
                <a:gd name="T11" fmla="*/ 123 h 237"/>
                <a:gd name="T12" fmla="*/ 36 w 257"/>
                <a:gd name="T13" fmla="*/ 146 h 237"/>
                <a:gd name="T14" fmla="*/ 51 w 257"/>
                <a:gd name="T15" fmla="*/ 166 h 237"/>
                <a:gd name="T16" fmla="*/ 68 w 257"/>
                <a:gd name="T17" fmla="*/ 184 h 237"/>
                <a:gd name="T18" fmla="*/ 90 w 257"/>
                <a:gd name="T19" fmla="*/ 201 h 237"/>
                <a:gd name="T20" fmla="*/ 115 w 257"/>
                <a:gd name="T21" fmla="*/ 215 h 237"/>
                <a:gd name="T22" fmla="*/ 142 w 257"/>
                <a:gd name="T23" fmla="*/ 226 h 237"/>
                <a:gd name="T24" fmla="*/ 175 w 257"/>
                <a:gd name="T25" fmla="*/ 236 h 237"/>
                <a:gd name="T26" fmla="*/ 211 w 257"/>
                <a:gd name="T27" fmla="*/ 242 h 237"/>
                <a:gd name="T28" fmla="*/ 252 w 257"/>
                <a:gd name="T29" fmla="*/ 245 h 237"/>
                <a:gd name="T30" fmla="*/ 294 w 257"/>
                <a:gd name="T31" fmla="*/ 244 h 237"/>
                <a:gd name="T32" fmla="*/ 344 w 257"/>
                <a:gd name="T33" fmla="*/ 240 h 237"/>
                <a:gd name="T34" fmla="*/ 300 w 257"/>
                <a:gd name="T35" fmla="*/ 235 h 237"/>
                <a:gd name="T36" fmla="*/ 261 w 257"/>
                <a:gd name="T37" fmla="*/ 227 h 237"/>
                <a:gd name="T38" fmla="*/ 228 w 257"/>
                <a:gd name="T39" fmla="*/ 219 h 237"/>
                <a:gd name="T40" fmla="*/ 198 w 257"/>
                <a:gd name="T41" fmla="*/ 211 h 237"/>
                <a:gd name="T42" fmla="*/ 171 w 257"/>
                <a:gd name="T43" fmla="*/ 200 h 237"/>
                <a:gd name="T44" fmla="*/ 150 w 257"/>
                <a:gd name="T45" fmla="*/ 188 h 237"/>
                <a:gd name="T46" fmla="*/ 130 w 257"/>
                <a:gd name="T47" fmla="*/ 175 h 237"/>
                <a:gd name="T48" fmla="*/ 112 w 257"/>
                <a:gd name="T49" fmla="*/ 160 h 237"/>
                <a:gd name="T50" fmla="*/ 96 w 257"/>
                <a:gd name="T51" fmla="*/ 146 h 237"/>
                <a:gd name="T52" fmla="*/ 82 w 257"/>
                <a:gd name="T53" fmla="*/ 129 h 237"/>
                <a:gd name="T54" fmla="*/ 70 w 257"/>
                <a:gd name="T55" fmla="*/ 111 h 237"/>
                <a:gd name="T56" fmla="*/ 58 w 257"/>
                <a:gd name="T57" fmla="*/ 91 h 237"/>
                <a:gd name="T58" fmla="*/ 44 w 257"/>
                <a:gd name="T59" fmla="*/ 71 h 237"/>
                <a:gd name="T60" fmla="*/ 31 w 257"/>
                <a:gd name="T61" fmla="*/ 49 h 237"/>
                <a:gd name="T62" fmla="*/ 16 w 257"/>
                <a:gd name="T63" fmla="*/ 25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7" name="Freeform 39"/>
            <p:cNvSpPr/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04 w 124"/>
                <a:gd name="T1" fmla="*/ 0 h 110"/>
                <a:gd name="T2" fmla="*/ 167 w 124"/>
                <a:gd name="T3" fmla="*/ 113 h 110"/>
                <a:gd name="T4" fmla="*/ 162 w 124"/>
                <a:gd name="T5" fmla="*/ 112 h 110"/>
                <a:gd name="T6" fmla="*/ 144 w 124"/>
                <a:gd name="T7" fmla="*/ 110 h 110"/>
                <a:gd name="T8" fmla="*/ 120 w 124"/>
                <a:gd name="T9" fmla="*/ 106 h 110"/>
                <a:gd name="T10" fmla="*/ 92 w 124"/>
                <a:gd name="T11" fmla="*/ 104 h 110"/>
                <a:gd name="T12" fmla="*/ 61 w 124"/>
                <a:gd name="T13" fmla="*/ 101 h 110"/>
                <a:gd name="T14" fmla="*/ 34 w 124"/>
                <a:gd name="T15" fmla="*/ 102 h 110"/>
                <a:gd name="T16" fmla="*/ 12 w 124"/>
                <a:gd name="T17" fmla="*/ 107 h 110"/>
                <a:gd name="T18" fmla="*/ 0 w 124"/>
                <a:gd name="T19" fmla="*/ 115 h 110"/>
                <a:gd name="T20" fmla="*/ 5 w 124"/>
                <a:gd name="T21" fmla="*/ 102 h 110"/>
                <a:gd name="T22" fmla="*/ 11 w 124"/>
                <a:gd name="T23" fmla="*/ 93 h 110"/>
                <a:gd name="T24" fmla="*/ 22 w 124"/>
                <a:gd name="T25" fmla="*/ 86 h 110"/>
                <a:gd name="T26" fmla="*/ 34 w 124"/>
                <a:gd name="T27" fmla="*/ 79 h 110"/>
                <a:gd name="T28" fmla="*/ 48 w 124"/>
                <a:gd name="T29" fmla="*/ 75 h 110"/>
                <a:gd name="T30" fmla="*/ 63 w 124"/>
                <a:gd name="T31" fmla="*/ 74 h 110"/>
                <a:gd name="T32" fmla="*/ 79 w 124"/>
                <a:gd name="T33" fmla="*/ 74 h 110"/>
                <a:gd name="T34" fmla="*/ 97 w 124"/>
                <a:gd name="T35" fmla="*/ 77 h 110"/>
                <a:gd name="T36" fmla="*/ 98 w 124"/>
                <a:gd name="T37" fmla="*/ 74 h 110"/>
                <a:gd name="T38" fmla="*/ 94 w 124"/>
                <a:gd name="T39" fmla="*/ 59 h 110"/>
                <a:gd name="T40" fmla="*/ 90 w 124"/>
                <a:gd name="T41" fmla="*/ 40 h 110"/>
                <a:gd name="T42" fmla="*/ 88 w 124"/>
                <a:gd name="T43" fmla="*/ 31 h 110"/>
                <a:gd name="T44" fmla="*/ 85 w 124"/>
                <a:gd name="T45" fmla="*/ 31 h 110"/>
                <a:gd name="T46" fmla="*/ 82 w 124"/>
                <a:gd name="T47" fmla="*/ 30 h 110"/>
                <a:gd name="T48" fmla="*/ 79 w 124"/>
                <a:gd name="T49" fmla="*/ 27 h 110"/>
                <a:gd name="T50" fmla="*/ 77 w 124"/>
                <a:gd name="T51" fmla="*/ 24 h 110"/>
                <a:gd name="T52" fmla="*/ 77 w 124"/>
                <a:gd name="T53" fmla="*/ 20 h 110"/>
                <a:gd name="T54" fmla="*/ 79 w 124"/>
                <a:gd name="T55" fmla="*/ 15 h 110"/>
                <a:gd name="T56" fmla="*/ 89 w 124"/>
                <a:gd name="T57" fmla="*/ 8 h 110"/>
                <a:gd name="T58" fmla="*/ 104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8" name="Freeform 40"/>
            <p:cNvSpPr/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7 w 109"/>
                <a:gd name="T3" fmla="*/ 1 h 156"/>
                <a:gd name="T4" fmla="*/ 24 w 109"/>
                <a:gd name="T5" fmla="*/ 5 h 156"/>
                <a:gd name="T6" fmla="*/ 50 w 109"/>
                <a:gd name="T7" fmla="*/ 12 h 156"/>
                <a:gd name="T8" fmla="*/ 78 w 109"/>
                <a:gd name="T9" fmla="*/ 25 h 156"/>
                <a:gd name="T10" fmla="*/ 105 w 109"/>
                <a:gd name="T11" fmla="*/ 45 h 156"/>
                <a:gd name="T12" fmla="*/ 129 w 109"/>
                <a:gd name="T13" fmla="*/ 73 h 156"/>
                <a:gd name="T14" fmla="*/ 144 w 109"/>
                <a:gd name="T15" fmla="*/ 111 h 156"/>
                <a:gd name="T16" fmla="*/ 147 w 109"/>
                <a:gd name="T17" fmla="*/ 160 h 156"/>
                <a:gd name="T18" fmla="*/ 142 w 109"/>
                <a:gd name="T19" fmla="*/ 160 h 156"/>
                <a:gd name="T20" fmla="*/ 134 w 109"/>
                <a:gd name="T21" fmla="*/ 160 h 156"/>
                <a:gd name="T22" fmla="*/ 125 w 109"/>
                <a:gd name="T23" fmla="*/ 160 h 156"/>
                <a:gd name="T24" fmla="*/ 117 w 109"/>
                <a:gd name="T25" fmla="*/ 158 h 156"/>
                <a:gd name="T26" fmla="*/ 109 w 109"/>
                <a:gd name="T27" fmla="*/ 157 h 156"/>
                <a:gd name="T28" fmla="*/ 100 w 109"/>
                <a:gd name="T29" fmla="*/ 154 h 156"/>
                <a:gd name="T30" fmla="*/ 89 w 109"/>
                <a:gd name="T31" fmla="*/ 149 h 156"/>
                <a:gd name="T32" fmla="*/ 78 w 109"/>
                <a:gd name="T33" fmla="*/ 143 h 156"/>
                <a:gd name="T34" fmla="*/ 71 w 109"/>
                <a:gd name="T35" fmla="*/ 129 h 156"/>
                <a:gd name="T36" fmla="*/ 71 w 109"/>
                <a:gd name="T37" fmla="*/ 114 h 156"/>
                <a:gd name="T38" fmla="*/ 76 w 109"/>
                <a:gd name="T39" fmla="*/ 98 h 156"/>
                <a:gd name="T40" fmla="*/ 80 w 109"/>
                <a:gd name="T41" fmla="*/ 82 h 156"/>
                <a:gd name="T42" fmla="*/ 76 w 109"/>
                <a:gd name="T43" fmla="*/ 64 h 156"/>
                <a:gd name="T44" fmla="*/ 65 w 109"/>
                <a:gd name="T45" fmla="*/ 44 h 156"/>
                <a:gd name="T46" fmla="*/ 42 w 109"/>
                <a:gd name="T47" fmla="*/ 24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9" name="Freeform 41"/>
            <p:cNvSpPr/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42 w 46"/>
                <a:gd name="T1" fmla="*/ 0 h 94"/>
                <a:gd name="T2" fmla="*/ 27 w 46"/>
                <a:gd name="T3" fmla="*/ 39 h 94"/>
                <a:gd name="T4" fmla="*/ 20 w 46"/>
                <a:gd name="T5" fmla="*/ 64 h 94"/>
                <a:gd name="T6" fmla="*/ 15 w 46"/>
                <a:gd name="T7" fmla="*/ 82 h 94"/>
                <a:gd name="T8" fmla="*/ 0 w 46"/>
                <a:gd name="T9" fmla="*/ 97 h 94"/>
                <a:gd name="T10" fmla="*/ 16 w 46"/>
                <a:gd name="T11" fmla="*/ 91 h 94"/>
                <a:gd name="T12" fmla="*/ 31 w 46"/>
                <a:gd name="T13" fmla="*/ 83 h 94"/>
                <a:gd name="T14" fmla="*/ 43 w 46"/>
                <a:gd name="T15" fmla="*/ 71 h 94"/>
                <a:gd name="T16" fmla="*/ 54 w 46"/>
                <a:gd name="T17" fmla="*/ 59 h 94"/>
                <a:gd name="T18" fmla="*/ 61 w 46"/>
                <a:gd name="T19" fmla="*/ 45 h 94"/>
                <a:gd name="T20" fmla="*/ 62 w 46"/>
                <a:gd name="T21" fmla="*/ 31 h 94"/>
                <a:gd name="T22" fmla="*/ 57 w 46"/>
                <a:gd name="T23" fmla="*/ 15 h 94"/>
                <a:gd name="T24" fmla="*/ 42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50" name="Freeform 42"/>
            <p:cNvSpPr/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8 w 54"/>
                <a:gd name="T5" fmla="*/ 3 h 40"/>
                <a:gd name="T6" fmla="*/ 17 w 54"/>
                <a:gd name="T7" fmla="*/ 8 h 40"/>
                <a:gd name="T8" fmla="*/ 28 w 54"/>
                <a:gd name="T9" fmla="*/ 12 h 40"/>
                <a:gd name="T10" fmla="*/ 39 w 54"/>
                <a:gd name="T11" fmla="*/ 15 h 40"/>
                <a:gd name="T12" fmla="*/ 51 w 54"/>
                <a:gd name="T13" fmla="*/ 17 h 40"/>
                <a:gd name="T14" fmla="*/ 61 w 54"/>
                <a:gd name="T15" fmla="*/ 18 h 40"/>
                <a:gd name="T16" fmla="*/ 72 w 54"/>
                <a:gd name="T17" fmla="*/ 16 h 40"/>
                <a:gd name="T18" fmla="*/ 71 w 54"/>
                <a:gd name="T19" fmla="*/ 26 h 40"/>
                <a:gd name="T20" fmla="*/ 67 w 54"/>
                <a:gd name="T21" fmla="*/ 34 h 40"/>
                <a:gd name="T22" fmla="*/ 59 w 54"/>
                <a:gd name="T23" fmla="*/ 39 h 40"/>
                <a:gd name="T24" fmla="*/ 49 w 54"/>
                <a:gd name="T25" fmla="*/ 41 h 40"/>
                <a:gd name="T26" fmla="*/ 37 w 54"/>
                <a:gd name="T27" fmla="*/ 40 h 40"/>
                <a:gd name="T28" fmla="*/ 25 w 54"/>
                <a:gd name="T29" fmla="*/ 33 h 40"/>
                <a:gd name="T30" fmla="*/ 13 w 54"/>
                <a:gd name="T31" fmla="*/ 21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51" name="Freeform 43"/>
            <p:cNvSpPr/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52" name="Freeform 44"/>
            <p:cNvSpPr/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22 w 596"/>
                <a:gd name="T1" fmla="*/ 381 h 666"/>
                <a:gd name="T2" fmla="*/ 8 w 596"/>
                <a:gd name="T3" fmla="*/ 351 h 666"/>
                <a:gd name="T4" fmla="*/ 0 w 596"/>
                <a:gd name="T5" fmla="*/ 298 h 666"/>
                <a:gd name="T6" fmla="*/ 5 w 596"/>
                <a:gd name="T7" fmla="*/ 229 h 666"/>
                <a:gd name="T8" fmla="*/ 34 w 596"/>
                <a:gd name="T9" fmla="*/ 156 h 666"/>
                <a:gd name="T10" fmla="*/ 93 w 596"/>
                <a:gd name="T11" fmla="*/ 87 h 666"/>
                <a:gd name="T12" fmla="*/ 192 w 596"/>
                <a:gd name="T13" fmla="*/ 32 h 666"/>
                <a:gd name="T14" fmla="*/ 333 w 596"/>
                <a:gd name="T15" fmla="*/ 2 h 666"/>
                <a:gd name="T16" fmla="*/ 513 w 596"/>
                <a:gd name="T17" fmla="*/ 9 h 666"/>
                <a:gd name="T18" fmla="*/ 653 w 596"/>
                <a:gd name="T19" fmla="*/ 70 h 666"/>
                <a:gd name="T20" fmla="*/ 747 w 596"/>
                <a:gd name="T21" fmla="*/ 170 h 666"/>
                <a:gd name="T22" fmla="*/ 797 w 596"/>
                <a:gd name="T23" fmla="*/ 293 h 666"/>
                <a:gd name="T24" fmla="*/ 803 w 596"/>
                <a:gd name="T25" fmla="*/ 421 h 666"/>
                <a:gd name="T26" fmla="*/ 764 w 596"/>
                <a:gd name="T27" fmla="*/ 541 h 666"/>
                <a:gd name="T28" fmla="*/ 684 w 596"/>
                <a:gd name="T29" fmla="*/ 633 h 666"/>
                <a:gd name="T30" fmla="*/ 563 w 596"/>
                <a:gd name="T31" fmla="*/ 683 h 666"/>
                <a:gd name="T32" fmla="*/ 525 w 596"/>
                <a:gd name="T33" fmla="*/ 679 h 666"/>
                <a:gd name="T34" fmla="*/ 595 w 596"/>
                <a:gd name="T35" fmla="*/ 636 h 666"/>
                <a:gd name="T36" fmla="*/ 650 w 596"/>
                <a:gd name="T37" fmla="*/ 560 h 666"/>
                <a:gd name="T38" fmla="*/ 687 w 596"/>
                <a:gd name="T39" fmla="*/ 468 h 666"/>
                <a:gd name="T40" fmla="*/ 701 w 596"/>
                <a:gd name="T41" fmla="*/ 366 h 666"/>
                <a:gd name="T42" fmla="*/ 693 w 596"/>
                <a:gd name="T43" fmla="*/ 266 h 666"/>
                <a:gd name="T44" fmla="*/ 654 w 596"/>
                <a:gd name="T45" fmla="*/ 179 h 666"/>
                <a:gd name="T46" fmla="*/ 584 w 596"/>
                <a:gd name="T47" fmla="*/ 115 h 666"/>
                <a:gd name="T48" fmla="*/ 460 w 596"/>
                <a:gd name="T49" fmla="*/ 77 h 666"/>
                <a:gd name="T50" fmla="*/ 332 w 596"/>
                <a:gd name="T51" fmla="*/ 63 h 666"/>
                <a:gd name="T52" fmla="*/ 235 w 596"/>
                <a:gd name="T53" fmla="*/ 73 h 666"/>
                <a:gd name="T54" fmla="*/ 163 w 596"/>
                <a:gd name="T55" fmla="*/ 104 h 666"/>
                <a:gd name="T56" fmla="*/ 113 w 596"/>
                <a:gd name="T57" fmla="*/ 153 h 666"/>
                <a:gd name="T58" fmla="*/ 77 w 596"/>
                <a:gd name="T59" fmla="*/ 212 h 666"/>
                <a:gd name="T60" fmla="*/ 54 w 596"/>
                <a:gd name="T61" fmla="*/ 280 h 666"/>
                <a:gd name="T62" fmla="*/ 38 w 596"/>
                <a:gd name="T63" fmla="*/ 349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</p:grpSp>
      <p:sp>
        <p:nvSpPr>
          <p:cNvPr id="8237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397" y="103188"/>
            <a:ext cx="109889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45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39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3638"/>
            <a:ext cx="284405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40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8400"/>
            <a:ext cx="385979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41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3638"/>
            <a:ext cx="284405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1421A97-9E95-4465-B6BB-E8BB0992C6AF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F78C2-8230-4221-A6A9-C20F8CBCB151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 userDrawn="1"/>
        </p:nvGraphicFramePr>
        <p:xfrm>
          <a:off x="2499554" y="-492760"/>
          <a:ext cx="812588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41C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54E0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F9B36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FFC78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FFD69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FFECB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E1F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91416" marR="91416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91416" marR="91416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6876" y="2971800"/>
            <a:ext cx="3555074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1"/>
            <a:ext cx="12188825" cy="6951405"/>
            <a:chOff x="0" y="0"/>
            <a:chExt cx="12192000" cy="695140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/>
            <a:srcRect t="20823" b="1283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8" t="70707" r="42426" b="104"/>
              <a:stretch>
                <a:fillRect/>
              </a:stretch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3" t="56918"/>
              <a:stretch>
                <a:fillRect/>
              </a:stretch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5949"/>
              <a:stretch>
                <a:fillRect/>
              </a:stretch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6" t="84371" r="6826" b="360"/>
              <a:stretch>
                <a:fillRect/>
              </a:stretch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1637"/>
              <a:stretch>
                <a:fillRect/>
              </a:stretch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4" t="71506" r="69295" b="8801"/>
              <a:stretch>
                <a:fillRect/>
              </a:stretch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25085"/>
              <a:stretch>
                <a:fillRect/>
              </a:stretch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3639"/>
              <a:stretch>
                <a:fillRect/>
              </a:stretch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grpSp>
          <p:nvGrpSpPr>
            <p:cNvPr id="6" name="组合 5"/>
            <p:cNvGrpSpPr/>
            <p:nvPr/>
          </p:nvGrpSpPr>
          <p:grpSpPr>
            <a:xfrm>
              <a:off x="513677" y="493864"/>
              <a:ext cx="2901074" cy="633507"/>
              <a:chOff x="1052519" y="1581116"/>
              <a:chExt cx="3205260" cy="840919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1052519" y="1581116"/>
                <a:ext cx="3205260" cy="840919"/>
                <a:chOff x="1513192" y="1554345"/>
                <a:chExt cx="9542584" cy="2489152"/>
              </a:xfrm>
            </p:grpSpPr>
            <p:sp>
              <p:nvSpPr>
                <p:cNvPr id="14" name="Rectangle 4"/>
                <p:cNvSpPr/>
                <p:nvPr/>
              </p:nvSpPr>
              <p:spPr>
                <a:xfrm>
                  <a:off x="1513192" y="1554345"/>
                  <a:ext cx="9542584" cy="248915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52400" sx="102000" sy="102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00" dirty="0"/>
                </a:p>
              </p:txBody>
            </p:sp>
            <p:sp>
              <p:nvSpPr>
                <p:cNvPr id="15" name="Rectangle 4"/>
                <p:cNvSpPr/>
                <p:nvPr/>
              </p:nvSpPr>
              <p:spPr>
                <a:xfrm>
                  <a:off x="1706880" y="1727314"/>
                  <a:ext cx="9178079" cy="2112677"/>
                </a:xfrm>
                <a:prstGeom prst="roundRect">
                  <a:avLst>
                    <a:gd name="adj" fmla="val 50000"/>
                  </a:avLst>
                </a:prstGeom>
                <a:noFill/>
                <a:ln w="25400" cap="rnd">
                  <a:solidFill>
                    <a:srgbClr val="1FC2A4"/>
                  </a:solidFill>
                  <a:prstDash val="dash"/>
                  <a:round/>
                </a:ln>
                <a:effectLst>
                  <a:outerShdw blurRad="152400" sx="102000" sy="102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00" dirty="0"/>
                </a:p>
              </p:txBody>
            </p:sp>
          </p:grpSp>
          <p:sp>
            <p:nvSpPr>
              <p:cNvPr id="13" name="文本框 12"/>
              <p:cNvSpPr txBox="1"/>
              <p:nvPr/>
            </p:nvSpPr>
            <p:spPr>
              <a:xfrm>
                <a:off x="1354643" y="1681441"/>
                <a:ext cx="2740188" cy="612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rgbClr val="1FC2A4"/>
                    </a:solidFill>
                    <a:latin typeface="小单纯体" panose="02010601030101010101" pitchFamily="2" charset="-122"/>
                    <a:ea typeface="小单纯体" panose="02010601030101010101" pitchFamily="2" charset="-122"/>
                    <a:cs typeface="Microsoft YaHei" panose="020B0503020204020204" pitchFamily="34" charset="-122"/>
                  </a:rPr>
                  <a:t>请输入您的标题</a:t>
                </a:r>
              </a:p>
            </p:txBody>
          </p:sp>
        </p:grpSp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>
              <a:fillRect/>
            </a:stretch>
          </p:blipFill>
          <p:spPr>
            <a:xfrm>
              <a:off x="449983" y="104044"/>
              <a:ext cx="459724" cy="68825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>
              <a:fillRect/>
            </a:stretch>
          </p:blipFill>
          <p:spPr>
            <a:xfrm>
              <a:off x="259236" y="615708"/>
              <a:ext cx="626649" cy="68825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>
              <a:fillRect/>
            </a:stretch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>
              <a:fillRect/>
            </a:stretch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32.sv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9.png"/><Relationship Id="rId7" Type="http://schemas.openxmlformats.org/officeDocument/2006/relationships/image" Target="../media/image3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9.png"/><Relationship Id="rId7" Type="http://schemas.openxmlformats.org/officeDocument/2006/relationships/image" Target="../media/image3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9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6.png"/><Relationship Id="rId18" Type="http://schemas.openxmlformats.org/officeDocument/2006/relationships/image" Target="../media/image39.png"/><Relationship Id="rId26" Type="http://schemas.microsoft.com/office/2007/relationships/hdphoto" Target="../media/hdphoto7.wdp"/><Relationship Id="rId3" Type="http://schemas.openxmlformats.org/officeDocument/2006/relationships/image" Target="../media/image30.png"/><Relationship Id="rId21" Type="http://schemas.openxmlformats.org/officeDocument/2006/relationships/image" Target="../media/image41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5" Type="http://schemas.openxmlformats.org/officeDocument/2006/relationships/image" Target="../media/image43.png"/><Relationship Id="rId2" Type="http://schemas.openxmlformats.org/officeDocument/2006/relationships/image" Target="../media/image28.jpeg"/><Relationship Id="rId16" Type="http://schemas.openxmlformats.org/officeDocument/2006/relationships/slide" Target="slide4.xml"/><Relationship Id="rId20" Type="http://schemas.openxmlformats.org/officeDocument/2006/relationships/image" Target="../media/image40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4.wdp"/><Relationship Id="rId11" Type="http://schemas.openxmlformats.org/officeDocument/2006/relationships/image" Target="../media/image34.png"/><Relationship Id="rId24" Type="http://schemas.openxmlformats.org/officeDocument/2006/relationships/slide" Target="slide2.xml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42.png"/><Relationship Id="rId28" Type="http://schemas.microsoft.com/office/2007/relationships/hdphoto" Target="../media/hdphoto8.wdp"/><Relationship Id="rId10" Type="http://schemas.openxmlformats.org/officeDocument/2006/relationships/image" Target="../media/image33.png"/><Relationship Id="rId19" Type="http://schemas.openxmlformats.org/officeDocument/2006/relationships/slide" Target="slide9.xml"/><Relationship Id="rId31" Type="http://schemas.openxmlformats.org/officeDocument/2006/relationships/image" Target="../media/image47.png"/><Relationship Id="rId4" Type="http://schemas.microsoft.com/office/2007/relationships/hdphoto" Target="../media/hdphoto3.wdp"/><Relationship Id="rId9" Type="http://schemas.openxmlformats.org/officeDocument/2006/relationships/slide" Target="slide1.xml"/><Relationship Id="rId14" Type="http://schemas.openxmlformats.org/officeDocument/2006/relationships/slide" Target="slide3.xml"/><Relationship Id="rId22" Type="http://schemas.microsoft.com/office/2007/relationships/hdphoto" Target="../media/hdphoto6.wdp"/><Relationship Id="rId27" Type="http://schemas.openxmlformats.org/officeDocument/2006/relationships/image" Target="../media/image44.png"/><Relationship Id="rId30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18" Type="http://schemas.openxmlformats.org/officeDocument/2006/relationships/image" Target="../media/image38.png"/><Relationship Id="rId26" Type="http://schemas.openxmlformats.org/officeDocument/2006/relationships/image" Target="../media/image43.png"/><Relationship Id="rId3" Type="http://schemas.openxmlformats.org/officeDocument/2006/relationships/image" Target="../media/image29.png"/><Relationship Id="rId21" Type="http://schemas.openxmlformats.org/officeDocument/2006/relationships/image" Target="../media/image40.png"/><Relationship Id="rId7" Type="http://schemas.microsoft.com/office/2007/relationships/hdphoto" Target="../media/hdphoto4.wdp"/><Relationship Id="rId12" Type="http://schemas.openxmlformats.org/officeDocument/2006/relationships/image" Target="../media/image34.png"/><Relationship Id="rId17" Type="http://schemas.openxmlformats.org/officeDocument/2006/relationships/slide" Target="slide4.xml"/><Relationship Id="rId25" Type="http://schemas.openxmlformats.org/officeDocument/2006/relationships/slide" Target="slide2.xml"/><Relationship Id="rId2" Type="http://schemas.openxmlformats.org/officeDocument/2006/relationships/image" Target="../media/image28.jpeg"/><Relationship Id="rId16" Type="http://schemas.openxmlformats.org/officeDocument/2006/relationships/image" Target="../media/image37.png"/><Relationship Id="rId20" Type="http://schemas.openxmlformats.org/officeDocument/2006/relationships/slide" Target="slide9.xml"/><Relationship Id="rId29" Type="http://schemas.microsoft.com/office/2007/relationships/hdphoto" Target="../media/hdphoto8.wdp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24" Type="http://schemas.openxmlformats.org/officeDocument/2006/relationships/image" Target="../media/image42.png"/><Relationship Id="rId32" Type="http://schemas.openxmlformats.org/officeDocument/2006/relationships/image" Target="../media/image47.png"/><Relationship Id="rId5" Type="http://schemas.microsoft.com/office/2007/relationships/hdphoto" Target="../media/hdphoto3.wdp"/><Relationship Id="rId15" Type="http://schemas.openxmlformats.org/officeDocument/2006/relationships/slide" Target="slide3.xml"/><Relationship Id="rId23" Type="http://schemas.microsoft.com/office/2007/relationships/hdphoto" Target="../media/hdphoto6.wdp"/><Relationship Id="rId28" Type="http://schemas.openxmlformats.org/officeDocument/2006/relationships/image" Target="../media/image44.png"/><Relationship Id="rId10" Type="http://schemas.openxmlformats.org/officeDocument/2006/relationships/slide" Target="slide1.xml"/><Relationship Id="rId19" Type="http://schemas.openxmlformats.org/officeDocument/2006/relationships/image" Target="../media/image39.png"/><Relationship Id="rId31" Type="http://schemas.openxmlformats.org/officeDocument/2006/relationships/image" Target="../media/image46.png"/><Relationship Id="rId4" Type="http://schemas.openxmlformats.org/officeDocument/2006/relationships/image" Target="../media/image30.png"/><Relationship Id="rId9" Type="http://schemas.microsoft.com/office/2007/relationships/hdphoto" Target="../media/hdphoto5.wdp"/><Relationship Id="rId14" Type="http://schemas.openxmlformats.org/officeDocument/2006/relationships/image" Target="../media/image36.png"/><Relationship Id="rId22" Type="http://schemas.openxmlformats.org/officeDocument/2006/relationships/image" Target="../media/image41.png"/><Relationship Id="rId27" Type="http://schemas.microsoft.com/office/2007/relationships/hdphoto" Target="../media/hdphoto7.wdp"/><Relationship Id="rId30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49.png"/><Relationship Id="rId7" Type="http://schemas.openxmlformats.org/officeDocument/2006/relationships/image" Target="../media/image3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49.png"/><Relationship Id="rId7" Type="http://schemas.openxmlformats.org/officeDocument/2006/relationships/image" Target="../media/image3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878" y="5074175"/>
            <a:ext cx="12277703" cy="295515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567" y="6857107"/>
            <a:ext cx="13382314" cy="127550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52" name="组合 2051"/>
          <p:cNvGrpSpPr/>
          <p:nvPr/>
        </p:nvGrpSpPr>
        <p:grpSpPr>
          <a:xfrm>
            <a:off x="-353167" y="2527300"/>
            <a:ext cx="3542151" cy="1450938"/>
            <a:chOff x="1025525" y="1941513"/>
            <a:chExt cx="2552428" cy="1045527"/>
          </a:xfrm>
        </p:grpSpPr>
        <p:sp>
          <p:nvSpPr>
            <p:cNvPr id="2049" name="AutoShape 23"/>
            <p:cNvSpPr>
              <a:spLocks noChangeAspect="1" noChangeArrowheads="1" noTextEdit="1"/>
            </p:cNvSpPr>
            <p:nvPr/>
          </p:nvSpPr>
          <p:spPr bwMode="auto">
            <a:xfrm>
              <a:off x="1025525" y="1941513"/>
              <a:ext cx="2552428" cy="104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50" name="Freeform 25"/>
            <p:cNvSpPr/>
            <p:nvPr/>
          </p:nvSpPr>
          <p:spPr bwMode="auto">
            <a:xfrm>
              <a:off x="1029246" y="1945234"/>
              <a:ext cx="2544987" cy="1038086"/>
            </a:xfrm>
            <a:custGeom>
              <a:avLst/>
              <a:gdLst>
                <a:gd name="T0" fmla="*/ 0 w 499"/>
                <a:gd name="T1" fmla="*/ 202 h 202"/>
                <a:gd name="T2" fmla="*/ 7 w 499"/>
                <a:gd name="T3" fmla="*/ 202 h 202"/>
                <a:gd name="T4" fmla="*/ 492 w 499"/>
                <a:gd name="T5" fmla="*/ 200 h 202"/>
                <a:gd name="T6" fmla="*/ 499 w 499"/>
                <a:gd name="T7" fmla="*/ 200 h 202"/>
                <a:gd name="T8" fmla="*/ 498 w 499"/>
                <a:gd name="T9" fmla="*/ 192 h 202"/>
                <a:gd name="T10" fmla="*/ 421 w 499"/>
                <a:gd name="T11" fmla="*/ 127 h 202"/>
                <a:gd name="T12" fmla="*/ 421 w 499"/>
                <a:gd name="T13" fmla="*/ 127 h 202"/>
                <a:gd name="T14" fmla="*/ 420 w 499"/>
                <a:gd name="T15" fmla="*/ 127 h 202"/>
                <a:gd name="T16" fmla="*/ 385 w 499"/>
                <a:gd name="T17" fmla="*/ 135 h 202"/>
                <a:gd name="T18" fmla="*/ 300 w 499"/>
                <a:gd name="T19" fmla="*/ 84 h 202"/>
                <a:gd name="T20" fmla="*/ 299 w 499"/>
                <a:gd name="T21" fmla="*/ 84 h 202"/>
                <a:gd name="T22" fmla="*/ 294 w 499"/>
                <a:gd name="T23" fmla="*/ 84 h 202"/>
                <a:gd name="T24" fmla="*/ 185 w 499"/>
                <a:gd name="T25" fmla="*/ 0 h 202"/>
                <a:gd name="T26" fmla="*/ 184 w 499"/>
                <a:gd name="T27" fmla="*/ 0 h 202"/>
                <a:gd name="T28" fmla="*/ 105 w 499"/>
                <a:gd name="T29" fmla="*/ 33 h 202"/>
                <a:gd name="T30" fmla="*/ 72 w 499"/>
                <a:gd name="T31" fmla="*/ 113 h 202"/>
                <a:gd name="T32" fmla="*/ 73 w 499"/>
                <a:gd name="T33" fmla="*/ 130 h 202"/>
                <a:gd name="T34" fmla="*/ 69 w 499"/>
                <a:gd name="T35" fmla="*/ 130 h 202"/>
                <a:gd name="T36" fmla="*/ 0 w 499"/>
                <a:gd name="T37" fmla="*/ 195 h 202"/>
                <a:gd name="T38" fmla="*/ 0 w 499"/>
                <a:gd name="T3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9" h="202">
                  <a:moveTo>
                    <a:pt x="0" y="202"/>
                  </a:moveTo>
                  <a:cubicBezTo>
                    <a:pt x="7" y="202"/>
                    <a:pt x="7" y="202"/>
                    <a:pt x="7" y="202"/>
                  </a:cubicBezTo>
                  <a:cubicBezTo>
                    <a:pt x="492" y="200"/>
                    <a:pt x="492" y="200"/>
                    <a:pt x="492" y="200"/>
                  </a:cubicBezTo>
                  <a:cubicBezTo>
                    <a:pt x="499" y="200"/>
                    <a:pt x="499" y="200"/>
                    <a:pt x="499" y="200"/>
                  </a:cubicBezTo>
                  <a:cubicBezTo>
                    <a:pt x="498" y="192"/>
                    <a:pt x="498" y="192"/>
                    <a:pt x="498" y="192"/>
                  </a:cubicBezTo>
                  <a:cubicBezTo>
                    <a:pt x="492" y="154"/>
                    <a:pt x="459" y="127"/>
                    <a:pt x="421" y="127"/>
                  </a:cubicBezTo>
                  <a:cubicBezTo>
                    <a:pt x="421" y="127"/>
                    <a:pt x="421" y="127"/>
                    <a:pt x="421" y="127"/>
                  </a:cubicBezTo>
                  <a:cubicBezTo>
                    <a:pt x="420" y="127"/>
                    <a:pt x="420" y="127"/>
                    <a:pt x="420" y="127"/>
                  </a:cubicBezTo>
                  <a:cubicBezTo>
                    <a:pt x="408" y="127"/>
                    <a:pt x="396" y="130"/>
                    <a:pt x="385" y="135"/>
                  </a:cubicBezTo>
                  <a:cubicBezTo>
                    <a:pt x="368" y="104"/>
                    <a:pt x="336" y="84"/>
                    <a:pt x="300" y="84"/>
                  </a:cubicBezTo>
                  <a:cubicBezTo>
                    <a:pt x="299" y="84"/>
                    <a:pt x="299" y="84"/>
                    <a:pt x="299" y="84"/>
                  </a:cubicBezTo>
                  <a:cubicBezTo>
                    <a:pt x="297" y="84"/>
                    <a:pt x="296" y="84"/>
                    <a:pt x="294" y="84"/>
                  </a:cubicBezTo>
                  <a:cubicBezTo>
                    <a:pt x="281" y="35"/>
                    <a:pt x="236" y="0"/>
                    <a:pt x="185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54" y="0"/>
                    <a:pt x="126" y="12"/>
                    <a:pt x="105" y="33"/>
                  </a:cubicBezTo>
                  <a:cubicBezTo>
                    <a:pt x="83" y="54"/>
                    <a:pt x="72" y="83"/>
                    <a:pt x="72" y="113"/>
                  </a:cubicBezTo>
                  <a:cubicBezTo>
                    <a:pt x="72" y="119"/>
                    <a:pt x="72" y="124"/>
                    <a:pt x="73" y="130"/>
                  </a:cubicBezTo>
                  <a:cubicBezTo>
                    <a:pt x="72" y="130"/>
                    <a:pt x="70" y="130"/>
                    <a:pt x="69" y="130"/>
                  </a:cubicBezTo>
                  <a:cubicBezTo>
                    <a:pt x="32" y="130"/>
                    <a:pt x="2" y="159"/>
                    <a:pt x="0" y="195"/>
                  </a:cubicBezTo>
                  <a:cubicBezTo>
                    <a:pt x="0" y="202"/>
                    <a:pt x="0" y="202"/>
                    <a:pt x="0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4" name="图形 4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9464" y="5559714"/>
            <a:ext cx="1814167" cy="1084043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084" y="893"/>
            <a:ext cx="14566909" cy="1409524"/>
          </a:xfrm>
          <a:prstGeom prst="rect">
            <a:avLst/>
          </a:prstGeom>
          <a:effectLst/>
        </p:spPr>
      </p:pic>
      <p:sp>
        <p:nvSpPr>
          <p:cNvPr id="82" name="Freeform 34"/>
          <p:cNvSpPr>
            <a:spLocks noEditPoints="1"/>
          </p:cNvSpPr>
          <p:nvPr/>
        </p:nvSpPr>
        <p:spPr bwMode="auto">
          <a:xfrm>
            <a:off x="10971364" y="5506104"/>
            <a:ext cx="703069" cy="367618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3" name="Freeform 35"/>
          <p:cNvSpPr>
            <a:spLocks noEditPoints="1"/>
          </p:cNvSpPr>
          <p:nvPr/>
        </p:nvSpPr>
        <p:spPr bwMode="auto">
          <a:xfrm>
            <a:off x="4565624" y="6135650"/>
            <a:ext cx="707664" cy="372213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4" name="Freeform 37"/>
          <p:cNvSpPr>
            <a:spLocks noEditPoints="1"/>
          </p:cNvSpPr>
          <p:nvPr/>
        </p:nvSpPr>
        <p:spPr bwMode="auto">
          <a:xfrm>
            <a:off x="3122725" y="5620985"/>
            <a:ext cx="703069" cy="367618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5" name="Freeform 38"/>
          <p:cNvSpPr>
            <a:spLocks noEditPoints="1"/>
          </p:cNvSpPr>
          <p:nvPr/>
        </p:nvSpPr>
        <p:spPr bwMode="auto">
          <a:xfrm>
            <a:off x="9891486" y="6006983"/>
            <a:ext cx="560617" cy="30788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6" name="Freeform 39"/>
          <p:cNvSpPr/>
          <p:nvPr/>
        </p:nvSpPr>
        <p:spPr bwMode="auto">
          <a:xfrm>
            <a:off x="6389927" y="5717485"/>
            <a:ext cx="565212" cy="289499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6550" y="1536571"/>
            <a:ext cx="3157180" cy="37666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98887" y="1655612"/>
            <a:ext cx="6092825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dirty="0"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CHỦ ĐỀ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dirty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ĐẠI DƯƠNG MÊNH MÔNG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3612" y="2717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298" y="1470077"/>
            <a:ext cx="3853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vẽ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tham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khảo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 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2" descr="E:\GIAO AN\ảnh tài liệu\dsacsd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430" y="239114"/>
            <a:ext cx="4953000" cy="304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GIAO AN\ảnh tài liệu\đeffd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230" y="3657600"/>
            <a:ext cx="3819982" cy="259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GIAO AN\ảnh tài liệu\gfrgv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848" y="3657600"/>
            <a:ext cx="3943164" cy="259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extLst mod="1">
    <p:ext uri="{3A86A75C-4F4B-4683-9AE1-C65F6400EC91}">
      <p14:laserTraceLst xmlns:p14="http://schemas.microsoft.com/office/powerpoint/2010/main">
        <p14:tracePtLst>
          <p14:tracePt t="23355" x="3746500" y="6311900"/>
          <p14:tracePt t="23929" x="2973388" y="6799263"/>
          <p14:tracePt t="23932" x="2973388" y="6781800"/>
          <p14:tracePt t="23936" x="2973388" y="6756400"/>
          <p14:tracePt t="23943" x="2982913" y="6731000"/>
          <p14:tracePt t="23946" x="2990850" y="6688138"/>
          <p14:tracePt t="23948" x="2990850" y="6645275"/>
          <p14:tracePt t="23952" x="2998788" y="6611938"/>
          <p14:tracePt t="23960" x="3008313" y="6577013"/>
          <p14:tracePt t="23963" x="3008313" y="6543675"/>
          <p14:tracePt t="23966" x="3016250" y="6500813"/>
          <p14:tracePt t="23968" x="3024188" y="6442075"/>
          <p14:tracePt t="23973" x="3024188" y="6407150"/>
          <p14:tracePt t="23979" x="3033713" y="6365875"/>
          <p14:tracePt t="23980" x="3041650" y="6323013"/>
          <p14:tracePt t="23984" x="3049588" y="6262688"/>
          <p14:tracePt t="23988" x="3059113" y="6203950"/>
          <p14:tracePt t="23993" x="3067050" y="6153150"/>
          <p14:tracePt t="23998" x="3074988" y="6110288"/>
          <p14:tracePt t="24000" x="3074988" y="6076950"/>
          <p14:tracePt t="24004" x="3084513" y="6059488"/>
          <p14:tracePt t="24011" x="3084513" y="6024563"/>
          <p14:tracePt t="24015" x="3092450" y="5991225"/>
          <p14:tracePt t="24016" x="3092450" y="5957888"/>
          <p14:tracePt t="24020" x="3100388" y="5932488"/>
          <p14:tracePt t="24027" x="3100388" y="5915025"/>
          <p14:tracePt t="24029" x="3109913" y="5880100"/>
          <p14:tracePt t="24032" x="3109913" y="5854700"/>
          <p14:tracePt t="24036" x="3109913" y="5829300"/>
          <p14:tracePt t="24042" x="3117850" y="5803900"/>
          <p14:tracePt t="24045" x="3127375" y="5778500"/>
          <p14:tracePt t="24048" x="3135313" y="5735638"/>
          <p14:tracePt t="24050" x="3143250" y="5684838"/>
          <p14:tracePt t="24054" x="3152775" y="5641975"/>
          <p14:tracePt t="24059" x="3178175" y="5591175"/>
          <p14:tracePt t="24063" x="3194050" y="5549900"/>
          <p14:tracePt t="24066" x="3211513" y="5489575"/>
          <p14:tracePt t="24070" x="3219450" y="5456238"/>
          <p14:tracePt t="24078" x="3228975" y="5421313"/>
          <p14:tracePt t="24080" x="3236913" y="5370513"/>
          <p14:tracePt t="24082" x="3244850" y="5345113"/>
          <p14:tracePt t="24086" x="3254375" y="5294313"/>
          <p14:tracePt t="24093" x="3262313" y="5251450"/>
          <p14:tracePt t="24096" x="3270250" y="5200650"/>
          <p14:tracePt t="24098" x="3279775" y="5167313"/>
          <p14:tracePt t="24102" x="3287713" y="5124450"/>
          <p14:tracePt t="24110" x="3297238" y="5091113"/>
          <p14:tracePt t="24112" x="3313113" y="5048250"/>
          <p14:tracePt t="24114" x="3330575" y="5013325"/>
          <p14:tracePt t="24118" x="3338513" y="4962525"/>
          <p14:tracePt t="24123" x="3348038" y="4929188"/>
          <p14:tracePt t="24130" x="3355975" y="4886325"/>
          <p14:tracePt t="24134" x="3389313" y="4802188"/>
          <p14:tracePt t="24139" x="3406775" y="4767263"/>
          <p14:tracePt t="24143" x="3424238" y="4733925"/>
          <p14:tracePt t="24148" x="3441700" y="4699000"/>
          <p14:tracePt t="24150" x="3449638" y="4665663"/>
          <p14:tracePt t="24154" x="3457575" y="4630738"/>
          <p14:tracePt t="24160" x="3475038" y="4605338"/>
          <p14:tracePt t="24165" x="3492500" y="4572000"/>
          <p14:tracePt t="24166" x="3500438" y="4546600"/>
          <p14:tracePt t="24170" x="3508375" y="4529138"/>
          <p14:tracePt t="24178" x="3517900" y="4503738"/>
          <p14:tracePt t="24180" x="3525838" y="4486275"/>
          <p14:tracePt t="24182" x="3533775" y="4460875"/>
          <p14:tracePt t="24186" x="3533775" y="4445000"/>
          <p14:tracePt t="24193" x="3543300" y="4419600"/>
          <p14:tracePt t="24198" x="3559175" y="4359275"/>
          <p14:tracePt t="24202" x="3568700" y="4333875"/>
          <p14:tracePt t="24210" x="3576638" y="4300538"/>
          <p14:tracePt t="24215" x="3586163" y="4265613"/>
          <p14:tracePt t="24216" x="3594100" y="4232275"/>
          <p14:tracePt t="24218" x="3602038" y="4197350"/>
          <p14:tracePt t="24220" x="3611563" y="4156075"/>
          <p14:tracePt t="24228" x="3619500" y="4121150"/>
          <p14:tracePt t="24229" x="3636963" y="4087813"/>
          <p14:tracePt t="24232" x="3644900" y="4052888"/>
          <p14:tracePt t="24236" x="3662363" y="4019550"/>
          <p14:tracePt t="24243" x="3678238" y="3986213"/>
          <p14:tracePt t="24246" x="3695700" y="3951288"/>
          <p14:tracePt t="24248" x="3721100" y="3900488"/>
          <p14:tracePt t="24252" x="3738563" y="3867150"/>
          <p14:tracePt t="24263" x="3756025" y="3816350"/>
          <p14:tracePt t="24265" x="3797300" y="3730625"/>
          <p14:tracePt t="24268" x="3822700" y="3679825"/>
          <p14:tracePt t="24273" x="3848100" y="3646488"/>
          <p14:tracePt t="24279" x="3865563" y="3611563"/>
          <p14:tracePt t="24280" x="3900488" y="3560763"/>
          <p14:tracePt t="24284" x="3916363" y="3527425"/>
          <p14:tracePt t="24288" x="3925888" y="3502025"/>
          <p14:tracePt t="24298" x="3941763" y="3475038"/>
          <p14:tracePt t="24299" x="3959225" y="3441700"/>
          <p14:tracePt t="24300" x="3976688" y="3408363"/>
          <p14:tracePt t="24304" x="3992563" y="3373438"/>
          <p14:tracePt t="24313" x="4010025" y="3348038"/>
          <p14:tracePt t="24314" x="4017963" y="3330575"/>
          <p14:tracePt t="24317" x="4027488" y="3314700"/>
          <p14:tracePt t="24320" x="4044950" y="3289300"/>
          <p14:tracePt t="24329" x="4060825" y="3263900"/>
          <p14:tracePt t="24331" x="4078288" y="3238500"/>
          <p14:tracePt t="24336" x="4095750" y="3221038"/>
          <p14:tracePt t="24342" x="4095750" y="3203575"/>
          <p14:tracePt t="24348" x="4103688" y="3186113"/>
          <p14:tracePt t="24352" x="4121150" y="3160713"/>
          <p14:tracePt t="24361" x="4137025" y="3135313"/>
          <p14:tracePt t="24364" x="4154488" y="3119438"/>
          <p14:tracePt t="24368" x="4162425" y="3101975"/>
          <p14:tracePt t="24373" x="4171950" y="3076575"/>
          <p14:tracePt t="24379" x="4187825" y="3059113"/>
          <p14:tracePt t="24380" x="4205288" y="3041650"/>
          <p14:tracePt t="24384" x="4222750" y="3016250"/>
          <p14:tracePt t="24389" x="4230688" y="3008313"/>
          <p14:tracePt t="24393" x="4240213" y="2990850"/>
          <p14:tracePt t="24397" x="4256088" y="2974975"/>
          <p14:tracePt t="24398" x="4273550" y="2949575"/>
          <p14:tracePt t="24402" x="4281488" y="2940050"/>
          <p14:tracePt t="24411" x="4306888" y="2906713"/>
          <p14:tracePt t="24414" x="4316413" y="2889250"/>
          <p14:tracePt t="24418" x="4332288" y="2881313"/>
          <p14:tracePt t="24423" x="4341813" y="2863850"/>
          <p14:tracePt t="24428" x="4359275" y="2846388"/>
          <p14:tracePt t="24430" x="4367213" y="2838450"/>
          <p14:tracePt t="24434" x="4375150" y="2820988"/>
          <p14:tracePt t="24439" x="4384675" y="2805113"/>
          <p14:tracePt t="24443" x="4400550" y="2778125"/>
          <p14:tracePt t="24447" x="4425950" y="2752725"/>
          <p14:tracePt t="24450" x="4443413" y="2736850"/>
          <p14:tracePt t="24454" x="4451350" y="2719388"/>
          <p14:tracePt t="24461" x="4468813" y="2701925"/>
          <p14:tracePt t="24463" x="4486275" y="2676525"/>
          <p14:tracePt t="24466" x="4511675" y="2643188"/>
          <p14:tracePt t="24470" x="4529138" y="2608263"/>
          <p14:tracePt t="24478" x="4554538" y="2582863"/>
          <p14:tracePt t="24479" x="4579938" y="2557463"/>
          <p14:tracePt t="24482" x="4605338" y="2532063"/>
          <p14:tracePt t="24486" x="4630738" y="2524125"/>
          <p14:tracePt t="24493" x="4656138" y="2498725"/>
          <p14:tracePt t="24495" x="4673600" y="2473325"/>
          <p14:tracePt t="24499" x="4724400" y="2438400"/>
          <p14:tracePt t="24502" x="4749800" y="2422525"/>
          <p14:tracePt t="24509" x="4765675" y="2413000"/>
          <p14:tracePt t="24512" x="4791075" y="2387600"/>
          <p14:tracePt t="24514" x="4800600" y="2379663"/>
          <p14:tracePt t="24518" x="4833938" y="2362200"/>
          <p14:tracePt t="24525" x="4851400" y="2344738"/>
          <p14:tracePt t="24529" x="4868863" y="2336800"/>
          <p14:tracePt t="24530" x="4884738" y="2319338"/>
          <p14:tracePt t="24534" x="4894263" y="2311400"/>
          <p14:tracePt t="24539" x="4894263" y="2303463"/>
          <p14:tracePt t="24543" x="4910138" y="2286000"/>
          <p14:tracePt t="24554" x="4919663" y="2286000"/>
          <p14:tracePt t="24561" x="4919663" y="2278063"/>
          <p14:tracePt t="24563" x="4927600" y="2268538"/>
          <p14:tracePt t="24566" x="4945063" y="2268538"/>
          <p14:tracePt t="24570" x="4945063" y="2252663"/>
          <p14:tracePt t="24578" x="4953000" y="2243138"/>
          <p14:tracePt t="24580" x="4970463" y="2227263"/>
          <p14:tracePt t="24589" x="4995863" y="2217738"/>
          <p14:tracePt t="24596" x="5013325" y="2200275"/>
          <p14:tracePt t="24604" x="5029200" y="2184400"/>
          <p14:tracePt t="24612" x="5046663" y="2166938"/>
          <p14:tracePt t="24616" x="5064125" y="2159000"/>
          <p14:tracePt t="24636" x="5072063" y="2149475"/>
          <p14:tracePt t="24646" x="5080000" y="2141538"/>
          <p14:tracePt t="24647" x="5089525" y="2133600"/>
          <p14:tracePt t="24649" x="5106988" y="2133600"/>
          <p14:tracePt t="24660" x="5122863" y="2116138"/>
          <p14:tracePt t="24664" x="5140325" y="2098675"/>
          <p14:tracePt t="24668" x="5148263" y="2090738"/>
          <p14:tracePt t="24677" x="5165725" y="2082800"/>
          <p14:tracePt t="24678" x="5183188" y="2073275"/>
          <p14:tracePt t="24680" x="5191125" y="2073275"/>
          <p14:tracePt t="24684" x="5216525" y="2055813"/>
          <p14:tracePt t="24689" x="5241925" y="2047875"/>
          <p14:tracePt t="24695" x="5267325" y="2039938"/>
          <p14:tracePt t="24697" x="5276850" y="2030413"/>
          <p14:tracePt t="24700" x="5302250" y="2022475"/>
          <p14:tracePt t="24704" x="5335588" y="2005013"/>
          <p14:tracePt t="24709" x="5368925" y="1989138"/>
          <p14:tracePt t="24712" x="5386388" y="1979613"/>
          <p14:tracePt t="24716" x="5411788" y="1963738"/>
          <p14:tracePt t="24720" x="5446713" y="1946275"/>
          <p14:tracePt t="24728" x="5480050" y="1938338"/>
          <p14:tracePt t="24730" x="5497513" y="1928813"/>
          <p14:tracePt t="24732" x="5522913" y="1928813"/>
          <p14:tracePt t="24748" x="5616575" y="1911350"/>
          <p14:tracePt t="24752" x="5641975" y="1903413"/>
          <p14:tracePt t="24757" x="5657850" y="1903413"/>
          <p14:tracePt t="24759" x="5683250" y="1903413"/>
          <p14:tracePt t="24763" x="5708650" y="1903413"/>
          <p14:tracePt t="24766" x="5743575" y="1903413"/>
          <p14:tracePt t="24770" x="5761038" y="1903413"/>
          <p14:tracePt t="24779" x="5819775" y="1903413"/>
          <p14:tracePt t="24782" x="5837238" y="1903413"/>
          <p14:tracePt t="24786" x="5862638" y="1903413"/>
          <p14:tracePt t="24792" x="5888038" y="1903413"/>
          <p14:tracePt t="24795" x="5905500" y="1903413"/>
          <p14:tracePt t="24798" x="5930900" y="1903413"/>
          <p14:tracePt t="24802" x="5956300" y="1903413"/>
          <p14:tracePt t="24811" x="5997575" y="1903413"/>
          <p14:tracePt t="24814" x="6024563" y="1903413"/>
          <p14:tracePt t="24818" x="6040438" y="1903413"/>
          <p14:tracePt t="24826" x="6057900" y="1903413"/>
          <p14:tracePt t="24829" x="6075363" y="1903413"/>
          <p14:tracePt t="24830" x="6083300" y="1903413"/>
          <p14:tracePt t="24855" x="6091238" y="1903413"/>
          <p14:tracePt t="24918" x="6100763" y="1903413"/>
          <p14:tracePt t="24930" x="6108700" y="1903413"/>
          <p14:tracePt t="24936" x="6116638" y="1903413"/>
          <p14:tracePt t="24942" x="6126163" y="1903413"/>
          <p14:tracePt t="24948" x="6134100" y="1903413"/>
          <p14:tracePt t="24952" x="6142038" y="1903413"/>
          <p14:tracePt t="24961" x="6151563" y="1903413"/>
          <p14:tracePt t="24964" x="6159500" y="1903413"/>
          <p14:tracePt t="24978" x="6167438" y="1903413"/>
          <p14:tracePt t="24979" x="6176963" y="1903413"/>
          <p14:tracePt t="24981" x="6184900" y="1903413"/>
          <p14:tracePt t="24984" x="6202363" y="1903413"/>
          <p14:tracePt t="24989" x="6219825" y="1903413"/>
          <p14:tracePt t="24994" x="6235700" y="1903413"/>
          <p14:tracePt t="25000" x="6261100" y="1903413"/>
          <p14:tracePt t="25007" x="6278563" y="1903413"/>
          <p14:tracePt t="25008" x="6286500" y="1903413"/>
          <p14:tracePt t="25025" x="6389688" y="1903413"/>
          <p14:tracePt t="25030" x="6448425" y="1903413"/>
          <p14:tracePt t="25032" x="6491288" y="1903413"/>
          <p14:tracePt t="25036" x="6534150" y="1903413"/>
          <p14:tracePt t="25042" x="6567488" y="1903413"/>
          <p14:tracePt t="25044" x="6610350" y="1903413"/>
          <p14:tracePt t="25048" x="6653213" y="1895475"/>
          <p14:tracePt t="25052" x="6704013" y="1878013"/>
          <p14:tracePt t="25061" x="6797675" y="1852613"/>
          <p14:tracePt t="25064" x="6848475" y="1835150"/>
          <p14:tracePt t="25068" x="6889750" y="1819275"/>
          <p14:tracePt t="25076" x="6942138" y="1809750"/>
          <p14:tracePt t="25079" x="7018338" y="1776413"/>
          <p14:tracePt t="25084" x="7051675" y="1766888"/>
          <p14:tracePt t="25089" x="7077075" y="1751013"/>
          <p14:tracePt t="25093" x="7112000" y="1733550"/>
          <p14:tracePt t="25096" x="7137400" y="1725613"/>
          <p14:tracePt t="25100" x="7145338" y="1708150"/>
          <p14:tracePt t="25107" x="7162800" y="1690688"/>
          <p14:tracePt t="25108" x="7178675" y="1674813"/>
          <p14:tracePt t="25112" x="7196138" y="1657350"/>
          <p14:tracePt t="25116" x="7221538" y="1649413"/>
          <p14:tracePt t="25118" x="7229475" y="1631950"/>
          <p14:tracePt t="25126" x="7246938" y="1622425"/>
          <p14:tracePt t="25132" x="7264400" y="1606550"/>
          <p14:tracePt t="25134" x="7264400" y="1589088"/>
          <p14:tracePt t="25142" x="7272338" y="1581150"/>
          <p14:tracePt t="25146" x="7281863" y="1555750"/>
          <p14:tracePt t="25150" x="7281863" y="1546225"/>
          <p14:tracePt t="25157" x="7281863" y="1530350"/>
          <p14:tracePt t="25158" x="7281863" y="1512888"/>
          <p14:tracePt t="25164" x="7281863" y="1495425"/>
          <p14:tracePt t="25166" x="7281863" y="1477963"/>
          <p14:tracePt t="25170" x="7281863" y="1462088"/>
          <p14:tracePt t="25176" x="7281863" y="1452563"/>
          <p14:tracePt t="25179" x="7281863" y="1427163"/>
          <p14:tracePt t="25182" x="7281863" y="1411288"/>
          <p14:tracePt t="25186" x="7281863" y="1393825"/>
          <p14:tracePt t="25192" x="7281863" y="1368425"/>
          <p14:tracePt t="25195" x="7281863" y="1360488"/>
          <p14:tracePt t="25198" x="7281863" y="1333500"/>
          <p14:tracePt t="25202" x="7281863" y="1317625"/>
          <p14:tracePt t="25208" x="7281863" y="1300163"/>
          <p14:tracePt t="25213" x="7281863" y="1282700"/>
          <p14:tracePt t="25215" x="7281863" y="1257300"/>
          <p14:tracePt t="25226" x="7264400" y="1241425"/>
          <p14:tracePt t="25229" x="7264400" y="1231900"/>
          <p14:tracePt t="25230" x="7246938" y="1223963"/>
          <p14:tracePt t="25234" x="7239000" y="1216025"/>
          <p14:tracePt t="25241" x="7239000" y="1198563"/>
          <p14:tracePt t="25244" x="7229475" y="1198563"/>
          <p14:tracePt t="25246" x="7221538" y="1189038"/>
          <p14:tracePt t="25250" x="7213600" y="1173163"/>
          <p14:tracePt t="25257" x="7196138" y="1173163"/>
          <p14:tracePt t="25262" x="7170738" y="1155700"/>
          <p14:tracePt t="25266" x="7162800" y="1147763"/>
          <p14:tracePt t="25270" x="7153275" y="1147763"/>
          <p14:tracePt t="25275" x="7145338" y="1138238"/>
          <p14:tracePt t="25278" x="7145338" y="1130300"/>
          <p14:tracePt t="25286" x="7137400" y="1130300"/>
          <p14:tracePt t="25295" x="7127875" y="1122363"/>
          <p14:tracePt t="25299" x="7112000" y="1112838"/>
          <p14:tracePt t="25300" x="7102475" y="1112838"/>
          <p14:tracePt t="25306" x="7085013" y="1104900"/>
          <p14:tracePt t="25312" x="7059613" y="1104900"/>
          <p14:tracePt t="25316" x="7043738" y="1104900"/>
          <p14:tracePt t="25320" x="7018338" y="1096963"/>
          <p14:tracePt t="25326" x="6992938" y="1087438"/>
          <p14:tracePt t="25328" x="6975475" y="1079500"/>
          <p14:tracePt t="25332" x="6950075" y="1069975"/>
          <p14:tracePt t="25336" x="6932613" y="1069975"/>
          <p14:tracePt t="25342" x="6899275" y="1062038"/>
          <p14:tracePt t="25345" x="6856413" y="1062038"/>
          <p14:tracePt t="25348" x="6823075" y="1062038"/>
          <p14:tracePt t="25352" x="6780213" y="1062038"/>
          <p14:tracePt t="25358" x="6745288" y="1054100"/>
          <p14:tracePt t="25361" x="6711950" y="1044575"/>
          <p14:tracePt t="25364" x="6694488" y="1028700"/>
          <p14:tracePt t="25368" x="6678613" y="1019175"/>
          <p14:tracePt t="25375" x="6661150" y="1011238"/>
          <p14:tracePt t="25378" x="6653213" y="1011238"/>
          <p14:tracePt t="25380" x="6635750" y="1011238"/>
          <p14:tracePt t="25384" x="6626225" y="1011238"/>
          <p14:tracePt t="25391" x="6610350" y="1003300"/>
          <p14:tracePt t="25393" x="6592888" y="1003300"/>
          <p14:tracePt t="25396" x="6584950" y="1003300"/>
          <p14:tracePt t="25400" x="6559550" y="985838"/>
          <p14:tracePt t="25407" x="6542088" y="977900"/>
          <p14:tracePt t="25408" x="6524625" y="977900"/>
          <p14:tracePt t="25412" x="6508750" y="977900"/>
          <p14:tracePt t="25416" x="6483350" y="977900"/>
          <p14:tracePt t="25420" x="6456363" y="968375"/>
          <p14:tracePt t="25425" x="6440488" y="968375"/>
          <p14:tracePt t="25428" x="6405563" y="960438"/>
          <p14:tracePt t="25432" x="6372225" y="960438"/>
          <p14:tracePt t="25436" x="6346825" y="960438"/>
          <p14:tracePt t="25442" x="6321425" y="960438"/>
          <p14:tracePt t="25444" x="6296025" y="960438"/>
          <p14:tracePt t="25448" x="6270625" y="960438"/>
          <p14:tracePt t="25452" x="6253163" y="952500"/>
          <p14:tracePt t="25460" x="6235700" y="952500"/>
          <p14:tracePt t="25462" x="6210300" y="952500"/>
          <p14:tracePt t="25464" x="6202363" y="952500"/>
          <p14:tracePt t="25466" x="6167438" y="952500"/>
          <p14:tracePt t="25470" x="6134100" y="952500"/>
          <p14:tracePt t="25475" x="6116638" y="952500"/>
          <p14:tracePt t="25478" x="6083300" y="952500"/>
          <p14:tracePt t="25482" x="6040438" y="952500"/>
          <p14:tracePt t="25486" x="5997575" y="952500"/>
          <p14:tracePt t="25491" x="5964238" y="952500"/>
          <p14:tracePt t="25494" x="5938838" y="952500"/>
          <p14:tracePt t="25498" x="5913438" y="952500"/>
          <p14:tracePt t="25502" x="5870575" y="952500"/>
          <p14:tracePt t="25510" x="5837238" y="952500"/>
          <p14:tracePt t="25512" x="5794375" y="952500"/>
          <p14:tracePt t="25514" x="5761038" y="952500"/>
          <p14:tracePt t="25518" x="5726113" y="952500"/>
          <p14:tracePt t="25526" x="5700713" y="952500"/>
          <p14:tracePt t="25529" x="5667375" y="960438"/>
          <p14:tracePt t="25530" x="5632450" y="977900"/>
          <p14:tracePt t="25534" x="5581650" y="985838"/>
          <p14:tracePt t="25541" x="5548313" y="993775"/>
          <p14:tracePt t="25545" x="5513388" y="1003300"/>
          <p14:tracePt t="25546" x="5487988" y="1011238"/>
          <p14:tracePt t="25550" x="5437188" y="1019175"/>
          <p14:tracePt t="25557" x="5403850" y="1028700"/>
          <p14:tracePt t="25559" x="5360988" y="1054100"/>
          <p14:tracePt t="25562" x="5327650" y="1062038"/>
          <p14:tracePt t="25566" x="5292725" y="1062038"/>
          <p14:tracePt t="25570" x="5259388" y="1069975"/>
          <p14:tracePt t="25576" x="5224463" y="1069975"/>
          <p14:tracePt t="25578" x="5208588" y="1079500"/>
          <p14:tracePt t="25582" x="5157788" y="1087438"/>
          <p14:tracePt t="25586" x="5140325" y="1096963"/>
          <p14:tracePt t="25593" x="5114925" y="1104900"/>
          <p14:tracePt t="25595" x="5089525" y="1112838"/>
          <p14:tracePt t="25598" x="5072063" y="1112838"/>
          <p14:tracePt t="25602" x="5046663" y="1122363"/>
          <p14:tracePt t="25610" x="5021263" y="1130300"/>
          <p14:tracePt t="25612" x="4995863" y="1147763"/>
          <p14:tracePt t="25614" x="4987925" y="1155700"/>
          <p14:tracePt t="25618" x="4962525" y="1163638"/>
          <p14:tracePt t="25627" x="4945063" y="1163638"/>
          <p14:tracePt t="25634" x="4919663" y="1173163"/>
          <p14:tracePt t="25644" x="4902200" y="1189038"/>
          <p14:tracePt t="25646" x="4876800" y="1198563"/>
          <p14:tracePt t="25649" x="4859338" y="1206500"/>
          <p14:tracePt t="25652" x="4843463" y="1216025"/>
          <p14:tracePt t="25659" x="4833938" y="1223963"/>
          <p14:tracePt t="25661" x="4826000" y="1223963"/>
          <p14:tracePt t="25664" x="4818063" y="1231900"/>
          <p14:tracePt t="25668" x="4808538" y="1241425"/>
          <p14:tracePt t="25676" x="4791075" y="1249363"/>
          <p14:tracePt t="25678" x="4775200" y="1266825"/>
          <p14:tracePt t="25680" x="4757738" y="1266825"/>
          <p14:tracePt t="25684" x="4749800" y="1274763"/>
          <p14:tracePt t="25691" x="4732338" y="1282700"/>
          <p14:tracePt t="25693" x="4714875" y="1292225"/>
          <p14:tracePt t="25696" x="4714875" y="1300163"/>
          <p14:tracePt t="25700" x="4699000" y="1308100"/>
          <p14:tracePt t="25710" x="4689475" y="1317625"/>
          <p14:tracePt t="25716" x="4689475" y="1325563"/>
          <p14:tracePt t="25720" x="4681538" y="1325563"/>
          <p14:tracePt t="25737" x="4673600" y="1333500"/>
          <p14:tracePt t="25745" x="4656138" y="1350963"/>
          <p14:tracePt t="25746" x="4646613" y="1360488"/>
          <p14:tracePt t="25748" x="4638675" y="1376363"/>
          <p14:tracePt t="25752" x="4638675" y="1385888"/>
          <p14:tracePt t="25760" x="4630738" y="1401763"/>
          <p14:tracePt t="25761" x="4621213" y="1419225"/>
          <p14:tracePt t="25764" x="4613275" y="1444625"/>
          <p14:tracePt t="25768" x="4605338" y="1452563"/>
          <p14:tracePt t="25776" x="4595813" y="1470025"/>
          <p14:tracePt t="25778" x="4587875" y="1487488"/>
          <p14:tracePt t="25780" x="4587875" y="1504950"/>
          <p14:tracePt t="25784" x="4579938" y="1530350"/>
          <p14:tracePt t="25790" x="4579938" y="1555750"/>
          <p14:tracePt t="25796" x="4579938" y="1581150"/>
          <p14:tracePt t="25800" x="4579938" y="1597025"/>
          <p14:tracePt t="25807" x="4579938" y="1622425"/>
          <p14:tracePt t="25809" x="4570413" y="1649413"/>
          <p14:tracePt t="25812" x="4570413" y="1657350"/>
          <p14:tracePt t="25816" x="4570413" y="1674813"/>
          <p14:tracePt t="25820" x="4570413" y="1682750"/>
          <p14:tracePt t="25826" x="4562475" y="1700213"/>
          <p14:tracePt t="25829" x="4554538" y="1716088"/>
          <p14:tracePt t="25831" x="4554538" y="1725613"/>
          <p14:tracePt t="25834" x="4554538" y="1741488"/>
          <p14:tracePt t="25841" x="4554538" y="1751013"/>
          <p14:tracePt t="25843" x="4554538" y="1776413"/>
          <p14:tracePt t="25850" x="4554538" y="1793875"/>
          <p14:tracePt t="25859" x="4554538" y="1835150"/>
          <p14:tracePt t="25862" x="4554538" y="1852613"/>
          <p14:tracePt t="25866" x="4554538" y="1870075"/>
          <p14:tracePt t="25870" x="4554538" y="1895475"/>
          <p14:tracePt t="25875" x="4554538" y="1920875"/>
          <p14:tracePt t="25879" x="4554538" y="1928813"/>
          <p14:tracePt t="25882" x="4554538" y="1946275"/>
          <p14:tracePt t="25887" x="4554538" y="1971675"/>
          <p14:tracePt t="25892" x="4562475" y="1979613"/>
          <p14:tracePt t="25895" x="4562475" y="1997075"/>
          <p14:tracePt t="25898" x="4562475" y="2005013"/>
          <p14:tracePt t="25902" x="4570413" y="2014538"/>
          <p14:tracePt t="25909" x="4579938" y="2030413"/>
          <p14:tracePt t="25911" x="4587875" y="2047875"/>
          <p14:tracePt t="25914" x="4595813" y="2055813"/>
          <p14:tracePt t="25918" x="4595813" y="2065338"/>
          <p14:tracePt t="25928" x="4605338" y="2073275"/>
          <p14:tracePt t="25930" x="4630738" y="2090738"/>
          <p14:tracePt t="25941" x="4638675" y="2098675"/>
          <p14:tracePt t="25944" x="4646613" y="2108200"/>
          <p14:tracePt t="25946" x="4656138" y="2108200"/>
          <p14:tracePt t="25950" x="4664075" y="2124075"/>
          <p14:tracePt t="25959" x="4673600" y="2133600"/>
          <p14:tracePt t="25963" x="4689475" y="2141538"/>
          <p14:tracePt t="25966" x="4689475" y="2159000"/>
          <p14:tracePt t="25970" x="4699000" y="2166938"/>
          <p14:tracePt t="25979" x="4706938" y="2166938"/>
          <p14:tracePt t="25982" x="4714875" y="2184400"/>
          <p14:tracePt t="25991" x="4732338" y="2192338"/>
          <p14:tracePt t="25994" x="4749800" y="2209800"/>
          <p14:tracePt t="25998" x="4757738" y="2217738"/>
          <p14:tracePt t="26000" x="4765675" y="2227263"/>
          <p14:tracePt t="26010" x="4791075" y="2243138"/>
          <p14:tracePt t="26012" x="4800600" y="2243138"/>
          <p14:tracePt t="26022" x="4808538" y="2252663"/>
          <p14:tracePt t="26029" x="4826000" y="2260600"/>
          <p14:tracePt t="26030" x="4843463" y="2278063"/>
          <p14:tracePt t="26032" x="4851400" y="2286000"/>
          <p14:tracePt t="26037" x="4868863" y="2293938"/>
          <p14:tracePt t="26045" x="4884738" y="2293938"/>
          <p14:tracePt t="26048" x="4894263" y="2303463"/>
          <p14:tracePt t="26052" x="4910138" y="2311400"/>
          <p14:tracePt t="26060" x="4927600" y="2319338"/>
          <p14:tracePt t="26061" x="4945063" y="2319338"/>
          <p14:tracePt t="26064" x="4953000" y="2328863"/>
          <p14:tracePt t="26068" x="4970463" y="2328863"/>
          <p14:tracePt t="26075" x="4987925" y="2336800"/>
          <p14:tracePt t="26079" x="4995863" y="2344738"/>
          <p14:tracePt t="26080" x="5013325" y="2344738"/>
          <p14:tracePt t="26084" x="5029200" y="2354263"/>
          <p14:tracePt t="26090" x="5038725" y="2354263"/>
          <p14:tracePt t="26093" x="5046663" y="2354263"/>
          <p14:tracePt t="26096" x="5054600" y="2354263"/>
          <p14:tracePt t="26100" x="5064125" y="2354263"/>
          <p14:tracePt t="26109" x="5072063" y="2354263"/>
          <p14:tracePt t="26111" x="5089525" y="2354263"/>
          <p14:tracePt t="26112" x="5106988" y="2354263"/>
          <p14:tracePt t="26116" x="5114925" y="2354263"/>
          <p14:tracePt t="26121" x="5132388" y="2362200"/>
          <p14:tracePt t="26127" x="5157788" y="2362200"/>
          <p14:tracePt t="26128" x="5173663" y="2371725"/>
          <p14:tracePt t="26132" x="5199063" y="2371725"/>
          <p14:tracePt t="26137" x="5224463" y="2379663"/>
          <p14:tracePt t="26141" x="5249863" y="2387600"/>
          <p14:tracePt t="26145" x="5267325" y="2387600"/>
          <p14:tracePt t="26148" x="5302250" y="2387600"/>
          <p14:tracePt t="26152" x="5335588" y="2387600"/>
          <p14:tracePt t="26158" x="5360988" y="2387600"/>
          <p14:tracePt t="26160" x="5386388" y="2397125"/>
          <p14:tracePt t="26164" x="5421313" y="2397125"/>
          <p14:tracePt t="26168" x="5446713" y="2397125"/>
          <p14:tracePt t="26174" x="5480050" y="2397125"/>
          <p14:tracePt t="26178" x="5497513" y="2397125"/>
          <p14:tracePt t="26180" x="5530850" y="2397125"/>
          <p14:tracePt t="26182" x="5556250" y="2397125"/>
          <p14:tracePt t="26186" x="5581650" y="2397125"/>
          <p14:tracePt t="26191" x="5616575" y="2397125"/>
          <p14:tracePt t="26194" x="5649913" y="2397125"/>
          <p14:tracePt t="26198" x="5675313" y="2397125"/>
          <p14:tracePt t="26202" x="5692775" y="2397125"/>
          <p14:tracePt t="26209" x="5726113" y="2397125"/>
          <p14:tracePt t="26212" x="5761038" y="2397125"/>
          <p14:tracePt t="26214" x="5786438" y="2397125"/>
          <p14:tracePt t="26218" x="5811838" y="2397125"/>
          <p14:tracePt t="26224" x="5845175" y="2397125"/>
          <p14:tracePt t="26228" x="5880100" y="2397125"/>
          <p14:tracePt t="26230" x="5905500" y="2405063"/>
          <p14:tracePt t="26234" x="5938838" y="2413000"/>
          <p14:tracePt t="26240" x="5956300" y="2422525"/>
          <p14:tracePt t="26244" x="5981700" y="2422525"/>
          <p14:tracePt t="26246" x="6015038" y="2430463"/>
          <p14:tracePt t="26250" x="6032500" y="2430463"/>
          <p14:tracePt t="26261" x="6091238" y="2430463"/>
          <p14:tracePt t="26271" x="6116638" y="2430463"/>
          <p14:tracePt t="26276" x="6142038" y="2430463"/>
          <p14:tracePt t="26278" x="6159500" y="2430463"/>
          <p14:tracePt t="26282" x="6176963" y="2430463"/>
          <p14:tracePt t="26291" x="6194425" y="2430463"/>
          <p14:tracePt t="26296" x="6235700" y="2430463"/>
          <p14:tracePt t="26298" x="6245225" y="2430463"/>
          <p14:tracePt t="26302" x="6270625" y="2430463"/>
          <p14:tracePt t="26310" x="6286500" y="2430463"/>
          <p14:tracePt t="26314" x="6303963" y="2430463"/>
          <p14:tracePt t="26318" x="6321425" y="2430463"/>
          <p14:tracePt t="26327" x="6329363" y="2430463"/>
          <p14:tracePt t="26330" x="6346825" y="2430463"/>
          <p14:tracePt t="26334" x="6364288" y="2430463"/>
          <p14:tracePt t="26343" x="6380163" y="2430463"/>
          <p14:tracePt t="26346" x="6389688" y="2430463"/>
          <p14:tracePt t="26358" x="6397625" y="2430463"/>
          <p14:tracePt t="26360" x="6405563" y="2430463"/>
          <p14:tracePt t="26362" x="6415088" y="2430463"/>
          <p14:tracePt t="26368" x="6430963" y="2430463"/>
          <p14:tracePt t="26373" x="6440488" y="2430463"/>
          <p14:tracePt t="26380" x="6456363" y="2430463"/>
          <p14:tracePt t="26384" x="6465888" y="2430463"/>
          <p14:tracePt t="26393" x="6491288" y="2430463"/>
          <p14:tracePt t="26396" x="6508750" y="2430463"/>
          <p14:tracePt t="26400" x="6516688" y="2430463"/>
          <p14:tracePt t="26409" x="6542088" y="2430463"/>
          <p14:tracePt t="26411" x="6559550" y="2430463"/>
          <p14:tracePt t="26412" x="6567488" y="2430463"/>
          <p14:tracePt t="26416" x="6592888" y="2430463"/>
          <p14:tracePt t="26421" x="6610350" y="2430463"/>
          <p14:tracePt t="26428" x="6635750" y="2430463"/>
          <p14:tracePt t="26438" x="6653213" y="2430463"/>
          <p14:tracePt t="26442" x="6661150" y="2430463"/>
          <p14:tracePt t="26448" x="6669088" y="2430463"/>
          <p14:tracePt t="26452" x="6678613" y="2430463"/>
          <p14:tracePt t="26464" x="6686550" y="2430463"/>
          <p14:tracePt t="26468" x="6694488" y="2430463"/>
          <p14:tracePt t="26474" x="6704013" y="2430463"/>
          <p14:tracePt t="26480" x="6719888" y="2430463"/>
          <p14:tracePt t="26484" x="6729413" y="2430463"/>
          <p14:tracePt t="26491" x="6737350" y="2430463"/>
          <p14:tracePt t="26495" x="6754813" y="2430463"/>
          <p14:tracePt t="26496" x="6762750" y="2430463"/>
          <p14:tracePt t="26500" x="6780213" y="2430463"/>
          <p14:tracePt t="26509" x="6788150" y="2430463"/>
          <p14:tracePt t="26510" x="6805613" y="2430463"/>
          <p14:tracePt t="26512" x="6831013" y="2430463"/>
          <p14:tracePt t="26516" x="6848475" y="2430463"/>
          <p14:tracePt t="26521" x="6881813" y="2430463"/>
          <p14:tracePt t="26528" x="6924675" y="2430463"/>
          <p14:tracePt t="26532" x="6950075" y="2430463"/>
          <p14:tracePt t="26538" x="6975475" y="2430463"/>
          <p14:tracePt t="26543" x="6992938" y="2430463"/>
          <p14:tracePt t="26546" x="7018338" y="2430463"/>
          <p14:tracePt t="26547" x="7051675" y="2430463"/>
          <p14:tracePt t="26550" x="7077075" y="2430463"/>
          <p14:tracePt t="26558" x="7102475" y="2430463"/>
          <p14:tracePt t="26560" x="7127875" y="2430463"/>
          <p14:tracePt t="26562" x="7153275" y="2430463"/>
          <p14:tracePt t="26566" x="7170738" y="2430463"/>
          <p14:tracePt t="26573" x="7196138" y="2430463"/>
          <p14:tracePt t="26576" x="7229475" y="2430463"/>
          <p14:tracePt t="26578" x="7264400" y="2430463"/>
          <p14:tracePt t="26582" x="7281863" y="2430463"/>
          <p14:tracePt t="26588" x="7297738" y="2430463"/>
          <p14:tracePt t="26594" x="7315200" y="2430463"/>
          <p14:tracePt t="26595" x="7323138" y="2430463"/>
          <p14:tracePt t="26598" x="7340600" y="2430463"/>
          <p14:tracePt t="26602" x="7340600" y="2422525"/>
          <p14:tracePt t="26608" x="7358063" y="2422525"/>
          <p14:tracePt t="26614" x="7373938" y="2422525"/>
          <p14:tracePt t="26618" x="7383463" y="2413000"/>
          <p14:tracePt t="26623" x="7391400" y="2413000"/>
          <p14:tracePt t="26627" x="7400925" y="2413000"/>
          <p14:tracePt t="26630" x="7408863" y="2413000"/>
          <p14:tracePt t="26634" x="7416800" y="2405063"/>
          <p14:tracePt t="26641" x="7426325" y="2405063"/>
          <p14:tracePt t="26643" x="7434263" y="2405063"/>
          <p14:tracePt t="26646" x="7442200" y="2405063"/>
          <p14:tracePt t="26650" x="7451725" y="2405063"/>
          <p14:tracePt t="26658" x="7477125" y="2397125"/>
          <p14:tracePt t="26660" x="7493000" y="2397125"/>
          <p14:tracePt t="26662" x="7502525" y="2387600"/>
          <p14:tracePt t="26666" x="7518400" y="2387600"/>
          <p14:tracePt t="26672" x="7535863" y="2387600"/>
          <p14:tracePt t="26675" x="7545388" y="2379663"/>
          <p14:tracePt t="26678" x="7561263" y="2371725"/>
          <p14:tracePt t="26682" x="7578725" y="2371725"/>
          <p14:tracePt t="26688" x="7586663" y="2362200"/>
          <p14:tracePt t="26692" x="7604125" y="2354263"/>
          <p14:tracePt t="26694" x="7621588" y="2354263"/>
          <p14:tracePt t="26698" x="7629525" y="2344738"/>
          <p14:tracePt t="26702" x="7646988" y="2336800"/>
          <p14:tracePt t="26709" x="7662863" y="2336800"/>
          <p14:tracePt t="26710" x="7688263" y="2319338"/>
          <p14:tracePt t="26714" x="7705725" y="2311400"/>
          <p14:tracePt t="26716" x="7731125" y="2293938"/>
          <p14:tracePt t="26723" x="7756525" y="2286000"/>
          <p14:tracePt t="26725" x="7773988" y="2278063"/>
          <p14:tracePt t="26731" x="7791450" y="2268538"/>
          <p14:tracePt t="26734" x="7807325" y="2260600"/>
          <p14:tracePt t="26738" x="7824788" y="2252663"/>
          <p14:tracePt t="26743" x="7850188" y="2235200"/>
          <p14:tracePt t="26744" x="7859713" y="2227263"/>
          <p14:tracePt t="26748" x="7875588" y="2209800"/>
          <p14:tracePt t="26752" x="7893050" y="2200275"/>
          <p14:tracePt t="26758" x="7918450" y="2184400"/>
          <p14:tracePt t="26764" x="7943850" y="2159000"/>
          <p14:tracePt t="26768" x="7951788" y="2149475"/>
          <p14:tracePt t="26773" x="7969250" y="2141538"/>
          <p14:tracePt t="26779" x="7986713" y="2133600"/>
          <p14:tracePt t="26784" x="7994650" y="2124075"/>
          <p14:tracePt t="26791" x="8012113" y="2116138"/>
          <p14:tracePt t="26793" x="8020050" y="2116138"/>
          <p14:tracePt t="26800" x="8029575" y="2108200"/>
          <p14:tracePt t="26808" x="8037513" y="2098675"/>
          <p14:tracePt t="26824" x="8045450" y="2090738"/>
          <p14:tracePt t="26832" x="8054975" y="2090738"/>
          <p14:tracePt t="26852" x="8054975" y="2082800"/>
          <p14:tracePt t="26858" x="8062913" y="2065338"/>
          <p14:tracePt t="26864" x="8070850" y="2055813"/>
          <p14:tracePt t="26877" x="8096250" y="2022475"/>
          <p14:tracePt t="26884" x="8105775" y="2005013"/>
          <p14:tracePt t="26891" x="8121650" y="1997075"/>
          <p14:tracePt t="26894" x="8131175" y="1979613"/>
          <p14:tracePt t="26895" x="8139113" y="1971675"/>
          <p14:tracePt t="26898" x="8147050" y="1963738"/>
          <p14:tracePt t="26902" x="8156575" y="1954213"/>
          <p14:tracePt t="26908" x="8164513" y="1946275"/>
          <p14:tracePt t="26910" x="8174038" y="1938338"/>
          <p14:tracePt t="26914" x="8189913" y="1920875"/>
          <p14:tracePt t="26926" x="8207375" y="1903413"/>
          <p14:tracePt t="26928" x="8224838" y="1885950"/>
          <p14:tracePt t="26930" x="8232775" y="1870075"/>
          <p14:tracePt t="26934" x="8240713" y="1860550"/>
          <p14:tracePt t="26941" x="8258175" y="1852613"/>
          <p14:tracePt t="26943" x="8266113" y="1844675"/>
          <p14:tracePt t="26946" x="8275638" y="1835150"/>
          <p14:tracePt t="26950" x="8291513" y="1835150"/>
          <p14:tracePt t="26959" x="8308975" y="1819275"/>
          <p14:tracePt t="26962" x="8318500" y="1809750"/>
          <p14:tracePt t="26966" x="8334375" y="1801813"/>
          <p14:tracePt t="26973" x="8343900" y="1793875"/>
          <p14:tracePt t="26978" x="8359775" y="1784350"/>
          <p14:tracePt t="26982" x="8369300" y="1776413"/>
          <p14:tracePt t="26994" x="8377238" y="1776413"/>
          <p14:tracePt t="27002" x="8385175" y="1766888"/>
          <p14:tracePt t="27168" x="8377238" y="1766888"/>
          <p14:tracePt t="27177" x="8359775" y="1766888"/>
          <p14:tracePt t="27180" x="8351838" y="1766888"/>
          <p14:tracePt t="27184" x="8334375" y="1766888"/>
          <p14:tracePt t="27190" x="8318500" y="1766888"/>
          <p14:tracePt t="27193" x="8308975" y="1766888"/>
          <p14:tracePt t="27196" x="8301038" y="1766888"/>
          <p14:tracePt t="27200" x="8291513" y="1766888"/>
          <p14:tracePt t="27210" x="8275638" y="1776413"/>
          <p14:tracePt t="27212" x="8224838" y="1793875"/>
          <p14:tracePt t="27216" x="8215313" y="1801813"/>
          <p14:tracePt t="27223" x="8189913" y="1809750"/>
          <p14:tracePt t="27228" x="8131175" y="1819275"/>
          <p14:tracePt t="27232" x="8113713" y="1835150"/>
          <p14:tracePt t="27239" x="8088313" y="1844675"/>
          <p14:tracePt t="27241" x="8054975" y="1852613"/>
          <p14:tracePt t="27244" x="8020050" y="1860550"/>
          <p14:tracePt t="27248" x="7986713" y="1870075"/>
          <p14:tracePt t="27250" x="7951788" y="1885950"/>
          <p14:tracePt t="27262" x="7842250" y="1938338"/>
          <p14:tracePt t="27266" x="7807325" y="1938338"/>
          <p14:tracePt t="27272" x="7773988" y="1946275"/>
          <p14:tracePt t="27277" x="7740650" y="1954213"/>
          <p14:tracePt t="27278" x="7705725" y="1963738"/>
          <p14:tracePt t="27282" x="7672388" y="1979613"/>
          <p14:tracePt t="27293" x="7604125" y="1997075"/>
          <p14:tracePt t="27295" x="7586663" y="2005013"/>
          <p14:tracePt t="27298" x="7553325" y="2014538"/>
          <p14:tracePt t="27302" x="7518400" y="2014538"/>
          <p14:tracePt t="27309" x="7493000" y="2022475"/>
          <p14:tracePt t="27310" x="7467600" y="2030413"/>
          <p14:tracePt t="27314" x="7451725" y="2030413"/>
          <p14:tracePt t="27318" x="7416800" y="2030413"/>
          <p14:tracePt t="27322" x="7383463" y="2039938"/>
          <p14:tracePt t="27327" x="7358063" y="2047875"/>
          <p14:tracePt t="27330" x="7332663" y="2055813"/>
          <p14:tracePt t="27334" x="7297738" y="2065338"/>
          <p14:tracePt t="27340" x="7264400" y="2073275"/>
          <p14:tracePt t="27343" x="7229475" y="2082800"/>
          <p14:tracePt t="27346" x="7204075" y="2082800"/>
          <p14:tracePt t="27350" x="7188200" y="2082800"/>
          <p14:tracePt t="27357" x="7153275" y="2090738"/>
          <p14:tracePt t="27360" x="7127875" y="2098675"/>
          <p14:tracePt t="27362" x="7102475" y="2098675"/>
          <p14:tracePt t="27366" x="7094538" y="2108200"/>
          <p14:tracePt t="27373" x="7077075" y="2108200"/>
          <p14:tracePt t="27377" x="7051675" y="2108200"/>
          <p14:tracePt t="27378" x="7043738" y="2108200"/>
          <p14:tracePt t="27382" x="7026275" y="2108200"/>
          <p14:tracePt t="27389" x="7008813" y="2108200"/>
          <p14:tracePt t="27392" x="6992938" y="2116138"/>
          <p14:tracePt t="27394" x="6975475" y="2116138"/>
          <p14:tracePt t="27398" x="6967538" y="2116138"/>
          <p14:tracePt t="27403" x="6950075" y="2124075"/>
          <p14:tracePt t="27409" x="6932613" y="2133600"/>
          <p14:tracePt t="27410" x="6924675" y="2133600"/>
          <p14:tracePt t="27414" x="6899275" y="2133600"/>
          <p14:tracePt t="27418" x="6881813" y="2133600"/>
          <p14:tracePt t="27423" x="6873875" y="2133600"/>
          <p14:tracePt t="27427" x="6856413" y="2133600"/>
          <p14:tracePt t="27428" x="6848475" y="2133600"/>
          <p14:tracePt t="27432" x="6831013" y="2133600"/>
          <p14:tracePt t="27440" x="6813550" y="2141538"/>
          <p14:tracePt t="27443" x="6805613" y="2141538"/>
          <p14:tracePt t="27444" x="6780213" y="2149475"/>
          <p14:tracePt t="27448" x="6754813" y="2149475"/>
          <p14:tracePt t="27458" x="6729413" y="2159000"/>
          <p14:tracePt t="27460" x="6719888" y="2159000"/>
          <p14:tracePt t="27464" x="6694488" y="2159000"/>
          <p14:tracePt t="27468" x="6678613" y="2159000"/>
          <p14:tracePt t="27473" x="6661150" y="2166938"/>
          <p14:tracePt t="27476" x="6635750" y="2174875"/>
          <p14:tracePt t="27480" x="6618288" y="2174875"/>
          <p14:tracePt t="27484" x="6600825" y="2174875"/>
          <p14:tracePt t="27490" x="6584950" y="2184400"/>
          <p14:tracePt t="27494" x="6559550" y="2184400"/>
          <p14:tracePt t="27496" x="6550025" y="2184400"/>
          <p14:tracePt t="27500" x="6524625" y="2192338"/>
          <p14:tracePt t="27509" x="6499225" y="2200275"/>
          <p14:tracePt t="27510" x="6483350" y="2200275"/>
          <p14:tracePt t="27512" x="6456363" y="2200275"/>
          <p14:tracePt t="27516" x="6430963" y="2209800"/>
          <p14:tracePt t="27522" x="6423025" y="2209800"/>
          <p14:tracePt t="27527" x="6397625" y="2217738"/>
          <p14:tracePt t="27528" x="6372225" y="2227263"/>
          <p14:tracePt t="27532" x="6346825" y="2227263"/>
          <p14:tracePt t="27543" x="6303963" y="2235200"/>
          <p14:tracePt t="27544" x="6278563" y="2235200"/>
          <p14:tracePt t="27548" x="6261100" y="2243138"/>
          <p14:tracePt t="27552" x="6235700" y="2243138"/>
          <p14:tracePt t="27558" x="6210300" y="2252663"/>
          <p14:tracePt t="27560" x="6194425" y="2252663"/>
          <p14:tracePt t="27568" x="6176963" y="2260600"/>
          <p14:tracePt t="27573" x="6159500" y="2268538"/>
          <p14:tracePt t="27576" x="6159500" y="2278063"/>
          <p14:tracePt t="27580" x="6142038" y="2278063"/>
          <p14:tracePt t="27600" x="6134100" y="2278063"/>
          <p14:tracePt t="27610" x="6116638" y="2278063"/>
          <p14:tracePt t="27858" x="6116638" y="2268538"/>
          <p14:tracePt t="27860" x="6126163" y="2268538"/>
          <p14:tracePt t="27864" x="6142038" y="2260600"/>
          <p14:tracePt t="27868" x="6151563" y="2260600"/>
          <p14:tracePt t="27876" x="6184900" y="2243138"/>
          <p14:tracePt t="27880" x="6194425" y="2235200"/>
          <p14:tracePt t="27884" x="6210300" y="2227263"/>
          <p14:tracePt t="27888" x="6235700" y="2217738"/>
          <p14:tracePt t="27893" x="6253163" y="2217738"/>
          <p14:tracePt t="27896" x="6278563" y="2217738"/>
          <p14:tracePt t="27900" x="6303963" y="2209800"/>
          <p14:tracePt t="27908" x="6329363" y="2200275"/>
          <p14:tracePt t="27909" x="6346825" y="2200275"/>
          <p14:tracePt t="27912" x="6380163" y="2200275"/>
          <p14:tracePt t="27916" x="6405563" y="2200275"/>
          <p14:tracePt t="27925" x="6456363" y="2192338"/>
          <p14:tracePt t="27928" x="6499225" y="2184400"/>
          <p14:tracePt t="27932" x="6534150" y="2174875"/>
          <p14:tracePt t="27940" x="6559550" y="2174875"/>
          <p14:tracePt t="27942" x="6584950" y="2166938"/>
          <p14:tracePt t="27944" x="6600825" y="2159000"/>
          <p14:tracePt t="27948" x="6635750" y="2149475"/>
          <p14:tracePt t="27955" x="6669088" y="2141538"/>
          <p14:tracePt t="27958" x="6704013" y="2133600"/>
          <p14:tracePt t="27960" x="6737350" y="2124075"/>
          <p14:tracePt t="27962" x="6770688" y="2116138"/>
          <p14:tracePt t="27966" x="6805613" y="2108200"/>
          <p14:tracePt t="27973" x="6831013" y="2098675"/>
          <p14:tracePt t="27975" x="6856413" y="2098675"/>
          <p14:tracePt t="27978" x="6889750" y="2090738"/>
          <p14:tracePt t="27982" x="6924675" y="2082800"/>
          <p14:tracePt t="27989" x="6950075" y="2073275"/>
          <p14:tracePt t="27992" x="6967538" y="2065338"/>
          <p14:tracePt t="27994" x="6983413" y="2065338"/>
          <p14:tracePt t="27998" x="7008813" y="2055813"/>
          <p14:tracePt t="28005" x="7018338" y="2055813"/>
          <p14:tracePt t="28009" x="7043738" y="2055813"/>
          <p14:tracePt t="28010" x="7059613" y="2055813"/>
          <p14:tracePt t="28014" x="7069138" y="2055813"/>
          <p14:tracePt t="28020" x="7085013" y="2047875"/>
          <p14:tracePt t="28027" x="7094538" y="2047875"/>
          <p14:tracePt t="28029" x="7102475" y="2047875"/>
          <p14:tracePt t="28030" x="7119938" y="2039938"/>
          <p14:tracePt t="28034" x="7127875" y="2039938"/>
          <p14:tracePt t="28040" x="7145338" y="2030413"/>
          <p14:tracePt t="28042" x="7162800" y="2030413"/>
          <p14:tracePt t="28046" x="7170738" y="2022475"/>
          <p14:tracePt t="28050" x="7188200" y="2014538"/>
          <p14:tracePt t="28058" x="7204075" y="2005013"/>
          <p14:tracePt t="28059" x="7229475" y="2005013"/>
          <p14:tracePt t="28062" x="7239000" y="2005013"/>
          <p14:tracePt t="28066" x="7256463" y="1997075"/>
          <p14:tracePt t="28072" x="7281863" y="1997075"/>
          <p14:tracePt t="28075" x="7297738" y="1997075"/>
          <p14:tracePt t="28078" x="7323138" y="1989138"/>
          <p14:tracePt t="28082" x="7348538" y="1979613"/>
          <p14:tracePt t="28091" x="7391400" y="1971675"/>
          <p14:tracePt t="28094" x="7416800" y="1971675"/>
          <p14:tracePt t="28098" x="7442200" y="1963738"/>
          <p14:tracePt t="28105" x="7459663" y="1963738"/>
          <p14:tracePt t="28108" x="7485063" y="1954213"/>
          <p14:tracePt t="28111" x="7510463" y="1946275"/>
          <p14:tracePt t="28114" x="7545388" y="1938338"/>
          <p14:tracePt t="28119" x="7561263" y="1928813"/>
          <p14:tracePt t="28123" x="7586663" y="1920875"/>
          <p14:tracePt t="28127" x="7612063" y="1911350"/>
          <p14:tracePt t="28130" x="7637463" y="1911350"/>
          <p14:tracePt t="28134" x="7662863" y="1911350"/>
          <p14:tracePt t="28141" x="7723188" y="1895475"/>
          <p14:tracePt t="28144" x="7748588" y="1885950"/>
          <p14:tracePt t="28148" x="7766050" y="1878013"/>
          <p14:tracePt t="28155" x="7799388" y="1870075"/>
          <p14:tracePt t="28158" x="7824788" y="1860550"/>
          <p14:tracePt t="28161" x="7850188" y="1860550"/>
          <p14:tracePt t="28164" x="7867650" y="1852613"/>
          <p14:tracePt t="28169" x="7900988" y="1844675"/>
          <p14:tracePt t="28177" x="7935913" y="1835150"/>
          <p14:tracePt t="28178" x="7969250" y="1827213"/>
          <p14:tracePt t="28180" x="7994650" y="1827213"/>
          <p14:tracePt t="28184" x="8004175" y="1827213"/>
          <p14:tracePt t="28192" x="8029575" y="1819275"/>
          <p14:tracePt t="28193" x="8045450" y="1819275"/>
          <p14:tracePt t="28196" x="8054975" y="1819275"/>
          <p14:tracePt t="28200" x="8080375" y="1819275"/>
          <p14:tracePt t="28209" x="8096250" y="1809750"/>
          <p14:tracePt t="28212" x="8105775" y="1809750"/>
          <p14:tracePt t="28216" x="8121650" y="1809750"/>
          <p14:tracePt t="28222" x="8139113" y="1809750"/>
          <p14:tracePt t="28228" x="8147050" y="1801813"/>
          <p14:tracePt t="28232" x="8156575" y="1801813"/>
          <p14:tracePt t="28241" x="8164513" y="1801813"/>
          <p14:tracePt t="28244" x="8181975" y="1801813"/>
          <p14:tracePt t="28248" x="8189913" y="1801813"/>
          <p14:tracePt t="28259" x="8224838" y="1801813"/>
          <p14:tracePt t="28264" x="8232775" y="1801813"/>
          <p14:tracePt t="28273" x="8240713" y="1801813"/>
          <p14:tracePt t="28296" x="8250238" y="1801813"/>
          <p14:tracePt t="28478" x="8258175" y="1793875"/>
          <p14:tracePt t="28492" x="8258175" y="1784350"/>
          <p14:tracePt t="28494" x="8266113" y="1776413"/>
          <p14:tracePt t="28498" x="8266113" y="1766888"/>
          <p14:tracePt t="28500" x="8266113" y="1758950"/>
          <p14:tracePt t="28508" x="8266113" y="1741488"/>
          <p14:tracePt t="28510" x="8266113" y="1725613"/>
          <p14:tracePt t="28512" x="8266113" y="1716088"/>
          <p14:tracePt t="28516" x="8266113" y="1690688"/>
          <p14:tracePt t="28523" x="8266113" y="1682750"/>
          <p14:tracePt t="28525" x="8266113" y="1657350"/>
          <p14:tracePt t="28528" x="8266113" y="1631950"/>
          <p14:tracePt t="28532" x="8266113" y="1622425"/>
          <p14:tracePt t="28540" x="8266113" y="1606550"/>
          <p14:tracePt t="28542" x="8266113" y="1581150"/>
          <p14:tracePt t="28544" x="8266113" y="1555750"/>
          <p14:tracePt t="28548" x="8266113" y="1530350"/>
          <p14:tracePt t="28556" x="8266113" y="1504950"/>
          <p14:tracePt t="28559" x="8266113" y="1487488"/>
          <p14:tracePt t="28560" x="8266113" y="1470025"/>
          <p14:tracePt t="28564" x="8266113" y="1452563"/>
          <p14:tracePt t="28569" x="8266113" y="1436688"/>
          <p14:tracePt t="28574" x="8266113" y="1411288"/>
          <p14:tracePt t="28576" x="8258175" y="1385888"/>
          <p14:tracePt t="28586" x="8258175" y="1376363"/>
          <p14:tracePt t="28588" x="8250238" y="1350963"/>
          <p14:tracePt t="28593" x="8250238" y="1343025"/>
          <p14:tracePt t="28596" x="8250238" y="1333500"/>
          <p14:tracePt t="28600" x="8240713" y="1317625"/>
          <p14:tracePt t="28606" x="8232775" y="1300163"/>
          <p14:tracePt t="28608" x="8232775" y="1292225"/>
          <p14:tracePt t="28612" x="8215313" y="1282700"/>
          <p14:tracePt t="28616" x="8215313" y="1274763"/>
          <p14:tracePt t="28622" x="8207375" y="1257300"/>
          <p14:tracePt t="28628" x="8189913" y="1231900"/>
          <p14:tracePt t="28632" x="8181975" y="1223963"/>
          <p14:tracePt t="28641" x="8181975" y="1206500"/>
          <p14:tracePt t="28644" x="8174038" y="1189038"/>
          <p14:tracePt t="28648" x="8164513" y="1189038"/>
          <p14:tracePt t="28655" x="8156575" y="1173163"/>
          <p14:tracePt t="28659" x="8156575" y="1163638"/>
          <p14:tracePt t="28660" x="8147050" y="1163638"/>
          <p14:tracePt t="28664" x="8147050" y="1155700"/>
          <p14:tracePt t="28671" x="8121650" y="1138238"/>
          <p14:tracePt t="28677" x="8121650" y="1130300"/>
          <p14:tracePt t="28681" x="8113713" y="1122363"/>
          <p14:tracePt t="28682" x="8105775" y="1112838"/>
          <p14:tracePt t="28691" x="8096250" y="1112838"/>
          <p14:tracePt t="28694" x="8096250" y="1104900"/>
          <p14:tracePt t="28698" x="8096250" y="1096963"/>
          <p14:tracePt t="28706" x="8080375" y="1079500"/>
          <p14:tracePt t="28709" x="8070850" y="1079500"/>
          <p14:tracePt t="28710" x="8070850" y="1069975"/>
          <p14:tracePt t="28728" x="8062913" y="1062038"/>
          <p14:tracePt t="28729" x="8054975" y="1062038"/>
          <p14:tracePt t="28758" x="8045450" y="1062038"/>
          <p14:tracePt t="28762" x="8037513" y="1062038"/>
          <p14:tracePt t="28774" x="8029575" y="1062038"/>
          <p14:tracePt t="28782" x="8020050" y="1054100"/>
          <p14:tracePt t="28794" x="8012113" y="1054100"/>
          <p14:tracePt t="28958" x="8004175" y="1054100"/>
          <p14:tracePt t="28971" x="7994650" y="1054100"/>
          <p14:tracePt t="28990" x="7986713" y="1054100"/>
          <p14:tracePt t="29012" x="7986713" y="1062038"/>
          <p14:tracePt t="29056" x="7977188" y="1062038"/>
          <p14:tracePt t="29059" x="7969250" y="1062038"/>
          <p14:tracePt t="29062" x="7961313" y="1062038"/>
          <p14:tracePt t="29066" x="7943850" y="1062038"/>
          <p14:tracePt t="29075" x="7935913" y="1062038"/>
          <p14:tracePt t="29078" x="7918450" y="1062038"/>
          <p14:tracePt t="29082" x="7910513" y="1062038"/>
          <p14:tracePt t="29091" x="7867650" y="1062038"/>
          <p14:tracePt t="29094" x="7850188" y="1062038"/>
          <p14:tracePt t="29098" x="7832725" y="1069975"/>
          <p14:tracePt t="29105" x="7807325" y="1069975"/>
          <p14:tracePt t="29109" x="7799388" y="1079500"/>
          <p14:tracePt t="29110" x="7773988" y="1087438"/>
          <p14:tracePt t="29114" x="7740650" y="1096963"/>
          <p14:tracePt t="29121" x="7715250" y="1104900"/>
          <p14:tracePt t="29124" x="7697788" y="1104900"/>
          <p14:tracePt t="29126" x="7672388" y="1104900"/>
          <p14:tracePt t="29130" x="7654925" y="1104900"/>
          <p14:tracePt t="29198" x="7646988" y="1104900"/>
          <p14:tracePt t="29208" x="7637463" y="1104900"/>
          <p14:tracePt t="29210" x="7629525" y="1104900"/>
          <p14:tracePt t="29216" x="7621588" y="1104900"/>
          <p14:tracePt t="29222" x="7604125" y="1104900"/>
          <p14:tracePt t="29225" x="7586663" y="1104900"/>
          <p14:tracePt t="29228" x="7570788" y="1104900"/>
          <p14:tracePt t="29232" x="7561263" y="1104900"/>
          <p14:tracePt t="29239" x="7553325" y="1104900"/>
          <p14:tracePt t="29242" x="7535863" y="1104900"/>
          <p14:tracePt t="29244" x="7527925" y="1104900"/>
          <p14:tracePt t="29248" x="7518400" y="1096963"/>
          <p14:tracePt t="29256" x="7502525" y="1087438"/>
          <p14:tracePt t="29258" x="7493000" y="1079500"/>
          <p14:tracePt t="29260" x="7485063" y="1069975"/>
          <p14:tracePt t="29264" x="7477125" y="1069975"/>
          <p14:tracePt t="29273" x="7477125" y="1062038"/>
          <p14:tracePt t="29276" x="7467600" y="1062038"/>
          <p14:tracePt t="29287" x="7459663" y="1054100"/>
          <p14:tracePt t="29293" x="7451725" y="1054100"/>
          <p14:tracePt t="29296" x="7442200" y="1044575"/>
          <p14:tracePt t="29300" x="7434263" y="1036638"/>
          <p14:tracePt t="29306" x="7434263" y="1019175"/>
          <p14:tracePt t="29308" x="7426325" y="1011238"/>
          <p14:tracePt t="29312" x="7416800" y="1003300"/>
          <p14:tracePt t="29316" x="7391400" y="977900"/>
          <p14:tracePt t="29322" x="7383463" y="968375"/>
          <p14:tracePt t="29324" x="7373938" y="952500"/>
          <p14:tracePt t="29328" x="7348538" y="925513"/>
          <p14:tracePt t="29332" x="7323138" y="909638"/>
          <p14:tracePt t="29342" x="7289800" y="874713"/>
          <p14:tracePt t="29344" x="7281863" y="874713"/>
          <p14:tracePt t="29348" x="7256463" y="866775"/>
          <p14:tracePt t="29356" x="7229475" y="858838"/>
          <p14:tracePt t="29358" x="7196138" y="841375"/>
          <p14:tracePt t="29360" x="7178675" y="833438"/>
          <p14:tracePt t="29364" x="7162800" y="823913"/>
          <p14:tracePt t="29371" x="7145338" y="823913"/>
          <p14:tracePt t="29373" x="7127875" y="823913"/>
          <p14:tracePt t="29376" x="7119938" y="823913"/>
          <p14:tracePt t="29380" x="7094538" y="815975"/>
          <p14:tracePt t="29386" x="7085013" y="815975"/>
          <p14:tracePt t="29391" x="7069138" y="808038"/>
          <p14:tracePt t="29394" x="7059613" y="790575"/>
          <p14:tracePt t="29398" x="7051675" y="790575"/>
          <p14:tracePt t="29405" x="7043738" y="790575"/>
          <p14:tracePt t="29408" x="7043738" y="781050"/>
          <p14:tracePt t="29410" x="7034213" y="773113"/>
          <p14:tracePt t="29421" x="7018338" y="765175"/>
          <p14:tracePt t="29430" x="7000875" y="765175"/>
          <p14:tracePt t="29438" x="6992938" y="747713"/>
          <p14:tracePt t="29441" x="6992938" y="739775"/>
          <p14:tracePt t="29442" x="6983413" y="739775"/>
          <p14:tracePt t="29446" x="6975475" y="739775"/>
          <p14:tracePt t="29450" x="6958013" y="730250"/>
          <p14:tracePt t="29458" x="6950075" y="730250"/>
          <p14:tracePt t="29462" x="6932613" y="722313"/>
          <p14:tracePt t="29466" x="6924675" y="722313"/>
          <p14:tracePt t="29471" x="6907213" y="722313"/>
          <p14:tracePt t="29474" x="6899275" y="714375"/>
          <p14:tracePt t="29478" x="6889750" y="704850"/>
          <p14:tracePt t="29482" x="6881813" y="704850"/>
          <p14:tracePt t="29489" x="6864350" y="696913"/>
          <p14:tracePt t="29491" x="6856413" y="696913"/>
          <p14:tracePt t="29494" x="6848475" y="696913"/>
          <p14:tracePt t="29498" x="6831013" y="696913"/>
          <p14:tracePt t="29505" x="6813550" y="688975"/>
          <p14:tracePt t="29510" x="6788150" y="679450"/>
          <p14:tracePt t="29514" x="6780213" y="679450"/>
          <p14:tracePt t="29521" x="6770688" y="679450"/>
          <p14:tracePt t="29524" x="6745288" y="671513"/>
          <p14:tracePt t="29526" x="6711950" y="671513"/>
          <p14:tracePt t="29530" x="6686550" y="671513"/>
          <p14:tracePt t="29538" x="6635750" y="663575"/>
          <p14:tracePt t="29540" x="6610350" y="654050"/>
          <p14:tracePt t="29542" x="6559550" y="654050"/>
          <p14:tracePt t="29546" x="6516688" y="646113"/>
          <p14:tracePt t="29551" x="6473825" y="646113"/>
          <p14:tracePt t="29557" x="6430963" y="646113"/>
          <p14:tracePt t="29558" x="6380163" y="636588"/>
          <p14:tracePt t="29562" x="6338888" y="636588"/>
          <p14:tracePt t="29567" x="6296025" y="636588"/>
          <p14:tracePt t="29571" x="6253163" y="636588"/>
          <p14:tracePt t="29574" x="6210300" y="636588"/>
          <p14:tracePt t="29576" x="6167438" y="636588"/>
          <p14:tracePt t="29580" x="6116638" y="636588"/>
          <p14:tracePt t="29588" x="6075363" y="636588"/>
          <p14:tracePt t="29591" x="6040438" y="636588"/>
          <p14:tracePt t="29592" x="6015038" y="636588"/>
          <p14:tracePt t="29596" x="5981700" y="636588"/>
          <p14:tracePt t="29600" x="5938838" y="636588"/>
          <p14:tracePt t="29607" x="5895975" y="636588"/>
          <p14:tracePt t="29608" x="5862638" y="636588"/>
          <p14:tracePt t="29612" x="5827713" y="636588"/>
          <p14:tracePt t="29616" x="5802313" y="636588"/>
          <p14:tracePt t="29622" x="5768975" y="636588"/>
          <p14:tracePt t="29626" x="5735638" y="636588"/>
          <p14:tracePt t="29628" x="5700713" y="636588"/>
          <p14:tracePt t="29632" x="5675313" y="636588"/>
          <p14:tracePt t="29639" x="5641975" y="636588"/>
          <p14:tracePt t="29641" x="5607050" y="636588"/>
          <p14:tracePt t="29644" x="5573713" y="636588"/>
          <p14:tracePt t="29648" x="5548313" y="636588"/>
          <p14:tracePt t="29655" x="5505450" y="636588"/>
          <p14:tracePt t="29658" x="5472113" y="636588"/>
          <p14:tracePt t="29660" x="5429250" y="636588"/>
          <p14:tracePt t="29664" x="5394325" y="636588"/>
          <p14:tracePt t="29673" x="5353050" y="636588"/>
          <p14:tracePt t="29674" x="5318125" y="646113"/>
          <p14:tracePt t="29676" x="5284788" y="654050"/>
          <p14:tracePt t="29680" x="5241925" y="654050"/>
          <p14:tracePt t="29689" x="5199063" y="663575"/>
          <p14:tracePt t="29691" x="5148263" y="671513"/>
          <p14:tracePt t="29692" x="5106988" y="679450"/>
          <p14:tracePt t="29696" x="5064125" y="688975"/>
          <p14:tracePt t="29701" x="5029200" y="696913"/>
          <p14:tracePt t="29705" x="4995863" y="704850"/>
          <p14:tracePt t="29708" x="4962525" y="714375"/>
          <p14:tracePt t="29712" x="4927600" y="722313"/>
          <p14:tracePt t="29721" x="4894263" y="730250"/>
          <p14:tracePt t="29728" x="4808538" y="755650"/>
          <p14:tracePt t="29732" x="4783138" y="765175"/>
          <p14:tracePt t="29738" x="4749800" y="773113"/>
          <p14:tracePt t="29741" x="4724400" y="781050"/>
          <p14:tracePt t="29744" x="4714875" y="790575"/>
          <p14:tracePt t="29746" x="4699000" y="798513"/>
          <p14:tracePt t="29751" x="4681538" y="798513"/>
          <p14:tracePt t="29756" x="4681538" y="808038"/>
          <p14:tracePt t="29759" x="4664075" y="823913"/>
          <p14:tracePt t="29768" x="4638675" y="841375"/>
          <p14:tracePt t="29774" x="4630738" y="841375"/>
          <p14:tracePt t="29778" x="4613275" y="849313"/>
          <p14:tracePt t="29782" x="4605338" y="858838"/>
          <p14:tracePt t="29788" x="4595813" y="866775"/>
          <p14:tracePt t="29791" x="4579938" y="884238"/>
          <p14:tracePt t="29794" x="4570413" y="892175"/>
          <p14:tracePt t="29798" x="4562475" y="900113"/>
          <p14:tracePt t="29805" x="4562475" y="909638"/>
          <p14:tracePt t="29808" x="4545013" y="917575"/>
          <p14:tracePt t="29810" x="4529138" y="935038"/>
          <p14:tracePt t="29814" x="4511675" y="952500"/>
          <p14:tracePt t="29820" x="4503738" y="968375"/>
          <p14:tracePt t="29823" x="4494213" y="977900"/>
          <p14:tracePt t="29830" x="4486275" y="993775"/>
          <p14:tracePt t="29838" x="4476750" y="1011238"/>
          <p14:tracePt t="29840" x="4468813" y="1019175"/>
          <p14:tracePt t="29842" x="4460875" y="1036638"/>
          <p14:tracePt t="29846" x="4451350" y="1054100"/>
          <p14:tracePt t="29851" x="4451350" y="1062038"/>
          <p14:tracePt t="29856" x="4443413" y="1069975"/>
          <p14:tracePt t="29858" x="4435475" y="1087438"/>
          <p14:tracePt t="29862" x="4435475" y="1096963"/>
          <p14:tracePt t="29867" x="4418013" y="1112838"/>
          <p14:tracePt t="29874" x="4400550" y="1138238"/>
          <p14:tracePt t="29878" x="4392613" y="1155700"/>
          <p14:tracePt t="29882" x="4384675" y="1163638"/>
          <p14:tracePt t="29890" x="4367213" y="1206500"/>
          <p14:tracePt t="29894" x="4359275" y="1223963"/>
          <p14:tracePt t="29898" x="4349750" y="1223963"/>
          <p14:tracePt t="29904" x="4341813" y="1241425"/>
          <p14:tracePt t="29908" x="4332288" y="1257300"/>
          <p14:tracePt t="29910" x="4324350" y="1266825"/>
          <p14:tracePt t="29914" x="4324350" y="1282700"/>
          <p14:tracePt t="29920" x="4324350" y="1300163"/>
          <p14:tracePt t="29924" x="4306888" y="1333500"/>
          <p14:tracePt t="29928" x="4298950" y="1360488"/>
          <p14:tracePt t="29932" x="4298950" y="1368425"/>
          <p14:tracePt t="29938" x="4298950" y="1385888"/>
          <p14:tracePt t="29941" x="4291013" y="1401763"/>
          <p14:tracePt t="29944" x="4291013" y="1411288"/>
          <p14:tracePt t="29948" x="4291013" y="1419225"/>
          <p14:tracePt t="29953" x="4281488" y="1436688"/>
          <p14:tracePt t="29958" x="4281488" y="1444625"/>
          <p14:tracePt t="29960" x="4273550" y="1462088"/>
          <p14:tracePt t="29964" x="4273550" y="1470025"/>
          <p14:tracePt t="29971" x="4273550" y="1477963"/>
          <p14:tracePt t="29974" x="4273550" y="1487488"/>
          <p14:tracePt t="29976" x="4273550" y="1495425"/>
          <p14:tracePt t="29980" x="4273550" y="1512888"/>
          <p14:tracePt t="29989" x="4273550" y="1530350"/>
          <p14:tracePt t="29990" x="4273550" y="1538288"/>
          <p14:tracePt t="29992" x="4273550" y="1555750"/>
          <p14:tracePt t="29996" x="4273550" y="1563688"/>
          <p14:tracePt t="30001" x="4273550" y="1581150"/>
          <p14:tracePt t="30007" x="4273550" y="1597025"/>
          <p14:tracePt t="30010" x="4273550" y="1614488"/>
          <p14:tracePt t="30012" x="4273550" y="1631950"/>
          <p14:tracePt t="30018" x="4273550" y="1657350"/>
          <p14:tracePt t="30020" x="4273550" y="1665288"/>
          <p14:tracePt t="30026" x="4273550" y="1674813"/>
          <p14:tracePt t="30028" x="4273550" y="1690688"/>
          <p14:tracePt t="30032" x="4273550" y="1716088"/>
          <p14:tracePt t="30041" x="4273550" y="1733550"/>
          <p14:tracePt t="30042" x="4281488" y="1741488"/>
          <p14:tracePt t="30044" x="4291013" y="1766888"/>
          <p14:tracePt t="30048" x="4298950" y="1793875"/>
          <p14:tracePt t="30058" x="4306888" y="1809750"/>
          <p14:tracePt t="30060" x="4316413" y="1860550"/>
          <p14:tracePt t="30064" x="4324350" y="1878013"/>
          <p14:tracePt t="30071" x="4332288" y="1895475"/>
          <p14:tracePt t="30074" x="4341813" y="1911350"/>
          <p14:tracePt t="30076" x="4349750" y="1928813"/>
          <p14:tracePt t="30080" x="4359275" y="1946275"/>
          <p14:tracePt t="30089" x="4384675" y="1963738"/>
          <p14:tracePt t="30091" x="4392613" y="1979613"/>
          <p14:tracePt t="30092" x="4410075" y="1989138"/>
          <p14:tracePt t="30096" x="4425950" y="2005013"/>
          <p14:tracePt t="30101" x="4443413" y="2014538"/>
          <p14:tracePt t="30108" x="4451350" y="2022475"/>
          <p14:tracePt t="30109" x="4476750" y="2039938"/>
          <p14:tracePt t="30110" x="4494213" y="2047875"/>
          <p14:tracePt t="30114" x="4519613" y="2065338"/>
          <p14:tracePt t="30121" x="4537075" y="2073275"/>
          <p14:tracePt t="30123" x="4562475" y="2090738"/>
          <p14:tracePt t="30127" x="4587875" y="2116138"/>
          <p14:tracePt t="30130" x="4605338" y="2133600"/>
          <p14:tracePt t="30138" x="4621213" y="2141538"/>
          <p14:tracePt t="30140" x="4646613" y="2149475"/>
          <p14:tracePt t="30142" x="4673600" y="2159000"/>
          <p14:tracePt t="30146" x="4689475" y="2174875"/>
          <p14:tracePt t="30153" x="4706938" y="2192338"/>
          <p14:tracePt t="30155" x="4724400" y="2200275"/>
          <p14:tracePt t="30158" x="4740275" y="2217738"/>
          <p14:tracePt t="30167" x="4757738" y="2227263"/>
          <p14:tracePt t="30171" x="4783138" y="2235200"/>
          <p14:tracePt t="30174" x="4808538" y="2243138"/>
          <p14:tracePt t="30176" x="4826000" y="2268538"/>
          <p14:tracePt t="30179" x="4851400" y="2286000"/>
          <p14:tracePt t="30182" x="4876800" y="2303463"/>
          <p14:tracePt t="30188" x="4902200" y="2311400"/>
          <p14:tracePt t="30190" x="4935538" y="2328863"/>
          <p14:tracePt t="30194" x="4962525" y="2344738"/>
          <p14:tracePt t="30198" x="4978400" y="2354263"/>
          <p14:tracePt t="30203" x="5003800" y="2362200"/>
          <p14:tracePt t="30208" x="5038725" y="2362200"/>
          <p14:tracePt t="30210" x="5064125" y="2371725"/>
          <p14:tracePt t="30214" x="5080000" y="2371725"/>
          <p14:tracePt t="30221" x="5114925" y="2379663"/>
          <p14:tracePt t="30224" x="5140325" y="2387600"/>
          <p14:tracePt t="30226" x="5173663" y="2397125"/>
          <p14:tracePt t="30230" x="5199063" y="2413000"/>
          <p14:tracePt t="30238" x="5216525" y="2422525"/>
          <p14:tracePt t="30240" x="5241925" y="2430463"/>
          <p14:tracePt t="30242" x="5259388" y="2430463"/>
          <p14:tracePt t="30246" x="5276850" y="2438400"/>
          <p14:tracePt t="30253" x="5302250" y="2447925"/>
          <p14:tracePt t="30255" x="5327650" y="2463800"/>
          <p14:tracePt t="30258" x="5353050" y="2473325"/>
          <p14:tracePt t="30262" x="5386388" y="2489200"/>
          <p14:tracePt t="30268" x="5403850" y="2489200"/>
          <p14:tracePt t="30272" x="5437188" y="2498725"/>
          <p14:tracePt t="30274" x="5472113" y="2506663"/>
          <p14:tracePt t="30278" x="5505450" y="2516188"/>
          <p14:tracePt t="30280" x="5530850" y="2524125"/>
          <p14:tracePt t="30289" x="5548313" y="2524125"/>
          <p14:tracePt t="30290" x="5581650" y="2532063"/>
          <p14:tracePt t="30294" x="5616575" y="2532063"/>
          <p14:tracePt t="30296" x="5657850" y="2541588"/>
          <p14:tracePt t="30303" x="5692775" y="2541588"/>
          <p14:tracePt t="30305" x="5735638" y="2549525"/>
          <p14:tracePt t="30309" x="5776913" y="2557463"/>
          <p14:tracePt t="30312" x="5811838" y="2566988"/>
          <p14:tracePt t="30318" x="5853113" y="2566988"/>
          <p14:tracePt t="30322" x="5888038" y="2566988"/>
          <p14:tracePt t="30324" x="5921375" y="2566988"/>
          <p14:tracePt t="30328" x="5956300" y="2566988"/>
          <p14:tracePt t="30332" x="5981700" y="2566988"/>
          <p14:tracePt t="30339" x="6015038" y="2566988"/>
          <p14:tracePt t="30342" x="6040438" y="2574925"/>
          <p14:tracePt t="30344" x="6065838" y="2582863"/>
          <p14:tracePt t="30348" x="6083300" y="2582863"/>
          <p14:tracePt t="30353" x="6126163" y="2582863"/>
          <p14:tracePt t="30357" x="6159500" y="2582863"/>
          <p14:tracePt t="30360" x="6184900" y="2592388"/>
          <p14:tracePt t="30364" x="6202363" y="2592388"/>
          <p14:tracePt t="30371" x="6227763" y="2592388"/>
          <p14:tracePt t="30373" x="6253163" y="2592388"/>
          <p14:tracePt t="30376" x="6286500" y="2592388"/>
          <p14:tracePt t="30380" x="6311900" y="2600325"/>
          <p14:tracePt t="30391" x="6364288" y="2617788"/>
          <p14:tracePt t="30392" x="6380163" y="2617788"/>
          <p14:tracePt t="30396" x="6415088" y="2625725"/>
          <p14:tracePt t="30403" x="6440488" y="2633663"/>
          <p14:tracePt t="30408" x="6491288" y="2633663"/>
          <p14:tracePt t="30412" x="6516688" y="2643188"/>
          <p14:tracePt t="30418" x="6550025" y="2651125"/>
          <p14:tracePt t="30422" x="6575425" y="2651125"/>
          <p14:tracePt t="30424" x="6592888" y="2651125"/>
          <p14:tracePt t="30428" x="6626225" y="2651125"/>
          <p14:tracePt t="30432" x="6661150" y="2651125"/>
          <p14:tracePt t="30440" x="6694488" y="2651125"/>
          <p14:tracePt t="30441" x="6711950" y="2651125"/>
          <p14:tracePt t="30444" x="6737350" y="2651125"/>
          <p14:tracePt t="30448" x="6762750" y="2651125"/>
          <p14:tracePt t="30453" x="6780213" y="2651125"/>
          <p14:tracePt t="30457" x="6813550" y="2651125"/>
          <p14:tracePt t="30458" x="6838950" y="2651125"/>
          <p14:tracePt t="30462" x="6856413" y="2651125"/>
          <p14:tracePt t="30468" x="6873875" y="2651125"/>
          <p14:tracePt t="30472" x="6889750" y="2651125"/>
          <p14:tracePt t="30474" x="6899275" y="2651125"/>
          <p14:tracePt t="30478" x="6915150" y="2651125"/>
          <p14:tracePt t="30482" x="6932613" y="2651125"/>
          <p14:tracePt t="30489" x="6958013" y="2651125"/>
          <p14:tracePt t="30490" x="6983413" y="2651125"/>
          <p14:tracePt t="30494" x="7000875" y="2651125"/>
          <p14:tracePt t="30498" x="7026275" y="2651125"/>
          <p14:tracePt t="30503" x="7051675" y="2651125"/>
          <p14:tracePt t="30507" x="7069138" y="2651125"/>
          <p14:tracePt t="30510" x="7094538" y="2651125"/>
          <p14:tracePt t="30514" x="7127875" y="2651125"/>
          <p14:tracePt t="30520" x="7153275" y="2651125"/>
          <p14:tracePt t="30523" x="7178675" y="2651125"/>
          <p14:tracePt t="30526" x="7213600" y="2651125"/>
          <p14:tracePt t="30530" x="7239000" y="2651125"/>
          <p14:tracePt t="30538" x="7264400" y="2651125"/>
          <p14:tracePt t="30539" x="7289800" y="2651125"/>
          <p14:tracePt t="30542" x="7332663" y="2651125"/>
          <p14:tracePt t="30546" x="7366000" y="2651125"/>
          <p14:tracePt t="30553" x="7400925" y="2651125"/>
          <p14:tracePt t="30557" x="7426325" y="2651125"/>
          <p14:tracePt t="30558" x="7459663" y="2651125"/>
          <p14:tracePt t="30562" x="7493000" y="2651125"/>
          <p14:tracePt t="30568" x="7527925" y="2651125"/>
          <p14:tracePt t="30573" x="7553325" y="2643188"/>
          <p14:tracePt t="30575" x="7586663" y="2633663"/>
          <p14:tracePt t="30578" x="7612063" y="2625725"/>
          <p14:tracePt t="30582" x="7637463" y="2617788"/>
          <p14:tracePt t="30589" x="7662863" y="2608263"/>
          <p14:tracePt t="30590" x="7680325" y="2608263"/>
          <p14:tracePt t="30594" x="7705725" y="2592388"/>
          <p14:tracePt t="30598" x="7731125" y="2582863"/>
          <p14:tracePt t="30603" x="7756525" y="2574925"/>
          <p14:tracePt t="30608" x="7766050" y="2566988"/>
          <p14:tracePt t="30610" x="7781925" y="2566988"/>
          <p14:tracePt t="30614" x="7799388" y="2557463"/>
          <p14:tracePt t="30620" x="7816850" y="2549525"/>
          <p14:tracePt t="30623" x="7832725" y="2541588"/>
          <p14:tracePt t="30627" x="7850188" y="2532063"/>
          <p14:tracePt t="30630" x="7867650" y="2524125"/>
          <p14:tracePt t="30638" x="7900988" y="2506663"/>
          <p14:tracePt t="30640" x="7926388" y="2489200"/>
          <p14:tracePt t="30644" x="7943850" y="2481263"/>
          <p14:tracePt t="30648" x="7951788" y="2455863"/>
          <p14:tracePt t="30653" x="7969250" y="2438400"/>
          <p14:tracePt t="30657" x="7986713" y="2430463"/>
          <p14:tracePt t="30660" x="8004175" y="2430463"/>
          <p14:tracePt t="30664" x="8020050" y="2413000"/>
          <p14:tracePt t="30670" x="8037513" y="2387600"/>
          <p14:tracePt t="30675" x="8054975" y="2371725"/>
          <p14:tracePt t="30676" x="8070850" y="2354263"/>
          <p14:tracePt t="30680" x="8088313" y="2336800"/>
          <p14:tracePt t="30689" x="8096250" y="2319338"/>
          <p14:tracePt t="30692" x="8096250" y="2303463"/>
          <p14:tracePt t="30696" x="8105775" y="2286000"/>
          <p14:tracePt t="30702" x="8121650" y="2278063"/>
          <p14:tracePt t="30708" x="8139113" y="2252663"/>
          <p14:tracePt t="30712" x="8147050" y="2235200"/>
          <p14:tracePt t="30718" x="8156575" y="2217738"/>
          <p14:tracePt t="30723" x="8164513" y="2209800"/>
          <p14:tracePt t="30726" x="8174038" y="2192338"/>
          <p14:tracePt t="30730" x="8181975" y="2174875"/>
          <p14:tracePt t="30732" x="8189913" y="2159000"/>
          <p14:tracePt t="30740" x="8199438" y="2149475"/>
          <p14:tracePt t="30741" x="8199438" y="2141538"/>
          <p14:tracePt t="30744" x="8207375" y="2133600"/>
          <p14:tracePt t="30748" x="8215313" y="2124075"/>
          <p14:tracePt t="30757" x="8224838" y="2108200"/>
          <p14:tracePt t="30760" x="8232775" y="2090738"/>
          <p14:tracePt t="30770" x="8232775" y="2082800"/>
          <p14:tracePt t="30773" x="8240713" y="2065338"/>
          <p14:tracePt t="30776" x="8240713" y="2047875"/>
          <p14:tracePt t="30780" x="8240713" y="2039938"/>
          <p14:tracePt t="30790" x="8240713" y="2014538"/>
          <p14:tracePt t="30792" x="8250238" y="1989138"/>
          <p14:tracePt t="30796" x="8250238" y="1971675"/>
          <p14:tracePt t="30802" x="8258175" y="1946275"/>
          <p14:tracePt t="30807" x="8258175" y="1920875"/>
          <p14:tracePt t="30808" x="8258175" y="1903413"/>
          <p14:tracePt t="30812" x="8258175" y="1885950"/>
          <p14:tracePt t="30814" x="8258175" y="1852613"/>
          <p14:tracePt t="30820" x="8266113" y="1827213"/>
          <p14:tracePt t="30823" x="8266113" y="1819275"/>
          <p14:tracePt t="30826" x="8266113" y="1793875"/>
          <p14:tracePt t="30830" x="8266113" y="1776413"/>
          <p14:tracePt t="30838" x="8266113" y="1751013"/>
          <p14:tracePt t="30839" x="8266113" y="1716088"/>
          <p14:tracePt t="30842" x="8266113" y="1690688"/>
          <p14:tracePt t="30846" x="8266113" y="1665288"/>
          <p14:tracePt t="30852" x="8266113" y="1639888"/>
          <p14:tracePt t="30856" x="8266113" y="1614488"/>
          <p14:tracePt t="30858" x="8266113" y="1589088"/>
          <p14:tracePt t="30862" x="8266113" y="1563688"/>
          <p14:tracePt t="30868" x="8266113" y="1530350"/>
          <p14:tracePt t="30870" x="8266113" y="1495425"/>
          <p14:tracePt t="30874" x="8266113" y="1477963"/>
          <p14:tracePt t="30878" x="8266113" y="1444625"/>
          <p14:tracePt t="30882" x="8266113" y="1411288"/>
          <p14:tracePt t="30889" x="8266113" y="1385888"/>
          <p14:tracePt t="30891" x="8266113" y="1350963"/>
          <p14:tracePt t="30894" x="8266113" y="1308100"/>
          <p14:tracePt t="30898" x="8258175" y="1257300"/>
          <p14:tracePt t="30903" x="8250238" y="1216025"/>
          <p14:tracePt t="30906" x="8240713" y="1155700"/>
          <p14:tracePt t="30910" x="8232775" y="1104900"/>
          <p14:tracePt t="30914" x="8224838" y="1062038"/>
          <p14:tracePt t="30920" x="8199438" y="1011238"/>
          <p14:tracePt t="30923" x="8181975" y="968375"/>
          <p14:tracePt t="30927" x="8174038" y="942975"/>
          <p14:tracePt t="30930" x="8174038" y="925513"/>
          <p14:tracePt t="30938" x="8164513" y="909638"/>
          <p14:tracePt t="30940" x="8139113" y="874713"/>
          <p14:tracePt t="30942" x="8113713" y="849313"/>
          <p14:tracePt t="30946" x="8105775" y="833438"/>
          <p14:tracePt t="30953" x="8088313" y="798513"/>
          <p14:tracePt t="30956" x="8070850" y="765175"/>
          <p14:tracePt t="30958" x="8045450" y="722313"/>
          <p14:tracePt t="30962" x="8020050" y="704850"/>
          <p14:tracePt t="30971" x="8004175" y="671513"/>
          <p14:tracePt t="30974" x="7994650" y="671513"/>
          <p14:tracePt t="30978" x="7969250" y="663575"/>
          <p14:tracePt t="30982" x="7951788" y="654050"/>
          <p14:tracePt t="30989" x="7926388" y="628650"/>
          <p14:tracePt t="30990" x="7918450" y="628650"/>
          <p14:tracePt t="30992" x="7900988" y="611188"/>
          <p14:tracePt t="30996" x="7893050" y="611188"/>
          <p14:tracePt t="31003" x="7875588" y="595313"/>
          <p14:tracePt t="31006" x="7832725" y="569913"/>
          <p14:tracePt t="31008" x="7791450" y="560388"/>
          <p14:tracePt t="31012" x="7740650" y="544513"/>
          <p14:tracePt t="31021" x="7646988" y="519113"/>
          <p14:tracePt t="31035" x="7535863" y="492125"/>
          <p14:tracePt t="31040" x="7502525" y="492125"/>
          <p14:tracePt t="31041" x="7477125" y="492125"/>
          <p14:tracePt t="31044" x="7442200" y="484188"/>
          <p14:tracePt t="31048" x="7416800" y="484188"/>
          <p14:tracePt t="31053" x="7391400" y="484188"/>
          <p14:tracePt t="31058" x="7366000" y="484188"/>
          <p14:tracePt t="31060" x="7348538" y="484188"/>
          <p14:tracePt t="31064" x="7323138" y="484188"/>
          <p14:tracePt t="31070" x="7323138" y="476250"/>
          <p14:tracePt t="31074" x="7315200" y="476250"/>
          <p14:tracePt t="31076" x="7307263" y="476250"/>
          <p14:tracePt t="31080" x="7289800" y="476250"/>
          <p14:tracePt t="31090" x="7264400" y="466725"/>
          <p14:tracePt t="31092" x="7256463" y="466725"/>
          <p14:tracePt t="31096" x="7246938" y="466725"/>
          <p14:tracePt t="31102" x="7221538" y="466725"/>
          <p14:tracePt t="31105" x="7196138" y="466725"/>
          <p14:tracePt t="31108" x="7178675" y="466725"/>
          <p14:tracePt t="31112" x="7137400" y="466725"/>
          <p14:tracePt t="31123" x="7008813" y="466725"/>
          <p14:tracePt t="31128" x="6975475" y="466725"/>
          <p14:tracePt t="31133" x="6915150" y="466725"/>
          <p14:tracePt t="31139" x="6873875" y="466725"/>
          <p14:tracePt t="31140" x="6823075" y="466725"/>
          <p14:tracePt t="31144" x="6780213" y="466725"/>
          <p14:tracePt t="31148" x="6737350" y="466725"/>
          <p14:tracePt t="31153" x="6678613" y="476250"/>
          <p14:tracePt t="31156" x="6618288" y="492125"/>
          <p14:tracePt t="31160" x="6559550" y="501650"/>
          <p14:tracePt t="31172" x="6380163" y="527050"/>
          <p14:tracePt t="31174" x="6329363" y="534988"/>
          <p14:tracePt t="31178" x="6286500" y="544513"/>
          <p14:tracePt t="31183" x="6253163" y="569913"/>
          <p14:tracePt t="31189" x="6202363" y="585788"/>
          <p14:tracePt t="31190" x="6167438" y="595313"/>
          <p14:tracePt t="31194" x="6134100" y="611188"/>
          <p14:tracePt t="31198" x="6100763" y="628650"/>
          <p14:tracePt t="31203" x="6075363" y="636588"/>
          <p14:tracePt t="31206" x="6040438" y="654050"/>
          <p14:tracePt t="31210" x="6007100" y="663575"/>
          <p14:tracePt t="31214" x="5989638" y="671513"/>
          <p14:tracePt t="31220" x="5964238" y="688975"/>
          <p14:tracePt t="31223" x="5930900" y="688975"/>
          <p14:tracePt t="31226" x="5895975" y="714375"/>
          <p14:tracePt t="31230" x="5870575" y="714375"/>
          <p14:tracePt t="31238" x="5845175" y="722313"/>
          <p14:tracePt t="31240" x="5811838" y="739775"/>
          <p14:tracePt t="31242" x="5776913" y="755650"/>
          <p14:tracePt t="31246" x="5743575" y="773113"/>
          <p14:tracePt t="31253" x="5708650" y="798513"/>
          <p14:tracePt t="31256" x="5675313" y="815975"/>
          <p14:tracePt t="31258" x="5641975" y="833438"/>
          <p14:tracePt t="31262" x="5607050" y="841375"/>
          <p14:tracePt t="31270" x="5573713" y="858838"/>
          <p14:tracePt t="31272" x="5538788" y="874713"/>
          <p14:tracePt t="31274" x="5497513" y="900113"/>
          <p14:tracePt t="31278" x="5462588" y="917575"/>
          <p14:tracePt t="31283" x="5429250" y="942975"/>
          <p14:tracePt t="31289" x="5394325" y="977900"/>
          <p14:tracePt t="31291" x="5353050" y="1003300"/>
          <p14:tracePt t="31294" x="5327650" y="1028700"/>
          <p14:tracePt t="31298" x="5292725" y="1044575"/>
          <p14:tracePt t="31304" x="5259388" y="1062038"/>
          <p14:tracePt t="31306" x="5233988" y="1087438"/>
          <p14:tracePt t="31310" x="5208588" y="1104900"/>
          <p14:tracePt t="31314" x="5191125" y="1122363"/>
          <p14:tracePt t="31320" x="5165725" y="1130300"/>
          <p14:tracePt t="31323" x="5140325" y="1155700"/>
          <p14:tracePt t="31326" x="5122863" y="1173163"/>
          <p14:tracePt t="31330" x="5106988" y="1189038"/>
          <p14:tracePt t="31338" x="5097463" y="1206500"/>
          <p14:tracePt t="31342" x="5089525" y="1216025"/>
          <p14:tracePt t="31346" x="5080000" y="1231900"/>
          <p14:tracePt t="31353" x="5072063" y="1241425"/>
          <p14:tracePt t="31356" x="5064125" y="1266825"/>
          <p14:tracePt t="31360" x="5054600" y="1282700"/>
          <p14:tracePt t="31364" x="5054600" y="1292225"/>
          <p14:tracePt t="31373" x="5046663" y="1325563"/>
          <p14:tracePt t="31376" x="5038725" y="1333500"/>
          <p14:tracePt t="31380" x="5029200" y="1350963"/>
          <p14:tracePt t="31388" x="5021263" y="1376363"/>
          <p14:tracePt t="31389" x="5013325" y="1385888"/>
          <p14:tracePt t="31392" x="5013325" y="1393825"/>
          <p14:tracePt t="31396" x="5013325" y="1419225"/>
          <p14:tracePt t="31402" x="5003800" y="1427163"/>
          <p14:tracePt t="31406" x="5003800" y="1436688"/>
          <p14:tracePt t="31408" x="5003800" y="1452563"/>
          <p14:tracePt t="31412" x="5003800" y="1462088"/>
          <p14:tracePt t="31423" x="4995863" y="1512888"/>
          <p14:tracePt t="31424" x="4995863" y="1520825"/>
          <p14:tracePt t="31433" x="4995863" y="1546225"/>
          <p14:tracePt t="31438" x="4995863" y="1555750"/>
          <p14:tracePt t="31440" x="4987925" y="1581150"/>
          <p14:tracePt t="31444" x="4987925" y="1606550"/>
          <p14:tracePt t="31448" x="4987925" y="1622425"/>
          <p14:tracePt t="31453" x="4987925" y="1649413"/>
          <p14:tracePt t="31456" x="4987925" y="1682750"/>
          <p14:tracePt t="31460" x="4987925" y="1708150"/>
          <p14:tracePt t="31465" x="4987925" y="1725613"/>
          <p14:tracePt t="31468" x="4987925" y="1751013"/>
          <p14:tracePt t="31473" x="4987925" y="1776413"/>
          <p14:tracePt t="31476" x="4987925" y="1784350"/>
          <p14:tracePt t="31480" x="4987925" y="1801813"/>
          <p14:tracePt t="31489" x="4987925" y="1835150"/>
          <p14:tracePt t="31492" x="4987925" y="1860550"/>
          <p14:tracePt t="31496" x="4987925" y="1878013"/>
          <p14:tracePt t="31502" x="4987925" y="1903413"/>
          <p14:tracePt t="31505" x="4987925" y="1928813"/>
          <p14:tracePt t="31512" x="4987925" y="1938338"/>
          <p14:tracePt t="31520" x="4987925" y="1963738"/>
          <p14:tracePt t="31522" x="4987925" y="1979613"/>
          <p14:tracePt t="31524" x="4987925" y="1989138"/>
          <p14:tracePt t="31528" x="4987925" y="2014538"/>
          <p14:tracePt t="31530" x="4987925" y="2022475"/>
          <p14:tracePt t="31538" x="4987925" y="2039938"/>
          <p14:tracePt t="31539" x="4987925" y="2055813"/>
          <p14:tracePt t="31542" x="4987925" y="2073275"/>
          <p14:tracePt t="31546" x="5003800" y="2098675"/>
          <p14:tracePt t="31552" x="5013325" y="2116138"/>
          <p14:tracePt t="31555" x="5013325" y="2133600"/>
          <p14:tracePt t="31558" x="5013325" y="2149475"/>
          <p14:tracePt t="31571" x="5038725" y="2192338"/>
          <p14:tracePt t="31574" x="5046663" y="2217738"/>
          <p14:tracePt t="31578" x="5054600" y="2227263"/>
          <p14:tracePt t="31585" x="5064125" y="2243138"/>
          <p14:tracePt t="31588" x="5072063" y="2260600"/>
          <p14:tracePt t="31594" x="5080000" y="2268538"/>
          <p14:tracePt t="31599" x="5089525" y="2286000"/>
          <p14:tracePt t="31603" x="5106988" y="2293938"/>
          <p14:tracePt t="31608" x="5106988" y="2311400"/>
          <p14:tracePt t="31610" x="5122863" y="2319338"/>
          <p14:tracePt t="31614" x="5140325" y="2336800"/>
          <p14:tracePt t="31619" x="5148263" y="2354263"/>
          <p14:tracePt t="31623" x="5157788" y="2354263"/>
          <p14:tracePt t="31626" x="5157788" y="2362200"/>
          <p14:tracePt t="31638" x="5173663" y="2379663"/>
          <p14:tracePt t="31640" x="5183188" y="2379663"/>
          <p14:tracePt t="31646" x="5183188" y="2387600"/>
          <p14:tracePt t="31652" x="5199063" y="2405063"/>
          <p14:tracePt t="31657" x="5208588" y="2413000"/>
          <p14:tracePt t="31658" x="5208588" y="2422525"/>
          <p14:tracePt t="31662" x="5224463" y="2430463"/>
          <p14:tracePt t="31671" x="5241925" y="2438400"/>
          <p14:tracePt t="31674" x="5249863" y="2447925"/>
          <p14:tracePt t="31678" x="5267325" y="2455863"/>
          <p14:tracePt t="31685" x="5284788" y="2473325"/>
          <p14:tracePt t="31689" x="5302250" y="2481263"/>
          <p14:tracePt t="31690" x="5310188" y="2489200"/>
          <p14:tracePt t="31694" x="5327650" y="2498725"/>
          <p14:tracePt t="31699" x="5343525" y="2498725"/>
          <p14:tracePt t="31706" x="5360988" y="2498725"/>
          <p14:tracePt t="31708" x="5394325" y="2532063"/>
          <p14:tracePt t="31712" x="5421313" y="2541588"/>
          <p14:tracePt t="31726" x="5454650" y="2557463"/>
          <p14:tracePt t="31728" x="5480050" y="2557463"/>
          <p14:tracePt t="31729" x="5505450" y="2557463"/>
          <p14:tracePt t="31738" x="5513388" y="2566988"/>
          <p14:tracePt t="31741" x="5556250" y="2574925"/>
          <p14:tracePt t="31745" x="5565775" y="2574925"/>
          <p14:tracePt t="31749" x="5581650" y="2574925"/>
          <p14:tracePt t="31755" x="5591175" y="2574925"/>
          <p14:tracePt t="31757" x="5607050" y="2574925"/>
          <p14:tracePt t="31760" x="5632450" y="2574925"/>
          <p14:tracePt t="31767" x="5649913" y="2574925"/>
          <p14:tracePt t="31769" x="5675313" y="2582863"/>
          <p14:tracePt t="31772" x="5700713" y="2582863"/>
          <p14:tracePt t="31776" x="5726113" y="2582863"/>
          <p14:tracePt t="31780" x="5751513" y="2582863"/>
          <p14:tracePt t="31788" x="5786438" y="2592388"/>
          <p14:tracePt t="31789" x="5819775" y="2592388"/>
          <p14:tracePt t="31792" x="5862638" y="2592388"/>
          <p14:tracePt t="31796" x="5888038" y="2592388"/>
          <p14:tracePt t="31802" x="5913438" y="2592388"/>
          <p14:tracePt t="31805" x="5938838" y="2592388"/>
          <p14:tracePt t="31808" x="5956300" y="2592388"/>
          <p14:tracePt t="31812" x="5981700" y="2592388"/>
          <p14:tracePt t="31820" x="6007100" y="2592388"/>
          <p14:tracePt t="31822" x="6015038" y="2592388"/>
          <p14:tracePt t="31824" x="6024563" y="2592388"/>
          <p14:tracePt t="31828" x="6032500" y="2592388"/>
          <p14:tracePt t="31840" x="6032500" y="2600325"/>
          <p14:tracePt t="31942" x="6032500" y="2608263"/>
          <p14:tracePt t="31958" x="6032500" y="2617788"/>
          <p14:tracePt t="31962" x="6032500" y="2625725"/>
          <p14:tracePt t="31972" x="6024563" y="2633663"/>
          <p14:tracePt t="31974" x="6024563" y="2643188"/>
          <p14:tracePt t="31986" x="6007100" y="2651125"/>
          <p14:tracePt t="31989" x="5997575" y="2668588"/>
          <p14:tracePt t="31991" x="5981700" y="2686050"/>
          <p14:tracePt t="31994" x="5972175" y="2701925"/>
          <p14:tracePt t="31999" x="5964238" y="2711450"/>
          <p14:tracePt t="32004" x="5946775" y="2727325"/>
          <p14:tracePt t="32007" x="5938838" y="2744788"/>
          <p14:tracePt t="32010" x="5913438" y="2770188"/>
          <p14:tracePt t="32022" x="5888038" y="2795588"/>
          <p14:tracePt t="32025" x="5870575" y="2813050"/>
          <p14:tracePt t="32026" x="5862638" y="2838450"/>
          <p14:tracePt t="32030" x="5853113" y="2863850"/>
          <p14:tracePt t="32041" x="5837238" y="2940050"/>
          <p14:tracePt t="32046" x="5827713" y="2974975"/>
          <p14:tracePt t="32052" x="5819775" y="3008313"/>
          <p14:tracePt t="32055" x="5811838" y="3041650"/>
          <p14:tracePt t="32058" x="5794375" y="3084513"/>
          <p14:tracePt t="32062" x="5776913" y="3127375"/>
          <p14:tracePt t="32065" x="5761038" y="3160713"/>
          <p14:tracePt t="32068" x="5743575" y="3186113"/>
          <p14:tracePt t="32073" x="5726113" y="3221038"/>
          <p14:tracePt t="32076" x="5692775" y="3254375"/>
          <p14:tracePt t="32080" x="5675313" y="3289300"/>
          <p14:tracePt t="32090" x="5649913" y="3382963"/>
          <p14:tracePt t="32092" x="5632450" y="3416300"/>
          <p14:tracePt t="32096" x="5616575" y="3449638"/>
          <p14:tracePt t="32102" x="5591175" y="3492500"/>
          <p14:tracePt t="32105" x="5565775" y="3535363"/>
          <p14:tracePt t="32108" x="5548313" y="3568700"/>
          <p14:tracePt t="32112" x="5530850" y="3611563"/>
          <p14:tracePt t="32120" x="5513388" y="3646488"/>
          <p14:tracePt t="32122" x="5497513" y="3679825"/>
          <p14:tracePt t="32124" x="5472113" y="3713163"/>
          <p14:tracePt t="32128" x="5462588" y="3738563"/>
          <p14:tracePt t="32139" x="5446713" y="3763963"/>
          <p14:tracePt t="32141" x="5421313" y="3798888"/>
          <p14:tracePt t="32144" x="5421313" y="3816350"/>
          <p14:tracePt t="32149" x="5411788" y="3841750"/>
          <p14:tracePt t="32154" x="5403850" y="3849688"/>
          <p14:tracePt t="32160" x="5394325" y="3867150"/>
          <p14:tracePt t="32171" x="5386388" y="3883025"/>
          <p14:tracePt t="32173" x="5378450" y="3900488"/>
          <p14:tracePt t="32176" x="5368925" y="3917950"/>
          <p14:tracePt t="32180" x="5368925" y="3935413"/>
          <p14:tracePt t="32186" x="5360988" y="3951288"/>
          <p14:tracePt t="32192" x="5353050" y="3960813"/>
          <p14:tracePt t="32196" x="5353050" y="3976688"/>
          <p14:tracePt t="32202" x="5343525" y="3976688"/>
          <p14:tracePt t="32205" x="5343525" y="3994150"/>
          <p14:tracePt t="32208" x="5335588" y="4002088"/>
          <p14:tracePt t="32212" x="5335588" y="4019550"/>
          <p14:tracePt t="32218" x="5335588" y="4037013"/>
          <p14:tracePt t="32222" x="5327650" y="4044950"/>
          <p14:tracePt t="32224" x="5318125" y="4062413"/>
          <p14:tracePt t="32229" x="5318125" y="4087813"/>
          <p14:tracePt t="32235" x="5310188" y="4105275"/>
          <p14:tracePt t="32239" x="5310188" y="4113213"/>
          <p14:tracePt t="32240" x="5302250" y="4130675"/>
          <p14:tracePt t="32242" x="5292725" y="4146550"/>
          <p14:tracePt t="32246" x="5292725" y="4164013"/>
          <p14:tracePt t="32252" x="5284788" y="4189413"/>
          <p14:tracePt t="32255" x="5284788" y="4214813"/>
          <p14:tracePt t="32258" x="5284788" y="4232275"/>
          <p14:tracePt t="32262" x="5276850" y="4249738"/>
          <p14:tracePt t="32271" x="5267325" y="4275138"/>
          <p14:tracePt t="32275" x="5267325" y="4291013"/>
          <p14:tracePt t="32278" x="5267325" y="4316413"/>
          <p14:tracePt t="32286" x="5267325" y="4333875"/>
          <p14:tracePt t="32289" x="5259388" y="4359275"/>
          <p14:tracePt t="32290" x="5249863" y="4384675"/>
          <p14:tracePt t="32294" x="5249863" y="4394200"/>
          <p14:tracePt t="32299" x="5249863" y="4410075"/>
          <p14:tracePt t="32304" x="5233988" y="4435475"/>
          <p14:tracePt t="32307" x="5224463" y="4452938"/>
          <p14:tracePt t="32310" x="5216525" y="4460875"/>
          <p14:tracePt t="32321" x="5208588" y="4486275"/>
          <p14:tracePt t="32323" x="5208588" y="4513263"/>
          <p14:tracePt t="32326" x="5208588" y="4521200"/>
          <p14:tracePt t="32330" x="5208588" y="4538663"/>
          <p14:tracePt t="32335" x="5199063" y="4564063"/>
          <p14:tracePt t="32338" x="5191125" y="4572000"/>
          <p14:tracePt t="32342" x="5183188" y="4589463"/>
          <p14:tracePt t="32346" x="5183188" y="4605338"/>
          <p14:tracePt t="32352" x="5183188" y="4622800"/>
          <p14:tracePt t="32355" x="5173663" y="4648200"/>
          <p14:tracePt t="32358" x="5165725" y="4665663"/>
          <p14:tracePt t="32362" x="5165725" y="4673600"/>
          <p14:tracePt t="32372" x="5165725" y="4699000"/>
          <p14:tracePt t="32373" x="5157788" y="4716463"/>
          <p14:tracePt t="32374" x="5157788" y="4733925"/>
          <p14:tracePt t="32378" x="5157788" y="4741863"/>
          <p14:tracePt t="32386" x="5148263" y="4749800"/>
          <p14:tracePt t="32389" x="5148263" y="4767263"/>
          <p14:tracePt t="32390" x="5140325" y="4792663"/>
          <p14:tracePt t="32401" x="5140325" y="4810125"/>
          <p14:tracePt t="32405" x="5132388" y="4810125"/>
          <p14:tracePt t="32406" x="5132388" y="4827588"/>
          <p14:tracePt t="32410" x="5132388" y="4835525"/>
          <p14:tracePt t="32519" x="5122863" y="4843463"/>
          <p14:tracePt t="32556" x="5122863" y="4852988"/>
          <p14:tracePt t="32570" x="5114925" y="4852988"/>
          <p14:tracePt t="32572" x="5106988" y="4860925"/>
          <p14:tracePt t="32576" x="5106988" y="4868863"/>
          <p14:tracePt t="32585" x="5089525" y="4878388"/>
          <p14:tracePt t="32589" x="5080000" y="4886325"/>
          <p14:tracePt t="32592" x="5080000" y="4894263"/>
          <p14:tracePt t="32596" x="5072063" y="4903788"/>
          <p14:tracePt t="32601" x="5064125" y="4911725"/>
          <p14:tracePt t="32607" x="5046663" y="4937125"/>
          <p14:tracePt t="32610" x="5038725" y="4954588"/>
          <p14:tracePt t="32620" x="5021263" y="4979988"/>
          <p14:tracePt t="32622" x="5003800" y="4997450"/>
          <p14:tracePt t="32626" x="4987925" y="5013325"/>
          <p14:tracePt t="32630" x="4970463" y="5022850"/>
          <p14:tracePt t="32638" x="4962525" y="5038725"/>
          <p14:tracePt t="32642" x="4945063" y="5056188"/>
          <p14:tracePt t="32651" x="4927600" y="5081588"/>
          <p14:tracePt t="32656" x="4919663" y="5091113"/>
          <p14:tracePt t="32658" x="4902200" y="5106988"/>
          <p14:tracePt t="32662" x="4894263" y="5116513"/>
          <p14:tracePt t="32669" x="4876800" y="5124450"/>
          <p14:tracePt t="32671" x="4859338" y="5132388"/>
          <p14:tracePt t="32674" x="4851400" y="5141913"/>
          <p14:tracePt t="32687" x="4833938" y="5157788"/>
          <p14:tracePt t="32688" x="4818063" y="5167313"/>
          <p14:tracePt t="32690" x="4800600" y="5183188"/>
          <p14:tracePt t="32694" x="4783138" y="5200650"/>
          <p14:tracePt t="32705" x="4775200" y="5208588"/>
          <p14:tracePt t="32707" x="4757738" y="5226050"/>
          <p14:tracePt t="32710" x="4740275" y="5243513"/>
          <p14:tracePt t="32720" x="4724400" y="5251450"/>
          <p14:tracePt t="32725" x="4724400" y="5260975"/>
          <p14:tracePt t="32728" x="4706938" y="5260975"/>
          <p14:tracePt t="32730" x="4699000" y="5286375"/>
          <p14:tracePt t="32737" x="4681538" y="5294313"/>
          <p14:tracePt t="32739" x="4673600" y="5294313"/>
          <p14:tracePt t="32742" x="4673600" y="5302250"/>
          <p14:tracePt t="32746" x="4664075" y="5311775"/>
          <p14:tracePt t="32754" x="4646613" y="5319713"/>
          <p14:tracePt t="32758" x="4638675" y="5327650"/>
          <p14:tracePt t="32770" x="4630738" y="5337175"/>
          <p14:tracePt t="32772" x="4621213" y="5337175"/>
          <p14:tracePt t="32774" x="4621213" y="5345113"/>
          <p14:tracePt t="32785" x="4613275" y="5353050"/>
          <p14:tracePt t="32789" x="4605338" y="5353050"/>
          <p14:tracePt t="32796" x="4605338" y="5362575"/>
          <p14:tracePt t="32802" x="4595813" y="5370513"/>
          <p14:tracePt t="32805" x="4587875" y="5380038"/>
          <p14:tracePt t="32819" x="4579938" y="5387975"/>
          <p14:tracePt t="32838" x="4579938" y="5395913"/>
          <p14:tracePt t="32840" x="4570413" y="5405438"/>
          <p14:tracePt t="32870" x="4562475" y="5405438"/>
          <p14:tracePt t="32888" x="4562475" y="5413375"/>
          <p14:tracePt t="32892" x="4554538" y="5413375"/>
          <p14:tracePt t="32904" x="4545013" y="5413375"/>
          <p14:tracePt t="32908" x="4537075" y="5413375"/>
          <p14:tracePt t="32920" x="4529138" y="5413375"/>
          <p14:tracePt t="32922" x="4519613" y="5413375"/>
          <p14:tracePt t="32924" x="4511675" y="5413375"/>
          <p14:tracePt t="32928" x="4503738" y="5413375"/>
          <p14:tracePt t="32937" x="4486275" y="5413375"/>
          <p14:tracePt t="32940" x="4486275" y="5405438"/>
          <p14:tracePt t="32944" x="4476750" y="5405438"/>
          <p14:tracePt t="32950" x="4468813" y="5395913"/>
          <p14:tracePt t="32954" x="4460875" y="5387975"/>
          <p14:tracePt t="32958" x="4435475" y="5362575"/>
          <p14:tracePt t="32962" x="4435475" y="5353050"/>
          <p14:tracePt t="32970" x="4425950" y="5353050"/>
          <p14:tracePt t="32971" x="4425950" y="5345113"/>
          <p14:tracePt t="32974" x="4418013" y="5327650"/>
          <p14:tracePt t="32978" x="4410075" y="5319713"/>
          <p14:tracePt t="32985" x="4400550" y="5311775"/>
          <p14:tracePt t="32990" x="4384675" y="5286375"/>
          <p14:tracePt t="32994" x="4384675" y="5276850"/>
          <p14:tracePt t="33001" x="4375150" y="5268913"/>
          <p14:tracePt t="33017" x="4349750" y="5235575"/>
          <p14:tracePt t="33022" x="4341813" y="5218113"/>
          <p14:tracePt t="33030" x="4332288" y="5200650"/>
          <p14:tracePt t="33037" x="4332288" y="5183188"/>
          <p14:tracePt t="33040" x="4332288" y="5167313"/>
          <p14:tracePt t="33042" x="4324350" y="5157788"/>
          <p14:tracePt t="33047" x="4324350" y="5149850"/>
          <p14:tracePt t="33052" x="4316413" y="5141913"/>
          <p14:tracePt t="33055" x="4316413" y="5132388"/>
          <p14:tracePt t="33058" x="4306888" y="5124450"/>
          <p14:tracePt t="33062" x="4306888" y="5116513"/>
          <p14:tracePt t="33070" x="4306888" y="5106988"/>
          <p14:tracePt t="33072" x="4291013" y="5099050"/>
          <p14:tracePt t="33078" x="4291013" y="5091113"/>
          <p14:tracePt t="33088" x="4281488" y="5081588"/>
          <p14:tracePt t="33110" x="4281488" y="5073650"/>
          <p14:tracePt t="33136" x="4281488" y="5064125"/>
          <p14:tracePt t="33144" x="4281488" y="5056188"/>
          <p14:tracePt t="33156" x="4281488" y="5048250"/>
          <p14:tracePt t="33167" x="4281488" y="5038725"/>
          <p14:tracePt t="33181" x="4281488" y="5030788"/>
          <p14:tracePt t="33197" x="4298950" y="5030788"/>
          <p14:tracePt t="33202" x="4306888" y="5030788"/>
          <p14:tracePt t="33204" x="4324350" y="5030788"/>
          <p14:tracePt t="33208" x="4332288" y="5030788"/>
          <p14:tracePt t="33212" x="4359275" y="5030788"/>
          <p14:tracePt t="33219" x="4384675" y="5030788"/>
          <p14:tracePt t="33221" x="4410075" y="5030788"/>
          <p14:tracePt t="33224" x="4443413" y="5048250"/>
          <p14:tracePt t="33228" x="4476750" y="5064125"/>
          <p14:tracePt t="33234" x="4519613" y="5073650"/>
          <p14:tracePt t="33238" x="4554538" y="5081588"/>
          <p14:tracePt t="33240" x="4587875" y="5091113"/>
          <p14:tracePt t="33244" x="4630738" y="5099050"/>
          <p14:tracePt t="33250" x="4673600" y="5099050"/>
          <p14:tracePt t="33253" x="4706938" y="5099050"/>
          <p14:tracePt t="33256" x="4740275" y="5099050"/>
          <p14:tracePt t="33260" x="4775200" y="5099050"/>
          <p14:tracePt t="33270" x="4859338" y="5099050"/>
          <p14:tracePt t="33273" x="4902200" y="5099050"/>
          <p14:tracePt t="33276" x="4935538" y="5099050"/>
          <p14:tracePt t="33281" x="4978400" y="5099050"/>
          <p14:tracePt t="33287" x="5021263" y="5099050"/>
          <p14:tracePt t="33288" x="5064125" y="5099050"/>
          <p14:tracePt t="33292" x="5106988" y="5099050"/>
          <p14:tracePt t="33298" x="5140325" y="5099050"/>
          <p14:tracePt t="33302" x="5183188" y="5106988"/>
          <p14:tracePt t="33305" x="5216525" y="5116513"/>
          <p14:tracePt t="33308" x="5249863" y="5124450"/>
          <p14:tracePt t="33310" x="5284788" y="5132388"/>
          <p14:tracePt t="33319" x="5310188" y="5132388"/>
          <p14:tracePt t="33323" x="5378450" y="5132388"/>
          <p14:tracePt t="33326" x="5403850" y="5141913"/>
          <p14:tracePt t="33331" x="5429250" y="5141913"/>
          <p14:tracePt t="33336" x="5462588" y="5141913"/>
          <p14:tracePt t="33338" x="5497513" y="5141913"/>
          <p14:tracePt t="33342" x="5513388" y="5141913"/>
          <p14:tracePt t="33348" x="5538788" y="5141913"/>
          <p14:tracePt t="33352" x="5565775" y="5141913"/>
          <p14:tracePt t="33354" x="5591175" y="5141913"/>
          <p14:tracePt t="33358" x="5616575" y="5141913"/>
          <p14:tracePt t="33362" x="5641975" y="5141913"/>
          <p14:tracePt t="33372" x="5657850" y="5141913"/>
          <p14:tracePt t="33374" x="5683250" y="5141913"/>
          <p14:tracePt t="33378" x="5700713" y="5141913"/>
          <p14:tracePt t="33385" x="5718175" y="5141913"/>
          <p14:tracePt t="33388" x="5735638" y="5141913"/>
          <p14:tracePt t="33390" x="5761038" y="5141913"/>
          <p14:tracePt t="33394" x="5768975" y="5141913"/>
          <p14:tracePt t="33401" x="5786438" y="5141913"/>
          <p14:tracePt t="33404" x="5794375" y="5141913"/>
          <p14:tracePt t="33406" x="5811838" y="5141913"/>
          <p14:tracePt t="33410" x="5827713" y="5141913"/>
          <p14:tracePt t="33421" x="5862638" y="5141913"/>
          <p14:tracePt t="33422" x="5880100" y="5141913"/>
          <p14:tracePt t="33426" x="5888038" y="5141913"/>
          <p14:tracePt t="33431" x="5905500" y="5141913"/>
          <p14:tracePt t="33436" x="5913438" y="5141913"/>
          <p14:tracePt t="33438" x="5930900" y="5141913"/>
          <p14:tracePt t="33442" x="5956300" y="5132388"/>
          <p14:tracePt t="33448" x="5981700" y="5124450"/>
          <p14:tracePt t="33450" x="5997575" y="5116513"/>
          <p14:tracePt t="33454" x="6015038" y="5116513"/>
          <p14:tracePt t="33458" x="6040438" y="5099050"/>
          <p14:tracePt t="33462" x="6057900" y="5081588"/>
          <p14:tracePt t="33469" x="6075363" y="5064125"/>
          <p14:tracePt t="33470" x="6108700" y="5048250"/>
          <p14:tracePt t="33474" x="6134100" y="5030788"/>
          <p14:tracePt t="33478" x="6159500" y="5005388"/>
          <p14:tracePt t="33485" x="6184900" y="4997450"/>
          <p14:tracePt t="33489" x="6210300" y="4979988"/>
          <p14:tracePt t="33490" x="6227763" y="4962525"/>
          <p14:tracePt t="33492" x="6253163" y="4946650"/>
          <p14:tracePt t="33497" x="6286500" y="4929188"/>
          <p14:tracePt t="33501" x="6311900" y="4911725"/>
          <p14:tracePt t="33505" x="6329363" y="4894263"/>
          <p14:tracePt t="33508" x="6354763" y="4878388"/>
          <p14:tracePt t="33512" x="6372225" y="4860925"/>
          <p14:tracePt t="33519" x="6389688" y="4852988"/>
          <p14:tracePt t="33521" x="6405563" y="4843463"/>
          <p14:tracePt t="33524" x="6423025" y="4827588"/>
          <p14:tracePt t="33528" x="6440488" y="4810125"/>
          <p14:tracePt t="33533" x="6448425" y="4792663"/>
          <p14:tracePt t="33538" x="6465888" y="4792663"/>
          <p14:tracePt t="33540" x="6473825" y="4784725"/>
          <p14:tracePt t="33544" x="6483350" y="4775200"/>
          <p14:tracePt t="33551" x="6499225" y="4767263"/>
          <p14:tracePt t="33554" x="6516688" y="4759325"/>
          <p14:tracePt t="33557" x="6524625" y="4749800"/>
          <p14:tracePt t="33560" x="6542088" y="4733925"/>
          <p14:tracePt t="33569" x="6575425" y="4716463"/>
          <p14:tracePt t="33572" x="6584950" y="4708525"/>
          <p14:tracePt t="33576" x="6610350" y="4683125"/>
          <p14:tracePt t="33581" x="6635750" y="4673600"/>
          <p14:tracePt t="33586" x="6661150" y="4665663"/>
          <p14:tracePt t="33588" x="6678613" y="4657725"/>
          <p14:tracePt t="33592" x="6694488" y="4640263"/>
          <p14:tracePt t="33598" x="6711950" y="4630738"/>
          <p14:tracePt t="33602" x="6737350" y="4622800"/>
          <p14:tracePt t="33606" x="6762750" y="4605338"/>
          <p14:tracePt t="33608" x="6780213" y="4597400"/>
          <p14:tracePt t="33612" x="6805613" y="4597400"/>
          <p14:tracePt t="33619" x="6831013" y="4589463"/>
          <p14:tracePt t="33620" x="6848475" y="4579938"/>
          <p14:tracePt t="33624" x="6873875" y="4579938"/>
          <p14:tracePt t="33628" x="6899275" y="4572000"/>
          <p14:tracePt t="33634" x="6924675" y="4564063"/>
          <p14:tracePt t="33638" x="6942138" y="4554538"/>
          <p14:tracePt t="33640" x="6967538" y="4554538"/>
          <p14:tracePt t="33644" x="6992938" y="4538663"/>
          <p14:tracePt t="33653" x="7018338" y="4529138"/>
          <p14:tracePt t="33655" x="7026275" y="4521200"/>
          <p14:tracePt t="33656" x="7051675" y="4521200"/>
          <p14:tracePt t="33660" x="7077075" y="4513263"/>
          <p14:tracePt t="33668" x="7094538" y="4513263"/>
          <p14:tracePt t="33670" x="7119938" y="4513263"/>
          <p14:tracePt t="33672" x="7145338" y="4503738"/>
          <p14:tracePt t="33674" x="7170738" y="4503738"/>
          <p14:tracePt t="33678" x="7188200" y="4503738"/>
          <p14:tracePt t="33684" x="7213600" y="4503738"/>
          <p14:tracePt t="33688" x="7246938" y="4495800"/>
          <p14:tracePt t="33690" x="7272338" y="4495800"/>
          <p14:tracePt t="33694" x="7297738" y="4495800"/>
          <p14:tracePt t="33704" x="7323138" y="4495800"/>
          <p14:tracePt t="33705" x="7340600" y="4495800"/>
          <p14:tracePt t="33706" x="7366000" y="4495800"/>
          <p14:tracePt t="33710" x="7400925" y="4495800"/>
          <p14:tracePt t="33722" x="7451725" y="4495800"/>
          <p14:tracePt t="33724" x="7477125" y="4495800"/>
          <p14:tracePt t="33726" x="7502525" y="4495800"/>
          <p14:tracePt t="33734" x="7518400" y="4495800"/>
          <p14:tracePt t="33738" x="7561263" y="4495800"/>
          <p14:tracePt t="33742" x="7578725" y="4495800"/>
          <p14:tracePt t="33748" x="7596188" y="4495800"/>
          <p14:tracePt t="33752" x="7604125" y="4495800"/>
          <p14:tracePt t="33754" x="7629525" y="4495800"/>
          <p14:tracePt t="33758" x="7646988" y="4495800"/>
          <p14:tracePt t="33762" x="7662863" y="4495800"/>
          <p14:tracePt t="33768" x="7688263" y="4495800"/>
          <p14:tracePt t="33770" x="7705725" y="4495800"/>
          <p14:tracePt t="33774" x="7715250" y="4495800"/>
          <p14:tracePt t="33778" x="7740650" y="4495800"/>
          <p14:tracePt t="33784" x="7756525" y="4495800"/>
          <p14:tracePt t="33787" x="7766050" y="4495800"/>
          <p14:tracePt t="33790" x="7791450" y="4495800"/>
          <p14:tracePt t="33794" x="7807325" y="4495800"/>
          <p14:tracePt t="33801" x="7824788" y="4495800"/>
          <p14:tracePt t="33804" x="7850188" y="4495800"/>
          <p14:tracePt t="33806" x="7867650" y="4495800"/>
          <p14:tracePt t="33810" x="7885113" y="4495800"/>
          <p14:tracePt t="33818" x="7910513" y="4495800"/>
          <p14:tracePt t="33820" x="7926388" y="4495800"/>
          <p14:tracePt t="33822" x="7943850" y="4495800"/>
          <p14:tracePt t="33826" x="7961313" y="4495800"/>
          <p14:tracePt t="33833" x="7977188" y="4495800"/>
          <p14:tracePt t="33836" x="8004175" y="4495800"/>
          <p14:tracePt t="33838" x="8029575" y="4503738"/>
          <p14:tracePt t="33844" x="8045450" y="4513263"/>
          <p14:tracePt t="33851" x="8080375" y="4513263"/>
          <p14:tracePt t="33854" x="8105775" y="4521200"/>
          <p14:tracePt t="33856" x="8131175" y="4521200"/>
          <p14:tracePt t="33860" x="8147050" y="4529138"/>
          <p14:tracePt t="33867" x="8174038" y="4538663"/>
          <p14:tracePt t="33870" x="8199438" y="4546600"/>
          <p14:tracePt t="33872" x="8232775" y="4554538"/>
          <p14:tracePt t="33876" x="8250238" y="4564063"/>
          <p14:tracePt t="33883" x="8275638" y="4572000"/>
          <p14:tracePt t="33885" x="8308975" y="4572000"/>
          <p14:tracePt t="33890" x="8334375" y="4572000"/>
          <p14:tracePt t="33892" x="8351838" y="4579938"/>
          <p14:tracePt t="33898" x="8377238" y="4589463"/>
          <p14:tracePt t="33902" x="8394700" y="4589463"/>
          <p14:tracePt t="33904" x="8420100" y="4597400"/>
          <p14:tracePt t="33908" x="8435975" y="4597400"/>
          <p14:tracePt t="33912" x="8462963" y="4605338"/>
          <p14:tracePt t="33918" x="8488363" y="4614863"/>
          <p14:tracePt t="33921" x="8504238" y="4614863"/>
          <p14:tracePt t="33924" x="8529638" y="4622800"/>
          <p14:tracePt t="33928" x="8564563" y="4630738"/>
          <p14:tracePt t="33934" x="8597900" y="4630738"/>
          <p14:tracePt t="33940" x="8640763" y="4648200"/>
          <p14:tracePt t="33944" x="8666163" y="4657725"/>
          <p14:tracePt t="33951" x="8683625" y="4665663"/>
          <p14:tracePt t="33953" x="8699500" y="4665663"/>
          <p14:tracePt t="33956" x="8716963" y="4665663"/>
          <p14:tracePt t="33960" x="8734425" y="4673600"/>
          <p14:tracePt t="33968" x="8750300" y="4673600"/>
          <p14:tracePt t="33970" x="8767763" y="4683125"/>
          <p14:tracePt t="33972" x="8793163" y="4691063"/>
          <p14:tracePt t="33976" x="8810625" y="4699000"/>
          <p14:tracePt t="33983" x="8828088" y="4716463"/>
          <p14:tracePt t="33988" x="8853488" y="4724400"/>
          <p14:tracePt t="33989" x="8878888" y="4741863"/>
          <p14:tracePt t="33992" x="8904288" y="4741863"/>
          <p14:tracePt t="33998" x="8912225" y="4749800"/>
          <p14:tracePt t="34002" x="8937625" y="4759325"/>
          <p14:tracePt t="34004" x="8963025" y="4775200"/>
          <p14:tracePt t="34008" x="8988425" y="4784725"/>
          <p14:tracePt t="34012" x="9005888" y="4802188"/>
          <p14:tracePt t="34020" x="9048750" y="4810125"/>
          <p14:tracePt t="34022" x="9074150" y="4818063"/>
          <p14:tracePt t="34026" x="9091613" y="4827588"/>
          <p14:tracePt t="34039" x="9124950" y="4843463"/>
          <p14:tracePt t="34039" x="9132888" y="4852988"/>
          <p14:tracePt t="34042" x="9150350" y="4868863"/>
          <p14:tracePt t="34048" x="9175750" y="4878388"/>
          <p14:tracePt t="34053" x="9193213" y="4886325"/>
          <p14:tracePt t="34055" x="9209088" y="4894263"/>
          <p14:tracePt t="34058" x="9226550" y="4894263"/>
          <p14:tracePt t="34062" x="9251950" y="4911725"/>
          <p14:tracePt t="34068" x="9269413" y="4929188"/>
          <p14:tracePt t="34071" x="9277350" y="4937125"/>
          <p14:tracePt t="34074" x="9294813" y="4946650"/>
          <p14:tracePt t="34078" x="9312275" y="4954588"/>
          <p14:tracePt t="34086" x="9328150" y="4954588"/>
          <p14:tracePt t="34088" x="9328150" y="4962525"/>
          <p14:tracePt t="34090" x="9353550" y="4979988"/>
          <p14:tracePt t="34094" x="9363075" y="4987925"/>
          <p14:tracePt t="34100" x="9380538" y="4997450"/>
          <p14:tracePt t="34103" x="9396413" y="4997450"/>
          <p14:tracePt t="34106" x="9413875" y="5005388"/>
          <p14:tracePt t="34110" x="9413875" y="5013325"/>
          <p14:tracePt t="34118" x="9431338" y="5022850"/>
          <p14:tracePt t="34120" x="9439275" y="5022850"/>
          <p14:tracePt t="34122" x="9447213" y="5030788"/>
          <p14:tracePt t="34126" x="9464675" y="5048250"/>
          <p14:tracePt t="34136" x="9482138" y="5064125"/>
          <p14:tracePt t="34138" x="9490075" y="5073650"/>
          <p14:tracePt t="34142" x="9507538" y="5081588"/>
          <p14:tracePt t="34148" x="9523413" y="5081588"/>
          <p14:tracePt t="34154" x="9540875" y="5099050"/>
          <p14:tracePt t="34161" x="9540875" y="5106988"/>
          <p14:tracePt t="34168" x="9558338" y="5116513"/>
          <p14:tracePt t="34170" x="9575800" y="5124450"/>
          <p14:tracePt t="34174" x="9583738" y="5141913"/>
          <p14:tracePt t="34178" x="9601200" y="5149850"/>
          <p14:tracePt t="34183" x="9617075" y="5157788"/>
          <p14:tracePt t="34190" x="9626600" y="5175250"/>
          <p14:tracePt t="34200" x="9642475" y="5183188"/>
          <p14:tracePt t="34203" x="9659938" y="5200650"/>
          <p14:tracePt t="34208" x="9659938" y="5208588"/>
          <p14:tracePt t="34212" x="9677400" y="5208588"/>
          <p14:tracePt t="34220" x="9685338" y="5218113"/>
          <p14:tracePt t="34224" x="9694863" y="5235575"/>
          <p14:tracePt t="34228" x="9710738" y="5243513"/>
          <p14:tracePt t="34240" x="9720263" y="5260975"/>
          <p14:tracePt t="34253" x="9736138" y="5276850"/>
          <p14:tracePt t="34268" x="9736138" y="5286375"/>
          <p14:tracePt t="34272" x="9736138" y="5294313"/>
          <p14:tracePt t="34283" x="9745663" y="5311775"/>
          <p14:tracePt t="34287" x="9753600" y="5319713"/>
          <p14:tracePt t="34304" x="9753600" y="5327650"/>
          <p14:tracePt t="34308" x="9753600" y="5337175"/>
          <p14:tracePt t="34324" x="9753600" y="5353050"/>
          <p14:tracePt t="34336" x="9753600" y="5362575"/>
          <p14:tracePt t="34349" x="9753600" y="5370513"/>
          <p14:tracePt t="34356" x="9753600" y="5380038"/>
          <p14:tracePt t="34370" x="9753600" y="5387975"/>
          <p14:tracePt t="34372" x="9753600" y="5395913"/>
          <p14:tracePt t="34376" x="9753600" y="5405438"/>
          <p14:tracePt t="34384" x="9753600" y="5421313"/>
          <p14:tracePt t="34387" x="9753600" y="5438775"/>
          <p14:tracePt t="34394" x="9745663" y="5446713"/>
          <p14:tracePt t="34402" x="9745663" y="5456238"/>
          <p14:tracePt t="34406" x="9736138" y="5472113"/>
          <p14:tracePt t="34410" x="9728200" y="5472113"/>
          <p14:tracePt t="34418" x="9720263" y="5481638"/>
          <p14:tracePt t="34420" x="9720263" y="5497513"/>
          <p14:tracePt t="34422" x="9710738" y="5497513"/>
          <p14:tracePt t="34432" x="9702800" y="5507038"/>
          <p14:tracePt t="34436" x="9694863" y="5514975"/>
          <p14:tracePt t="34438" x="9694863" y="5524500"/>
          <p14:tracePt t="34442" x="9685338" y="5532438"/>
          <p14:tracePt t="34448" x="9677400" y="5540375"/>
          <p14:tracePt t="34458" x="9667875" y="5549900"/>
          <p14:tracePt t="34463" x="9659938" y="5557838"/>
          <p14:tracePt t="34470" x="9652000" y="5565775"/>
          <p14:tracePt t="34474" x="9652000" y="5583238"/>
          <p14:tracePt t="34478" x="9634538" y="5591175"/>
          <p14:tracePt t="34483" x="9617075" y="5600700"/>
          <p14:tracePt t="34490" x="9601200" y="5608638"/>
          <p14:tracePt t="34500" x="9591675" y="5616575"/>
          <p14:tracePt t="34503" x="9583738" y="5616575"/>
          <p14:tracePt t="34506" x="9575800" y="5626100"/>
          <p14:tracePt t="34510" x="9566275" y="5634038"/>
          <p14:tracePt t="34518" x="9558338" y="5634038"/>
          <p14:tracePt t="34520" x="9540875" y="5641975"/>
          <p14:tracePt t="34522" x="9523413" y="5651500"/>
          <p14:tracePt t="34526" x="9507538" y="5659438"/>
          <p14:tracePt t="34532" x="9490075" y="5668963"/>
          <p14:tracePt t="34536" x="9472613" y="5676900"/>
          <p14:tracePt t="34538" x="9456738" y="5684838"/>
          <p14:tracePt t="34542" x="9439275" y="5694363"/>
          <p14:tracePt t="34549" x="9413875" y="5694363"/>
          <p14:tracePt t="34552" x="9396413" y="5710238"/>
          <p14:tracePt t="34555" x="9371013" y="5719763"/>
          <p14:tracePt t="34558" x="9345613" y="5735638"/>
          <p14:tracePt t="34560" x="9320213" y="5745163"/>
          <p14:tracePt t="34569" x="9294813" y="5753100"/>
          <p14:tracePt t="34570" x="9286875" y="5761038"/>
          <p14:tracePt t="34572" x="9261475" y="5770563"/>
          <p14:tracePt t="34576" x="9236075" y="5788025"/>
          <p14:tracePt t="34582" x="9226550" y="5788025"/>
          <p14:tracePt t="34588" x="9183688" y="5803900"/>
          <p14:tracePt t="34592" x="9167813" y="5813425"/>
          <p14:tracePt t="34599" x="9158288" y="5821363"/>
          <p14:tracePt t="34601" x="9142413" y="5829300"/>
          <p14:tracePt t="34606" x="9117013" y="5829300"/>
          <p14:tracePt t="34608" x="9107488" y="5838825"/>
          <p14:tracePt t="34613" x="9091613" y="5838825"/>
          <p14:tracePt t="34619" x="9074150" y="5838825"/>
          <p14:tracePt t="34620" x="9056688" y="5854700"/>
          <p14:tracePt t="34624" x="9048750" y="5864225"/>
          <p14:tracePt t="34628" x="9031288" y="5872163"/>
          <p14:tracePt t="34633" x="9005888" y="5880100"/>
          <p14:tracePt t="34637" x="8988425" y="5897563"/>
          <p14:tracePt t="34640" x="8963025" y="5905500"/>
          <p14:tracePt t="34644" x="8947150" y="5915025"/>
          <p14:tracePt t="34654" x="8912225" y="5940425"/>
          <p14:tracePt t="34656" x="8894763" y="5948363"/>
          <p14:tracePt t="34660" x="8869363" y="5965825"/>
          <p14:tracePt t="34669" x="8843963" y="5983288"/>
          <p14:tracePt t="34671" x="8828088" y="5991225"/>
          <p14:tracePt t="34672" x="8818563" y="5999163"/>
          <p14:tracePt t="34676" x="8793163" y="6008688"/>
          <p14:tracePt t="34682" x="8767763" y="6016625"/>
          <p14:tracePt t="34687" x="8742363" y="6024563"/>
          <p14:tracePt t="34688" x="8724900" y="6034088"/>
          <p14:tracePt t="34692" x="8699500" y="6042025"/>
          <p14:tracePt t="34701" x="8674100" y="6059488"/>
          <p14:tracePt t="34703" x="8648700" y="6067425"/>
          <p14:tracePt t="34704" x="8640763" y="6076950"/>
          <p14:tracePt t="34708" x="8615363" y="6076950"/>
          <p14:tracePt t="34720" x="8580438" y="6084888"/>
          <p14:tracePt t="34721" x="8555038" y="6084888"/>
          <p14:tracePt t="34724" x="8539163" y="6084888"/>
          <p14:tracePt t="34728" x="8529638" y="6092825"/>
          <p14:tracePt t="34733" x="8513763" y="6092825"/>
          <p14:tracePt t="34737" x="8488363" y="6092825"/>
          <p14:tracePt t="34738" x="8470900" y="6092825"/>
          <p14:tracePt t="34742" x="8445500" y="6092825"/>
          <p14:tracePt t="34749" x="8428038" y="6092825"/>
          <p14:tracePt t="34752" x="8420100" y="6092825"/>
          <p14:tracePt t="34754" x="8394700" y="6092825"/>
          <p14:tracePt t="34759" x="8369300" y="6092825"/>
          <p14:tracePt t="34763" x="8359775" y="6092825"/>
          <p14:tracePt t="34769" x="8334375" y="6092825"/>
          <p14:tracePt t="34770" x="8308975" y="6092825"/>
          <p14:tracePt t="34774" x="8301038" y="6092825"/>
          <p14:tracePt t="34778" x="8275638" y="6092825"/>
          <p14:tracePt t="34783" x="8258175" y="6092825"/>
          <p14:tracePt t="34786" x="8232775" y="6092825"/>
          <p14:tracePt t="34790" x="8215313" y="6092825"/>
          <p14:tracePt t="34794" x="8199438" y="6092825"/>
          <p14:tracePt t="34800" x="8181975" y="6092825"/>
          <p14:tracePt t="34803" x="8164513" y="6092825"/>
          <p14:tracePt t="34806" x="8156575" y="6092825"/>
          <p14:tracePt t="34810" x="8139113" y="6092825"/>
          <p14:tracePt t="34818" x="8131175" y="6092825"/>
          <p14:tracePt t="34820" x="8105775" y="6092825"/>
          <p14:tracePt t="34822" x="8088313" y="6092825"/>
          <p14:tracePt t="34826" x="8080375" y="6092825"/>
          <p14:tracePt t="34833" x="8062913" y="6092825"/>
          <p14:tracePt t="34836" x="8054975" y="6092825"/>
          <p14:tracePt t="34838" x="8037513" y="6092825"/>
          <p14:tracePt t="34842" x="8020050" y="6092825"/>
          <p14:tracePt t="34850" x="7994650" y="6092825"/>
          <p14:tracePt t="34854" x="7986713" y="6092825"/>
          <p14:tracePt t="34858" x="7977188" y="6092825"/>
          <p14:tracePt t="34863" x="7951788" y="6092825"/>
          <p14:tracePt t="34869" x="7943850" y="6084888"/>
          <p14:tracePt t="34870" x="7935913" y="6084888"/>
          <p14:tracePt t="34874" x="7910513" y="6084888"/>
          <p14:tracePt t="34878" x="7893050" y="6076950"/>
          <p14:tracePt t="34887" x="7867650" y="6076950"/>
          <p14:tracePt t="34890" x="7842250" y="6076950"/>
          <p14:tracePt t="34894" x="7816850" y="6067425"/>
          <p14:tracePt t="34900" x="7799388" y="6067425"/>
          <p14:tracePt t="34902" x="7773988" y="6059488"/>
          <p14:tracePt t="34906" x="7756525" y="6059488"/>
          <p14:tracePt t="34910" x="7723188" y="6049963"/>
          <p14:tracePt t="34918" x="7688263" y="6042025"/>
          <p14:tracePt t="34919" x="7654925" y="6042025"/>
          <p14:tracePt t="34921" x="7621588" y="6024563"/>
          <p14:tracePt t="34924" x="7586663" y="6016625"/>
          <p14:tracePt t="34928" x="7545388" y="6008688"/>
          <p14:tracePt t="34933" x="7518400" y="5999163"/>
          <p14:tracePt t="34938" x="7510463" y="5999163"/>
          <p14:tracePt t="34940" x="7485063" y="5991225"/>
          <p14:tracePt t="34944" x="7459663" y="5983288"/>
          <p14:tracePt t="34949" x="7451725" y="5983288"/>
          <p14:tracePt t="34953" x="7434263" y="5983288"/>
          <p14:tracePt t="34956" x="7400925" y="5983288"/>
          <p14:tracePt t="34960" x="7373938" y="5973763"/>
          <p14:tracePt t="34968" x="7366000" y="5973763"/>
          <p14:tracePt t="34970" x="7340600" y="5965825"/>
          <p14:tracePt t="34972" x="7332663" y="5965825"/>
          <p14:tracePt t="34976" x="7297738" y="5957888"/>
          <p14:tracePt t="34986" x="7239000" y="5957888"/>
          <p14:tracePt t="34988" x="7221538" y="5948363"/>
          <p14:tracePt t="34992" x="7204075" y="5948363"/>
          <p14:tracePt t="35000" x="7170738" y="5948363"/>
          <p14:tracePt t="35004" x="7145338" y="5948363"/>
          <p14:tracePt t="35013" x="7102475" y="5948363"/>
          <p14:tracePt t="35020" x="7085013" y="5948363"/>
          <p14:tracePt t="35021" x="7059613" y="5948363"/>
          <p14:tracePt t="35024" x="7043738" y="5948363"/>
          <p14:tracePt t="35028" x="7034213" y="5940425"/>
          <p14:tracePt t="35033" x="7026275" y="5940425"/>
          <p14:tracePt t="35037" x="7018338" y="5940425"/>
          <p14:tracePt t="35040" x="6992938" y="5940425"/>
          <p14:tracePt t="35044" x="6983413" y="5922963"/>
          <p14:tracePt t="35053" x="6958013" y="5922963"/>
          <p14:tracePt t="35056" x="6950075" y="5922963"/>
          <p14:tracePt t="35060" x="6932613" y="5915025"/>
          <p14:tracePt t="35068" x="6915150" y="5915025"/>
          <p14:tracePt t="35070" x="6907213" y="5915025"/>
          <p14:tracePt t="35072" x="6881813" y="5905500"/>
          <p14:tracePt t="35076" x="6873875" y="5905500"/>
          <p14:tracePt t="35082" x="6864350" y="5905500"/>
          <p14:tracePt t="35086" x="6838950" y="5897563"/>
          <p14:tracePt t="35088" x="6823075" y="5897563"/>
          <p14:tracePt t="35092" x="6805613" y="5889625"/>
          <p14:tracePt t="35094" x="6797675" y="5889625"/>
          <p14:tracePt t="35100" x="6788150" y="5889625"/>
          <p14:tracePt t="35106" x="6762750" y="5880100"/>
          <p14:tracePt t="35110" x="6762750" y="5872163"/>
          <p14:tracePt t="35118" x="6754813" y="5872163"/>
          <p14:tracePt t="35119" x="6745288" y="5872163"/>
          <p14:tracePt t="35122" x="6729413" y="5872163"/>
          <p14:tracePt t="35126" x="6719888" y="5872163"/>
          <p14:tracePt t="35135" x="6711950" y="5872163"/>
          <p14:tracePt t="35137" x="6704013" y="5872163"/>
          <p14:tracePt t="35142" x="6686550" y="5864225"/>
          <p14:tracePt t="35150" x="6669088" y="5864225"/>
          <p14:tracePt t="35156" x="6643688" y="5854700"/>
          <p14:tracePt t="35158" x="6626225" y="5854700"/>
          <p14:tracePt t="35165" x="6618288" y="5854700"/>
          <p14:tracePt t="35168" x="6600825" y="5846763"/>
          <p14:tracePt t="35170" x="6584950" y="5846763"/>
          <p14:tracePt t="35174" x="6567488" y="5838825"/>
          <p14:tracePt t="35179" x="6559550" y="5838825"/>
          <p14:tracePt t="35183" x="6542088" y="5838825"/>
          <p14:tracePt t="35187" x="6516688" y="5821363"/>
          <p14:tracePt t="35194" x="6499225" y="5821363"/>
          <p14:tracePt t="35200" x="6483350" y="5821363"/>
          <p14:tracePt t="35206" x="6456363" y="5821363"/>
          <p14:tracePt t="35210" x="6440488" y="5821363"/>
          <p14:tracePt t="35219" x="6430963" y="5821363"/>
          <p14:tracePt t="35220" x="6415088" y="5821363"/>
          <p14:tracePt t="35222" x="6389688" y="5813425"/>
          <p14:tracePt t="35232" x="6380163" y="5813425"/>
          <p14:tracePt t="35235" x="6364288" y="5813425"/>
          <p14:tracePt t="35238" x="6354763" y="5813425"/>
          <p14:tracePt t="35242" x="6338888" y="5813425"/>
          <p14:tracePt t="35250" x="6321425" y="5813425"/>
          <p14:tracePt t="35253" x="6296025" y="5813425"/>
          <p14:tracePt t="35254" x="6270625" y="5813425"/>
          <p14:tracePt t="35258" x="6253163" y="5813425"/>
          <p14:tracePt t="35265" x="6227763" y="5813425"/>
          <p14:tracePt t="35269" x="6202363" y="5813425"/>
          <p14:tracePt t="35271" x="6194425" y="5813425"/>
          <p14:tracePt t="35272" x="6167438" y="5813425"/>
          <p14:tracePt t="35276" x="6142038" y="5813425"/>
          <p14:tracePt t="35283" x="6116638" y="5813425"/>
          <p14:tracePt t="35285" x="6091238" y="5813425"/>
          <p14:tracePt t="35288" x="6065838" y="5813425"/>
          <p14:tracePt t="35292" x="6032500" y="5813425"/>
          <p14:tracePt t="35300" x="6015038" y="5813425"/>
          <p14:tracePt t="35302" x="5989638" y="5821363"/>
          <p14:tracePt t="35304" x="5964238" y="5821363"/>
          <p14:tracePt t="35308" x="5938838" y="5821363"/>
          <p14:tracePt t="35317" x="5888038" y="5829300"/>
          <p14:tracePt t="35319" x="5862638" y="5838825"/>
          <p14:tracePt t="35320" x="5837238" y="5838825"/>
          <p14:tracePt t="35324" x="5811838" y="5838825"/>
          <p14:tracePt t="35329" x="5786438" y="5846763"/>
          <p14:tracePt t="35334" x="5743575" y="5846763"/>
          <p14:tracePt t="35337" x="5718175" y="5846763"/>
          <p14:tracePt t="35340" x="5683250" y="5854700"/>
          <p14:tracePt t="35345" x="5649913" y="5854700"/>
          <p14:tracePt t="35352" x="5616575" y="5864225"/>
          <p14:tracePt t="35353" x="5599113" y="5864225"/>
          <p14:tracePt t="35356" x="5573713" y="5864225"/>
          <p14:tracePt t="35360" x="5548313" y="5872163"/>
          <p14:tracePt t="35369" x="5530850" y="5880100"/>
          <p14:tracePt t="35370" x="5505450" y="5889625"/>
          <p14:tracePt t="35372" x="5480050" y="5897563"/>
          <p14:tracePt t="35376" x="5462588" y="5897563"/>
          <p14:tracePt t="35382" x="5454650" y="5897563"/>
          <p14:tracePt t="35385" x="5446713" y="5897563"/>
          <p14:tracePt t="35388" x="5437188" y="5897563"/>
          <p14:tracePt t="35392" x="5421313" y="5905500"/>
          <p14:tracePt t="35400" x="5403850" y="5905500"/>
          <p14:tracePt t="35404" x="5394325" y="5915025"/>
          <p14:tracePt t="35416" x="5378450" y="5922963"/>
          <p14:tracePt t="35424" x="5360988" y="5932488"/>
          <p14:tracePt t="35432" x="5343525" y="5932488"/>
          <p14:tracePt t="35436" x="5335588" y="5932488"/>
          <p14:tracePt t="35444" x="5327650" y="5940425"/>
          <p14:tracePt t="35452" x="5318125" y="5948363"/>
          <p14:tracePt t="35454" x="5310188" y="5948363"/>
          <p14:tracePt t="35458" x="5310188" y="5957888"/>
          <p14:tracePt t="35468" x="5292725" y="5957888"/>
          <p14:tracePt t="35474" x="5284788" y="5957888"/>
          <p14:tracePt t="35479" x="5276850" y="5957888"/>
          <p14:tracePt t="35483" x="5259388" y="5957888"/>
          <p14:tracePt t="35490" x="5241925" y="5965825"/>
          <p14:tracePt t="35503" x="5233988" y="5973763"/>
          <p14:tracePt t="35506" x="5224463" y="5983288"/>
          <p14:tracePt t="35518" x="5216525" y="5983288"/>
          <p14:tracePt t="35522" x="5208588" y="5983288"/>
          <p14:tracePt t="35526" x="5199063" y="5983288"/>
          <p14:tracePt t="35532" x="5199063" y="5991225"/>
          <p14:tracePt t="35538" x="5191125" y="5999163"/>
          <p14:tracePt t="35542" x="5183188" y="5999163"/>
          <p14:tracePt t="35552" x="5173663" y="6008688"/>
          <p14:tracePt t="35558" x="5165725" y="6016625"/>
          <p14:tracePt t="35566" x="5157788" y="6024563"/>
          <p14:tracePt t="35574" x="5140325" y="6034088"/>
          <p14:tracePt t="35579" x="5132388" y="6034088"/>
          <p14:tracePt t="35586" x="5122863" y="6042025"/>
          <p14:tracePt t="35595" x="5122863" y="6049963"/>
          <p14:tracePt t="35603" x="5114925" y="6049963"/>
          <p14:tracePt t="35606" x="5106988" y="6059488"/>
          <p14:tracePt t="35610" x="5106988" y="6067425"/>
          <p14:tracePt t="35618" x="5097463" y="6076950"/>
          <p14:tracePt t="35626" x="5080000" y="6092825"/>
          <p14:tracePt t="35632" x="5064125" y="6110288"/>
          <p14:tracePt t="35636" x="5054600" y="6127750"/>
          <p14:tracePt t="35647" x="5046663" y="6135688"/>
          <p14:tracePt t="35649" x="5029200" y="6153150"/>
          <p14:tracePt t="35660" x="5013325" y="6178550"/>
          <p14:tracePt t="35668" x="4995863" y="6194425"/>
          <p14:tracePt t="35669" x="4987925" y="6211888"/>
          <p14:tracePt t="35682" x="4970463" y="6229350"/>
          <p14:tracePt t="35688" x="4962525" y="6246813"/>
          <p14:tracePt t="35692" x="4953000" y="6246813"/>
          <p14:tracePt t="35708" x="4953000" y="6254750"/>
          <p14:tracePt t="35709" x="4945063" y="6262688"/>
          <p14:tracePt t="35720" x="4935538" y="6262688"/>
          <p14:tracePt t="35736" x="4927600" y="6280150"/>
          <p14:tracePt t="35740" x="4910138" y="6288088"/>
          <p14:tracePt t="35747" x="4902200" y="6305550"/>
          <p14:tracePt t="35752" x="4894263" y="6305550"/>
          <p14:tracePt t="35760" x="4894263" y="6313488"/>
          <p14:tracePt t="35769" x="4884738" y="6323013"/>
          <p14:tracePt t="35776" x="4876800" y="6323013"/>
          <p14:tracePt t="35785" x="4876800" y="6330950"/>
          <p14:tracePt t="35788" x="4868863" y="6338888"/>
          <p14:tracePt t="35806" x="4859338" y="6338888"/>
          <p14:tracePt t="35810" x="4851400" y="6348413"/>
          <p14:tracePt t="35838" x="4843463" y="6348413"/>
          <p14:tracePt t="35842" x="4833938" y="6348413"/>
          <p14:tracePt t="35902" x="4818063" y="6348413"/>
          <p14:tracePt t="35931" x="4800600" y="6348413"/>
          <p14:tracePt t="36020" x="4791075" y="6348413"/>
          <p14:tracePt t="36235" x="4783138" y="6356350"/>
          <p14:tracePt t="36242" x="4783138" y="6365875"/>
          <p14:tracePt t="36255" x="4783138" y="6381750"/>
          <p14:tracePt t="36258" x="4783138" y="6391275"/>
          <p14:tracePt t="36268" x="4783138" y="6407150"/>
          <p14:tracePt t="36270" x="4783138" y="6424613"/>
          <p14:tracePt t="36274" x="4783138" y="6432550"/>
          <p14:tracePt t="36281" x="4783138" y="6442075"/>
          <p14:tracePt t="36285" x="4783138" y="6450013"/>
          <p14:tracePt t="36286" x="4783138" y="6457950"/>
          <p14:tracePt t="36290" x="4783138" y="6475413"/>
          <p14:tracePt t="36297" x="4783138" y="6492875"/>
          <p14:tracePt t="36298" x="4783138" y="6500813"/>
          <p14:tracePt t="36303" x="4783138" y="6510338"/>
          <p14:tracePt t="36306" x="4783138" y="6518275"/>
          <p14:tracePt t="36310" x="4783138" y="6535738"/>
          <p14:tracePt t="36315" x="4783138" y="6551613"/>
          <p14:tracePt t="36319" x="4783138" y="6561138"/>
          <p14:tracePt t="36322" x="4783138" y="6577013"/>
          <p14:tracePt t="36331" x="4783138" y="6594475"/>
          <p14:tracePt t="36335" x="4783138" y="6611938"/>
          <p14:tracePt t="36340" x="4783138" y="6619875"/>
          <p14:tracePt t="36349" x="4783138" y="6637338"/>
          <p14:tracePt t="36360" x="4783138" y="6654800"/>
          <p14:tracePt t="36372" x="4783138" y="6670675"/>
          <p14:tracePt t="36384" x="4783138" y="6680200"/>
          <p14:tracePt t="36392" x="4783138" y="6688138"/>
          <p14:tracePt t="36402" x="4783138" y="6696075"/>
          <p14:tracePt t="36404" x="4783138" y="6713538"/>
          <p14:tracePt t="36416" x="4783138" y="6721475"/>
          <p14:tracePt t="36418" x="4783138" y="6731000"/>
          <p14:tracePt t="36420" x="4783138" y="6738938"/>
          <p14:tracePt t="36424" x="4783138" y="6746875"/>
          <p14:tracePt t="36431" x="4783138" y="6756400"/>
          <p14:tracePt t="36433" x="4783138" y="6764338"/>
          <p14:tracePt t="36436" x="4783138" y="6781800"/>
          <p14:tracePt t="36440" x="4775200" y="6799263"/>
          <p14:tracePt t="36451" x="4757738" y="6807200"/>
          <p14:tracePt t="36453" x="4749800" y="6815138"/>
          <p14:tracePt t="36456" x="4740275" y="6832600"/>
          <p14:tracePt t="36465" x="4732338" y="6840538"/>
          <p14:tracePt t="36468" x="4724400" y="68500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9"/>
          <a:stretch>
            <a:fillRect/>
          </a:stretch>
        </p:blipFill>
        <p:spPr>
          <a:xfrm>
            <a:off x="-455" y="-84138"/>
            <a:ext cx="12168642" cy="6942138"/>
          </a:xfrm>
        </p:spPr>
      </p:pic>
      <p:sp>
        <p:nvSpPr>
          <p:cNvPr id="7" name="Double Wave 6"/>
          <p:cNvSpPr/>
          <p:nvPr/>
        </p:nvSpPr>
        <p:spPr>
          <a:xfrm>
            <a:off x="1065847" y="609283"/>
            <a:ext cx="10033866" cy="3935412"/>
          </a:xfrm>
          <a:prstGeom prst="doubleWave">
            <a:avLst>
              <a:gd name="adj1" fmla="val 6250"/>
              <a:gd name="adj2" fmla="val -304"/>
            </a:avLst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Hoạt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động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alt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3</a:t>
            </a:r>
            <a:endParaRPr kumimoji="0" lang="en-GB" sz="6600" b="0" i="0" u="none" strike="noStrike" kern="0" cap="none" spc="0" normalizeH="0" baseline="0" noProof="0" dirty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Luyện tập - Sáng tạo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2" y="28390"/>
            <a:ext cx="1771251" cy="1771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2" y="5350304"/>
            <a:ext cx="1507696" cy="1507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6" b="93220" l="2119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875">
            <a:off x="10876560" y="922345"/>
            <a:ext cx="1346200" cy="1346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09" y="4227461"/>
            <a:ext cx="1611343" cy="1611343"/>
          </a:xfrm>
          <a:prstGeom prst="rect">
            <a:avLst/>
          </a:prstGeom>
        </p:spPr>
      </p:pic>
      <p:pic>
        <p:nvPicPr>
          <p:cNvPr id="14" name="cá xanh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6411" flipH="1">
            <a:off x="2514219" y="4356614"/>
            <a:ext cx="1460098" cy="15781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6 -0.11759 C -0.0276 -0.11713 -0.02578 -0.11782 -0.02448 -0.11597 C -0.02265 -0.11342 -0.02226 -0.10879 -0.0207 -0.10579 C -0.01888 -0.10278 -0.01836 -0.10116 -0.01588 -0.09907 C -0.01497 -0.09838 -0.01406 -0.09791 -0.01302 -0.09745 C -0.01068 -0.09329 -0.00898 -0.08819 -0.00456 -0.09745 C -0.00351 -0.09954 -0.00482 -0.10324 -0.00547 -0.10579 C -0.00742 -0.11319 -0.00924 -0.11597 -0.01211 -0.12106 L -0.01406 -0.13125 L -0.01497 -0.13634 C -0.01471 -0.13912 -0.0151 -0.14259 -0.01406 -0.14467 C -0.01341 -0.14583 -0.01263 -0.14259 -0.01211 -0.14143 C -0.01146 -0.13981 -0.01068 -0.13819 -0.01028 -0.13634 C -0.01028 -0.13611 -0.00781 -0.12361 -0.00742 -0.12106 C -0.00703 -0.11944 -0.00703 -0.11759 -0.00638 -0.11597 C -0.00573 -0.11435 -0.00547 -0.11204 -0.00456 -0.11088 C -0.00338 -0.10972 -0.00195 -0.10972 -0.00078 -0.10926 C -0.00013 -0.11041 0.00104 -0.11111 0.00117 -0.11273 C 0.00143 -0.11435 0.00065 -0.1162 0.00026 -0.11759 C -0.00026 -0.11944 -0.00091 -0.12129 -0.00169 -0.12268 C -0.00364 -0.12708 -0.00403 -0.12546 -0.00547 -0.13125 C -0.01002 -0.1493 -0.00495 -0.13495 -0.00924 -0.14629 C -0.01198 -0.16574 -0.00781 -0.14259 -0.01302 -0.15648 C -0.0138 -0.15856 -0.01367 -0.16111 -0.01406 -0.16319 C -0.01341 -0.1662 -0.01354 -0.17014 -0.01211 -0.17176 C -0.01068 -0.17315 -0.00885 -0.17106 -0.00742 -0.17014 C -0.00625 -0.16921 -0.0026 -0.15995 -0.0026 -0.15972 C 0.00013 -0.1456 -0.00364 -0.16296 0.00026 -0.15139 C 0.00078 -0.15 0.00091 -0.14815 0.00117 -0.14629 C 0.00456 -0.15231 0.003 -0.14745 0.00026 -0.15486 C -0.00039 -0.15625 -0.00039 -0.15833 -0.00078 -0.15995 C -0.00104 -0.16319 -0.00091 -0.1669 -0.00169 -0.17014 C -0.0026 -0.17384 -0.00547 -0.18009 -0.00547 -0.17986 C -0.00573 -0.18241 -0.00612 -0.18472 -0.00638 -0.18704 C -0.00664 -0.18866 -0.00742 -0.19028 -0.00742 -0.1919 C -0.00716 -0.20116 -0.00612 -0.20995 -0.00547 -0.21898 C 0.00039 -0.20856 -0.00755 -0.22361 -0.0026 -0.21065 C -0.00182 -0.20856 -0.00078 -0.20717 0.00026 -0.20555 C 0.00248 -0.19352 -0.00065 -0.2081 0.00404 -0.19537 C 0.00768 -0.18565 0.00143 -0.19444 0.00781 -0.18704 C 0.00755 -0.18935 0.00638 -0.20555 0.00495 -0.20717 L 0.00209 -0.21065 C 0.00143 -0.21227 0.00065 -0.21389 0.00026 -0.21574 C -0.00052 -0.21898 -0.00169 -0.22569 -0.00169 -0.22546 C -0.00104 -0.2331 -0.00104 -0.24074 0.00026 -0.24768 C 0.00065 -0.25 0.00078 -0.24305 0.00117 -0.24097 C 0.00222 -0.23611 0.00339 -0.23333 0.00495 -0.22916 C 0.0056 -0.22523 0.00612 -0.21759 0.00873 -0.21574 C 0.00964 -0.21504 0.01003 -0.21782 0.01068 -0.21898 C 0.01042 -0.22523 0.01055 -0.23148 0.00977 -0.2375 C 0.00951 -0.23912 0.00834 -0.23958 0.00781 -0.24097 C 0.00703 -0.24305 0.00651 -0.24537 0.00599 -0.24768 C 0.00625 -0.27245 0.00573 -0.29722 0.0069 -0.32199 C 0.00716 -0.32662 0.00729 -0.31227 0.00873 -0.30856 L 0.01263 -0.29838 C 0.01328 -0.29213 0.01328 -0.28565 0.01446 -0.27986 C 0.01485 -0.27824 0.01537 -0.2831 0.0155 -0.28495 C 0.01602 -0.29375 0.01602 -0.30278 0.01641 -0.3118 C 0.01602 -0.31481 0.01589 -0.31759 0.0155 -0.32037 C 0.01524 -0.32199 0.01472 -0.32361 0.01446 -0.32546 C 0.01406 -0.32824 0.01276 -0.33125 0.01354 -0.33379 C 0.01406 -0.33565 0.01498 -0.33055 0.0155 -0.3287 C 0.01628 -0.32546 0.01589 -0.32106 0.01732 -0.31875 C 0.02005 -0.31389 0.01875 -0.31666 0.0211 -0.31018 C 0.02656 -0.32477 0.02305 -0.31296 0.02214 -0.34907 C 0.02175 -0.36204 0.02175 -0.375 0.0211 -0.38796 C 0.0211 -0.38958 0.01914 -0.39282 0.02018 -0.39282 C 0.02136 -0.39282 0.02149 -0.38958 0.02214 -0.38796 C 0.02474 -0.37361 0.02044 -0.39606 0.02591 -0.37268 C 0.02904 -0.35926 0.02591 -0.36574 0.02969 -0.35926 C 0.0306 -0.36018 0.03242 -0.36041 0.03255 -0.3625 C 0.03607 -0.40879 0.02578 -0.41898 0.03633 -0.40648 C 0.03698 -0.4037 0.03737 -0.40069 0.03828 -0.39791 C 0.03867 -0.39653 0.03972 -0.39606 0.04011 -0.39467 C 0.04323 -0.38565 0.03828 -0.39282 0.04401 -0.38611 C 0.04362 -0.3919 0.04349 -0.39745 0.04297 -0.40301 C 0.04284 -0.40532 0.04271 -0.40787 0.04206 -0.40972 C 0.04141 -0.4118 0.04011 -0.41296 0.03919 -0.41481 C 0.03477 -0.42454 0.04011 -0.41504 0.03542 -0.42662 C 0.03464 -0.4287 0.03347 -0.43009 0.03255 -0.43171 C 0.0319 -0.43403 0.03138 -0.43634 0.0306 -0.43842 C 0.03021 -0.43981 0.0293 -0.44074 0.02878 -0.4419 C 0.02565 -0.44838 0.02604 -0.44815 0.02396 -0.45532 C 0.02214 -0.47222 0.02357 -0.46342 0.02214 -0.4419 C 0.02175 -0.4375 0.02084 -0.43426 0.02018 -0.43009 C 0.01979 -0.42778 0.01953 -0.42569 0.01927 -0.42338 C 0.01797 -0.42454 0.01641 -0.425 0.0155 -0.42662 C 0.01406 -0.42916 0.01198 -0.44166 0.01159 -0.44352 C 0.01159 -0.44329 0.00977 -0.4537 0.00977 -0.45347 C 0.00834 -0.46898 0.00899 -0.46041 0.00781 -0.47893 C 0.00755 -0.47662 0.00599 -0.46134 0.00495 -0.46041 L 0.00117 -0.45717 C 0.00052 -0.45833 -0.00026 -0.45903 -0.00078 -0.46041 C -0.00443 -0.47153 0.0013 -0.46041 -0.00351 -0.46898 L -0.00456 -0.47569 " pathEditMode="relative" rAng="0" ptsTypes="AAAAAAAAAAAAAAAAAAAAAAAAAAAAAAAAAAAAAAAAAAAAAAAAAAAAAAAAAAAAAAAAAAAAAAAAAAAAAAAAAAAAAAAAAAAAAAA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-16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4.79167E-6 1.11111E-6 C 0.00104 -0.00371 0.00208 -0.00741 0.00312 -0.01135 C 0.00351 -0.01274 0.00351 -0.01436 0.0039 -0.01551 C 0.00481 -0.01783 0.00729 -0.0213 0.00872 -0.02269 C 0.0095 -0.02338 0.01028 -0.02361 0.01106 -0.02408 C 0.01237 -0.02361 0.0138 -0.02338 0.0151 -0.02269 C 0.01979 -0.01945 0.01718 -0.01505 0.01666 -0.00556 C 0.01614 -0.00649 0.01523 -0.00718 0.0151 -0.00857 C 0.01484 -0.01227 0.01562 -0.01644 0.01744 -0.01829 C 0.01822 -0.01922 0.01914 -0.01945 0.01992 -0.01991 C 0.02174 -0.01945 0.02369 -0.01945 0.02552 -0.01829 C 0.02669 -0.0176 0.02799 -0.0125 0.02864 -0.01135 C 0.02929 -0.01019 0.0302 -0.00949 0.03099 -0.00857 C 0.03242 -0.00903 0.03411 -0.00811 0.03502 -0.00996 C 0.03867 -0.01736 0.03463 -0.01899 0.03828 -0.02408 C 0.03893 -0.025 0.03984 -0.02477 0.04062 -0.02547 C 0.04153 -0.02616 0.04218 -0.02732 0.04296 -0.02824 C 0.04492 -0.02778 0.04726 -0.02917 0.04856 -0.02686 C 0.04987 -0.02454 0.04882 -0.02014 0.04934 -0.0169 C 0.04961 -0.01574 0.05039 -0.01505 0.05104 -0.01412 C 0.05208 -0.01459 0.05338 -0.01412 0.05416 -0.01551 C 0.05494 -0.0169 0.05455 -0.01945 0.05494 -0.0213 C 0.05612 -0.02616 0.05638 -0.02547 0.05898 -0.02686 C 0.06106 -0.02431 0.06184 -0.02431 0.06289 -0.01991 C 0.06393 -0.01574 0.06315 -0.01297 0.06536 -0.00996 C 0.06601 -0.00903 0.06692 -0.00903 0.0677 -0.00857 C 0.06927 -0.00949 0.07161 -0.0088 0.07252 -0.01135 C 0.07617 -0.02269 0.07031 -0.02408 0.07565 -0.02963 C 0.07669 -0.03079 0.07786 -0.03079 0.0789 -0.03125 C 0.08125 -0.03079 0.08398 -0.03195 0.08606 -0.02963 C 0.0875 -0.02824 0.08645 -0.02338 0.08763 -0.0213 L 0.08932 -0.01829 C 0.08958 -0.01412 0.08971 -0.00996 0.0901 -0.00556 C 0.09023 -0.00417 0.09023 -0.00232 0.09088 -0.00139 C 0.09218 0.00046 0.09401 0.00046 0.0957 0.00139 L 0.09804 0.00301 C 0.09882 0.00231 0.1 0.00277 0.10039 0.00139 C 0.10143 -0.00093 0.10156 -0.00417 0.10208 -0.00695 C 0.10234 -0.00857 0.10221 -0.01019 0.10286 -0.01135 L 0.10442 -0.01412 C 0.10468 -0.01551 0.10455 -0.0176 0.1052 -0.01829 C 0.10664 -0.02014 0.11002 -0.0213 0.11002 -0.0213 C 0.11432 -0.02084 0.11888 -0.02269 0.12278 -0.01991 C 0.12421 -0.01875 0.1233 -0.01412 0.12356 -0.01135 C 0.12434 -0.0044 0.12343 -0.00625 0.12682 -0.00417 C 0.1302 -0.01343 0.1276 -0.0051 0.12916 -0.02408 C 0.12929 -0.02547 0.12955 -0.02709 0.12994 -0.02824 C 0.13033 -0.02986 0.13086 -0.03149 0.13151 -0.03264 C 0.13437 -0.03681 0.13567 -0.0382 0.13867 -0.03959 C 0.13984 -0.04028 0.14088 -0.04051 0.14192 -0.04098 C 0.1427 -0.04051 0.14362 -0.04028 0.14427 -0.03959 C 0.1457 -0.03843 0.14726 -0.03611 0.1483 -0.03403 C 0.14895 -0.03264 0.14934 -0.03125 0.14987 -0.02963 C 0.15052 -0.01713 0.1483 -0.01551 0.15312 -0.01135 C 0.15377 -0.01065 0.15468 -0.01042 0.15546 -0.00996 C 0.16263 -0.01412 0.15898 -0.00949 0.16106 -0.0169 C 0.16145 -0.01852 0.16211 -0.01991 0.16263 -0.0213 C 0.16289 -0.02269 0.16302 -0.02431 0.16341 -0.02547 C 0.1638 -0.02662 0.16445 -0.02755 0.1651 -0.02824 C 0.16731 -0.03149 0.16731 -0.03102 0.16979 -0.03264 C 0.17174 -0.03218 0.17356 -0.03218 0.17539 -0.03125 C 0.17825 -0.0294 0.17747 -0.01875 0.17786 -0.0169 C 0.17812 -0.01459 0.17994 -0.01158 0.18099 -0.00996 C 0.18333 -0.01088 0.18593 -0.01088 0.18815 -0.01274 C 0.19023 -0.01436 0.19036 -0.02361 0.19062 -0.02547 C 0.19114 -0.0301 0.19283 -0.03519 0.19453 -0.0382 L 0.19609 -0.04098 C 0.19921 -0.03982 0.19987 -0.04051 0.20169 -0.03542 C 0.20338 -0.03102 0.20143 -0.03079 0.20416 -0.02686 C 0.20481 -0.02593 0.20572 -0.02593 0.20651 -0.02547 C 0.21067 -0.02662 0.21523 -0.02871 0.21927 -0.02547 C 0.22031 -0.02477 0.21966 -0.02153 0.22005 -0.01991 C 0.22044 -0.01829 0.22174 -0.01551 0.22174 -0.01551 " pathEditMode="relative" ptsTypes="AAAAAAAAAAAAAAAAAAAAAAAAAAAAAAAAAAAAAAAAAAAAAAAAAAAAAAAAAAAAAAAAAAAAAAAAAA">
                                      <p:cBhvr>
                                        <p:cTn id="8" dur="2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3 0.00856 L -0.60586 -0.10208 " pathEditMode="relative" rAng="0" ptsTypes="AA">
                                      <p:cBhvr>
                                        <p:cTn id="10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59" y="-5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9 0.06088 L 0.21503 -0.02801 " pathEditMode="relative" rAng="0" ptsTypes="AA">
                                      <p:cBhvr>
                                        <p:cTn id="12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2" y="168274"/>
            <a:ext cx="11922730" cy="68562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4095" y="2514600"/>
            <a:ext cx="7762875" cy="178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altLang="vi-VN" sz="3200" dirty="0">
                <a:solidFill>
                  <a:srgbClr val="FF0000"/>
                </a:solidFill>
                <a:effectLst/>
                <a:latin typeface="Bahnschrift SemiBold" panose="020B0502040204020203" charset="0"/>
                <a:ea typeface="Times New Roman" panose="02020603050405020304" pitchFamily="18" charset="0"/>
                <a:cs typeface="Bahnschrift SemiBold" panose="020B0502040204020203" charset="0"/>
              </a:rPr>
              <a:t>EM HÃY CẮT HÌNH CÁC CON VẬT ĐÃ VẼ VÀ DÁN VÀO NỀN MỚI ĐỂ TẠO THÀNH BỨC TRANH CON VẬT DƯỚI ĐẠI DƯƠNG.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664970" y="3886200"/>
            <a:ext cx="895540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hãy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giới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thiệu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bức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tranh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mình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bố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mẹ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thân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gia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đình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nhé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!</a:t>
            </a:r>
            <a:endParaRPr lang="vi-VN" sz="4000" dirty="0">
              <a:solidFill>
                <a:srgbClr val="7030A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4000" b="1" dirty="0">
              <a:solidFill>
                <a:srgbClr val="7030A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Double Wave 6"/>
          <p:cNvSpPr/>
          <p:nvPr/>
        </p:nvSpPr>
        <p:spPr>
          <a:xfrm>
            <a:off x="1664970" y="441325"/>
            <a:ext cx="8833485" cy="2931795"/>
          </a:xfrm>
          <a:prstGeom prst="doubleWave">
            <a:avLst>
              <a:gd name="adj1" fmla="val 6250"/>
              <a:gd name="adj2" fmla="val -304"/>
            </a:avLst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Hoạt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động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alt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4</a:t>
            </a:r>
            <a:endParaRPr kumimoji="0" lang="en-GB" sz="6600" b="0" i="0" u="none" strike="noStrike" kern="0" cap="none" spc="0" normalizeH="0" baseline="0" noProof="0" dirty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Phân tích - Đánh giá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9"/>
          <a:stretch>
            <a:fillRect/>
          </a:stretch>
        </p:blipFill>
        <p:spPr>
          <a:xfrm>
            <a:off x="-455" y="-84138"/>
            <a:ext cx="12168642" cy="6942138"/>
          </a:xfrm>
        </p:spPr>
      </p:pic>
      <p:sp>
        <p:nvSpPr>
          <p:cNvPr id="7" name="Double Wave 6"/>
          <p:cNvSpPr/>
          <p:nvPr/>
        </p:nvSpPr>
        <p:spPr>
          <a:xfrm>
            <a:off x="1065212" y="103188"/>
            <a:ext cx="10033866" cy="3935412"/>
          </a:xfrm>
          <a:prstGeom prst="doubleWave">
            <a:avLst>
              <a:gd name="adj1" fmla="val 6250"/>
              <a:gd name="adj2" fmla="val 0"/>
            </a:avLst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Hoạt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động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5</a:t>
            </a:r>
          </a:p>
          <a:p>
            <a:pPr lvl="0" algn="ctr" defTabSz="914400"/>
            <a:r>
              <a:rPr lang="en-US" altLang="vi-VN" sz="6600" kern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latin typeface="iCiel Cadena" panose="02000503000000020004" charset="0"/>
              </a:rPr>
              <a:t>Vận dụng - Phát triển</a:t>
            </a:r>
            <a:endParaRPr kumimoji="0" lang="en-US" altLang="vi-VN" sz="6600" b="0" i="0" u="none" strike="noStrike" kern="0" cap="none" spc="0" normalizeH="0" baseline="0" noProof="0" dirty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srgbClr val="FFC000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2" y="28390"/>
            <a:ext cx="1771251" cy="1771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2" y="5350304"/>
            <a:ext cx="1507696" cy="1507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6" b="93220" l="2119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875">
            <a:off x="10876560" y="922345"/>
            <a:ext cx="1346200" cy="1346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09" y="4227461"/>
            <a:ext cx="1611343" cy="1611343"/>
          </a:xfrm>
          <a:prstGeom prst="rect">
            <a:avLst/>
          </a:prstGeom>
        </p:spPr>
      </p:pic>
      <p:pic>
        <p:nvPicPr>
          <p:cNvPr id="14" name="cá xanh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6411" flipH="1">
            <a:off x="2514219" y="4356614"/>
            <a:ext cx="1460098" cy="15781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6 -0.11759 C -0.0276 -0.11713 -0.02578 -0.11782 -0.02448 -0.11597 C -0.02265 -0.11342 -0.02226 -0.10879 -0.0207 -0.10579 C -0.01888 -0.10278 -0.01836 -0.10116 -0.01588 -0.09907 C -0.01497 -0.09838 -0.01406 -0.09791 -0.01302 -0.09745 C -0.01068 -0.09329 -0.00898 -0.08819 -0.00456 -0.09745 C -0.00351 -0.09954 -0.00482 -0.10324 -0.00547 -0.10579 C -0.00742 -0.11319 -0.00924 -0.11597 -0.01211 -0.12106 L -0.01406 -0.13125 L -0.01497 -0.13634 C -0.01471 -0.13912 -0.0151 -0.14259 -0.01406 -0.14467 C -0.01341 -0.14583 -0.01263 -0.14259 -0.01211 -0.14143 C -0.01146 -0.13981 -0.01068 -0.13819 -0.01028 -0.13634 C -0.01028 -0.13611 -0.00781 -0.12361 -0.00742 -0.12106 C -0.00703 -0.11944 -0.00703 -0.11759 -0.00638 -0.11597 C -0.00573 -0.11435 -0.00547 -0.11204 -0.00456 -0.11088 C -0.00338 -0.10972 -0.00195 -0.10972 -0.00078 -0.10926 C -0.00013 -0.11041 0.00104 -0.11111 0.00117 -0.11273 C 0.00143 -0.11435 0.00065 -0.1162 0.00026 -0.11759 C -0.00026 -0.11944 -0.00091 -0.12129 -0.00169 -0.12268 C -0.00364 -0.12708 -0.00403 -0.12546 -0.00547 -0.13125 C -0.01002 -0.1493 -0.00495 -0.13495 -0.00924 -0.14629 C -0.01198 -0.16574 -0.00781 -0.14259 -0.01302 -0.15648 C -0.0138 -0.15856 -0.01367 -0.16111 -0.01406 -0.16319 C -0.01341 -0.1662 -0.01354 -0.17014 -0.01211 -0.17176 C -0.01068 -0.17315 -0.00885 -0.17106 -0.00742 -0.17014 C -0.00625 -0.16921 -0.0026 -0.15995 -0.0026 -0.15972 C 0.00013 -0.1456 -0.00364 -0.16296 0.00026 -0.15139 C 0.00078 -0.15 0.00091 -0.14815 0.00117 -0.14629 C 0.00456 -0.15231 0.003 -0.14745 0.00026 -0.15486 C -0.00039 -0.15625 -0.00039 -0.15833 -0.00078 -0.15995 C -0.00104 -0.16319 -0.00091 -0.1669 -0.00169 -0.17014 C -0.0026 -0.17384 -0.00547 -0.18009 -0.00547 -0.17986 C -0.00573 -0.18241 -0.00612 -0.18472 -0.00638 -0.18704 C -0.00664 -0.18866 -0.00742 -0.19028 -0.00742 -0.1919 C -0.00716 -0.20116 -0.00612 -0.20995 -0.00547 -0.21898 C 0.00039 -0.20856 -0.00755 -0.22361 -0.0026 -0.21065 C -0.00182 -0.20856 -0.00078 -0.20717 0.00026 -0.20555 C 0.00248 -0.19352 -0.00065 -0.2081 0.00404 -0.19537 C 0.00768 -0.18565 0.00143 -0.19444 0.00781 -0.18704 C 0.00755 -0.18935 0.00638 -0.20555 0.00495 -0.20717 L 0.00209 -0.21065 C 0.00143 -0.21227 0.00065 -0.21389 0.00026 -0.21574 C -0.00052 -0.21898 -0.00169 -0.22569 -0.00169 -0.22546 C -0.00104 -0.2331 -0.00104 -0.24074 0.00026 -0.24768 C 0.00065 -0.25 0.00078 -0.24305 0.00117 -0.24097 C 0.00222 -0.23611 0.00339 -0.23333 0.00495 -0.22916 C 0.0056 -0.22523 0.00612 -0.21759 0.00873 -0.21574 C 0.00964 -0.21504 0.01003 -0.21782 0.01068 -0.21898 C 0.01042 -0.22523 0.01055 -0.23148 0.00977 -0.2375 C 0.00951 -0.23912 0.00834 -0.23958 0.00781 -0.24097 C 0.00703 -0.24305 0.00651 -0.24537 0.00599 -0.24768 C 0.00625 -0.27245 0.00573 -0.29722 0.0069 -0.32199 C 0.00716 -0.32662 0.00729 -0.31227 0.00873 -0.30856 L 0.01263 -0.29838 C 0.01328 -0.29213 0.01328 -0.28565 0.01446 -0.27986 C 0.01485 -0.27824 0.01537 -0.2831 0.0155 -0.28495 C 0.01602 -0.29375 0.01602 -0.30278 0.01641 -0.3118 C 0.01602 -0.31481 0.01589 -0.31759 0.0155 -0.32037 C 0.01524 -0.32199 0.01472 -0.32361 0.01446 -0.32546 C 0.01406 -0.32824 0.01276 -0.33125 0.01354 -0.33379 C 0.01406 -0.33565 0.01498 -0.33055 0.0155 -0.3287 C 0.01628 -0.32546 0.01589 -0.32106 0.01732 -0.31875 C 0.02005 -0.31389 0.01875 -0.31666 0.0211 -0.31018 C 0.02656 -0.32477 0.02305 -0.31296 0.02214 -0.34907 C 0.02175 -0.36204 0.02175 -0.375 0.0211 -0.38796 C 0.0211 -0.38958 0.01914 -0.39282 0.02018 -0.39282 C 0.02136 -0.39282 0.02149 -0.38958 0.02214 -0.38796 C 0.02474 -0.37361 0.02044 -0.39606 0.02591 -0.37268 C 0.02904 -0.35926 0.02591 -0.36574 0.02969 -0.35926 C 0.0306 -0.36018 0.03242 -0.36041 0.03255 -0.3625 C 0.03607 -0.40879 0.02578 -0.41898 0.03633 -0.40648 C 0.03698 -0.4037 0.03737 -0.40069 0.03828 -0.39791 C 0.03867 -0.39653 0.03972 -0.39606 0.04011 -0.39467 C 0.04323 -0.38565 0.03828 -0.39282 0.04401 -0.38611 C 0.04362 -0.3919 0.04349 -0.39745 0.04297 -0.40301 C 0.04284 -0.40532 0.04271 -0.40787 0.04206 -0.40972 C 0.04141 -0.4118 0.04011 -0.41296 0.03919 -0.41481 C 0.03477 -0.42454 0.04011 -0.41504 0.03542 -0.42662 C 0.03464 -0.4287 0.03347 -0.43009 0.03255 -0.43171 C 0.0319 -0.43403 0.03138 -0.43634 0.0306 -0.43842 C 0.03021 -0.43981 0.0293 -0.44074 0.02878 -0.4419 C 0.02565 -0.44838 0.02604 -0.44815 0.02396 -0.45532 C 0.02214 -0.47222 0.02357 -0.46342 0.02214 -0.4419 C 0.02175 -0.4375 0.02084 -0.43426 0.02018 -0.43009 C 0.01979 -0.42778 0.01953 -0.42569 0.01927 -0.42338 C 0.01797 -0.42454 0.01641 -0.425 0.0155 -0.42662 C 0.01406 -0.42916 0.01198 -0.44166 0.01159 -0.44352 C 0.01159 -0.44329 0.00977 -0.4537 0.00977 -0.45347 C 0.00834 -0.46898 0.00899 -0.46041 0.00781 -0.47893 C 0.00755 -0.47662 0.00599 -0.46134 0.00495 -0.46041 L 0.00117 -0.45717 C 0.00052 -0.45833 -0.00026 -0.45903 -0.00078 -0.46041 C -0.00443 -0.47153 0.0013 -0.46041 -0.00351 -0.46898 L -0.00456 -0.47569 " pathEditMode="relative" rAng="0" ptsTypes="AAAAAAAAAAAAAAAAAAAAAAAAAAAAAAAAAAAAAAAAAAAAAAAAAAAAAAAAAAAAAAAAAAAAAAAAAAAAAAAAAAAAAAAAAAAAAAA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-16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4.79167E-6 1.11111E-6 C 0.00104 -0.00371 0.00208 -0.00741 0.00312 -0.01135 C 0.00351 -0.01274 0.00351 -0.01436 0.0039 -0.01551 C 0.00481 -0.01783 0.00729 -0.0213 0.00872 -0.02269 C 0.0095 -0.02338 0.01028 -0.02361 0.01106 -0.02408 C 0.01237 -0.02361 0.0138 -0.02338 0.0151 -0.02269 C 0.01979 -0.01945 0.01718 -0.01505 0.01666 -0.00556 C 0.01614 -0.00649 0.01523 -0.00718 0.0151 -0.00857 C 0.01484 -0.01227 0.01562 -0.01644 0.01744 -0.01829 C 0.01822 -0.01922 0.01914 -0.01945 0.01992 -0.01991 C 0.02174 -0.01945 0.02369 -0.01945 0.02552 -0.01829 C 0.02669 -0.0176 0.02799 -0.0125 0.02864 -0.01135 C 0.02929 -0.01019 0.0302 -0.00949 0.03099 -0.00857 C 0.03242 -0.00903 0.03411 -0.00811 0.03502 -0.00996 C 0.03867 -0.01736 0.03463 -0.01899 0.03828 -0.02408 C 0.03893 -0.025 0.03984 -0.02477 0.04062 -0.02547 C 0.04153 -0.02616 0.04218 -0.02732 0.04296 -0.02824 C 0.04492 -0.02778 0.04726 -0.02917 0.04856 -0.02686 C 0.04987 -0.02454 0.04882 -0.02014 0.04934 -0.0169 C 0.04961 -0.01574 0.05039 -0.01505 0.05104 -0.01412 C 0.05208 -0.01459 0.05338 -0.01412 0.05416 -0.01551 C 0.05494 -0.0169 0.05455 -0.01945 0.05494 -0.0213 C 0.05612 -0.02616 0.05638 -0.02547 0.05898 -0.02686 C 0.06106 -0.02431 0.06184 -0.02431 0.06289 -0.01991 C 0.06393 -0.01574 0.06315 -0.01297 0.06536 -0.00996 C 0.06601 -0.00903 0.06692 -0.00903 0.0677 -0.00857 C 0.06927 -0.00949 0.07161 -0.0088 0.07252 -0.01135 C 0.07617 -0.02269 0.07031 -0.02408 0.07565 -0.02963 C 0.07669 -0.03079 0.07786 -0.03079 0.0789 -0.03125 C 0.08125 -0.03079 0.08398 -0.03195 0.08606 -0.02963 C 0.0875 -0.02824 0.08645 -0.02338 0.08763 -0.0213 L 0.08932 -0.01829 C 0.08958 -0.01412 0.08971 -0.00996 0.0901 -0.00556 C 0.09023 -0.00417 0.09023 -0.00232 0.09088 -0.00139 C 0.09218 0.00046 0.09401 0.00046 0.0957 0.00139 L 0.09804 0.00301 C 0.09882 0.00231 0.1 0.00277 0.10039 0.00139 C 0.10143 -0.00093 0.10156 -0.00417 0.10208 -0.00695 C 0.10234 -0.00857 0.10221 -0.01019 0.10286 -0.01135 L 0.10442 -0.01412 C 0.10468 -0.01551 0.10455 -0.0176 0.1052 -0.01829 C 0.10664 -0.02014 0.11002 -0.0213 0.11002 -0.0213 C 0.11432 -0.02084 0.11888 -0.02269 0.12278 -0.01991 C 0.12421 -0.01875 0.1233 -0.01412 0.12356 -0.01135 C 0.12434 -0.0044 0.12343 -0.00625 0.12682 -0.00417 C 0.1302 -0.01343 0.1276 -0.0051 0.12916 -0.02408 C 0.12929 -0.02547 0.12955 -0.02709 0.12994 -0.02824 C 0.13033 -0.02986 0.13086 -0.03149 0.13151 -0.03264 C 0.13437 -0.03681 0.13567 -0.0382 0.13867 -0.03959 C 0.13984 -0.04028 0.14088 -0.04051 0.14192 -0.04098 C 0.1427 -0.04051 0.14362 -0.04028 0.14427 -0.03959 C 0.1457 -0.03843 0.14726 -0.03611 0.1483 -0.03403 C 0.14895 -0.03264 0.14934 -0.03125 0.14987 -0.02963 C 0.15052 -0.01713 0.1483 -0.01551 0.15312 -0.01135 C 0.15377 -0.01065 0.15468 -0.01042 0.15546 -0.00996 C 0.16263 -0.01412 0.15898 -0.00949 0.16106 -0.0169 C 0.16145 -0.01852 0.16211 -0.01991 0.16263 -0.0213 C 0.16289 -0.02269 0.16302 -0.02431 0.16341 -0.02547 C 0.1638 -0.02662 0.16445 -0.02755 0.1651 -0.02824 C 0.16731 -0.03149 0.16731 -0.03102 0.16979 -0.03264 C 0.17174 -0.03218 0.17356 -0.03218 0.17539 -0.03125 C 0.17825 -0.0294 0.17747 -0.01875 0.17786 -0.0169 C 0.17812 -0.01459 0.17994 -0.01158 0.18099 -0.00996 C 0.18333 -0.01088 0.18593 -0.01088 0.18815 -0.01274 C 0.19023 -0.01436 0.19036 -0.02361 0.19062 -0.02547 C 0.19114 -0.0301 0.19283 -0.03519 0.19453 -0.0382 L 0.19609 -0.04098 C 0.19921 -0.03982 0.19987 -0.04051 0.20169 -0.03542 C 0.20338 -0.03102 0.20143 -0.03079 0.20416 -0.02686 C 0.20481 -0.02593 0.20572 -0.02593 0.20651 -0.02547 C 0.21067 -0.02662 0.21523 -0.02871 0.21927 -0.02547 C 0.22031 -0.02477 0.21966 -0.02153 0.22005 -0.01991 C 0.22044 -0.01829 0.22174 -0.01551 0.22174 -0.01551 " pathEditMode="relative" ptsTypes="AAAAAAAAAAAAAAAAAAAAAAAAAAAAAAAAAAAAAAAAAAAAAAAAAAAAAAAAAAAAAAAAAAAAAAAAAA">
                                      <p:cBhvr>
                                        <p:cTn id="8" dur="2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3 0.00856 L -0.60586 -0.10208 " pathEditMode="relative" rAng="0" ptsTypes="AA">
                                      <p:cBhvr>
                                        <p:cTn id="10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59" y="-5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9 0.06088 L 0.21503 -0.02801 " pathEditMode="relative" rAng="0" ptsTypes="AA">
                                      <p:cBhvr>
                                        <p:cTn id="12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55" y="4707241"/>
            <a:ext cx="1315605" cy="1315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894" y="4554881"/>
            <a:ext cx="1315605" cy="13156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76" y="5390809"/>
            <a:ext cx="936325" cy="9363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64" y="2993543"/>
            <a:ext cx="778200" cy="778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864" y="-386531"/>
            <a:ext cx="936325" cy="936325"/>
          </a:xfrm>
          <a:prstGeom prst="rect">
            <a:avLst/>
          </a:prstGeom>
        </p:spPr>
      </p:pic>
      <p:pic>
        <p:nvPicPr>
          <p:cNvPr id="32" name="bọt biển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663" y="5870487"/>
            <a:ext cx="778200" cy="77820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0863" y="4505533"/>
            <a:ext cx="2510545" cy="2283141"/>
          </a:xfrm>
          <a:prstGeom prst="rect">
            <a:avLst/>
          </a:prstGeom>
          <a:effectLst>
            <a:glow rad="139700">
              <a:srgbClr val="FFC000">
                <a:alpha val="90000"/>
              </a:srgbClr>
            </a:glow>
          </a:effectLst>
        </p:spPr>
      </p:pic>
      <p:pic>
        <p:nvPicPr>
          <p:cNvPr id="7" name="cá xanh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6411" flipH="1">
            <a:off x="1064536" y="4715110"/>
            <a:ext cx="1459718" cy="1577737"/>
          </a:xfrm>
          <a:prstGeom prst="rect">
            <a:avLst/>
          </a:prstGeom>
        </p:spPr>
      </p:pic>
      <p:pic>
        <p:nvPicPr>
          <p:cNvPr id="48" name="Cá nem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89" y="2375095"/>
            <a:ext cx="1610923" cy="1610923"/>
          </a:xfrm>
          <a:prstGeom prst="rect">
            <a:avLst/>
          </a:prstGeom>
        </p:spPr>
      </p:pic>
      <p:pic>
        <p:nvPicPr>
          <p:cNvPr id="10" name="cá mắt t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7224">
            <a:off x="11964" y="871050"/>
            <a:ext cx="907078" cy="907078"/>
          </a:xfrm>
          <a:prstGeom prst="rect">
            <a:avLst/>
          </a:prstGeom>
        </p:spPr>
      </p:pic>
      <p:pic>
        <p:nvPicPr>
          <p:cNvPr id="11" name="cá mặt quỷ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807" y="3697303"/>
            <a:ext cx="1287356" cy="1157020"/>
          </a:xfrm>
          <a:prstGeom prst="rect">
            <a:avLst/>
          </a:prstGeom>
          <a:effectLst>
            <a:glow rad="38100">
              <a:schemeClr val="tx1">
                <a:alpha val="85000"/>
              </a:schemeClr>
            </a:glow>
          </a:effectLst>
        </p:spPr>
      </p:pic>
      <p:pic>
        <p:nvPicPr>
          <p:cNvPr id="12" name="cá nóc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645" y="4749866"/>
            <a:ext cx="1147708" cy="1446845"/>
          </a:xfrm>
          <a:prstGeom prst="rect">
            <a:avLst/>
          </a:prstGeom>
          <a:effectLst>
            <a:glow rad="38100">
              <a:schemeClr val="tx1">
                <a:alpha val="85000"/>
              </a:schemeClr>
            </a:glow>
          </a:effectLst>
        </p:spPr>
      </p:pic>
      <p:pic>
        <p:nvPicPr>
          <p:cNvPr id="13" name="cá ngự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051" y="6022847"/>
            <a:ext cx="730526" cy="1126874"/>
          </a:xfrm>
          <a:prstGeom prst="rect">
            <a:avLst/>
          </a:prstGeom>
          <a:effectLst>
            <a:glow rad="38100">
              <a:schemeClr val="tx1">
                <a:alpha val="85000"/>
              </a:schemeClr>
            </a:glow>
          </a:effectLst>
        </p:spPr>
      </p:pic>
      <p:pic>
        <p:nvPicPr>
          <p:cNvPr id="14" name="cá cam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537">
            <a:off x="5799901" y="5483749"/>
            <a:ext cx="1204586" cy="867131"/>
          </a:xfrm>
          <a:prstGeom prst="rect">
            <a:avLst/>
          </a:prstGeom>
          <a:effectLst>
            <a:glow rad="25400">
              <a:schemeClr val="tx1">
                <a:alpha val="85000"/>
              </a:schemeClr>
            </a:glow>
          </a:effectLst>
        </p:spPr>
      </p:pic>
      <p:pic>
        <p:nvPicPr>
          <p:cNvPr id="15" name="cá trắ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533" r="98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5530">
            <a:off x="4687977" y="4667364"/>
            <a:ext cx="1175084" cy="987238"/>
          </a:xfrm>
          <a:prstGeom prst="rect">
            <a:avLst/>
          </a:prstGeom>
          <a:effectLst>
            <a:glow rad="38100">
              <a:schemeClr val="tx1">
                <a:alpha val="85000"/>
              </a:schemeClr>
            </a:glow>
          </a:effectLst>
        </p:spPr>
      </p:pic>
      <p:pic>
        <p:nvPicPr>
          <p:cNvPr id="16" name="cá đè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989" y="3060712"/>
            <a:ext cx="1233702" cy="1276881"/>
          </a:xfrm>
          <a:prstGeom prst="rect">
            <a:avLst/>
          </a:prstGeom>
          <a:effectLst>
            <a:glow>
              <a:schemeClr val="tx1"/>
            </a:glow>
          </a:effectLst>
        </p:spPr>
      </p:pic>
      <p:pic>
        <p:nvPicPr>
          <p:cNvPr id="17" name="cua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182" b="95455" l="455" r="99545">
                        <a14:foregroundMark x1="39091" y1="20455" x2="41364" y2="40000"/>
                        <a14:foregroundMark x1="59091" y1="16364" x2="60455" y2="31818"/>
                        <a14:foregroundMark x1="56818" y1="20000" x2="54091" y2="3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69" y="5838183"/>
            <a:ext cx="1073082" cy="10730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0" r="99867">
                        <a14:foregroundMark x1="58481" y1="32926" x2="63011" y2="36383"/>
                        <a14:foregroundMark x1="61545" y1="17872" x2="62345" y2="21170"/>
                        <a14:foregroundMark x1="70870" y1="33670" x2="73135" y2="39840"/>
                        <a14:foregroundMark x1="74245" y1="26915" x2="75533" y2="28883"/>
                        <a14:foregroundMark x1="4574" y1="45638" x2="4218" y2="52181"/>
                        <a14:foregroundMark x1="14520" y1="58191" x2="14876" y2="60319"/>
                        <a14:foregroundMark x1="15675" y1="52021" x2="18384" y2="54149"/>
                        <a14:foregroundMark x1="35968" y1="75745" x2="39343" y2="75160"/>
                        <a14:foregroundMark x1="31927" y1="72819" x2="34325" y2="75160"/>
                        <a14:foregroundMark x1="44565" y1="70282" x2="44565" y2="70282"/>
                        <a14:foregroundMark x1="50181" y1="63341" x2="56159" y2="64859"/>
                        <a14:foregroundMark x1="62500" y1="65293" x2="66304" y2="60738"/>
                        <a14:foregroundMark x1="36232" y1="77440" x2="34058" y2="77440"/>
                        <a14:foregroundMark x1="34058" y1="75488" x2="34058" y2="79610"/>
                        <a14:foregroundMark x1="17572" y1="54013" x2="17572" y2="54013"/>
                        <a14:foregroundMark x1="14855" y1="54013" x2="14855" y2="54013"/>
                        <a14:backgroundMark x1="70471" y1="57872" x2="79796" y2="58723"/>
                        <a14:backgroundMark x1="74156" y1="69681" x2="74156" y2="69681"/>
                        <a14:backgroundMark x1="71758" y1="69468" x2="71758" y2="69468"/>
                        <a14:backgroundMark x1="68828" y1="66649" x2="68828" y2="66649"/>
                        <a14:backgroundMark x1="67185" y1="66383" x2="67185" y2="66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984" y="103973"/>
            <a:ext cx="2291518" cy="1912991"/>
          </a:xfrm>
          <a:prstGeom prst="rect">
            <a:avLst/>
          </a:prstGeom>
          <a:ln w="889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4096" b="91117" l="67052" r="100000">
                        <a14:foregroundMark x1="72101" y1="59436" x2="80072" y2="59002"/>
                        <a14:backgroundMark x1="68561" y1="65638" x2="77531" y2="73457"/>
                        <a14:backgroundMark x1="78774" y1="73723" x2="88988" y2="69574"/>
                        <a14:backgroundMark x1="91208" y1="67872" x2="89165" y2="82500"/>
                        <a14:backgroundMark x1="73007" y1="48156" x2="94928" y2="32972"/>
                        <a14:backgroundMark x1="74638" y1="66594" x2="87862" y2="67028"/>
                        <a14:backgroundMark x1="95471" y1="75271" x2="96196" y2="82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568" y="191994"/>
            <a:ext cx="2293567" cy="19147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64831" r="100000">
                        <a14:backgroundMark x1="75755" y1="59202" x2="75755" y2="59202"/>
                        <a14:backgroundMark x1="77664" y1="59894" x2="80950" y2="57234"/>
                        <a14:backgroundMark x1="83925" y1="54628" x2="83925" y2="54628"/>
                        <a14:backgroundMark x1="71403" y1="59894" x2="71403" y2="59894"/>
                        <a14:backgroundMark x1="71403" y1="60851" x2="71403" y2="60851"/>
                        <a14:backgroundMark x1="73002" y1="59894" x2="73002" y2="59894"/>
                        <a14:backgroundMark x1="69183" y1="58245" x2="76554" y2="60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404" y="151410"/>
            <a:ext cx="2293567" cy="1914701"/>
          </a:xfrm>
          <a:prstGeom prst="rect">
            <a:avLst/>
          </a:prstGeom>
          <a:ln w="889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877" y="191994"/>
            <a:ext cx="712934" cy="71293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09286" y="2034947"/>
            <a:ext cx="11341566" cy="156966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D44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sz="9600" b="0" i="0" u="none" strike="noStrike" kern="1200" cap="none" spc="0" normalizeH="0" noProof="0" dirty="0">
                <a:ln w="19050">
                  <a:solidFill>
                    <a:prstClr val="black"/>
                  </a:solidFill>
                </a:ln>
                <a:solidFill>
                  <a:srgbClr val="FFD44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TẠM BIỆT CÁC EM</a:t>
            </a:r>
            <a:endParaRPr kumimoji="0" lang="en-US" sz="9600" b="0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D44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20" fill="hold">
                                          <p:stCondLst>
                                            <p:cond delay="2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2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2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2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01602 0.05255 L 0.03099 3.7037E-7 L 0.04701 0.05255 L 0.06302 3.7037E-7 L 0.078 0.05255 L 0.09401 3.7037E-7 L 0.10899 0.05255 L 0.125 3.7037E-7 L 0.14102 0.05255 L 0.15599 3.7037E-7 L 0.17201 0.05255 L 0.18698 3.7037E-7 L 0.203 0.05255 L 0.21901 3.7037E-7 L 0.23399 0.05255 L 0.25 3.7037E-7 " pathEditMode="relative" rAng="0" ptsTypes="AAAAAAAAAAAAAAAAA">
                                      <p:cBhvr>
                                        <p:cTn id="36" dur="1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1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90091 -0.02708 " pathEditMode="relative" rAng="0" ptsTypes="AA">
                                      <p:cBhvr>
                                        <p:cTn id="38" dur="27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58" y="-270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1.05885 -0.06967 " pathEditMode="relative" rAng="0" ptsTypes="AA">
                                      <p:cBhvr>
                                        <p:cTn id="4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43" y="-349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72 0.39143 L 0.18658 -0.89144 " pathEditMode="relative" rAng="0" ptsTypes="AA">
                                      <p:cBhvr>
                                        <p:cTn id="42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-6414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4901 0.00231 " pathEditMode="relative" rAng="0" ptsTypes="AA">
                                      <p:cBhvr>
                                        <p:cTn id="44" dur="4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05" y="1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352 -0.10278 L -0.59375 -0.06389 " pathEditMode="relative" rAng="0" ptsTypes="AA">
                                      <p:cBhvr>
                                        <p:cTn id="46" dur="5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70" y="194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96992 0.09513 " pathEditMode="relative" rAng="0" ptsTypes="AA">
                                      <p:cBhvr>
                                        <p:cTn id="48" dur="3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90" y="474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0" dur="4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-0.96042 -0.15347 " pathEditMode="relative" rAng="0" ptsTypes="AA">
                                      <p:cBhvr>
                                        <p:cTn id="52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21" y="-768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116 L -1.25E-6 -0.00093 C -0.0026 -0.00162 -0.00508 -0.00209 -0.00742 -0.00278 C -0.00885 -0.00324 -0.01015 -0.00394 -0.01146 -0.00417 C -0.01315 -0.00486 -0.01471 -0.00556 -0.0164 -0.00602 C -0.02513 -0.00857 -0.01927 -0.00602 -0.02851 -0.01042 C -0.03047 -0.0125 -0.03242 -0.01505 -0.03437 -0.0169 C -0.03502 -0.0176 -0.03594 -0.01783 -0.03672 -0.01829 C -0.04284 -0.02292 -0.03854 -0.02037 -0.04401 -0.02315 C -0.04622 -0.02593 -0.04713 -0.02732 -0.04974 -0.0294 C -0.0513 -0.03033 -0.05312 -0.03102 -0.05456 -0.03241 C -0.05638 -0.03426 -0.0612 -0.04028 -0.0595 -0.03866 C -0.05742 -0.03681 -0.05547 -0.03519 -0.05377 -0.03241 C -0.05299 -0.03102 -0.05221 -0.02917 -0.05143 -0.02755 C -0.05039 -0.02616 -0.04922 -0.02454 -0.04818 -0.02315 C -0.04726 -0.02176 -0.04635 -0.02107 -0.04557 -0.01991 C -0.04479 -0.01852 -0.04414 -0.01644 -0.04323 -0.01528 C -0.04193 -0.01343 -0.04049 -0.01227 -0.03919 -0.01042 C -0.0375 -0.00857 -0.03437 -0.00417 -0.03437 -0.00394 C -0.03372 -0.00278 -0.03359 -0.0007 -0.03268 0.00046 C -0.03112 0.00208 -0.02773 0.0037 -0.02773 0.00393 C -0.02669 0.00509 -0.02578 0.00694 -0.02448 0.0081 C -0.02305 0.00972 -0.01966 0.01134 -0.01966 0.0118 C -0.02044 0.00972 -0.02109 0.00764 -0.02213 0.00671 C -0.02305 0.00555 -0.02422 0.00555 -0.02526 0.00509 C -0.02695 0.00416 -0.02851 0.00277 -0.03021 0.00185 C -0.03125 0.00139 -0.03242 0.00115 -0.03346 0.00046 C -0.03515 -0.0007 -0.03672 -0.00186 -0.03841 -0.00278 L -0.04726 -0.00741 C -0.04818 -0.00787 -0.04896 -0.0088 -0.04974 -0.00903 C -0.05143 -0.00973 -0.05299 -0.00996 -0.05456 -0.01042 C -0.05781 -0.0125 -0.06159 -0.01273 -0.06445 -0.0169 C -0.06836 -0.02223 -0.0664 -0.02061 -0.07005 -0.02315 C -0.07083 -0.02408 -0.07161 -0.02547 -0.07252 -0.02616 C -0.0737 -0.02732 -0.07708 -0.02894 -0.07812 -0.0294 C -0.07917 -0.03102 -0.08021 -0.03403 -0.08151 -0.03403 C -0.08268 -0.03403 -0.07995 -0.03056 -0.0789 -0.0294 C -0.07799 -0.02778 -0.07682 -0.02709 -0.07565 -0.02616 C -0.07135 -0.00903 -0.07708 -0.02986 -0.07174 -0.01528 C -0.06888 -0.00764 -0.07096 -0.01088 -0.06927 -0.00417 C -0.06888 -0.00278 -0.06823 -0.00116 -0.06771 0.00046 C -0.06667 0.00254 -0.06588 0.00578 -0.06445 0.00671 C -0.06015 0.00856 -0.05573 0.00764 -0.05143 0.0081 C -0.05221 0.00856 -0.05299 0.00972 -0.05377 0.00972 C -0.05677 0.00972 -0.05677 0.0074 -0.0595 0.00671 C -0.06237 0.00578 -0.06549 0.00555 -0.06849 0.00509 C -0.06927 0.00463 -0.07018 0.00463 -0.07083 0.0037 C -0.07161 0.00231 -0.07187 0.00046 -0.07252 -0.00116 C -0.07318 -0.00301 -0.07396 -0.00463 -0.07487 -0.00602 C -0.07591 -0.00718 -0.07721 -0.00741 -0.07812 -0.00903 C -0.08229 -0.01528 -0.08568 -0.02454 -0.0888 -0.03241 C -0.08958 -0.03449 -0.09036 -0.03635 -0.09114 -0.03866 C -0.09167 -0.04028 -0.09219 -0.0419 -0.09284 -0.04329 C -0.09349 -0.04491 -0.0944 -0.04653 -0.09518 -0.04815 C -0.09609 -0.05162 -0.09674 -0.05533 -0.09779 -0.0588 C -0.09987 -0.06644 -0.1 -0.06366 -0.1026 -0.06991 C -0.10404 -0.07315 -0.10547 -0.07709 -0.10664 -0.08079 C -0.10755 -0.0838 -0.10833 -0.08681 -0.10898 -0.09005 C -0.10963 -0.0926 -0.10989 -0.09561 -0.11068 -0.09792 C -0.11172 -0.1007 -0.11302 -0.10301 -0.11406 -0.10579 C -0.11458 -0.10718 -0.1151 -0.1088 -0.11562 -0.11065 C -0.11536 -0.10834 -0.1151 -0.10625 -0.11484 -0.10417 C -0.11458 -0.10278 -0.11419 -0.10116 -0.11406 -0.09954 C -0.11211 -0.08311 -0.11419 -0.09584 -0.11237 -0.08565 C -0.11211 -0.08218 -0.11107 -0.06898 -0.11068 -0.06528 C -0.11042 -0.06366 -0.10898 -0.06042 -0.10989 -0.06042 C -0.11094 -0.06042 -0.11159 -0.06366 -0.11237 -0.06528 C -0.11549 -0.08866 -0.11042 -0.05301 -0.11484 -0.07778 C -0.11549 -0.08172 -0.11588 -0.08611 -0.1164 -0.09005 C -0.11667 -0.09213 -0.11654 -0.09468 -0.11719 -0.09653 C -0.12057 -0.1051 -0.11914 -0.10023 -0.12122 -0.11065 C -0.12279 -0.12477 -0.12122 -0.11181 -0.1237 -0.12778 C -0.12396 -0.12963 -0.12409 -0.13195 -0.12448 -0.13403 C -0.12539 -0.1382 -0.12695 -0.14213 -0.12786 -0.1463 L -0.13021 -0.16042 C -0.1306 -0.16204 -0.13073 -0.16343 -0.13112 -0.16505 C -0.13164 -0.16783 -0.13229 -0.17037 -0.13268 -0.17269 C -0.13307 -0.17477 -0.1332 -0.17709 -0.13346 -0.17917 C -0.13372 -0.18056 -0.13398 -0.18241 -0.13424 -0.1838 C -0.13398 -0.16135 -0.12773 -0.10417 -0.13515 -0.12917 C -0.13568 -0.13125 -0.1362 -0.13334 -0.13672 -0.13542 C -0.13698 -0.13797 -0.13724 -0.14051 -0.1375 -0.14329 C -0.13776 -0.14491 -0.13815 -0.1463 -0.13828 -0.14792 C -0.13867 -0.15116 -0.1388 -0.15417 -0.13919 -0.15718 C -0.13958 -0.16135 -0.14023 -0.16551 -0.14075 -0.16968 C -0.14101 -0.17709 -0.14114 -0.18449 -0.14154 -0.19167 C -0.14167 -0.19329 -0.14219 -0.19468 -0.14232 -0.1963 C -0.14388 -0.20787 -0.14271 -0.20394 -0.14414 -0.21667 C -0.14427 -0.21806 -0.14466 -0.21968 -0.14492 -0.2213 C -0.14518 -0.22338 -0.14544 -0.22547 -0.1457 -0.22755 C -0.14622 -0.23079 -0.14739 -0.23681 -0.14739 -0.23658 C -0.14922 -0.26297 -0.14792 -0.24885 -0.14896 -0.20394 C -0.14909 -0.1963 -0.14948 -0.18843 -0.14974 -0.18056 C -0.15052 -0.18241 -0.15143 -0.18357 -0.15221 -0.18542 C -0.15338 -0.18843 -0.1543 -0.19167 -0.15534 -0.19468 C -0.15599 -0.1963 -0.15638 -0.19792 -0.15703 -0.19954 L -0.1595 -0.20394 C -0.16419 -0.22199 -0.16094 -0.21111 -0.16523 -0.22292 C -0.16575 -0.22454 -0.16614 -0.22616 -0.1668 -0.22755 C -0.16745 -0.22871 -0.16849 -0.2294 -0.16927 -0.23079 C -0.16953 -0.23218 -0.16966 -0.2338 -0.17005 -0.23519 C -0.1707 -0.23797 -0.17174 -0.24051 -0.17239 -0.24306 C -0.17305 -0.24514 -0.17357 -0.24746 -0.17409 -0.24931 C -0.17552 -0.25973 -0.17422 -0.25162 -0.17656 -0.26343 C -0.17695 -0.26505 -0.17825 -0.26806 -0.17747 -0.26806 C -0.17643 -0.26806 -0.1763 -0.26505 -0.17578 -0.26343 C -0.17552 -0.26135 -0.17526 -0.25926 -0.17487 -0.25718 C -0.17461 -0.25463 -0.17448 -0.25186 -0.17409 -0.24931 C -0.1737 -0.24723 -0.17305 -0.24514 -0.17239 -0.24306 C -0.17109 -0.22778 -0.172 -0.23866 -0.17083 -0.21806 C -0.17057 -0.21343 -0.16927 -0.20857 -0.17005 -0.20394 C -0.17044 -0.20209 -0.17161 -0.20741 -0.17239 -0.2088 L -0.17487 -0.22292 L -0.17578 -0.22755 C -0.17604 -0.23172 -0.17617 -0.23588 -0.17656 -0.24005 C -0.17682 -0.24167 -0.17721 -0.24306 -0.17747 -0.24468 C -0.17773 -0.24653 -0.17799 -0.24885 -0.17825 -0.25093 C -0.17851 -0.2544 -0.17864 -0.25834 -0.17904 -0.26181 C -0.17917 -0.26343 -0.17969 -0.26505 -0.17982 -0.26644 C -0.18047 -0.27061 -0.18073 -0.27477 -0.18151 -0.27917 C -0.18177 -0.28056 -0.18203 -0.28218 -0.18229 -0.2838 C -0.18281 -0.28658 -0.18346 -0.28889 -0.18385 -0.29144 C -0.18594 -0.30371 -0.18281 -0.29167 -0.18711 -0.30556 C -0.18828 -0.31667 -0.1875 -0.31088 -0.18958 -0.32269 C -0.18958 -0.32246 -0.19127 -0.33218 -0.19127 -0.33172 C -0.19284 -0.33681 -0.19323 -0.33727 -0.19453 -0.34283 C -0.19479 -0.34445 -0.19505 -0.3463 -0.19531 -0.34769 C -0.19505 -0.33056 -0.19492 -0.31343 -0.19453 -0.2963 C -0.19427 -0.28959 -0.19206 -0.2926 -0.19609 -0.29005 C -0.19687 -0.29098 -0.19792 -0.29167 -0.19857 -0.29306 C -0.19974 -0.29584 -0.20117 -0.29885 -0.20169 -0.30232 C -0.20208 -0.30417 -0.20208 -0.30579 -0.2026 -0.30718 C -0.20325 -0.3088 -0.20417 -0.31019 -0.20495 -0.31181 C -0.20547 -0.31505 -0.20586 -0.31829 -0.20664 -0.3213 C -0.20755 -0.32454 -0.20989 -0.33056 -0.20989 -0.33033 C -0.21146 -0.33912 -0.20989 -0.33125 -0.21237 -0.33982 C -0.21732 -0.35672 -0.20937 -0.33264 -0.21719 -0.35556 L -0.21719 -0.35533 C -0.21797 -0.35811 -0.21862 -0.36088 -0.21966 -0.36343 C -0.22031 -0.36505 -0.22135 -0.36644 -0.222 -0.36806 C -0.22305 -0.36991 -0.22383 -0.37223 -0.22461 -0.37408 C -0.22578 -0.3838 -0.22461 -0.37801 -0.22786 -0.38681 C -0.2289 -0.38982 -0.23099 -0.39607 -0.23099 -0.39584 C -0.23125 -0.39468 -0.2319 -0.39306 -0.2319 -0.39121 C -0.2319 -0.3588 -0.23294 -0.36621 -0.23021 -0.3507 C -0.22995 -0.34723 -0.22982 -0.34352 -0.22943 -0.33982 C -0.22904 -0.33565 -0.22851 -0.33311 -0.22786 -0.32917 C -0.22773 -0.32824 -0.22474 -0.30209 -0.22695 -0.2963 C -0.2276 -0.29468 -0.22812 -0.29931 -0.22864 -0.30093 C -0.23216 -0.31042 -0.23008 -0.30371 -0.23268 -0.31343 C -0.2332 -0.31806 -0.23372 -0.32269 -0.23424 -0.32755 C -0.2345 -0.32917 -0.23489 -0.33056 -0.23502 -0.33218 C -0.23789 -0.35 -0.23568 -0.33704 -0.2375 -0.34769 C -0.23776 -0.35209 -0.23789 -0.35602 -0.23828 -0.36042 C -0.23841 -0.36181 -0.23906 -0.36343 -0.23919 -0.36482 C -0.23984 -0.36922 -0.2401 -0.37338 -0.24088 -0.37755 C -0.24114 -0.37894 -0.2414 -0.38056 -0.24167 -0.38195 C -0.24375 -0.39815 -0.24114 -0.38125 -0.24323 -0.39908 C -0.24401 -0.40486 -0.24479 -0.40949 -0.2457 -0.41482 C -0.24505 -0.39445 -0.24479 -0.38496 -0.24414 -0.36482 C -0.24388 -0.35811 -0.24375 -0.35116 -0.24323 -0.34468 C -0.24323 -0.34283 -0.24193 -0.34121 -0.24245 -0.33982 C -0.2431 -0.33866 -0.24414 -0.34098 -0.24492 -0.34144 C -0.2457 -0.34514 -0.24661 -0.34861 -0.24726 -0.35255 C -0.25039 -0.37061 -0.2457 -0.3507 -0.24974 -0.36644 C -0.25 -0.36968 -0.25013 -0.37269 -0.25052 -0.37593 C -0.25091 -0.37848 -0.25169 -0.38102 -0.25208 -0.3838 C -0.25299 -0.38889 -0.25377 -0.39398 -0.25456 -0.39908 C -0.25534 -0.40811 -0.25521 -0.40903 -0.25625 -0.41644 C -0.25651 -0.41806 -0.25677 -0.41945 -0.25716 -0.42107 C -0.25755 -0.42292 -0.25833 -0.42408 -0.25872 -0.42593 C -0.25911 -0.42732 -0.25924 -0.42894 -0.2595 -0.43033 C -0.26002 -0.43264 -0.26055 -0.43473 -0.2612 -0.43658 C -0.26146 -0.41181 -0.26068 -0.38658 -0.26198 -0.36181 C -0.26211 -0.35834 -0.26367 -0.36783 -0.26432 -0.37107 C -0.26471 -0.37269 -0.26484 -0.37408 -0.26523 -0.37593 C -0.26588 -0.3794 -0.2668 -0.38311 -0.26758 -0.38681 C -0.26849 -0.39537 -0.2694 -0.40533 -0.27096 -0.4132 L -0.27174 -0.41806 C -0.272 -0.42153 -0.272 -0.42523 -0.27252 -0.42894 C -0.27279 -0.43056 -0.27383 -0.43195 -0.27422 -0.43357 C -0.27487 -0.43727 -0.27526 -0.44098 -0.27578 -0.44445 C -0.27604 -0.44607 -0.27643 -0.44746 -0.27656 -0.44931 C -0.27956 -0.47477 -0.27513 -0.44375 -0.27904 -0.46644 C -0.27943 -0.46852 -0.27956 -0.47037 -0.27982 -0.47269 C -0.28008 -0.47523 -0.28021 -0.47801 -0.2806 -0.48056 C -0.28099 -0.48195 -0.28164 -0.48357 -0.28229 -0.48496 C -0.28203 -0.47871 -0.28216 -0.47246 -0.28138 -0.46644 C -0.28086 -0.46135 -0.2789 -0.45741 -0.27825 -0.45232 C -0.2776 -0.44815 -0.27773 -0.44398 -0.27734 -0.43959 C -0.27721 -0.43611 -0.27682 -0.43264 -0.27656 -0.42894 C -0.27552 -0.40787 -0.27318 -0.40672 -0.27825 -0.4132 C -0.27904 -0.41806 -0.27917 -0.42338 -0.2806 -0.42732 C -0.28112 -0.42894 -0.28177 -0.43033 -0.28229 -0.43218 C -0.28346 -0.43727 -0.28424 -0.44236 -0.28542 -0.44746 C -0.28633 -0.45162 -0.28776 -0.45486 -0.2888 -0.45857 C -0.29193 -0.46945 -0.28893 -0.46042 -0.29206 -0.46945 C -0.29401 -0.48843 -0.29127 -0.46366 -0.29531 -0.48982 C -0.29622 -0.49584 -0.297 -0.50209 -0.29765 -0.50857 C -0.29805 -0.51158 -0.29818 -0.51482 -0.29844 -0.51783 C -0.29896 -0.52292 -0.29935 -0.52431 -0.30013 -0.52894 C -0.30039 -0.52061 -0.30039 -0.51204 -0.30091 -0.50371 C -0.30156 -0.49398 -0.30247 -0.49398 -0.30351 -0.48658 C -0.30377 -0.48449 -0.30404 -0.48264 -0.3043 -0.48056 C -0.30846 -0.49144 -0.30508 -0.48172 -0.30911 -0.49584 C -0.30989 -0.49861 -0.31081 -0.50116 -0.31159 -0.50371 C -0.3125 -0.50718 -0.31315 -0.51111 -0.31393 -0.51482 C -0.31432 -0.51621 -0.31432 -0.51806 -0.31471 -0.51945 C -0.31523 -0.52107 -0.31588 -0.52246 -0.3164 -0.52408 C -0.31706 -0.52662 -0.31758 -0.52917 -0.31797 -0.53195 C -0.31849 -0.53403 -0.31836 -0.53611 -0.31888 -0.5382 C -0.31979 -0.54144 -0.32213 -0.54746 -0.32213 -0.54723 C -0.32344 -0.47848 -0.322 -0.49676 -0.3237 -0.51945 C -0.32396 -0.52153 -0.32435 -0.52361 -0.32461 -0.5257 C -0.32487 -0.53148 -0.32526 -0.53704 -0.32539 -0.54283 C -0.32578 -0.56783 -0.32552 -0.59283 -0.32617 -0.61783 C -0.3263 -0.62084 -0.32669 -0.61158 -0.32695 -0.60834 C -0.32773 -0.59838 -0.32734 -0.59746 -0.32864 -0.58959 C -0.32904 -0.58658 -0.33021 -0.58033 -0.33021 -0.5801 C -0.33047 -0.57547 -0.32864 -0.56783 -0.33099 -0.56621 C -0.33307 -0.56505 -0.33268 -0.57871 -0.33268 -0.57848 C -0.33294 -0.58426 -0.33333 -0.59005 -0.33346 -0.59607 C -0.33489 -0.66158 -0.32851 -0.67848 -0.33685 -0.65209 C -0.33711 -0.64908 -0.33763 -0.64283 -0.33841 -0.63959 C -0.3388 -0.63797 -0.33958 -0.63681 -0.33997 -0.63496 C -0.34453 -0.61389 -0.34036 -0.62686 -0.34401 -0.61621 C -0.34479 -0.61783 -0.34583 -0.61922 -0.34648 -0.62084 C -0.3487 -0.62801 -0.34779 -0.63033 -0.34883 -0.63797 C -0.35065 -0.64954 -0.35117 -0.65047 -0.35299 -0.65996 C -0.35338 -0.66158 -0.35351 -0.66297 -0.3539 -0.66459 C -0.35443 -0.66736 -0.35495 -0.66991 -0.35547 -0.67223 C -0.35599 -0.6757 -0.35651 -0.67871 -0.35703 -0.68195 C -0.35768 -0.68496 -0.35781 -0.68843 -0.35872 -0.69121 L -0.36029 -0.69584 C -0.36081 -0.69213 -0.36159 -0.68866 -0.36198 -0.68496 C -0.3625 -0.67801 -0.36081 -0.67037 -0.36276 -0.66459 C -0.36367 -0.66181 -0.3651 -0.66945 -0.36614 -0.67223 C -0.36732 -0.67639 -0.36784 -0.68125 -0.36927 -0.68496 C -0.37005 -0.68704 -0.37096 -0.68889 -0.37174 -0.69121 C -0.37265 -0.69375 -0.37305 -0.69676 -0.37409 -0.69908 C -0.37734 -0.70579 -0.38021 -0.70764 -0.3832 -0.71459 C -0.38411 -0.7169 -0.38437 -0.72037 -0.38555 -0.72246 C -0.38672 -0.72431 -0.38841 -0.72408 -0.38958 -0.72547 C -0.39297 -0.72917 -0.39935 -0.73773 -0.39935 -0.7375 C -0.4 -0.73449 -0.40195 -0.72292 -0.4026 -0.72246 C -0.40404 -0.7213 -0.40482 -0.72639 -0.40586 -0.72848 C -0.40677 -0.73056 -0.40742 -0.73287 -0.40833 -0.73473 C -0.40898 -0.73658 -0.40989 -0.73773 -0.41068 -0.73959 C -0.41185 -0.74213 -0.41276 -0.74491 -0.41406 -0.74746 C -0.4151 -0.74954 -0.41627 -0.75139 -0.41732 -0.75348 C -0.41797 -0.7551 -0.41823 -0.75672 -0.41888 -0.75834 C -0.42044 -0.76158 -0.42187 -0.76505 -0.4237 -0.7676 C -0.42487 -0.76898 -0.42604 -0.77037 -0.42695 -0.77246 C -0.42786 -0.77408 -0.42851 -0.77662 -0.42943 -0.77871 C -0.43021 -0.7801 -0.4319 -0.78542 -0.4319 -0.78311 C -0.4319 -0.78079 -0.43021 -0.77917 -0.42943 -0.77686 C -0.42877 -0.77523 -0.42825 -0.77292 -0.42773 -0.77084 C -0.42669 -0.76273 -0.42318 -0.74699 -0.42695 -0.73773 C -0.42773 -0.73635 -0.42877 -0.74098 -0.42943 -0.7426 C -0.43268 -0.75162 -0.43542 -0.76135 -0.43841 -0.77084 C -0.43919 -0.77338 -0.43997 -0.77593 -0.44075 -0.77871 C -0.4414 -0.78079 -0.4418 -0.78264 -0.44245 -0.78473 C -0.44336 -0.78797 -0.44453 -0.79121 -0.4457 -0.79398 C -0.44661 -0.7963 -0.44752 -0.79815 -0.44818 -0.80047 C -0.44883 -0.80232 -0.44922 -0.80463 -0.44974 -0.80672 C -0.45104 -0.81088 -0.45377 -0.81922 -0.45377 -0.81898 C -0.45351 -0.81644 -0.45338 -0.81389 -0.45299 -0.81135 C -0.45208 -0.80394 -0.45221 -0.80926 -0.45143 -0.80047 C -0.45104 -0.79561 -0.45104 -0.7882 -0.44974 -0.78311 C -0.44935 -0.78148 -0.4487 -0.7801 -0.44818 -0.77871 C -0.44765 -0.77084 -0.44583 -0.75278 -0.44818 -0.74746 C -0.44961 -0.74398 -0.45247 -0.74954 -0.45469 -0.75047 C -0.45495 -0.75186 -0.45508 -0.75371 -0.45547 -0.75533 C -0.45625 -0.75857 -0.4595 -0.76574 -0.46029 -0.7676 C -0.46081 -0.77084 -0.46159 -0.77385 -0.46198 -0.77686 C -0.46237 -0.77894 -0.46237 -0.78125 -0.46289 -0.78311 C -0.46315 -0.78496 -0.46393 -0.78658 -0.46445 -0.78797 C -0.46471 -0.79051 -0.46484 -0.79329 -0.46523 -0.79584 C -0.46627 -0.80255 -0.46849 -0.81598 -0.46849 -0.81574 C -0.46875 -0.81922 -0.46888 -0.82223 -0.46927 -0.82523 C -0.46979 -0.82963 -0.47044 -0.83357 -0.47083 -0.83797 C -0.47252 -0.85394 -0.47018 -0.84607 -0.47331 -0.8551 C -0.4763 -0.88426 -0.47331 -0.85741 -0.47331 -0.80047 C -0.47331 -0.79838 -0.47383 -0.80463 -0.47409 -0.80672 C -0.47435 -0.80811 -0.47474 -0.80973 -0.47487 -0.81135 C -0.47552 -0.81505 -0.47591 -0.81875 -0.47656 -0.82223 C -0.47799 -0.83079 -0.47825 -0.83125 -0.47995 -0.83936 C -0.48203 -0.85973 -0.47917 -0.83473 -0.48229 -0.8551 C -0.48268 -0.85764 -0.48281 -0.86042 -0.48307 -0.86297 C -0.48359 -0.86621 -0.48424 -0.86922 -0.48476 -0.87223 C -0.48568 -0.87848 -0.4862 -0.88473 -0.48711 -0.89074 C -0.48763 -0.89422 -0.48828 -0.89723 -0.4888 -0.90047 C -0.49023 -0.90949 -0.48867 -0.90394 -0.49114 -0.91135 C -0.48984 -0.89051 -0.48867 -0.87824 -0.49193 -0.85348 C -0.49245 -0.84977 -0.49427 -0.85973 -0.49531 -0.86297 C -0.49557 -0.86528 -0.49596 -0.86806 -0.49609 -0.87061 C -0.49648 -0.87361 -0.49635 -0.87686 -0.497 -0.8801 C -0.49752 -0.88287 -0.4987 -0.88496 -0.49935 -0.88773 C -0.50039 -0.89236 -0.50117 -0.89723 -0.50182 -0.90186 C -0.50247 -0.90695 -0.5026 -0.9125 -0.50338 -0.9176 C -0.50469 -0.92477 -0.5039 -0.92061 -0.50586 -0.92986 C -0.50612 -0.91204 -0.50521 -0.89445 -0.50742 -0.87686 C -0.50768 -0.87523 -0.50794 -0.87361 -0.5082 -0.87223 C -0.50911 -0.87431 -0.51015 -0.87616 -0.51081 -0.87848 C -0.5112 -0.8801 -0.5112 -0.88172 -0.51159 -0.88334 C -0.51198 -0.88473 -0.51263 -0.88635 -0.51328 -0.88773 C -0.51562 -0.90625 -0.51185 -0.8794 -0.5164 -0.90186 C -0.51693 -0.9044 -0.5168 -0.90718 -0.51719 -0.90973 C -0.51758 -0.91158 -0.51849 -0.91273 -0.51888 -0.91436 C -0.52057 -0.92199 -0.52018 -0.92315 -0.52122 -0.92986 C -0.52174 -0.93311 -0.52239 -0.93611 -0.52292 -0.93912 C -0.52669 -0.96366 -0.52305 -0.94375 -0.52539 -0.95672 C -0.52565 -0.93727 -0.52526 -0.91806 -0.5263 -0.89861 C -0.52643 -0.89537 -0.52695 -0.90556 -0.52786 -0.90811 C -0.52838 -0.90973 -0.52904 -0.91088 -0.52943 -0.91273 C -0.53021 -0.91574 -0.53073 -0.91898 -0.53112 -0.92199 C -0.53138 -0.925 -0.5319 -0.93148 -0.53268 -0.93473 C -0.53307 -0.93635 -0.53372 -0.93773 -0.53437 -0.93912 C -0.53515 -0.94398 -0.53607 -0.94861 -0.53672 -0.95324 C -0.54049 -0.98056 -0.53555 -0.95116 -0.53841 -0.96713 C -0.53867 -0.97014 -0.5388 -0.97361 -0.53919 -0.97662 C -0.53958 -0.97986 -0.54075 -0.98588 -0.54075 -0.98565 C -0.54114 -0.97408 -0.54075 -0.96181 -0.54167 -0.95023 C -0.54284 -0.93357 -0.54219 -0.93496 -0.54648 -0.93773 C -0.54713 -0.93912 -0.54752 -0.94121 -0.54818 -0.9426 C -0.54883 -0.94375 -0.55013 -0.94398 -0.55052 -0.94561 C -0.5513 -0.94769 -0.55091 -0.9507 -0.55143 -0.95324 C -0.5526 -0.96019 -0.55338 -0.95996 -0.55547 -0.96574 C -0.55599 -0.96783 -0.55651 -0.96968 -0.55716 -0.97199 C -0.55989 -0.98195 -0.55963 -0.98056 -0.56198 -0.98727 C -0.56575 -1.00949 -0.56015 -0.97848 -0.56445 -0.9426 C -0.56484 -0.93866 -0.56758 -0.95186 -0.56758 -0.95162 C -0.56784 -0.95394 -0.56862 -0.96042 -0.56927 -0.9625 C -0.56966 -0.96412 -0.57031 -0.96574 -0.57083 -0.96713 C -0.57135 -0.97014 -0.57148 -0.97385 -0.57252 -0.97662 C -0.57487 -0.98311 -0.57383 -0.97963 -0.57578 -0.98727 C -0.57617 -0.99283 -0.57643 -1.0044 -0.57747 -1.01088 C -0.57786 -1.01366 -0.57851 -1.01621 -0.57904 -1.01852 C -0.5793 -1.01135 -0.57786 -1.00301 -0.57982 -0.99699 C -0.58086 -0.99375 -0.58216 -1.00301 -0.58307 -1.00625 C -0.58346 -1.00787 -0.58359 -1.00926 -0.58385 -1.01088 C -0.58542 -1.01898 -0.58529 -1.01783 -0.58711 -1.025 C -0.58802 -1.03496 -0.58672 -1.03195 -0.58867 -1.03588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54" dur="37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40" y="-5108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2" dur="375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animClr clrSpc="rgb" dir="cw">
                                      <p:cBhvr>
                                        <p:cTn id="63" dur="375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64" dur="375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375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build="allAtOnce"/>
      <p:bldP spid="25" grpId="1" build="allAtOnce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 t="17465"/>
          <a:stretch>
            <a:fillRect/>
          </a:stretch>
        </p:blipFill>
        <p:spPr>
          <a:xfrm>
            <a:off x="3941759" y="-312242"/>
            <a:ext cx="3358777" cy="30842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55" y="4707241"/>
            <a:ext cx="1315605" cy="1315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894" y="4554881"/>
            <a:ext cx="1315605" cy="13156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76" y="5390809"/>
            <a:ext cx="936325" cy="9363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64" y="2993543"/>
            <a:ext cx="778200" cy="778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864" y="-386531"/>
            <a:ext cx="936325" cy="936325"/>
          </a:xfrm>
          <a:prstGeom prst="rect">
            <a:avLst/>
          </a:prstGeom>
        </p:spPr>
      </p:pic>
      <p:pic>
        <p:nvPicPr>
          <p:cNvPr id="32" name="bọt biể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663" y="5870487"/>
            <a:ext cx="778200" cy="77820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0863" y="4505533"/>
            <a:ext cx="2510545" cy="2283141"/>
          </a:xfrm>
          <a:prstGeom prst="rect">
            <a:avLst/>
          </a:prstGeom>
          <a:effectLst>
            <a:glow rad="139700">
              <a:srgbClr val="FFC000">
                <a:alpha val="90000"/>
              </a:srgbClr>
            </a:glow>
          </a:effectLst>
        </p:spPr>
      </p:pic>
      <p:pic>
        <p:nvPicPr>
          <p:cNvPr id="7" name="cá xanh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6411" flipH="1">
            <a:off x="1064536" y="4715110"/>
            <a:ext cx="1459718" cy="1577737"/>
          </a:xfrm>
          <a:prstGeom prst="rect">
            <a:avLst/>
          </a:prstGeom>
        </p:spPr>
      </p:pic>
      <p:pic>
        <p:nvPicPr>
          <p:cNvPr id="48" name="Cá nemo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89" y="2375095"/>
            <a:ext cx="1610923" cy="1610923"/>
          </a:xfrm>
          <a:prstGeom prst="rect">
            <a:avLst/>
          </a:prstGeom>
        </p:spPr>
      </p:pic>
      <p:pic>
        <p:nvPicPr>
          <p:cNvPr id="10" name="cá mắt to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7224">
            <a:off x="11964" y="871050"/>
            <a:ext cx="907078" cy="907078"/>
          </a:xfrm>
          <a:prstGeom prst="rect">
            <a:avLst/>
          </a:prstGeom>
        </p:spPr>
      </p:pic>
      <p:pic>
        <p:nvPicPr>
          <p:cNvPr id="11" name="cá mặt quỷ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807" y="3697303"/>
            <a:ext cx="1287356" cy="1157020"/>
          </a:xfrm>
          <a:prstGeom prst="rect">
            <a:avLst/>
          </a:prstGeom>
          <a:effectLst>
            <a:glow rad="38100">
              <a:schemeClr val="tx1">
                <a:alpha val="85000"/>
              </a:schemeClr>
            </a:glow>
          </a:effectLst>
        </p:spPr>
      </p:pic>
      <p:pic>
        <p:nvPicPr>
          <p:cNvPr id="12" name="cá nóc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645" y="4749866"/>
            <a:ext cx="1147708" cy="1446845"/>
          </a:xfrm>
          <a:prstGeom prst="rect">
            <a:avLst/>
          </a:prstGeom>
          <a:effectLst>
            <a:glow rad="38100">
              <a:schemeClr val="tx1">
                <a:alpha val="85000"/>
              </a:schemeClr>
            </a:glow>
          </a:effectLst>
        </p:spPr>
      </p:pic>
      <p:pic>
        <p:nvPicPr>
          <p:cNvPr id="13" name="cá ngựa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051" y="6022847"/>
            <a:ext cx="730526" cy="1126874"/>
          </a:xfrm>
          <a:prstGeom prst="rect">
            <a:avLst/>
          </a:prstGeom>
          <a:effectLst>
            <a:glow rad="38100">
              <a:schemeClr val="tx1">
                <a:alpha val="85000"/>
              </a:schemeClr>
            </a:glow>
          </a:effectLst>
        </p:spPr>
      </p:pic>
      <p:pic>
        <p:nvPicPr>
          <p:cNvPr id="14" name="cá cam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537">
            <a:off x="5799901" y="5483749"/>
            <a:ext cx="1204586" cy="867131"/>
          </a:xfrm>
          <a:prstGeom prst="rect">
            <a:avLst/>
          </a:prstGeom>
          <a:effectLst>
            <a:glow rad="25400">
              <a:schemeClr val="tx1">
                <a:alpha val="85000"/>
              </a:schemeClr>
            </a:glow>
          </a:effectLst>
        </p:spPr>
      </p:pic>
      <p:pic>
        <p:nvPicPr>
          <p:cNvPr id="15" name="cá trắ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533" r="98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5530">
            <a:off x="4687977" y="4667364"/>
            <a:ext cx="1175084" cy="987238"/>
          </a:xfrm>
          <a:prstGeom prst="rect">
            <a:avLst/>
          </a:prstGeom>
          <a:effectLst>
            <a:glow rad="38100">
              <a:schemeClr val="tx1">
                <a:alpha val="85000"/>
              </a:schemeClr>
            </a:glow>
          </a:effectLst>
        </p:spPr>
      </p:pic>
      <p:pic>
        <p:nvPicPr>
          <p:cNvPr id="16" name="cá đèn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989" y="3060712"/>
            <a:ext cx="1233702" cy="1276881"/>
          </a:xfrm>
          <a:prstGeom prst="rect">
            <a:avLst/>
          </a:prstGeom>
          <a:effectLst>
            <a:glow>
              <a:schemeClr val="tx1"/>
            </a:glow>
          </a:effectLst>
        </p:spPr>
      </p:pic>
      <p:pic>
        <p:nvPicPr>
          <p:cNvPr id="17" name="cua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182" b="95455" l="455" r="99545">
                        <a14:foregroundMark x1="39091" y1="20455" x2="41364" y2="40000"/>
                        <a14:foregroundMark x1="59091" y1="16364" x2="60455" y2="31818"/>
                        <a14:foregroundMark x1="56818" y1="20000" x2="54091" y2="3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69" y="5838183"/>
            <a:ext cx="1073082" cy="10730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0000" l="0" r="99867">
                        <a14:foregroundMark x1="58481" y1="32926" x2="63011" y2="36383"/>
                        <a14:foregroundMark x1="61545" y1="17872" x2="62345" y2="21170"/>
                        <a14:foregroundMark x1="70870" y1="33670" x2="73135" y2="39840"/>
                        <a14:foregroundMark x1="74245" y1="26915" x2="75533" y2="28883"/>
                        <a14:foregroundMark x1="4574" y1="45638" x2="4218" y2="52181"/>
                        <a14:foregroundMark x1="14520" y1="58191" x2="14876" y2="60319"/>
                        <a14:foregroundMark x1="15675" y1="52021" x2="18384" y2="54149"/>
                        <a14:foregroundMark x1="35968" y1="75745" x2="39343" y2="75160"/>
                        <a14:foregroundMark x1="31927" y1="72819" x2="34325" y2="75160"/>
                        <a14:foregroundMark x1="44565" y1="70282" x2="44565" y2="70282"/>
                        <a14:foregroundMark x1="50181" y1="63341" x2="56159" y2="64859"/>
                        <a14:foregroundMark x1="62500" y1="65293" x2="66304" y2="60738"/>
                        <a14:foregroundMark x1="36232" y1="77440" x2="34058" y2="77440"/>
                        <a14:foregroundMark x1="34058" y1="75488" x2="34058" y2="79610"/>
                        <a14:foregroundMark x1="17572" y1="54013" x2="17572" y2="54013"/>
                        <a14:foregroundMark x1="14855" y1="54013" x2="14855" y2="54013"/>
                        <a14:backgroundMark x1="70471" y1="57872" x2="79796" y2="58723"/>
                        <a14:backgroundMark x1="74156" y1="69681" x2="74156" y2="69681"/>
                        <a14:backgroundMark x1="71758" y1="69468" x2="71758" y2="69468"/>
                        <a14:backgroundMark x1="68828" y1="66649" x2="68828" y2="66649"/>
                        <a14:backgroundMark x1="67185" y1="66383" x2="67185" y2="66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984" y="103973"/>
            <a:ext cx="2291518" cy="1912991"/>
          </a:xfrm>
          <a:prstGeom prst="rect">
            <a:avLst/>
          </a:prstGeom>
          <a:ln w="889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4096" b="91117" l="67052" r="100000">
                        <a14:foregroundMark x1="72101" y1="59436" x2="80072" y2="59002"/>
                        <a14:backgroundMark x1="68561" y1="65638" x2="77531" y2="73457"/>
                        <a14:backgroundMark x1="78774" y1="73723" x2="88988" y2="69574"/>
                        <a14:backgroundMark x1="91208" y1="67872" x2="89165" y2="82500"/>
                        <a14:backgroundMark x1="73007" y1="48156" x2="94928" y2="32972"/>
                        <a14:backgroundMark x1="74638" y1="66594" x2="87862" y2="67028"/>
                        <a14:backgroundMark x1="95471" y1="75271" x2="96196" y2="82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568" y="191994"/>
            <a:ext cx="2293567" cy="19147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64831" r="100000">
                        <a14:backgroundMark x1="75755" y1="59202" x2="75755" y2="59202"/>
                        <a14:backgroundMark x1="77664" y1="59894" x2="80950" y2="57234"/>
                        <a14:backgroundMark x1="83925" y1="54628" x2="83925" y2="54628"/>
                        <a14:backgroundMark x1="71403" y1="59894" x2="71403" y2="59894"/>
                        <a14:backgroundMark x1="71403" y1="60851" x2="71403" y2="60851"/>
                        <a14:backgroundMark x1="73002" y1="59894" x2="73002" y2="59894"/>
                        <a14:backgroundMark x1="69183" y1="58245" x2="76554" y2="60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404" y="151410"/>
            <a:ext cx="2293567" cy="1914701"/>
          </a:xfrm>
          <a:prstGeom prst="rect">
            <a:avLst/>
          </a:prstGeom>
          <a:ln w="889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877" y="191994"/>
            <a:ext cx="712934" cy="71293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26158" y="2246932"/>
            <a:ext cx="11341566" cy="156966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600" dirty="0">
                <a:ln w="19050">
                  <a:solidFill>
                    <a:prstClr val="black"/>
                  </a:solidFill>
                </a:ln>
                <a:solidFill>
                  <a:srgbClr val="FFD44B"/>
                </a:solidFill>
                <a:latin typeface="iCiel Cadena" panose="02000503000000020004" charset="0"/>
              </a:rPr>
              <a:t>ĐẠI DƯƠNG TRONG MẮT EM</a:t>
            </a:r>
            <a:endParaRPr kumimoji="0" lang="en-US" sz="9600" b="0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D44B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75902" y="2691457"/>
            <a:ext cx="23458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TIẾT 1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20" fill="hold">
                                          <p:stCondLst>
                                            <p:cond delay="2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2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2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2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01602 0.05255 L 0.03099 3.7037E-7 L 0.04701 0.05255 L 0.06302 3.7037E-7 L 0.078 0.05255 L 0.09401 3.7037E-7 L 0.10899 0.05255 L 0.125 3.7037E-7 L 0.14102 0.05255 L 0.15599 3.7037E-7 L 0.17201 0.05255 L 0.18698 3.7037E-7 L 0.203 0.05255 L 0.21901 3.7037E-7 L 0.23399 0.05255 L 0.25 3.7037E-7 " pathEditMode="relative" rAng="0" ptsTypes="AAAAAAAAAAAAAAAAA">
                                      <p:cBhvr>
                                        <p:cTn id="36" dur="1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1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90091 -0.02708 " pathEditMode="relative" rAng="0" ptsTypes="AA">
                                      <p:cBhvr>
                                        <p:cTn id="38" dur="27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58" y="-270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1.05885 -0.06967 " pathEditMode="relative" rAng="0" ptsTypes="AA">
                                      <p:cBhvr>
                                        <p:cTn id="4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43" y="-349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72 0.39143 L 0.18658 -0.89144 " pathEditMode="relative" rAng="0" ptsTypes="AA">
                                      <p:cBhvr>
                                        <p:cTn id="42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-6414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4901 0.00231 " pathEditMode="relative" rAng="0" ptsTypes="AA">
                                      <p:cBhvr>
                                        <p:cTn id="44" dur="4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05" y="1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352 -0.10278 L -0.59375 -0.06389 " pathEditMode="relative" rAng="0" ptsTypes="AA">
                                      <p:cBhvr>
                                        <p:cTn id="46" dur="5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70" y="194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96992 0.09513 " pathEditMode="relative" rAng="0" ptsTypes="AA">
                                      <p:cBhvr>
                                        <p:cTn id="48" dur="3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90" y="474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0" dur="4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-0.96042 -0.15347 " pathEditMode="relative" rAng="0" ptsTypes="AA">
                                      <p:cBhvr>
                                        <p:cTn id="52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21" y="-768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116 L -1.25E-6 -0.00093 C -0.0026 -0.00162 -0.00508 -0.00209 -0.00742 -0.00278 C -0.00885 -0.00324 -0.01015 -0.00394 -0.01146 -0.00417 C -0.01315 -0.00486 -0.01471 -0.00556 -0.0164 -0.00602 C -0.02513 -0.00857 -0.01927 -0.00602 -0.02851 -0.01042 C -0.03047 -0.0125 -0.03242 -0.01505 -0.03437 -0.0169 C -0.03502 -0.0176 -0.03594 -0.01783 -0.03672 -0.01829 C -0.04284 -0.02292 -0.03854 -0.02037 -0.04401 -0.02315 C -0.04622 -0.02593 -0.04713 -0.02732 -0.04974 -0.0294 C -0.0513 -0.03033 -0.05312 -0.03102 -0.05456 -0.03241 C -0.05638 -0.03426 -0.0612 -0.04028 -0.0595 -0.03866 C -0.05742 -0.03681 -0.05547 -0.03519 -0.05377 -0.03241 C -0.05299 -0.03102 -0.05221 -0.02917 -0.05143 -0.02755 C -0.05039 -0.02616 -0.04922 -0.02454 -0.04818 -0.02315 C -0.04726 -0.02176 -0.04635 -0.02107 -0.04557 -0.01991 C -0.04479 -0.01852 -0.04414 -0.01644 -0.04323 -0.01528 C -0.04193 -0.01343 -0.04049 -0.01227 -0.03919 -0.01042 C -0.0375 -0.00857 -0.03437 -0.00417 -0.03437 -0.00394 C -0.03372 -0.00278 -0.03359 -0.0007 -0.03268 0.00046 C -0.03112 0.00208 -0.02773 0.0037 -0.02773 0.00393 C -0.02669 0.00509 -0.02578 0.00694 -0.02448 0.0081 C -0.02305 0.00972 -0.01966 0.01134 -0.01966 0.0118 C -0.02044 0.00972 -0.02109 0.00764 -0.02213 0.00671 C -0.02305 0.00555 -0.02422 0.00555 -0.02526 0.00509 C -0.02695 0.00416 -0.02851 0.00277 -0.03021 0.00185 C -0.03125 0.00139 -0.03242 0.00115 -0.03346 0.00046 C -0.03515 -0.0007 -0.03672 -0.00186 -0.03841 -0.00278 L -0.04726 -0.00741 C -0.04818 -0.00787 -0.04896 -0.0088 -0.04974 -0.00903 C -0.05143 -0.00973 -0.05299 -0.00996 -0.05456 -0.01042 C -0.05781 -0.0125 -0.06159 -0.01273 -0.06445 -0.0169 C -0.06836 -0.02223 -0.0664 -0.02061 -0.07005 -0.02315 C -0.07083 -0.02408 -0.07161 -0.02547 -0.07252 -0.02616 C -0.0737 -0.02732 -0.07708 -0.02894 -0.07812 -0.0294 C -0.07917 -0.03102 -0.08021 -0.03403 -0.08151 -0.03403 C -0.08268 -0.03403 -0.07995 -0.03056 -0.0789 -0.0294 C -0.07799 -0.02778 -0.07682 -0.02709 -0.07565 -0.02616 C -0.07135 -0.00903 -0.07708 -0.02986 -0.07174 -0.01528 C -0.06888 -0.00764 -0.07096 -0.01088 -0.06927 -0.00417 C -0.06888 -0.00278 -0.06823 -0.00116 -0.06771 0.00046 C -0.06667 0.00254 -0.06588 0.00578 -0.06445 0.00671 C -0.06015 0.00856 -0.05573 0.00764 -0.05143 0.0081 C -0.05221 0.00856 -0.05299 0.00972 -0.05377 0.00972 C -0.05677 0.00972 -0.05677 0.0074 -0.0595 0.00671 C -0.06237 0.00578 -0.06549 0.00555 -0.06849 0.00509 C -0.06927 0.00463 -0.07018 0.00463 -0.07083 0.0037 C -0.07161 0.00231 -0.07187 0.00046 -0.07252 -0.00116 C -0.07318 -0.00301 -0.07396 -0.00463 -0.07487 -0.00602 C -0.07591 -0.00718 -0.07721 -0.00741 -0.07812 -0.00903 C -0.08229 -0.01528 -0.08568 -0.02454 -0.0888 -0.03241 C -0.08958 -0.03449 -0.09036 -0.03635 -0.09114 -0.03866 C -0.09167 -0.04028 -0.09219 -0.0419 -0.09284 -0.04329 C -0.09349 -0.04491 -0.0944 -0.04653 -0.09518 -0.04815 C -0.09609 -0.05162 -0.09674 -0.05533 -0.09779 -0.0588 C -0.09987 -0.06644 -0.1 -0.06366 -0.1026 -0.06991 C -0.10404 -0.07315 -0.10547 -0.07709 -0.10664 -0.08079 C -0.10755 -0.0838 -0.10833 -0.08681 -0.10898 -0.09005 C -0.10963 -0.0926 -0.10989 -0.09561 -0.11068 -0.09792 C -0.11172 -0.1007 -0.11302 -0.10301 -0.11406 -0.10579 C -0.11458 -0.10718 -0.1151 -0.1088 -0.11562 -0.11065 C -0.11536 -0.10834 -0.1151 -0.10625 -0.11484 -0.10417 C -0.11458 -0.10278 -0.11419 -0.10116 -0.11406 -0.09954 C -0.11211 -0.08311 -0.11419 -0.09584 -0.11237 -0.08565 C -0.11211 -0.08218 -0.11107 -0.06898 -0.11068 -0.06528 C -0.11042 -0.06366 -0.10898 -0.06042 -0.10989 -0.06042 C -0.11094 -0.06042 -0.11159 -0.06366 -0.11237 -0.06528 C -0.11549 -0.08866 -0.11042 -0.05301 -0.11484 -0.07778 C -0.11549 -0.08172 -0.11588 -0.08611 -0.1164 -0.09005 C -0.11667 -0.09213 -0.11654 -0.09468 -0.11719 -0.09653 C -0.12057 -0.1051 -0.11914 -0.10023 -0.12122 -0.11065 C -0.12279 -0.12477 -0.12122 -0.11181 -0.1237 -0.12778 C -0.12396 -0.12963 -0.12409 -0.13195 -0.12448 -0.13403 C -0.12539 -0.1382 -0.12695 -0.14213 -0.12786 -0.1463 L -0.13021 -0.16042 C -0.1306 -0.16204 -0.13073 -0.16343 -0.13112 -0.16505 C -0.13164 -0.16783 -0.13229 -0.17037 -0.13268 -0.17269 C -0.13307 -0.17477 -0.1332 -0.17709 -0.13346 -0.17917 C -0.13372 -0.18056 -0.13398 -0.18241 -0.13424 -0.1838 C -0.13398 -0.16135 -0.12773 -0.10417 -0.13515 -0.12917 C -0.13568 -0.13125 -0.1362 -0.13334 -0.13672 -0.13542 C -0.13698 -0.13797 -0.13724 -0.14051 -0.1375 -0.14329 C -0.13776 -0.14491 -0.13815 -0.1463 -0.13828 -0.14792 C -0.13867 -0.15116 -0.1388 -0.15417 -0.13919 -0.15718 C -0.13958 -0.16135 -0.14023 -0.16551 -0.14075 -0.16968 C -0.14101 -0.17709 -0.14114 -0.18449 -0.14154 -0.19167 C -0.14167 -0.19329 -0.14219 -0.19468 -0.14232 -0.1963 C -0.14388 -0.20787 -0.14271 -0.20394 -0.14414 -0.21667 C -0.14427 -0.21806 -0.14466 -0.21968 -0.14492 -0.2213 C -0.14518 -0.22338 -0.14544 -0.22547 -0.1457 -0.22755 C -0.14622 -0.23079 -0.14739 -0.23681 -0.14739 -0.23658 C -0.14922 -0.26297 -0.14792 -0.24885 -0.14896 -0.20394 C -0.14909 -0.1963 -0.14948 -0.18843 -0.14974 -0.18056 C -0.15052 -0.18241 -0.15143 -0.18357 -0.15221 -0.18542 C -0.15338 -0.18843 -0.1543 -0.19167 -0.15534 -0.19468 C -0.15599 -0.1963 -0.15638 -0.19792 -0.15703 -0.19954 L -0.1595 -0.20394 C -0.16419 -0.22199 -0.16094 -0.21111 -0.16523 -0.22292 C -0.16575 -0.22454 -0.16614 -0.22616 -0.1668 -0.22755 C -0.16745 -0.22871 -0.16849 -0.2294 -0.16927 -0.23079 C -0.16953 -0.23218 -0.16966 -0.2338 -0.17005 -0.23519 C -0.1707 -0.23797 -0.17174 -0.24051 -0.17239 -0.24306 C -0.17305 -0.24514 -0.17357 -0.24746 -0.17409 -0.24931 C -0.17552 -0.25973 -0.17422 -0.25162 -0.17656 -0.26343 C -0.17695 -0.26505 -0.17825 -0.26806 -0.17747 -0.26806 C -0.17643 -0.26806 -0.1763 -0.26505 -0.17578 -0.26343 C -0.17552 -0.26135 -0.17526 -0.25926 -0.17487 -0.25718 C -0.17461 -0.25463 -0.17448 -0.25186 -0.17409 -0.24931 C -0.1737 -0.24723 -0.17305 -0.24514 -0.17239 -0.24306 C -0.17109 -0.22778 -0.172 -0.23866 -0.17083 -0.21806 C -0.17057 -0.21343 -0.16927 -0.20857 -0.17005 -0.20394 C -0.17044 -0.20209 -0.17161 -0.20741 -0.17239 -0.2088 L -0.17487 -0.22292 L -0.17578 -0.22755 C -0.17604 -0.23172 -0.17617 -0.23588 -0.17656 -0.24005 C -0.17682 -0.24167 -0.17721 -0.24306 -0.17747 -0.24468 C -0.17773 -0.24653 -0.17799 -0.24885 -0.17825 -0.25093 C -0.17851 -0.2544 -0.17864 -0.25834 -0.17904 -0.26181 C -0.17917 -0.26343 -0.17969 -0.26505 -0.17982 -0.26644 C -0.18047 -0.27061 -0.18073 -0.27477 -0.18151 -0.27917 C -0.18177 -0.28056 -0.18203 -0.28218 -0.18229 -0.2838 C -0.18281 -0.28658 -0.18346 -0.28889 -0.18385 -0.29144 C -0.18594 -0.30371 -0.18281 -0.29167 -0.18711 -0.30556 C -0.18828 -0.31667 -0.1875 -0.31088 -0.18958 -0.32269 C -0.18958 -0.32246 -0.19127 -0.33218 -0.19127 -0.33172 C -0.19284 -0.33681 -0.19323 -0.33727 -0.19453 -0.34283 C -0.19479 -0.34445 -0.19505 -0.3463 -0.19531 -0.34769 C -0.19505 -0.33056 -0.19492 -0.31343 -0.19453 -0.2963 C -0.19427 -0.28959 -0.19206 -0.2926 -0.19609 -0.29005 C -0.19687 -0.29098 -0.19792 -0.29167 -0.19857 -0.29306 C -0.19974 -0.29584 -0.20117 -0.29885 -0.20169 -0.30232 C -0.20208 -0.30417 -0.20208 -0.30579 -0.2026 -0.30718 C -0.20325 -0.3088 -0.20417 -0.31019 -0.20495 -0.31181 C -0.20547 -0.31505 -0.20586 -0.31829 -0.20664 -0.3213 C -0.20755 -0.32454 -0.20989 -0.33056 -0.20989 -0.33033 C -0.21146 -0.33912 -0.20989 -0.33125 -0.21237 -0.33982 C -0.21732 -0.35672 -0.20937 -0.33264 -0.21719 -0.35556 L -0.21719 -0.35533 C -0.21797 -0.35811 -0.21862 -0.36088 -0.21966 -0.36343 C -0.22031 -0.36505 -0.22135 -0.36644 -0.222 -0.36806 C -0.22305 -0.36991 -0.22383 -0.37223 -0.22461 -0.37408 C -0.22578 -0.3838 -0.22461 -0.37801 -0.22786 -0.38681 C -0.2289 -0.38982 -0.23099 -0.39607 -0.23099 -0.39584 C -0.23125 -0.39468 -0.2319 -0.39306 -0.2319 -0.39121 C -0.2319 -0.3588 -0.23294 -0.36621 -0.23021 -0.3507 C -0.22995 -0.34723 -0.22982 -0.34352 -0.22943 -0.33982 C -0.22904 -0.33565 -0.22851 -0.33311 -0.22786 -0.32917 C -0.22773 -0.32824 -0.22474 -0.30209 -0.22695 -0.2963 C -0.2276 -0.29468 -0.22812 -0.29931 -0.22864 -0.30093 C -0.23216 -0.31042 -0.23008 -0.30371 -0.23268 -0.31343 C -0.2332 -0.31806 -0.23372 -0.32269 -0.23424 -0.32755 C -0.2345 -0.32917 -0.23489 -0.33056 -0.23502 -0.33218 C -0.23789 -0.35 -0.23568 -0.33704 -0.2375 -0.34769 C -0.23776 -0.35209 -0.23789 -0.35602 -0.23828 -0.36042 C -0.23841 -0.36181 -0.23906 -0.36343 -0.23919 -0.36482 C -0.23984 -0.36922 -0.2401 -0.37338 -0.24088 -0.37755 C -0.24114 -0.37894 -0.2414 -0.38056 -0.24167 -0.38195 C -0.24375 -0.39815 -0.24114 -0.38125 -0.24323 -0.39908 C -0.24401 -0.40486 -0.24479 -0.40949 -0.2457 -0.41482 C -0.24505 -0.39445 -0.24479 -0.38496 -0.24414 -0.36482 C -0.24388 -0.35811 -0.24375 -0.35116 -0.24323 -0.34468 C -0.24323 -0.34283 -0.24193 -0.34121 -0.24245 -0.33982 C -0.2431 -0.33866 -0.24414 -0.34098 -0.24492 -0.34144 C -0.2457 -0.34514 -0.24661 -0.34861 -0.24726 -0.35255 C -0.25039 -0.37061 -0.2457 -0.3507 -0.24974 -0.36644 C -0.25 -0.36968 -0.25013 -0.37269 -0.25052 -0.37593 C -0.25091 -0.37848 -0.25169 -0.38102 -0.25208 -0.3838 C -0.25299 -0.38889 -0.25377 -0.39398 -0.25456 -0.39908 C -0.25534 -0.40811 -0.25521 -0.40903 -0.25625 -0.41644 C -0.25651 -0.41806 -0.25677 -0.41945 -0.25716 -0.42107 C -0.25755 -0.42292 -0.25833 -0.42408 -0.25872 -0.42593 C -0.25911 -0.42732 -0.25924 -0.42894 -0.2595 -0.43033 C -0.26002 -0.43264 -0.26055 -0.43473 -0.2612 -0.43658 C -0.26146 -0.41181 -0.26068 -0.38658 -0.26198 -0.36181 C -0.26211 -0.35834 -0.26367 -0.36783 -0.26432 -0.37107 C -0.26471 -0.37269 -0.26484 -0.37408 -0.26523 -0.37593 C -0.26588 -0.3794 -0.2668 -0.38311 -0.26758 -0.38681 C -0.26849 -0.39537 -0.2694 -0.40533 -0.27096 -0.4132 L -0.27174 -0.41806 C -0.272 -0.42153 -0.272 -0.42523 -0.27252 -0.42894 C -0.27279 -0.43056 -0.27383 -0.43195 -0.27422 -0.43357 C -0.27487 -0.43727 -0.27526 -0.44098 -0.27578 -0.44445 C -0.27604 -0.44607 -0.27643 -0.44746 -0.27656 -0.44931 C -0.27956 -0.47477 -0.27513 -0.44375 -0.27904 -0.46644 C -0.27943 -0.46852 -0.27956 -0.47037 -0.27982 -0.47269 C -0.28008 -0.47523 -0.28021 -0.47801 -0.2806 -0.48056 C -0.28099 -0.48195 -0.28164 -0.48357 -0.28229 -0.48496 C -0.28203 -0.47871 -0.28216 -0.47246 -0.28138 -0.46644 C -0.28086 -0.46135 -0.2789 -0.45741 -0.27825 -0.45232 C -0.2776 -0.44815 -0.27773 -0.44398 -0.27734 -0.43959 C -0.27721 -0.43611 -0.27682 -0.43264 -0.27656 -0.42894 C -0.27552 -0.40787 -0.27318 -0.40672 -0.27825 -0.4132 C -0.27904 -0.41806 -0.27917 -0.42338 -0.2806 -0.42732 C -0.28112 -0.42894 -0.28177 -0.43033 -0.28229 -0.43218 C -0.28346 -0.43727 -0.28424 -0.44236 -0.28542 -0.44746 C -0.28633 -0.45162 -0.28776 -0.45486 -0.2888 -0.45857 C -0.29193 -0.46945 -0.28893 -0.46042 -0.29206 -0.46945 C -0.29401 -0.48843 -0.29127 -0.46366 -0.29531 -0.48982 C -0.29622 -0.49584 -0.297 -0.50209 -0.29765 -0.50857 C -0.29805 -0.51158 -0.29818 -0.51482 -0.29844 -0.51783 C -0.29896 -0.52292 -0.29935 -0.52431 -0.30013 -0.52894 C -0.30039 -0.52061 -0.30039 -0.51204 -0.30091 -0.50371 C -0.30156 -0.49398 -0.30247 -0.49398 -0.30351 -0.48658 C -0.30377 -0.48449 -0.30404 -0.48264 -0.3043 -0.48056 C -0.30846 -0.49144 -0.30508 -0.48172 -0.30911 -0.49584 C -0.30989 -0.49861 -0.31081 -0.50116 -0.31159 -0.50371 C -0.3125 -0.50718 -0.31315 -0.51111 -0.31393 -0.51482 C -0.31432 -0.51621 -0.31432 -0.51806 -0.31471 -0.51945 C -0.31523 -0.52107 -0.31588 -0.52246 -0.3164 -0.52408 C -0.31706 -0.52662 -0.31758 -0.52917 -0.31797 -0.53195 C -0.31849 -0.53403 -0.31836 -0.53611 -0.31888 -0.5382 C -0.31979 -0.54144 -0.32213 -0.54746 -0.32213 -0.54723 C -0.32344 -0.47848 -0.322 -0.49676 -0.3237 -0.51945 C -0.32396 -0.52153 -0.32435 -0.52361 -0.32461 -0.5257 C -0.32487 -0.53148 -0.32526 -0.53704 -0.32539 -0.54283 C -0.32578 -0.56783 -0.32552 -0.59283 -0.32617 -0.61783 C -0.3263 -0.62084 -0.32669 -0.61158 -0.32695 -0.60834 C -0.32773 -0.59838 -0.32734 -0.59746 -0.32864 -0.58959 C -0.32904 -0.58658 -0.33021 -0.58033 -0.33021 -0.5801 C -0.33047 -0.57547 -0.32864 -0.56783 -0.33099 -0.56621 C -0.33307 -0.56505 -0.33268 -0.57871 -0.33268 -0.57848 C -0.33294 -0.58426 -0.33333 -0.59005 -0.33346 -0.59607 C -0.33489 -0.66158 -0.32851 -0.67848 -0.33685 -0.65209 C -0.33711 -0.64908 -0.33763 -0.64283 -0.33841 -0.63959 C -0.3388 -0.63797 -0.33958 -0.63681 -0.33997 -0.63496 C -0.34453 -0.61389 -0.34036 -0.62686 -0.34401 -0.61621 C -0.34479 -0.61783 -0.34583 -0.61922 -0.34648 -0.62084 C -0.3487 -0.62801 -0.34779 -0.63033 -0.34883 -0.63797 C -0.35065 -0.64954 -0.35117 -0.65047 -0.35299 -0.65996 C -0.35338 -0.66158 -0.35351 -0.66297 -0.3539 -0.66459 C -0.35443 -0.66736 -0.35495 -0.66991 -0.35547 -0.67223 C -0.35599 -0.6757 -0.35651 -0.67871 -0.35703 -0.68195 C -0.35768 -0.68496 -0.35781 -0.68843 -0.35872 -0.69121 L -0.36029 -0.69584 C -0.36081 -0.69213 -0.36159 -0.68866 -0.36198 -0.68496 C -0.3625 -0.67801 -0.36081 -0.67037 -0.36276 -0.66459 C -0.36367 -0.66181 -0.3651 -0.66945 -0.36614 -0.67223 C -0.36732 -0.67639 -0.36784 -0.68125 -0.36927 -0.68496 C -0.37005 -0.68704 -0.37096 -0.68889 -0.37174 -0.69121 C -0.37265 -0.69375 -0.37305 -0.69676 -0.37409 -0.69908 C -0.37734 -0.70579 -0.38021 -0.70764 -0.3832 -0.71459 C -0.38411 -0.7169 -0.38437 -0.72037 -0.38555 -0.72246 C -0.38672 -0.72431 -0.38841 -0.72408 -0.38958 -0.72547 C -0.39297 -0.72917 -0.39935 -0.73773 -0.39935 -0.7375 C -0.4 -0.73449 -0.40195 -0.72292 -0.4026 -0.72246 C -0.40404 -0.7213 -0.40482 -0.72639 -0.40586 -0.72848 C -0.40677 -0.73056 -0.40742 -0.73287 -0.40833 -0.73473 C -0.40898 -0.73658 -0.40989 -0.73773 -0.41068 -0.73959 C -0.41185 -0.74213 -0.41276 -0.74491 -0.41406 -0.74746 C -0.4151 -0.74954 -0.41627 -0.75139 -0.41732 -0.75348 C -0.41797 -0.7551 -0.41823 -0.75672 -0.41888 -0.75834 C -0.42044 -0.76158 -0.42187 -0.76505 -0.4237 -0.7676 C -0.42487 -0.76898 -0.42604 -0.77037 -0.42695 -0.77246 C -0.42786 -0.77408 -0.42851 -0.77662 -0.42943 -0.77871 C -0.43021 -0.7801 -0.4319 -0.78542 -0.4319 -0.78311 C -0.4319 -0.78079 -0.43021 -0.77917 -0.42943 -0.77686 C -0.42877 -0.77523 -0.42825 -0.77292 -0.42773 -0.77084 C -0.42669 -0.76273 -0.42318 -0.74699 -0.42695 -0.73773 C -0.42773 -0.73635 -0.42877 -0.74098 -0.42943 -0.7426 C -0.43268 -0.75162 -0.43542 -0.76135 -0.43841 -0.77084 C -0.43919 -0.77338 -0.43997 -0.77593 -0.44075 -0.77871 C -0.4414 -0.78079 -0.4418 -0.78264 -0.44245 -0.78473 C -0.44336 -0.78797 -0.44453 -0.79121 -0.4457 -0.79398 C -0.44661 -0.7963 -0.44752 -0.79815 -0.44818 -0.80047 C -0.44883 -0.80232 -0.44922 -0.80463 -0.44974 -0.80672 C -0.45104 -0.81088 -0.45377 -0.81922 -0.45377 -0.81898 C -0.45351 -0.81644 -0.45338 -0.81389 -0.45299 -0.81135 C -0.45208 -0.80394 -0.45221 -0.80926 -0.45143 -0.80047 C -0.45104 -0.79561 -0.45104 -0.7882 -0.44974 -0.78311 C -0.44935 -0.78148 -0.4487 -0.7801 -0.44818 -0.77871 C -0.44765 -0.77084 -0.44583 -0.75278 -0.44818 -0.74746 C -0.44961 -0.74398 -0.45247 -0.74954 -0.45469 -0.75047 C -0.45495 -0.75186 -0.45508 -0.75371 -0.45547 -0.75533 C -0.45625 -0.75857 -0.4595 -0.76574 -0.46029 -0.7676 C -0.46081 -0.77084 -0.46159 -0.77385 -0.46198 -0.77686 C -0.46237 -0.77894 -0.46237 -0.78125 -0.46289 -0.78311 C -0.46315 -0.78496 -0.46393 -0.78658 -0.46445 -0.78797 C -0.46471 -0.79051 -0.46484 -0.79329 -0.46523 -0.79584 C -0.46627 -0.80255 -0.46849 -0.81598 -0.46849 -0.81574 C -0.46875 -0.81922 -0.46888 -0.82223 -0.46927 -0.82523 C -0.46979 -0.82963 -0.47044 -0.83357 -0.47083 -0.83797 C -0.47252 -0.85394 -0.47018 -0.84607 -0.47331 -0.8551 C -0.4763 -0.88426 -0.47331 -0.85741 -0.47331 -0.80047 C -0.47331 -0.79838 -0.47383 -0.80463 -0.47409 -0.80672 C -0.47435 -0.80811 -0.47474 -0.80973 -0.47487 -0.81135 C -0.47552 -0.81505 -0.47591 -0.81875 -0.47656 -0.82223 C -0.47799 -0.83079 -0.47825 -0.83125 -0.47995 -0.83936 C -0.48203 -0.85973 -0.47917 -0.83473 -0.48229 -0.8551 C -0.48268 -0.85764 -0.48281 -0.86042 -0.48307 -0.86297 C -0.48359 -0.86621 -0.48424 -0.86922 -0.48476 -0.87223 C -0.48568 -0.87848 -0.4862 -0.88473 -0.48711 -0.89074 C -0.48763 -0.89422 -0.48828 -0.89723 -0.4888 -0.90047 C -0.49023 -0.90949 -0.48867 -0.90394 -0.49114 -0.91135 C -0.48984 -0.89051 -0.48867 -0.87824 -0.49193 -0.85348 C -0.49245 -0.84977 -0.49427 -0.85973 -0.49531 -0.86297 C -0.49557 -0.86528 -0.49596 -0.86806 -0.49609 -0.87061 C -0.49648 -0.87361 -0.49635 -0.87686 -0.497 -0.8801 C -0.49752 -0.88287 -0.4987 -0.88496 -0.49935 -0.88773 C -0.50039 -0.89236 -0.50117 -0.89723 -0.50182 -0.90186 C -0.50247 -0.90695 -0.5026 -0.9125 -0.50338 -0.9176 C -0.50469 -0.92477 -0.5039 -0.92061 -0.50586 -0.92986 C -0.50612 -0.91204 -0.50521 -0.89445 -0.50742 -0.87686 C -0.50768 -0.87523 -0.50794 -0.87361 -0.5082 -0.87223 C -0.50911 -0.87431 -0.51015 -0.87616 -0.51081 -0.87848 C -0.5112 -0.8801 -0.5112 -0.88172 -0.51159 -0.88334 C -0.51198 -0.88473 -0.51263 -0.88635 -0.51328 -0.88773 C -0.51562 -0.90625 -0.51185 -0.8794 -0.5164 -0.90186 C -0.51693 -0.9044 -0.5168 -0.90718 -0.51719 -0.90973 C -0.51758 -0.91158 -0.51849 -0.91273 -0.51888 -0.91436 C -0.52057 -0.92199 -0.52018 -0.92315 -0.52122 -0.92986 C -0.52174 -0.93311 -0.52239 -0.93611 -0.52292 -0.93912 C -0.52669 -0.96366 -0.52305 -0.94375 -0.52539 -0.95672 C -0.52565 -0.93727 -0.52526 -0.91806 -0.5263 -0.89861 C -0.52643 -0.89537 -0.52695 -0.90556 -0.52786 -0.90811 C -0.52838 -0.90973 -0.52904 -0.91088 -0.52943 -0.91273 C -0.53021 -0.91574 -0.53073 -0.91898 -0.53112 -0.92199 C -0.53138 -0.925 -0.5319 -0.93148 -0.53268 -0.93473 C -0.53307 -0.93635 -0.53372 -0.93773 -0.53437 -0.93912 C -0.53515 -0.94398 -0.53607 -0.94861 -0.53672 -0.95324 C -0.54049 -0.98056 -0.53555 -0.95116 -0.53841 -0.96713 C -0.53867 -0.97014 -0.5388 -0.97361 -0.53919 -0.97662 C -0.53958 -0.97986 -0.54075 -0.98588 -0.54075 -0.98565 C -0.54114 -0.97408 -0.54075 -0.96181 -0.54167 -0.95023 C -0.54284 -0.93357 -0.54219 -0.93496 -0.54648 -0.93773 C -0.54713 -0.93912 -0.54752 -0.94121 -0.54818 -0.9426 C -0.54883 -0.94375 -0.55013 -0.94398 -0.55052 -0.94561 C -0.5513 -0.94769 -0.55091 -0.9507 -0.55143 -0.95324 C -0.5526 -0.96019 -0.55338 -0.95996 -0.55547 -0.96574 C -0.55599 -0.96783 -0.55651 -0.96968 -0.55716 -0.97199 C -0.55989 -0.98195 -0.55963 -0.98056 -0.56198 -0.98727 C -0.56575 -1.00949 -0.56015 -0.97848 -0.56445 -0.9426 C -0.56484 -0.93866 -0.56758 -0.95186 -0.56758 -0.95162 C -0.56784 -0.95394 -0.56862 -0.96042 -0.56927 -0.9625 C -0.56966 -0.96412 -0.57031 -0.96574 -0.57083 -0.96713 C -0.57135 -0.97014 -0.57148 -0.97385 -0.57252 -0.97662 C -0.57487 -0.98311 -0.57383 -0.97963 -0.57578 -0.98727 C -0.57617 -0.99283 -0.57643 -1.0044 -0.57747 -1.01088 C -0.57786 -1.01366 -0.57851 -1.01621 -0.57904 -1.01852 C -0.5793 -1.01135 -0.57786 -1.00301 -0.57982 -0.99699 C -0.58086 -0.99375 -0.58216 -1.00301 -0.58307 -1.00625 C -0.58346 -1.00787 -0.58359 -1.00926 -0.58385 -1.01088 C -0.58542 -1.01898 -0.58529 -1.01783 -0.58711 -1.025 C -0.58802 -1.03496 -0.58672 -1.03195 -0.58867 -1.03588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54" dur="37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40" y="-5108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2" dur="375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animClr clrSpc="rgb" dir="cw">
                                      <p:cBhvr>
                                        <p:cTn id="63" dur="375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64" dur="375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375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build="allAtOnce"/>
      <p:bldP spid="25" grpId="1" build="allAtOnce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9"/>
          <a:stretch>
            <a:fillRect/>
          </a:stretch>
        </p:blipFill>
        <p:spPr>
          <a:xfrm>
            <a:off x="-455" y="-84138"/>
            <a:ext cx="12168642" cy="6942138"/>
          </a:xfrm>
        </p:spPr>
      </p:pic>
      <p:sp>
        <p:nvSpPr>
          <p:cNvPr id="7" name="Double Wave 6"/>
          <p:cNvSpPr/>
          <p:nvPr/>
        </p:nvSpPr>
        <p:spPr>
          <a:xfrm>
            <a:off x="1065212" y="103188"/>
            <a:ext cx="10033866" cy="3935412"/>
          </a:xfrm>
          <a:prstGeom prst="doubleWave">
            <a:avLst>
              <a:gd name="adj1" fmla="val 6250"/>
              <a:gd name="adj2" fmla="val 0"/>
            </a:avLst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Hoạt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động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Khám phá hình các con vật dưới đại dương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2" y="28390"/>
            <a:ext cx="1771251" cy="1771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2" y="5350304"/>
            <a:ext cx="1507696" cy="1507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6" b="93220" l="2119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875">
            <a:off x="10876560" y="922345"/>
            <a:ext cx="1346200" cy="1346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09" y="4227461"/>
            <a:ext cx="1611343" cy="1611343"/>
          </a:xfrm>
          <a:prstGeom prst="rect">
            <a:avLst/>
          </a:prstGeom>
        </p:spPr>
      </p:pic>
      <p:pic>
        <p:nvPicPr>
          <p:cNvPr id="14" name="cá xanh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6411" flipH="1">
            <a:off x="2514219" y="4356614"/>
            <a:ext cx="1460098" cy="15781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6 -0.11759 C -0.0276 -0.11713 -0.02578 -0.11782 -0.02448 -0.11597 C -0.02265 -0.11342 -0.02226 -0.10879 -0.0207 -0.10579 C -0.01888 -0.10278 -0.01836 -0.10116 -0.01588 -0.09907 C -0.01497 -0.09838 -0.01406 -0.09791 -0.01302 -0.09745 C -0.01068 -0.09329 -0.00898 -0.08819 -0.00456 -0.09745 C -0.00351 -0.09954 -0.00482 -0.10324 -0.00547 -0.10579 C -0.00742 -0.11319 -0.00924 -0.11597 -0.01211 -0.12106 L -0.01406 -0.13125 L -0.01497 -0.13634 C -0.01471 -0.13912 -0.0151 -0.14259 -0.01406 -0.14467 C -0.01341 -0.14583 -0.01263 -0.14259 -0.01211 -0.14143 C -0.01146 -0.13981 -0.01068 -0.13819 -0.01028 -0.13634 C -0.01028 -0.13611 -0.00781 -0.12361 -0.00742 -0.12106 C -0.00703 -0.11944 -0.00703 -0.11759 -0.00638 -0.11597 C -0.00573 -0.11435 -0.00547 -0.11204 -0.00456 -0.11088 C -0.00338 -0.10972 -0.00195 -0.10972 -0.00078 -0.10926 C -0.00013 -0.11041 0.00104 -0.11111 0.00117 -0.11273 C 0.00143 -0.11435 0.00065 -0.1162 0.00026 -0.11759 C -0.00026 -0.11944 -0.00091 -0.12129 -0.00169 -0.12268 C -0.00364 -0.12708 -0.00403 -0.12546 -0.00547 -0.13125 C -0.01002 -0.1493 -0.00495 -0.13495 -0.00924 -0.14629 C -0.01198 -0.16574 -0.00781 -0.14259 -0.01302 -0.15648 C -0.0138 -0.15856 -0.01367 -0.16111 -0.01406 -0.16319 C -0.01341 -0.1662 -0.01354 -0.17014 -0.01211 -0.17176 C -0.01068 -0.17315 -0.00885 -0.17106 -0.00742 -0.17014 C -0.00625 -0.16921 -0.0026 -0.15995 -0.0026 -0.15972 C 0.00013 -0.1456 -0.00364 -0.16296 0.00026 -0.15139 C 0.00078 -0.15 0.00091 -0.14815 0.00117 -0.14629 C 0.00456 -0.15231 0.003 -0.14745 0.00026 -0.15486 C -0.00039 -0.15625 -0.00039 -0.15833 -0.00078 -0.15995 C -0.00104 -0.16319 -0.00091 -0.1669 -0.00169 -0.17014 C -0.0026 -0.17384 -0.00547 -0.18009 -0.00547 -0.17986 C -0.00573 -0.18241 -0.00612 -0.18472 -0.00638 -0.18704 C -0.00664 -0.18866 -0.00742 -0.19028 -0.00742 -0.1919 C -0.00716 -0.20116 -0.00612 -0.20995 -0.00547 -0.21898 C 0.00039 -0.20856 -0.00755 -0.22361 -0.0026 -0.21065 C -0.00182 -0.20856 -0.00078 -0.20717 0.00026 -0.20555 C 0.00248 -0.19352 -0.00065 -0.2081 0.00404 -0.19537 C 0.00768 -0.18565 0.00143 -0.19444 0.00781 -0.18704 C 0.00755 -0.18935 0.00638 -0.20555 0.00495 -0.20717 L 0.00209 -0.21065 C 0.00143 -0.21227 0.00065 -0.21389 0.00026 -0.21574 C -0.00052 -0.21898 -0.00169 -0.22569 -0.00169 -0.22546 C -0.00104 -0.2331 -0.00104 -0.24074 0.00026 -0.24768 C 0.00065 -0.25 0.00078 -0.24305 0.00117 -0.24097 C 0.00222 -0.23611 0.00339 -0.23333 0.00495 -0.22916 C 0.0056 -0.22523 0.00612 -0.21759 0.00873 -0.21574 C 0.00964 -0.21504 0.01003 -0.21782 0.01068 -0.21898 C 0.01042 -0.22523 0.01055 -0.23148 0.00977 -0.2375 C 0.00951 -0.23912 0.00834 -0.23958 0.00781 -0.24097 C 0.00703 -0.24305 0.00651 -0.24537 0.00599 -0.24768 C 0.00625 -0.27245 0.00573 -0.29722 0.0069 -0.32199 C 0.00716 -0.32662 0.00729 -0.31227 0.00873 -0.30856 L 0.01263 -0.29838 C 0.01328 -0.29213 0.01328 -0.28565 0.01446 -0.27986 C 0.01485 -0.27824 0.01537 -0.2831 0.0155 -0.28495 C 0.01602 -0.29375 0.01602 -0.30278 0.01641 -0.3118 C 0.01602 -0.31481 0.01589 -0.31759 0.0155 -0.32037 C 0.01524 -0.32199 0.01472 -0.32361 0.01446 -0.32546 C 0.01406 -0.32824 0.01276 -0.33125 0.01354 -0.33379 C 0.01406 -0.33565 0.01498 -0.33055 0.0155 -0.3287 C 0.01628 -0.32546 0.01589 -0.32106 0.01732 -0.31875 C 0.02005 -0.31389 0.01875 -0.31666 0.0211 -0.31018 C 0.02656 -0.32477 0.02305 -0.31296 0.02214 -0.34907 C 0.02175 -0.36204 0.02175 -0.375 0.0211 -0.38796 C 0.0211 -0.38958 0.01914 -0.39282 0.02018 -0.39282 C 0.02136 -0.39282 0.02149 -0.38958 0.02214 -0.38796 C 0.02474 -0.37361 0.02044 -0.39606 0.02591 -0.37268 C 0.02904 -0.35926 0.02591 -0.36574 0.02969 -0.35926 C 0.0306 -0.36018 0.03242 -0.36041 0.03255 -0.3625 C 0.03607 -0.40879 0.02578 -0.41898 0.03633 -0.40648 C 0.03698 -0.4037 0.03737 -0.40069 0.03828 -0.39791 C 0.03867 -0.39653 0.03972 -0.39606 0.04011 -0.39467 C 0.04323 -0.38565 0.03828 -0.39282 0.04401 -0.38611 C 0.04362 -0.3919 0.04349 -0.39745 0.04297 -0.40301 C 0.04284 -0.40532 0.04271 -0.40787 0.04206 -0.40972 C 0.04141 -0.4118 0.04011 -0.41296 0.03919 -0.41481 C 0.03477 -0.42454 0.04011 -0.41504 0.03542 -0.42662 C 0.03464 -0.4287 0.03347 -0.43009 0.03255 -0.43171 C 0.0319 -0.43403 0.03138 -0.43634 0.0306 -0.43842 C 0.03021 -0.43981 0.0293 -0.44074 0.02878 -0.4419 C 0.02565 -0.44838 0.02604 -0.44815 0.02396 -0.45532 C 0.02214 -0.47222 0.02357 -0.46342 0.02214 -0.4419 C 0.02175 -0.4375 0.02084 -0.43426 0.02018 -0.43009 C 0.01979 -0.42778 0.01953 -0.42569 0.01927 -0.42338 C 0.01797 -0.42454 0.01641 -0.425 0.0155 -0.42662 C 0.01406 -0.42916 0.01198 -0.44166 0.01159 -0.44352 C 0.01159 -0.44329 0.00977 -0.4537 0.00977 -0.45347 C 0.00834 -0.46898 0.00899 -0.46041 0.00781 -0.47893 C 0.00755 -0.47662 0.00599 -0.46134 0.00495 -0.46041 L 0.00117 -0.45717 C 0.00052 -0.45833 -0.00026 -0.45903 -0.00078 -0.46041 C -0.00443 -0.47153 0.0013 -0.46041 -0.00351 -0.46898 L -0.00456 -0.47569 " pathEditMode="relative" rAng="0" ptsTypes="AAAAAAAAAAAAAAAAAAAAAAAAAAAAAAAAAAAAAAAAAAAAAAAAAAAAAAAAAAAAAAAAAAAAAAAAAAAAAAAAAAAAAAAAAAAAAAA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-16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4.79167E-6 1.11111E-6 C 0.00104 -0.00371 0.00208 -0.00741 0.00312 -0.01135 C 0.00351 -0.01274 0.00351 -0.01436 0.0039 -0.01551 C 0.00481 -0.01783 0.00729 -0.0213 0.00872 -0.02269 C 0.0095 -0.02338 0.01028 -0.02361 0.01106 -0.02408 C 0.01237 -0.02361 0.0138 -0.02338 0.0151 -0.02269 C 0.01979 -0.01945 0.01718 -0.01505 0.01666 -0.00556 C 0.01614 -0.00649 0.01523 -0.00718 0.0151 -0.00857 C 0.01484 -0.01227 0.01562 -0.01644 0.01744 -0.01829 C 0.01822 -0.01922 0.01914 -0.01945 0.01992 -0.01991 C 0.02174 -0.01945 0.02369 -0.01945 0.02552 -0.01829 C 0.02669 -0.0176 0.02799 -0.0125 0.02864 -0.01135 C 0.02929 -0.01019 0.0302 -0.00949 0.03099 -0.00857 C 0.03242 -0.00903 0.03411 -0.00811 0.03502 -0.00996 C 0.03867 -0.01736 0.03463 -0.01899 0.03828 -0.02408 C 0.03893 -0.025 0.03984 -0.02477 0.04062 -0.02547 C 0.04153 -0.02616 0.04218 -0.02732 0.04296 -0.02824 C 0.04492 -0.02778 0.04726 -0.02917 0.04856 -0.02686 C 0.04987 -0.02454 0.04882 -0.02014 0.04934 -0.0169 C 0.04961 -0.01574 0.05039 -0.01505 0.05104 -0.01412 C 0.05208 -0.01459 0.05338 -0.01412 0.05416 -0.01551 C 0.05494 -0.0169 0.05455 -0.01945 0.05494 -0.0213 C 0.05612 -0.02616 0.05638 -0.02547 0.05898 -0.02686 C 0.06106 -0.02431 0.06184 -0.02431 0.06289 -0.01991 C 0.06393 -0.01574 0.06315 -0.01297 0.06536 -0.00996 C 0.06601 -0.00903 0.06692 -0.00903 0.0677 -0.00857 C 0.06927 -0.00949 0.07161 -0.0088 0.07252 -0.01135 C 0.07617 -0.02269 0.07031 -0.02408 0.07565 -0.02963 C 0.07669 -0.03079 0.07786 -0.03079 0.0789 -0.03125 C 0.08125 -0.03079 0.08398 -0.03195 0.08606 -0.02963 C 0.0875 -0.02824 0.08645 -0.02338 0.08763 -0.0213 L 0.08932 -0.01829 C 0.08958 -0.01412 0.08971 -0.00996 0.0901 -0.00556 C 0.09023 -0.00417 0.09023 -0.00232 0.09088 -0.00139 C 0.09218 0.00046 0.09401 0.00046 0.0957 0.00139 L 0.09804 0.00301 C 0.09882 0.00231 0.1 0.00277 0.10039 0.00139 C 0.10143 -0.00093 0.10156 -0.00417 0.10208 -0.00695 C 0.10234 -0.00857 0.10221 -0.01019 0.10286 -0.01135 L 0.10442 -0.01412 C 0.10468 -0.01551 0.10455 -0.0176 0.1052 -0.01829 C 0.10664 -0.02014 0.11002 -0.0213 0.11002 -0.0213 C 0.11432 -0.02084 0.11888 -0.02269 0.12278 -0.01991 C 0.12421 -0.01875 0.1233 -0.01412 0.12356 -0.01135 C 0.12434 -0.0044 0.12343 -0.00625 0.12682 -0.00417 C 0.1302 -0.01343 0.1276 -0.0051 0.12916 -0.02408 C 0.12929 -0.02547 0.12955 -0.02709 0.12994 -0.02824 C 0.13033 -0.02986 0.13086 -0.03149 0.13151 -0.03264 C 0.13437 -0.03681 0.13567 -0.0382 0.13867 -0.03959 C 0.13984 -0.04028 0.14088 -0.04051 0.14192 -0.04098 C 0.1427 -0.04051 0.14362 -0.04028 0.14427 -0.03959 C 0.1457 -0.03843 0.14726 -0.03611 0.1483 -0.03403 C 0.14895 -0.03264 0.14934 -0.03125 0.14987 -0.02963 C 0.15052 -0.01713 0.1483 -0.01551 0.15312 -0.01135 C 0.15377 -0.01065 0.15468 -0.01042 0.15546 -0.00996 C 0.16263 -0.01412 0.15898 -0.00949 0.16106 -0.0169 C 0.16145 -0.01852 0.16211 -0.01991 0.16263 -0.0213 C 0.16289 -0.02269 0.16302 -0.02431 0.16341 -0.02547 C 0.1638 -0.02662 0.16445 -0.02755 0.1651 -0.02824 C 0.16731 -0.03149 0.16731 -0.03102 0.16979 -0.03264 C 0.17174 -0.03218 0.17356 -0.03218 0.17539 -0.03125 C 0.17825 -0.0294 0.17747 -0.01875 0.17786 -0.0169 C 0.17812 -0.01459 0.17994 -0.01158 0.18099 -0.00996 C 0.18333 -0.01088 0.18593 -0.01088 0.18815 -0.01274 C 0.19023 -0.01436 0.19036 -0.02361 0.19062 -0.02547 C 0.19114 -0.0301 0.19283 -0.03519 0.19453 -0.0382 L 0.19609 -0.04098 C 0.19921 -0.03982 0.19987 -0.04051 0.20169 -0.03542 C 0.20338 -0.03102 0.20143 -0.03079 0.20416 -0.02686 C 0.20481 -0.02593 0.20572 -0.02593 0.20651 -0.02547 C 0.21067 -0.02662 0.21523 -0.02871 0.21927 -0.02547 C 0.22031 -0.02477 0.21966 -0.02153 0.22005 -0.01991 C 0.22044 -0.01829 0.22174 -0.01551 0.22174 -0.01551 " pathEditMode="relative" ptsTypes="AAAAAAAAAAAAAAAAAAAAAAAAAAAAAAAAAAAAAAAAAAAAAAAAAAAAAAAAAAAAAAAAAAAAAAAAAA">
                                      <p:cBhvr>
                                        <p:cTn id="8" dur="2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3 0.00856 L -0.60586 -0.10208 " pathEditMode="relative" rAng="0" ptsTypes="AA">
                                      <p:cBhvr>
                                        <p:cTn id="10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59" y="-5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9 0.06088 L 0.21503 -0.02801 " pathEditMode="relative" rAng="0" ptsTypes="AA">
                                      <p:cBhvr>
                                        <p:cTn id="12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/>
        </p:nvSpPr>
        <p:spPr>
          <a:xfrm>
            <a:off x="395004" y="1371600"/>
            <a:ext cx="11398815" cy="4038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E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 có những con vật nào được vẽ từ bài học trước?</a:t>
            </a:r>
          </a:p>
          <a:p>
            <a:pPr marL="0" marR="0" lvl="0" indent="0" algn="just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Các con vật đó có hình dáng, màu sắc thế nào?</a:t>
            </a:r>
          </a:p>
          <a:p>
            <a:pPr marL="0" marR="0" lvl="0" indent="0" algn="just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745E1B-5D85-4AE6-A11F-53C39BBD2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212" y="609600"/>
            <a:ext cx="5253037" cy="5253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FFB2D0C-B522-40DD-990B-F91223389397}"/>
              </a:ext>
            </a:extLst>
          </p:cNvPr>
          <p:cNvSpPr/>
          <p:nvPr/>
        </p:nvSpPr>
        <p:spPr>
          <a:xfrm>
            <a:off x="7085012" y="1219200"/>
            <a:ext cx="4267200" cy="2438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hiningTheMorning-HoaTau-3089141">
            <a:hlinkClick r:id="" action="ppaction://media"/>
            <a:extLst>
              <a:ext uri="{FF2B5EF4-FFF2-40B4-BE49-F238E27FC236}">
                <a16:creationId xmlns:a16="http://schemas.microsoft.com/office/drawing/2014/main" id="{54E880DE-D1CE-482A-A605-446C44D13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212" y="754380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27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78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032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9"/>
          <a:stretch>
            <a:fillRect/>
          </a:stretch>
        </p:blipFill>
        <p:spPr>
          <a:xfrm>
            <a:off x="-455" y="-84138"/>
            <a:ext cx="12168642" cy="6942138"/>
          </a:xfrm>
        </p:spPr>
      </p:pic>
      <p:sp>
        <p:nvSpPr>
          <p:cNvPr id="7" name="Double Wave 6"/>
          <p:cNvSpPr/>
          <p:nvPr/>
        </p:nvSpPr>
        <p:spPr>
          <a:xfrm>
            <a:off x="1065212" y="103188"/>
            <a:ext cx="10033866" cy="3935412"/>
          </a:xfrm>
          <a:prstGeom prst="doubleWave">
            <a:avLst>
              <a:gd name="adj1" fmla="val 6250"/>
              <a:gd name="adj2" fmla="val 0"/>
            </a:avLst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Hoạt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động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Cách tạo bức tranh với hình có sẵn.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2" y="28390"/>
            <a:ext cx="1771251" cy="1771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2" y="5350304"/>
            <a:ext cx="1507696" cy="1507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6" b="93220" l="2119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875">
            <a:off x="10876560" y="922345"/>
            <a:ext cx="1346200" cy="1346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09" y="4227461"/>
            <a:ext cx="1611343" cy="1611343"/>
          </a:xfrm>
          <a:prstGeom prst="rect">
            <a:avLst/>
          </a:prstGeom>
        </p:spPr>
      </p:pic>
      <p:pic>
        <p:nvPicPr>
          <p:cNvPr id="14" name="cá xanh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6411" flipH="1">
            <a:off x="2514219" y="4356614"/>
            <a:ext cx="1460098" cy="15781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6 -0.11759 C -0.0276 -0.11713 -0.02578 -0.11782 -0.02448 -0.11597 C -0.02265 -0.11342 -0.02226 -0.10879 -0.0207 -0.10579 C -0.01888 -0.10278 -0.01836 -0.10116 -0.01588 -0.09907 C -0.01497 -0.09838 -0.01406 -0.09791 -0.01302 -0.09745 C -0.01068 -0.09329 -0.00898 -0.08819 -0.00456 -0.09745 C -0.00351 -0.09954 -0.00482 -0.10324 -0.00547 -0.10579 C -0.00742 -0.11319 -0.00924 -0.11597 -0.01211 -0.12106 L -0.01406 -0.13125 L -0.01497 -0.13634 C -0.01471 -0.13912 -0.0151 -0.14259 -0.01406 -0.14467 C -0.01341 -0.14583 -0.01263 -0.14259 -0.01211 -0.14143 C -0.01146 -0.13981 -0.01068 -0.13819 -0.01028 -0.13634 C -0.01028 -0.13611 -0.00781 -0.12361 -0.00742 -0.12106 C -0.00703 -0.11944 -0.00703 -0.11759 -0.00638 -0.11597 C -0.00573 -0.11435 -0.00547 -0.11204 -0.00456 -0.11088 C -0.00338 -0.10972 -0.00195 -0.10972 -0.00078 -0.10926 C -0.00013 -0.11041 0.00104 -0.11111 0.00117 -0.11273 C 0.00143 -0.11435 0.00065 -0.1162 0.00026 -0.11759 C -0.00026 -0.11944 -0.00091 -0.12129 -0.00169 -0.12268 C -0.00364 -0.12708 -0.00403 -0.12546 -0.00547 -0.13125 C -0.01002 -0.1493 -0.00495 -0.13495 -0.00924 -0.14629 C -0.01198 -0.16574 -0.00781 -0.14259 -0.01302 -0.15648 C -0.0138 -0.15856 -0.01367 -0.16111 -0.01406 -0.16319 C -0.01341 -0.1662 -0.01354 -0.17014 -0.01211 -0.17176 C -0.01068 -0.17315 -0.00885 -0.17106 -0.00742 -0.17014 C -0.00625 -0.16921 -0.0026 -0.15995 -0.0026 -0.15972 C 0.00013 -0.1456 -0.00364 -0.16296 0.00026 -0.15139 C 0.00078 -0.15 0.00091 -0.14815 0.00117 -0.14629 C 0.00456 -0.15231 0.003 -0.14745 0.00026 -0.15486 C -0.00039 -0.15625 -0.00039 -0.15833 -0.00078 -0.15995 C -0.00104 -0.16319 -0.00091 -0.1669 -0.00169 -0.17014 C -0.0026 -0.17384 -0.00547 -0.18009 -0.00547 -0.17986 C -0.00573 -0.18241 -0.00612 -0.18472 -0.00638 -0.18704 C -0.00664 -0.18866 -0.00742 -0.19028 -0.00742 -0.1919 C -0.00716 -0.20116 -0.00612 -0.20995 -0.00547 -0.21898 C 0.00039 -0.20856 -0.00755 -0.22361 -0.0026 -0.21065 C -0.00182 -0.20856 -0.00078 -0.20717 0.00026 -0.20555 C 0.00248 -0.19352 -0.00065 -0.2081 0.00404 -0.19537 C 0.00768 -0.18565 0.00143 -0.19444 0.00781 -0.18704 C 0.00755 -0.18935 0.00638 -0.20555 0.00495 -0.20717 L 0.00209 -0.21065 C 0.00143 -0.21227 0.00065 -0.21389 0.00026 -0.21574 C -0.00052 -0.21898 -0.00169 -0.22569 -0.00169 -0.22546 C -0.00104 -0.2331 -0.00104 -0.24074 0.00026 -0.24768 C 0.00065 -0.25 0.00078 -0.24305 0.00117 -0.24097 C 0.00222 -0.23611 0.00339 -0.23333 0.00495 -0.22916 C 0.0056 -0.22523 0.00612 -0.21759 0.00873 -0.21574 C 0.00964 -0.21504 0.01003 -0.21782 0.01068 -0.21898 C 0.01042 -0.22523 0.01055 -0.23148 0.00977 -0.2375 C 0.00951 -0.23912 0.00834 -0.23958 0.00781 -0.24097 C 0.00703 -0.24305 0.00651 -0.24537 0.00599 -0.24768 C 0.00625 -0.27245 0.00573 -0.29722 0.0069 -0.32199 C 0.00716 -0.32662 0.00729 -0.31227 0.00873 -0.30856 L 0.01263 -0.29838 C 0.01328 -0.29213 0.01328 -0.28565 0.01446 -0.27986 C 0.01485 -0.27824 0.01537 -0.2831 0.0155 -0.28495 C 0.01602 -0.29375 0.01602 -0.30278 0.01641 -0.3118 C 0.01602 -0.31481 0.01589 -0.31759 0.0155 -0.32037 C 0.01524 -0.32199 0.01472 -0.32361 0.01446 -0.32546 C 0.01406 -0.32824 0.01276 -0.33125 0.01354 -0.33379 C 0.01406 -0.33565 0.01498 -0.33055 0.0155 -0.3287 C 0.01628 -0.32546 0.01589 -0.32106 0.01732 -0.31875 C 0.02005 -0.31389 0.01875 -0.31666 0.0211 -0.31018 C 0.02656 -0.32477 0.02305 -0.31296 0.02214 -0.34907 C 0.02175 -0.36204 0.02175 -0.375 0.0211 -0.38796 C 0.0211 -0.38958 0.01914 -0.39282 0.02018 -0.39282 C 0.02136 -0.39282 0.02149 -0.38958 0.02214 -0.38796 C 0.02474 -0.37361 0.02044 -0.39606 0.02591 -0.37268 C 0.02904 -0.35926 0.02591 -0.36574 0.02969 -0.35926 C 0.0306 -0.36018 0.03242 -0.36041 0.03255 -0.3625 C 0.03607 -0.40879 0.02578 -0.41898 0.03633 -0.40648 C 0.03698 -0.4037 0.03737 -0.40069 0.03828 -0.39791 C 0.03867 -0.39653 0.03972 -0.39606 0.04011 -0.39467 C 0.04323 -0.38565 0.03828 -0.39282 0.04401 -0.38611 C 0.04362 -0.3919 0.04349 -0.39745 0.04297 -0.40301 C 0.04284 -0.40532 0.04271 -0.40787 0.04206 -0.40972 C 0.04141 -0.4118 0.04011 -0.41296 0.03919 -0.41481 C 0.03477 -0.42454 0.04011 -0.41504 0.03542 -0.42662 C 0.03464 -0.4287 0.03347 -0.43009 0.03255 -0.43171 C 0.0319 -0.43403 0.03138 -0.43634 0.0306 -0.43842 C 0.03021 -0.43981 0.0293 -0.44074 0.02878 -0.4419 C 0.02565 -0.44838 0.02604 -0.44815 0.02396 -0.45532 C 0.02214 -0.47222 0.02357 -0.46342 0.02214 -0.4419 C 0.02175 -0.4375 0.02084 -0.43426 0.02018 -0.43009 C 0.01979 -0.42778 0.01953 -0.42569 0.01927 -0.42338 C 0.01797 -0.42454 0.01641 -0.425 0.0155 -0.42662 C 0.01406 -0.42916 0.01198 -0.44166 0.01159 -0.44352 C 0.01159 -0.44329 0.00977 -0.4537 0.00977 -0.45347 C 0.00834 -0.46898 0.00899 -0.46041 0.00781 -0.47893 C 0.00755 -0.47662 0.00599 -0.46134 0.00495 -0.46041 L 0.00117 -0.45717 C 0.00052 -0.45833 -0.00026 -0.45903 -0.00078 -0.46041 C -0.00443 -0.47153 0.0013 -0.46041 -0.00351 -0.46898 L -0.00456 -0.47569 " pathEditMode="relative" rAng="0" ptsTypes="AAAAAAAAAAAAAAAAAAAAAAAAAAAAAAAAAAAAAAAAAAAAAAAAAAAAAAAAAAAAAAAAAAAAAAAAAAAAAAAAAAAAAAAAAAAAAAA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-16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4.79167E-6 1.11111E-6 C 0.00104 -0.00371 0.00208 -0.00741 0.00312 -0.01135 C 0.00351 -0.01274 0.00351 -0.01436 0.0039 -0.01551 C 0.00481 -0.01783 0.00729 -0.0213 0.00872 -0.02269 C 0.0095 -0.02338 0.01028 -0.02361 0.01106 -0.02408 C 0.01237 -0.02361 0.0138 -0.02338 0.0151 -0.02269 C 0.01979 -0.01945 0.01718 -0.01505 0.01666 -0.00556 C 0.01614 -0.00649 0.01523 -0.00718 0.0151 -0.00857 C 0.01484 -0.01227 0.01562 -0.01644 0.01744 -0.01829 C 0.01822 -0.01922 0.01914 -0.01945 0.01992 -0.01991 C 0.02174 -0.01945 0.02369 -0.01945 0.02552 -0.01829 C 0.02669 -0.0176 0.02799 -0.0125 0.02864 -0.01135 C 0.02929 -0.01019 0.0302 -0.00949 0.03099 -0.00857 C 0.03242 -0.00903 0.03411 -0.00811 0.03502 -0.00996 C 0.03867 -0.01736 0.03463 -0.01899 0.03828 -0.02408 C 0.03893 -0.025 0.03984 -0.02477 0.04062 -0.02547 C 0.04153 -0.02616 0.04218 -0.02732 0.04296 -0.02824 C 0.04492 -0.02778 0.04726 -0.02917 0.04856 -0.02686 C 0.04987 -0.02454 0.04882 -0.02014 0.04934 -0.0169 C 0.04961 -0.01574 0.05039 -0.01505 0.05104 -0.01412 C 0.05208 -0.01459 0.05338 -0.01412 0.05416 -0.01551 C 0.05494 -0.0169 0.05455 -0.01945 0.05494 -0.0213 C 0.05612 -0.02616 0.05638 -0.02547 0.05898 -0.02686 C 0.06106 -0.02431 0.06184 -0.02431 0.06289 -0.01991 C 0.06393 -0.01574 0.06315 -0.01297 0.06536 -0.00996 C 0.06601 -0.00903 0.06692 -0.00903 0.0677 -0.00857 C 0.06927 -0.00949 0.07161 -0.0088 0.07252 -0.01135 C 0.07617 -0.02269 0.07031 -0.02408 0.07565 -0.02963 C 0.07669 -0.03079 0.07786 -0.03079 0.0789 -0.03125 C 0.08125 -0.03079 0.08398 -0.03195 0.08606 -0.02963 C 0.0875 -0.02824 0.08645 -0.02338 0.08763 -0.0213 L 0.08932 -0.01829 C 0.08958 -0.01412 0.08971 -0.00996 0.0901 -0.00556 C 0.09023 -0.00417 0.09023 -0.00232 0.09088 -0.00139 C 0.09218 0.00046 0.09401 0.00046 0.0957 0.00139 L 0.09804 0.00301 C 0.09882 0.00231 0.1 0.00277 0.10039 0.00139 C 0.10143 -0.00093 0.10156 -0.00417 0.10208 -0.00695 C 0.10234 -0.00857 0.10221 -0.01019 0.10286 -0.01135 L 0.10442 -0.01412 C 0.10468 -0.01551 0.10455 -0.0176 0.1052 -0.01829 C 0.10664 -0.02014 0.11002 -0.0213 0.11002 -0.0213 C 0.11432 -0.02084 0.11888 -0.02269 0.12278 -0.01991 C 0.12421 -0.01875 0.1233 -0.01412 0.12356 -0.01135 C 0.12434 -0.0044 0.12343 -0.00625 0.12682 -0.00417 C 0.1302 -0.01343 0.1276 -0.0051 0.12916 -0.02408 C 0.12929 -0.02547 0.12955 -0.02709 0.12994 -0.02824 C 0.13033 -0.02986 0.13086 -0.03149 0.13151 -0.03264 C 0.13437 -0.03681 0.13567 -0.0382 0.13867 -0.03959 C 0.13984 -0.04028 0.14088 -0.04051 0.14192 -0.04098 C 0.1427 -0.04051 0.14362 -0.04028 0.14427 -0.03959 C 0.1457 -0.03843 0.14726 -0.03611 0.1483 -0.03403 C 0.14895 -0.03264 0.14934 -0.03125 0.14987 -0.02963 C 0.15052 -0.01713 0.1483 -0.01551 0.15312 -0.01135 C 0.15377 -0.01065 0.15468 -0.01042 0.15546 -0.00996 C 0.16263 -0.01412 0.15898 -0.00949 0.16106 -0.0169 C 0.16145 -0.01852 0.16211 -0.01991 0.16263 -0.0213 C 0.16289 -0.02269 0.16302 -0.02431 0.16341 -0.02547 C 0.1638 -0.02662 0.16445 -0.02755 0.1651 -0.02824 C 0.16731 -0.03149 0.16731 -0.03102 0.16979 -0.03264 C 0.17174 -0.03218 0.17356 -0.03218 0.17539 -0.03125 C 0.17825 -0.0294 0.17747 -0.01875 0.17786 -0.0169 C 0.17812 -0.01459 0.17994 -0.01158 0.18099 -0.00996 C 0.18333 -0.01088 0.18593 -0.01088 0.18815 -0.01274 C 0.19023 -0.01436 0.19036 -0.02361 0.19062 -0.02547 C 0.19114 -0.0301 0.19283 -0.03519 0.19453 -0.0382 L 0.19609 -0.04098 C 0.19921 -0.03982 0.19987 -0.04051 0.20169 -0.03542 C 0.20338 -0.03102 0.20143 -0.03079 0.20416 -0.02686 C 0.20481 -0.02593 0.20572 -0.02593 0.20651 -0.02547 C 0.21067 -0.02662 0.21523 -0.02871 0.21927 -0.02547 C 0.22031 -0.02477 0.21966 -0.02153 0.22005 -0.01991 C 0.22044 -0.01829 0.22174 -0.01551 0.22174 -0.01551 " pathEditMode="relative" ptsTypes="AAAAAAAAAAAAAAAAAAAAAAAAAAAAAAAAAAAAAAAAAAAAAAAAAAAAAAAAAAAAAAAAAAAAAAAAAA">
                                      <p:cBhvr>
                                        <p:cTn id="8" dur="2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3 0.00856 L -0.60586 -0.10208 " pathEditMode="relative" rAng="0" ptsTypes="AA">
                                      <p:cBhvr>
                                        <p:cTn id="10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59" y="-5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9 0.06088 L 0.21503 -0.02801 " pathEditMode="relative" rAng="0" ptsTypes="AA">
                                      <p:cBhvr>
                                        <p:cTn id="12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t="20823" b="12839"/>
          <a:stretch>
            <a:fillRect/>
          </a:stretch>
        </p:blipFill>
        <p:spPr>
          <a:xfrm>
            <a:off x="-1" y="20836"/>
            <a:ext cx="12188825" cy="685621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68242" y="439271"/>
            <a:ext cx="11252337" cy="6160981"/>
            <a:chOff x="1254803" y="1501448"/>
            <a:chExt cx="10082234" cy="2489152"/>
          </a:xfrm>
        </p:grpSpPr>
        <p:sp>
          <p:nvSpPr>
            <p:cNvPr id="4" name="Rectangle 4"/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903412" y="1218956"/>
            <a:ext cx="9136284" cy="5894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2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 BƯỚC THỰC HIỆN</a:t>
            </a:r>
            <a:endParaRPr kumimoji="0" lang="vi-VN" sz="3200" b="1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Bước 1:</a:t>
            </a:r>
            <a:r>
              <a:rPr kumimoji="0" lang="vi-VN" sz="32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Cắt hình con vật em đã vẽ ở bài trước ra khỏi giấy vẽ.</a:t>
            </a:r>
          </a:p>
          <a:p>
            <a:pPr marL="0" marR="0" lvl="0" indent="0" algn="l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Bước 2:</a:t>
            </a:r>
            <a:r>
              <a:rPr kumimoji="0" lang="vi-VN" sz="32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Vẽ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màu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nền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tạo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nước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và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sóng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biển</a:t>
            </a:r>
          </a:p>
          <a:p>
            <a:pPr marL="0" marR="0" lvl="0" indent="0" algn="l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Bước 3:</a:t>
            </a:r>
            <a:r>
              <a:rPr kumimoji="0" lang="vi-VN" sz="32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Sắp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xếp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và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dán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các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hình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con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vật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endParaRPr kumimoji="0" lang="en-US" sz="3200" i="1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trên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nền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vừa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tạo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ra</a:t>
            </a:r>
          </a:p>
          <a:p>
            <a:pPr marL="0" marR="0" lvl="0" indent="0" algn="l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i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- Bước 4: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Vẽ,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cắt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,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dán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thêm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tran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g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trí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để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bức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tranh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sinh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động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hơn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t="20823" b="12839"/>
          <a:stretch>
            <a:fillRect/>
          </a:stretch>
        </p:blipFill>
        <p:spPr>
          <a:xfrm>
            <a:off x="-1" y="20836"/>
            <a:ext cx="12188825" cy="685621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836295" y="685800"/>
            <a:ext cx="10075545" cy="5300345"/>
            <a:chOff x="1254803" y="1501448"/>
            <a:chExt cx="10082234" cy="2489152"/>
          </a:xfrm>
        </p:grpSpPr>
        <p:sp>
          <p:nvSpPr>
            <p:cNvPr id="4" name="Rectangle 4"/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849120" y="1447800"/>
            <a:ext cx="8490585" cy="3347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LƯU Ý: </a:t>
            </a:r>
          </a:p>
          <a:p>
            <a:pPr marL="0" marR="0" lvl="0" indent="0" algn="l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-Chỉ cắt hình trong giấy vẽ, không cắt hình trong vở bài tập.</a:t>
            </a:r>
          </a:p>
          <a:p>
            <a:pPr marL="0" marR="0" lvl="0" indent="0" algn="l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Có thể sử dụng hình ảnh con vật dưới nước từ sách, báo cũ để cắt dán.</a:t>
            </a:r>
          </a:p>
        </p:txBody>
      </p:sp>
      <p:pic>
        <p:nvPicPr>
          <p:cNvPr id="6" name="SenbonZakura-Piano-3326528">
            <a:hlinkClick r:id="" action="ppaction://media"/>
            <a:extLst>
              <a:ext uri="{FF2B5EF4-FFF2-40B4-BE49-F238E27FC236}">
                <a16:creationId xmlns:a16="http://schemas.microsoft.com/office/drawing/2014/main" id="{4BB75C8B-B790-4B0A-A8A8-E79DB6DC0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3612" y="6096000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0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451" y="1143000"/>
            <a:ext cx="9265922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0131&quot;&gt;&lt;object type=&quot;3&quot; unique_id=&quot;468474&quot;&gt;&lt;property id=&quot;20148&quot; value=&quot;5&quot;/&gt;&lt;property id=&quot;20300&quot; value=&quot;Slide 32&quot;/&gt;&lt;property id=&quot;20307&quot; value=&quot;306&quot;/&gt;&lt;/object&gt;&lt;object type=&quot;3&quot; unique_id=&quot;493868&quot;&gt;&lt;property id=&quot;20148&quot; value=&quot;5&quot;/&gt;&lt;property id=&quot;20300&quot; value=&quot;Slide 31&quot;/&gt;&lt;property id=&quot;20307&quot; value=&quot;349&quot;/&gt;&lt;/object&gt;&lt;object type=&quot;3&quot; unique_id=&quot;515583&quot;&gt;&lt;property id=&quot;20148&quot; value=&quot;5&quot;/&gt;&lt;property id=&quot;20300&quot; value=&quot;Slide 3&quot;/&gt;&lt;property id=&quot;20307&quot; value=&quot;357&quot;/&gt;&lt;/object&gt;&lt;object type=&quot;3&quot; unique_id=&quot;515585&quot;&gt;&lt;property id=&quot;20148&quot; value=&quot;5&quot;/&gt;&lt;property id=&quot;20300&quot; value=&quot;Slide 11&quot;/&gt;&lt;property id=&quot;20307&quot; value=&quot;359&quot;/&gt;&lt;/object&gt;&lt;object type=&quot;3&quot; unique_id=&quot;515586&quot;&gt;&lt;property id=&quot;20148&quot; value=&quot;5&quot;/&gt;&lt;property id=&quot;20300&quot; value=&quot;Slide 12&quot;/&gt;&lt;property id=&quot;20307&quot; value=&quot;360&quot;/&gt;&lt;/object&gt;&lt;object type=&quot;3&quot; unique_id=&quot;515817&quot;&gt;&lt;property id=&quot;20148&quot; value=&quot;5&quot;/&gt;&lt;property id=&quot;20300&quot; value=&quot;Slide 13&quot;/&gt;&lt;property id=&quot;20307&quot; value=&quot;374&quot;/&gt;&lt;/object&gt;&lt;object type=&quot;3&quot; unique_id=&quot;515818&quot;&gt;&lt;property id=&quot;20148&quot; value=&quot;5&quot;/&gt;&lt;property id=&quot;20300&quot; value=&quot;Slide 14&quot;/&gt;&lt;property id=&quot;20307&quot; value=&quot;375&quot;/&gt;&lt;/object&gt;&lt;object type=&quot;3&quot; unique_id=&quot;516073&quot;&gt;&lt;property id=&quot;20148&quot; value=&quot;5&quot;/&gt;&lt;property id=&quot;20300&quot; value=&quot;Slide 15&quot;/&gt;&lt;property id=&quot;20307&quot; value=&quot;376&quot;/&gt;&lt;/object&gt;&lt;object type=&quot;3&quot; unique_id=&quot;516074&quot;&gt;&lt;property id=&quot;20148&quot; value=&quot;5&quot;/&gt;&lt;property id=&quot;20300&quot; value=&quot;Slide 16&quot;/&gt;&lt;property id=&quot;20307&quot; value=&quot;377&quot;/&gt;&lt;/object&gt;&lt;object type=&quot;3&quot; unique_id=&quot;516075&quot;&gt;&lt;property id=&quot;20148&quot; value=&quot;5&quot;/&gt;&lt;property id=&quot;20300&quot; value=&quot;Slide 17&quot;/&gt;&lt;property id=&quot;20307&quot; value=&quot;378&quot;/&gt;&lt;/object&gt;&lt;object type=&quot;3&quot; unique_id=&quot;516076&quot;&gt;&lt;property id=&quot;20148&quot; value=&quot;5&quot;/&gt;&lt;property id=&quot;20300&quot; value=&quot;Slide 18&quot;/&gt;&lt;property id=&quot;20307&quot; value=&quot;379&quot;/&gt;&lt;/object&gt;&lt;object type=&quot;3&quot; unique_id=&quot;516303&quot;&gt;&lt;property id=&quot;20148&quot; value=&quot;5&quot;/&gt;&lt;property id=&quot;20300&quot; value=&quot;Slide 21&quot;/&gt;&lt;property id=&quot;20307&quot; value=&quot;380&quot;/&gt;&lt;/object&gt;&lt;object type=&quot;3&quot; unique_id=&quot;516304&quot;&gt;&lt;property id=&quot;20148&quot; value=&quot;5&quot;/&gt;&lt;property id=&quot;20300&quot; value=&quot;Slide 23&quot;/&gt;&lt;property id=&quot;20307&quot; value=&quot;381&quot;/&gt;&lt;/object&gt;&lt;object type=&quot;3&quot; unique_id=&quot;516305&quot;&gt;&lt;property id=&quot;20148&quot; value=&quot;5&quot;/&gt;&lt;property id=&quot;20300&quot; value=&quot;Slide 24&quot;/&gt;&lt;property id=&quot;20307&quot; value=&quot;382&quot;/&gt;&lt;/object&gt;&lt;object type=&quot;3&quot; unique_id=&quot;516579&quot;&gt;&lt;property id=&quot;20148&quot; value=&quot;5&quot;/&gt;&lt;property id=&quot;20300&quot; value=&quot;Slide 22&quot;/&gt;&lt;property id=&quot;20307&quot; value=&quot;383&quot;/&gt;&lt;/object&gt;&lt;object type=&quot;3&quot; unique_id=&quot;516580&quot;&gt;&lt;property id=&quot;20148&quot; value=&quot;5&quot;/&gt;&lt;property id=&quot;20300&quot; value=&quot;Slide 25&quot;/&gt;&lt;property id=&quot;20307&quot; value=&quot;385&quot;/&gt;&lt;/object&gt;&lt;object type=&quot;3&quot; unique_id=&quot;516581&quot;&gt;&lt;property id=&quot;20148&quot; value=&quot;5&quot;/&gt;&lt;property id=&quot;20300&quot; value=&quot;Slide 29&quot;/&gt;&lt;property id=&quot;20307&quot; value=&quot;386&quot;/&gt;&lt;/object&gt;&lt;object type=&quot;3&quot; unique_id=&quot;516582&quot;&gt;&lt;property id=&quot;20148&quot; value=&quot;5&quot;/&gt;&lt;property id=&quot;20300&quot; value=&quot;Slide 30&quot;/&gt;&lt;property id=&quot;20307&quot; value=&quot;384&quot;/&gt;&lt;/object&gt;&lt;object type=&quot;3&quot; unique_id=&quot;516802&quot;&gt;&lt;property id=&quot;20148&quot; value=&quot;5&quot;/&gt;&lt;property id=&quot;20300&quot; value=&quot;Slide 1&quot;/&gt;&lt;property id=&quot;20307&quot; value=&quot;387&quot;/&gt;&lt;/object&gt;&lt;object type=&quot;3&quot; unique_id=&quot;516803&quot;&gt;&lt;property id=&quot;20148&quot; value=&quot;5&quot;/&gt;&lt;property id=&quot;20300&quot; value=&quot;Slide 2&quot;/&gt;&lt;property id=&quot;20307&quot; value=&quot;388&quot;/&gt;&lt;/object&gt;&lt;object type=&quot;3&quot; unique_id=&quot;517580&quot;&gt;&lt;property id=&quot;20148&quot; value=&quot;5&quot;/&gt;&lt;property id=&quot;20300&quot; value=&quot;Slide 4&quot;/&gt;&lt;property id=&quot;20307&quot; value=&quot;396&quot;/&gt;&lt;/object&gt;&lt;object type=&quot;3&quot; unique_id=&quot;517581&quot;&gt;&lt;property id=&quot;20148&quot; value=&quot;5&quot;/&gt;&lt;property id=&quot;20300&quot; value=&quot;Slide 5 - &amp;quot;TRÒ CHƠI: TRỒNG CÂY XANH&amp;quot;&quot;/&gt;&lt;property id=&quot;20307&quot; value=&quot;389&quot;/&gt;&lt;/object&gt;&lt;object type=&quot;3&quot; unique_id=&quot;517582&quot;&gt;&lt;property id=&quot;20148&quot; value=&quot;5&quot;/&gt;&lt;property id=&quot;20300&quot; value=&quot;Slide 6&quot;/&gt;&lt;property id=&quot;20307&quot; value=&quot;390&quot;/&gt;&lt;/object&gt;&lt;object type=&quot;3&quot; unique_id=&quot;517583&quot;&gt;&lt;property id=&quot;20148&quot; value=&quot;5&quot;/&gt;&lt;property id=&quot;20300&quot; value=&quot;Slide 7&quot;/&gt;&lt;property id=&quot;20307&quot; value=&quot;391&quot;/&gt;&lt;/object&gt;&lt;object type=&quot;3&quot; unique_id=&quot;517977&quot;&gt;&lt;property id=&quot;20148&quot; value=&quot;5&quot;/&gt;&lt;property id=&quot;20300&quot; value=&quot;Slide 8&quot;/&gt;&lt;property id=&quot;20307&quot; value=&quot;402&quot;/&gt;&lt;/object&gt;&lt;object type=&quot;3&quot; unique_id=&quot;517978&quot;&gt;&lt;property id=&quot;20148&quot; value=&quot;5&quot;/&gt;&lt;property id=&quot;20300&quot; value=&quot;Slide 9&quot;/&gt;&lt;property id=&quot;20307&quot; value=&quot;400&quot;/&gt;&lt;/object&gt;&lt;object type=&quot;3&quot; unique_id=&quot;517979&quot;&gt;&lt;property id=&quot;20148&quot; value=&quot;5&quot;/&gt;&lt;property id=&quot;20300&quot; value=&quot;Slide 10&quot;/&gt;&lt;property id=&quot;20307&quot; value=&quot;403&quot;/&gt;&lt;/object&gt;&lt;object type=&quot;3&quot; unique_id=&quot;517980&quot;&gt;&lt;property id=&quot;20148&quot; value=&quot;5&quot;/&gt;&lt;property id=&quot;20300&quot; value=&quot;Slide 27&quot;/&gt;&lt;property id=&quot;20307&quot; value=&quot;401&quot;/&gt;&lt;/object&gt;&lt;object type=&quot;3&quot; unique_id=&quot;518154&quot;&gt;&lt;property id=&quot;20148&quot; value=&quot;5&quot;/&gt;&lt;property id=&quot;20300&quot; value=&quot;Slide 19&quot;/&gt;&lt;property id=&quot;20307&quot; value=&quot;405&quot;/&gt;&lt;/object&gt;&lt;object type=&quot;3&quot; unique_id=&quot;518155&quot;&gt;&lt;property id=&quot;20148&quot; value=&quot;5&quot;/&gt;&lt;property id=&quot;20300&quot; value=&quot;Slide 20&quot;/&gt;&lt;property id=&quot;20307&quot; value=&quot;404&quot;/&gt;&lt;/object&gt;&lt;object type=&quot;3&quot; unique_id=&quot;518316&quot;&gt;&lt;property id=&quot;20148&quot; value=&quot;5&quot;/&gt;&lt;property id=&quot;20300&quot; value=&quot;Slide 26&quot;/&gt;&lt;property id=&quot;20307&quot; value=&quot;406&quot;/&gt;&lt;/object&gt;&lt;object type=&quot;3&quot; unique_id=&quot;518317&quot;&gt;&lt;property id=&quot;20148&quot; value=&quot;5&quot;/&gt;&lt;property id=&quot;20300&quot; value=&quot;Slide 28&quot;/&gt;&lt;property id=&quot;20307&quot; value=&quot;407&quot;/&gt;&lt;/object&gt;&lt;/object&gt;&lt;object type=&quot;8&quot; unique_id=&quot;10181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4.7|2.3|5.1"/>
</p:tagLst>
</file>

<file path=ppt/theme/theme1.xml><?xml version="1.0" encoding="utf-8"?>
<a:theme xmlns:a="http://schemas.openxmlformats.org/drawingml/2006/main" name="3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299</Words>
  <Application>Microsoft Office PowerPoint</Application>
  <PresentationFormat>Custom</PresentationFormat>
  <Paragraphs>37</Paragraphs>
  <Slides>15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40" baseType="lpstr">
      <vt:lpstr>Microsoft YaHei</vt:lpstr>
      <vt:lpstr>宋体</vt:lpstr>
      <vt:lpstr>.VnTime</vt:lpstr>
      <vt:lpstr>Arial</vt:lpstr>
      <vt:lpstr>Bahnschrift SemiBold</vt:lpstr>
      <vt:lpstr>Bodoni MT</vt:lpstr>
      <vt:lpstr>Calibri</vt:lpstr>
      <vt:lpstr>Calibri Light</vt:lpstr>
      <vt:lpstr>等线</vt:lpstr>
      <vt:lpstr>等线 Light</vt:lpstr>
      <vt:lpstr>iCiel Cadena</vt:lpstr>
      <vt:lpstr>iCiel Crocante</vt:lpstr>
      <vt:lpstr>Times New Roman</vt:lpstr>
      <vt:lpstr>Verdana</vt:lpstr>
      <vt:lpstr>华康少女文字W5(P)</vt:lpstr>
      <vt:lpstr>小单纯体</vt:lpstr>
      <vt:lpstr>方正准圆简体</vt:lpstr>
      <vt:lpstr>方正正中黑简体</vt:lpstr>
      <vt:lpstr>方正行楷简体</vt:lpstr>
      <vt:lpstr>汉真广标</vt:lpstr>
      <vt:lpstr>3_Office 主题</vt:lpstr>
      <vt:lpstr>Balloons</vt:lpstr>
      <vt:lpstr>2_Office 主题​​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Techsi.vn</cp:lastModifiedBy>
  <cp:revision>135</cp:revision>
  <dcterms:created xsi:type="dcterms:W3CDTF">2020-12-27T07:56:00Z</dcterms:created>
  <dcterms:modified xsi:type="dcterms:W3CDTF">2025-10-09T08:05:25Z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33ABDFA64AB049D3B41EA711196A9DD9</vt:lpwstr>
  </property>
  <property fmtid="{D5CDD505-2E9C-101B-9397-08002B2CF9AE}" pid="3" name="KSOProductBuildVer">
    <vt:lpwstr>1033-11.2.0.10258</vt:lpwstr>
  </property>
</Properties>
</file>