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0" r:id="rId2"/>
    <p:sldMasterId id="2147483712" r:id="rId3"/>
  </p:sldMasterIdLst>
  <p:notesMasterIdLst>
    <p:notesMasterId r:id="rId20"/>
  </p:notesMasterIdLst>
  <p:sldIdLst>
    <p:sldId id="318" r:id="rId4"/>
    <p:sldId id="316" r:id="rId5"/>
    <p:sldId id="319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7" r:id="rId15"/>
    <p:sldId id="338" r:id="rId16"/>
    <p:sldId id="343" r:id="rId17"/>
    <p:sldId id="344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51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2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31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98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54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18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59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56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243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2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5" Type="http://schemas.openxmlformats.org/officeDocument/2006/relationships/image" Target="../media/image27.jp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7.jp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7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3066801" y="75947"/>
            <a:ext cx="161935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 </a:t>
            </a:r>
            <a:endParaRPr lang="en-US" sz="32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30921" y="1189829"/>
            <a:ext cx="299355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SỐ 2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4231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2597553" cy="8042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1467" y="464969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GIỚI THIỆU CÁC HÌNH NỐT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207" cy="892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69" y="1274583"/>
            <a:ext cx="10488631" cy="120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85762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57677" y="6211669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577235" y="450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59" y="842699"/>
            <a:ext cx="8084413" cy="33947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560849" y="2739228"/>
            <a:ext cx="6601522" cy="4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081348" y="26041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86148" y="4092737"/>
            <a:ext cx="669816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9404" y="3948012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5244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28044" y="834021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970" y="2816837"/>
            <a:ext cx="248290" cy="254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6" y="1940313"/>
            <a:ext cx="8429820" cy="5910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40" y="2780244"/>
            <a:ext cx="248290" cy="254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298" y="2780244"/>
            <a:ext cx="248290" cy="254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60" y="2780244"/>
            <a:ext cx="248290" cy="254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81" y="2792613"/>
            <a:ext cx="248290" cy="254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2804468"/>
            <a:ext cx="248290" cy="25404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98" y="2804468"/>
            <a:ext cx="248290" cy="2540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2809339"/>
            <a:ext cx="248290" cy="2540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75" y="2792613"/>
            <a:ext cx="248290" cy="2540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626" y="2811261"/>
            <a:ext cx="248290" cy="254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38" y="2823567"/>
            <a:ext cx="248290" cy="254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814" y="2804919"/>
            <a:ext cx="248290" cy="2540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  <p:pic>
        <p:nvPicPr>
          <p:cNvPr id="4" name="TT DOC NHAC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5104" y="35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46077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7" y="936943"/>
            <a:ext cx="8184995" cy="31334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477214" y="2755386"/>
            <a:ext cx="6758806" cy="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52747" y="2610661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70556" y="3880623"/>
            <a:ext cx="7065464" cy="446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26451" y="38806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5806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901702"/>
            <a:ext cx="3647573" cy="29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30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46113" y="185362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gõ đệm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30" y="925830"/>
            <a:ext cx="8081011" cy="3144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83" y="5715302"/>
            <a:ext cx="4651589" cy="10393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2" y="2825772"/>
            <a:ext cx="275992" cy="275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35" y="4070195"/>
            <a:ext cx="275992" cy="2759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4070195"/>
            <a:ext cx="275992" cy="2759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95" y="4047893"/>
            <a:ext cx="275992" cy="2759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82" y="4059044"/>
            <a:ext cx="275992" cy="2759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45" y="4047893"/>
            <a:ext cx="275992" cy="2759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64" y="4059044"/>
            <a:ext cx="275992" cy="2759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86" y="4059044"/>
            <a:ext cx="275992" cy="27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71" y="4059044"/>
            <a:ext cx="275992" cy="27599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24" y="4059044"/>
            <a:ext cx="275992" cy="275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4047893"/>
            <a:ext cx="275992" cy="275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43" y="4047893"/>
            <a:ext cx="275992" cy="2759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2" y="4047893"/>
            <a:ext cx="275992" cy="2759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3" y="2868096"/>
            <a:ext cx="275992" cy="275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28" y="2868096"/>
            <a:ext cx="275992" cy="2759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76" y="2872330"/>
            <a:ext cx="275992" cy="2759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43" y="2868096"/>
            <a:ext cx="275992" cy="27599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55" y="2851087"/>
            <a:ext cx="275992" cy="2759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3" y="2850249"/>
            <a:ext cx="275992" cy="275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07" y="2869410"/>
            <a:ext cx="275992" cy="27599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44" y="2841478"/>
            <a:ext cx="275992" cy="275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67" y="2841478"/>
            <a:ext cx="275992" cy="2759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17" y="2853169"/>
            <a:ext cx="275992" cy="2759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0" y="2872330"/>
            <a:ext cx="275992" cy="275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4" y="4442879"/>
            <a:ext cx="2863506" cy="2415121"/>
          </a:xfrm>
          <a:prstGeom prst="rect">
            <a:avLst/>
          </a:prstGeom>
        </p:spPr>
      </p:pic>
      <p:pic>
        <p:nvPicPr>
          <p:cNvPr id="4" name="B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25" y="14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750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64629" y="163591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825190"/>
            <a:ext cx="8229600" cy="3378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36" y="2676293"/>
            <a:ext cx="445706" cy="261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528" y="3946923"/>
            <a:ext cx="445706" cy="261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2" y="2676292"/>
            <a:ext cx="445706" cy="26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48" y="2662201"/>
            <a:ext cx="372846" cy="2755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38" y="3917783"/>
            <a:ext cx="372846" cy="275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23" y="3917783"/>
            <a:ext cx="372846" cy="275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94" y="2657876"/>
            <a:ext cx="510915" cy="327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80" y="3913698"/>
            <a:ext cx="510915" cy="327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53" y="3876149"/>
            <a:ext cx="510915" cy="3278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20" y="3921830"/>
            <a:ext cx="510915" cy="327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06" y="3891604"/>
            <a:ext cx="510915" cy="327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95" y="3913698"/>
            <a:ext cx="377455" cy="319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13" y="3930393"/>
            <a:ext cx="377455" cy="31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75" y="3953606"/>
            <a:ext cx="377455" cy="3192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49" y="2765297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52" y="2781904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009" y="2713749"/>
            <a:ext cx="363394" cy="172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49" y="2735603"/>
            <a:ext cx="363394" cy="172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39" y="3968241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7" y="2718167"/>
            <a:ext cx="344747" cy="2072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03" y="2735603"/>
            <a:ext cx="344747" cy="207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9" y="2713749"/>
            <a:ext cx="344747" cy="2072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20" y="2676292"/>
            <a:ext cx="324396" cy="2626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95" y="3908751"/>
            <a:ext cx="324396" cy="2626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7" y="5121995"/>
            <a:ext cx="4200000" cy="1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593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020885"/>
            <a:ext cx="5990856" cy="598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2550955"/>
            <a:ext cx="11886478" cy="23133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87393" y="1900720"/>
            <a:ext cx="210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đoạn nhạc sau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165" y="5145187"/>
            <a:ext cx="425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độ dài ngắn của đoạn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98527" y="5514519"/>
            <a:ext cx="37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 nhanh, lúc chậm, lúc bình thường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264139"/>
            <a:ext cx="273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hình nốt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0157" cy="633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610"/>
            <a:ext cx="11984459" cy="232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63731"/>
            <a:ext cx="3533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độ dài của các hình nốt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82" y="533063"/>
            <a:ext cx="7741143" cy="5552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8728" cy="858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4732" y="986243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tên nốt nhạc là đọc tên nốt và hình nốt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2214" y="1620762"/>
            <a:ext cx="75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4" y="2062054"/>
            <a:ext cx="11832412" cy="1115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 đen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728439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74850" y="5055402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 đen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865864" y="3349858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28625" y="5597523"/>
            <a:ext cx="156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trắng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559335" y="3349858"/>
            <a:ext cx="12382" cy="209518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2182" y="5075710"/>
            <a:ext cx="127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 đơn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863196" y="3370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98926" y="4870736"/>
            <a:ext cx="1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 trắng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0589941" y="3165192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32018" y="7295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470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trong khuông nhạc sau?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4"/>
            <a:ext cx="11820571" cy="1043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90" y="2667574"/>
            <a:ext cx="4966010" cy="417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3692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5" y="133144"/>
            <a:ext cx="27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và vỗ tay theo phách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4" y="0"/>
            <a:ext cx="693352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1010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3873" y="969486"/>
            <a:ext cx="577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các nốt nhạc trên khuông nhạc theo mẫu sau lên vở ô li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3"/>
            <a:ext cx="5140073" cy="55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1" y="1583474"/>
            <a:ext cx="11886478" cy="23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477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3769" cy="1137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59" y="1230122"/>
            <a:ext cx="5689859" cy="5627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78820"/>
            <a:ext cx="4287307" cy="3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42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179</Words>
  <Application>Microsoft Office PowerPoint</Application>
  <PresentationFormat>Custom</PresentationFormat>
  <Paragraphs>33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Textured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125</cp:revision>
  <dcterms:created xsi:type="dcterms:W3CDTF">2022-07-19T08:03:09Z</dcterms:created>
  <dcterms:modified xsi:type="dcterms:W3CDTF">2025-10-22T06:38:25Z</dcterms:modified>
</cp:coreProperties>
</file>