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482" r:id="rId2"/>
    <p:sldId id="493" r:id="rId3"/>
    <p:sldId id="480" r:id="rId4"/>
    <p:sldId id="420" r:id="rId5"/>
    <p:sldId id="520" r:id="rId6"/>
    <p:sldId id="494" r:id="rId7"/>
    <p:sldId id="503" r:id="rId8"/>
    <p:sldId id="505" r:id="rId9"/>
    <p:sldId id="521" r:id="rId10"/>
    <p:sldId id="522" r:id="rId11"/>
    <p:sldId id="506" r:id="rId12"/>
    <p:sldId id="507" r:id="rId13"/>
    <p:sldId id="479" r:id="rId14"/>
    <p:sldId id="508" r:id="rId15"/>
    <p:sldId id="526" r:id="rId16"/>
    <p:sldId id="504" r:id="rId1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713CB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57" d="100"/>
          <a:sy n="57" d="100"/>
        </p:scale>
        <p:origin x="-1224" y="-8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F3E5FE-22F6-4612-8F50-9E3B41E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6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5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6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807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2ZFhCaJwoE?list=PLrF-9_IJGJlC_ZmqaKFCPrOnmUhHftHu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x6kEtc7y10?list=PLrF-9_IJGJlC_ZmqaKFCPrOnmUhHftHu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fsRGBhdmQc?list=PLrF-9_IJGJlC_ZmqaKFCPrOnmUhHftHu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116689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41" y="3354779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2746766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1713CB"/>
                </a:solidFill>
                <a:cs typeface="Times New Roman" pitchFamily="18" charset="0"/>
              </a:rPr>
              <a:t>CHỦ ĐỀ 3 - 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42466" y="2852738"/>
            <a:ext cx="9245013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THEO Ý THÍCH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53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3758"/>
          <a:stretch>
            <a:fillRect/>
          </a:stretch>
        </p:blipFill>
        <p:spPr bwMode="auto">
          <a:xfrm>
            <a:off x="1550988" y="188913"/>
            <a:ext cx="7877175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pic>
        <p:nvPicPr>
          <p:cNvPr id="1126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1338263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tên</a:t>
            </a:r>
            <a:r>
              <a:rPr lang="en-US" sz="32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nốt</a:t>
            </a:r>
            <a:endParaRPr lang="en-US" sz="3200" b="1" dirty="0">
              <a:solidFill>
                <a:srgbClr val="1713CB"/>
              </a:solidFill>
              <a:latin typeface="Cambria" pitchFamily="18" charset="0"/>
              <a:cs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Õ ĐỆM THEO PHÁCH BÀI ĐỌC NHẠC SỐ 2 LỚP 2">
            <a:hlinkClick r:id="" action="ppaction://media"/>
            <a:extLst>
              <a:ext uri="{FF2B5EF4-FFF2-40B4-BE49-F238E27FC236}">
                <a16:creationId xmlns:a16="http://schemas.microsoft.com/office/drawing/2014/main" xmlns="" id="{FFBCAEFB-5DC5-478F-BF7F-E6A16A6D20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9" y="0"/>
            <a:ext cx="10969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pic>
        <p:nvPicPr>
          <p:cNvPr id="2150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1814513" y="1989138"/>
            <a:ext cx="735171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6191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ÁT MẪU HỌC SINH LỚP 2 CHĂM NGOAN">
            <a:hlinkClick r:id="" action="ppaction://media"/>
            <a:extLst>
              <a:ext uri="{FF2B5EF4-FFF2-40B4-BE49-F238E27FC236}">
                <a16:creationId xmlns:a16="http://schemas.microsoft.com/office/drawing/2014/main" xmlns="" id="{97FC4E76-032F-45BB-9F6A-EA46E954EC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92"/>
            <a:ext cx="10972800" cy="68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141663"/>
            <a:ext cx="8599488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60350"/>
            <a:ext cx="7632700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2055392" y="2852738"/>
            <a:ext cx="6819157" cy="19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PERCUSSION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xmlns="" id="{0266CCF1-A3F1-4479-9F79-03C54701B5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9339</TotalTime>
  <Words>92</Words>
  <Application>Microsoft Office PowerPoint</Application>
  <PresentationFormat>Custom</PresentationFormat>
  <Paragraphs>24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610</cp:revision>
  <dcterms:created xsi:type="dcterms:W3CDTF">2010-04-30T18:19:48Z</dcterms:created>
  <dcterms:modified xsi:type="dcterms:W3CDTF">2025-10-22T06:33:42Z</dcterms:modified>
</cp:coreProperties>
</file>