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500" r:id="rId2"/>
    <p:sldId id="299" r:id="rId3"/>
    <p:sldId id="480" r:id="rId4"/>
    <p:sldId id="501" r:id="rId5"/>
    <p:sldId id="502" r:id="rId6"/>
    <p:sldId id="519" r:id="rId7"/>
    <p:sldId id="503" r:id="rId8"/>
    <p:sldId id="520" r:id="rId9"/>
    <p:sldId id="506" r:id="rId10"/>
    <p:sldId id="505" r:id="rId11"/>
    <p:sldId id="521" r:id="rId12"/>
    <p:sldId id="507" r:id="rId13"/>
    <p:sldId id="508" r:id="rId14"/>
    <p:sldId id="509" r:id="rId15"/>
    <p:sldId id="512" r:id="rId16"/>
    <p:sldId id="516" r:id="rId17"/>
    <p:sldId id="517" r:id="rId18"/>
    <p:sldId id="518" r:id="rId19"/>
    <p:sldId id="485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2" autoAdjust="0"/>
    <p:restoredTop sz="94660"/>
  </p:normalViewPr>
  <p:slideViewPr>
    <p:cSldViewPr>
      <p:cViewPr varScale="1">
        <p:scale>
          <a:sx n="57" d="100"/>
          <a:sy n="57" d="100"/>
        </p:scale>
        <p:origin x="-1116" y="-8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cRuJ0aKAu0?list=PLrF-9_IJGJlA_xvHiEoynzfc6Ao6ic3G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0C0tsB9Cw4?list=PLrF-9_IJGJlA_xvHiEoynzfc6Ao6ic3G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– CHỦ ĐỀ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ODY PERCUSSION BÀI ĐỌC NHẠC SỐ 2 LỚP 1">
            <a:hlinkClick r:id="" action="ppaction://media"/>
            <a:extLst>
              <a:ext uri="{FF2B5EF4-FFF2-40B4-BE49-F238E27FC236}">
                <a16:creationId xmlns="" xmlns:a16="http://schemas.microsoft.com/office/drawing/2014/main" id="{CF3F237D-5682-4749-B736-C104D00925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ĐỌC NHẠC BÀI SỐ 2 LỚP 1 THEO KÍ HIỆU BÀN TAY">
            <a:hlinkClick r:id="" action="ppaction://media"/>
            <a:extLst>
              <a:ext uri="{FF2B5EF4-FFF2-40B4-BE49-F238E27FC236}">
                <a16:creationId xmlns="" xmlns:a16="http://schemas.microsoft.com/office/drawing/2014/main" id="{F20D05C3-9CDC-4718-A218-2969774A26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6951</TotalTime>
  <Words>141</Words>
  <Application>Microsoft Office PowerPoint</Application>
  <PresentationFormat>Custom</PresentationFormat>
  <Paragraphs>36</Paragraphs>
  <Slides>19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600</cp:revision>
  <dcterms:created xsi:type="dcterms:W3CDTF">2010-04-30T18:19:48Z</dcterms:created>
  <dcterms:modified xsi:type="dcterms:W3CDTF">2025-10-22T06:40:48Z</dcterms:modified>
</cp:coreProperties>
</file>