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2.wav" ContentType="audio/x-wav"/>
  <Override PartName="/ppt/media/audio3.wav" ContentType="audio/x-wav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8" r:id="rId2"/>
    <p:sldMasterId id="2147483706" r:id="rId3"/>
    <p:sldMasterId id="2147483712" r:id="rId4"/>
  </p:sldMasterIdLst>
  <p:notesMasterIdLst>
    <p:notesMasterId r:id="rId21"/>
  </p:notesMasterIdLst>
  <p:sldIdLst>
    <p:sldId id="334" r:id="rId5"/>
    <p:sldId id="330" r:id="rId6"/>
    <p:sldId id="256" r:id="rId7"/>
    <p:sldId id="260" r:id="rId8"/>
    <p:sldId id="262" r:id="rId9"/>
    <p:sldId id="265" r:id="rId10"/>
    <p:sldId id="266" r:id="rId11"/>
    <p:sldId id="267" r:id="rId12"/>
    <p:sldId id="268" r:id="rId13"/>
    <p:sldId id="269" r:id="rId14"/>
    <p:sldId id="273" r:id="rId15"/>
    <p:sldId id="274" r:id="rId16"/>
    <p:sldId id="275" r:id="rId17"/>
    <p:sldId id="276" r:id="rId18"/>
    <p:sldId id="278" r:id="rId19"/>
    <p:sldId id="32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 PC" initials="AP" lastIdx="1" clrIdx="0">
    <p:extLst>
      <p:ext uri="{19B8F6BF-5375-455C-9EA6-DF929625EA0E}">
        <p15:presenceInfo xmlns:p15="http://schemas.microsoft.com/office/powerpoint/2012/main" userId="ADMIN 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9FF"/>
    <a:srgbClr val="FBE0CD"/>
    <a:srgbClr val="C9ECFC"/>
    <a:srgbClr val="F09D55"/>
    <a:srgbClr val="F4B161"/>
    <a:srgbClr val="F6C273"/>
    <a:srgbClr val="E16F4B"/>
    <a:srgbClr val="FF6600"/>
    <a:srgbClr val="FF3300"/>
    <a:srgbClr val="AE4A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225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499CA-987A-48C5-8FCA-E0755F0E9F2B}" type="datetimeFigureOut">
              <a:rPr lang="en-SG" smtClean="0"/>
              <a:t>18/10/2025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FDAE3-3E07-4AA6-887B-88C587F1C14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04408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ge57b5fd4a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9" name="Google Shape;979;ge57b5fd4a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0669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2" name="Google Shape;6882;gd362d286f3_1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83" name="Google Shape;6883;gd362d286f3_1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6" name="Google Shape;221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7" name="Google Shape;221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28242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4" Type="http://schemas.openxmlformats.org/officeDocument/2006/relationships/audio" Target="NUL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6" Type="http://schemas.openxmlformats.org/officeDocument/2006/relationships/audio" Target="NUL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Relationship Id="rId6" Type="http://schemas.openxmlformats.org/officeDocument/2006/relationships/audio" Target="../media/audio1.wav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B26E9-BA50-4893-B7F7-ACCB63D49A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9FD105-074F-4F17-B68A-30751809FA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8C916-5D46-4283-A4C2-6655A0954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19298-BE62-4F76-890A-CD0D74B02C2E}" type="datetimeFigureOut">
              <a:rPr lang="en-SG" smtClean="0"/>
              <a:t>18/10/2025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2AAF0E-6324-47C7-B00D-FDAD2C688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70795-1E88-4FEB-B546-1AF7405C0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774DD-374C-48B5-A49F-A9E1BE5B8A7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94962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232B5-D96B-472B-B1A7-866895983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56113B-7EEB-404E-A962-B69F90E86D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DEA4F-A816-493F-B6C1-252B89BF9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19298-BE62-4F76-890A-CD0D74B02C2E}" type="datetimeFigureOut">
              <a:rPr lang="en-SG" smtClean="0"/>
              <a:t>18/10/2025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BD893-0A1C-4F14-8F3A-0CC95387F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A9925-1BB8-407B-915D-B01AF6540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774DD-374C-48B5-A49F-A9E1BE5B8A7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05786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96D27C-19CF-4B55-AC30-63FB37703F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979827-5D97-48DB-BB88-E889F0EB90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CDE181-5848-48DB-9891-C79042DEA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19298-BE62-4F76-890A-CD0D74B02C2E}" type="datetimeFigureOut">
              <a:rPr lang="en-SG" smtClean="0"/>
              <a:t>18/10/2025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AA93F-7FFE-4932-AB0A-119134753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B2D53F-0160-4D06-B291-C1EAC2DDE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774DD-374C-48B5-A49F-A9E1BE5B8A7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07307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1" name="Google Shape;271;p3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2" name="Google Shape;272;p3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3" name="Google Shape;273;p3"/>
          <p:cNvGrpSpPr/>
          <p:nvPr/>
        </p:nvGrpSpPr>
        <p:grpSpPr>
          <a:xfrm>
            <a:off x="137451" y="6118346"/>
            <a:ext cx="11970264" cy="661941"/>
            <a:chOff x="103088" y="4588759"/>
            <a:chExt cx="8977698" cy="496456"/>
          </a:xfrm>
        </p:grpSpPr>
        <p:sp>
          <p:nvSpPr>
            <p:cNvPr id="274" name="Google Shape;274;p3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75" name="Google Shape;275;p3"/>
            <p:cNvGrpSpPr/>
            <p:nvPr/>
          </p:nvGrpSpPr>
          <p:grpSpPr>
            <a:xfrm>
              <a:off x="103087" y="4641588"/>
              <a:ext cx="142923" cy="130526"/>
              <a:chOff x="178100" y="3904645"/>
              <a:chExt cx="142923" cy="130526"/>
            </a:xfrm>
          </p:grpSpPr>
          <p:sp>
            <p:nvSpPr>
              <p:cNvPr id="276" name="Google Shape;276;p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" name="Google Shape;277;p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" name="Google Shape;278;p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9" name="Google Shape;279;p3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280" name="Google Shape;280;p3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" name="Google Shape;281;p3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82" name="Google Shape;282;p3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283" name="Google Shape;283;p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" name="Google Shape;284;p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" name="Google Shape;285;p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86" name="Google Shape;286;p3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87" name="Google Shape;287;p3"/>
            <p:cNvGrpSpPr/>
            <p:nvPr/>
          </p:nvGrpSpPr>
          <p:grpSpPr>
            <a:xfrm>
              <a:off x="834763" y="4933213"/>
              <a:ext cx="142923" cy="130526"/>
              <a:chOff x="178100" y="3904645"/>
              <a:chExt cx="142923" cy="130526"/>
            </a:xfrm>
          </p:grpSpPr>
          <p:sp>
            <p:nvSpPr>
              <p:cNvPr id="288" name="Google Shape;288;p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" name="Google Shape;289;p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" name="Google Shape;290;p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91" name="Google Shape;291;p3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292" name="Google Shape;292;p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" name="Google Shape;293;p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" name="Google Shape;294;p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95" name="Google Shape;295;p3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96" name="Google Shape;296;p3"/>
            <p:cNvGrpSpPr/>
            <p:nvPr/>
          </p:nvGrpSpPr>
          <p:grpSpPr>
            <a:xfrm>
              <a:off x="1088463" y="4638600"/>
              <a:ext cx="142923" cy="130526"/>
              <a:chOff x="178100" y="3904645"/>
              <a:chExt cx="142923" cy="130526"/>
            </a:xfrm>
          </p:grpSpPr>
          <p:sp>
            <p:nvSpPr>
              <p:cNvPr id="297" name="Google Shape;297;p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" name="Google Shape;298;p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" name="Google Shape;299;p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00" name="Google Shape;300;p3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301" name="Google Shape;301;p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" name="Google Shape;302;p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03" name="Google Shape;303;p3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304" name="Google Shape;304;p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" name="Google Shape;305;p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" name="Google Shape;306;p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07" name="Google Shape;307;p3"/>
            <p:cNvGrpSpPr/>
            <p:nvPr/>
          </p:nvGrpSpPr>
          <p:grpSpPr>
            <a:xfrm>
              <a:off x="2621688" y="4908138"/>
              <a:ext cx="142923" cy="130526"/>
              <a:chOff x="178100" y="3904645"/>
              <a:chExt cx="142923" cy="130526"/>
            </a:xfrm>
          </p:grpSpPr>
          <p:sp>
            <p:nvSpPr>
              <p:cNvPr id="308" name="Google Shape;308;p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" name="Google Shape;309;p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" name="Google Shape;310;p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1" name="Google Shape;311;p3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312" name="Google Shape;312;p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" name="Google Shape;313;p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14" name="Google Shape;314;p3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15" name="Google Shape;315;p3"/>
            <p:cNvGrpSpPr/>
            <p:nvPr/>
          </p:nvGrpSpPr>
          <p:grpSpPr>
            <a:xfrm>
              <a:off x="1927025" y="4603875"/>
              <a:ext cx="142923" cy="130526"/>
              <a:chOff x="178100" y="3904645"/>
              <a:chExt cx="142923" cy="130526"/>
            </a:xfrm>
          </p:grpSpPr>
          <p:sp>
            <p:nvSpPr>
              <p:cNvPr id="316" name="Google Shape;316;p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7" name="Google Shape;317;p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8" name="Google Shape;318;p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9" name="Google Shape;319;p3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320" name="Google Shape;320;p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" name="Google Shape;321;p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2" name="Google Shape;322;p3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323" name="Google Shape;323;p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" name="Google Shape;324;p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" name="Google Shape;325;p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6" name="Google Shape;326;p3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327" name="Google Shape;327;p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8" name="Google Shape;328;p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9" name="Google Shape;329;p3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330" name="Google Shape;330;p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1" name="Google Shape;331;p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" name="Google Shape;332;p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33" name="Google Shape;333;p3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34" name="Google Shape;334;p3"/>
            <p:cNvGrpSpPr/>
            <p:nvPr/>
          </p:nvGrpSpPr>
          <p:grpSpPr>
            <a:xfrm flipH="1">
              <a:off x="8761575" y="4655463"/>
              <a:ext cx="142923" cy="130526"/>
              <a:chOff x="178100" y="3904645"/>
              <a:chExt cx="142923" cy="130526"/>
            </a:xfrm>
          </p:grpSpPr>
          <p:sp>
            <p:nvSpPr>
              <p:cNvPr id="335" name="Google Shape;335;p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6" name="Google Shape;336;p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7" name="Google Shape;337;p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38" name="Google Shape;338;p3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339" name="Google Shape;339;p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0" name="Google Shape;340;p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41" name="Google Shape;341;p3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342" name="Google Shape;342;p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" name="Google Shape;343;p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" name="Google Shape;344;p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45" name="Google Shape;345;p3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3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47" name="Google Shape;347;p3"/>
            <p:cNvGrpSpPr/>
            <p:nvPr/>
          </p:nvGrpSpPr>
          <p:grpSpPr>
            <a:xfrm flipH="1">
              <a:off x="8078788" y="4799888"/>
              <a:ext cx="142923" cy="130526"/>
              <a:chOff x="178100" y="3904645"/>
              <a:chExt cx="142923" cy="130526"/>
            </a:xfrm>
          </p:grpSpPr>
          <p:sp>
            <p:nvSpPr>
              <p:cNvPr id="348" name="Google Shape;348;p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" name="Google Shape;349;p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" name="Google Shape;350;p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51" name="Google Shape;351;p3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352" name="Google Shape;352;p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" name="Google Shape;353;p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54" name="Google Shape;354;p3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355" name="Google Shape;355;p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" name="Google Shape;356;p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" name="Google Shape;357;p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58" name="Google Shape;358;p3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59" name="Google Shape;359;p3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360" name="Google Shape;360;p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" name="Google Shape;361;p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62" name="Google Shape;362;p3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63" name="Google Shape;363;p3"/>
            <p:cNvGrpSpPr/>
            <p:nvPr/>
          </p:nvGrpSpPr>
          <p:grpSpPr>
            <a:xfrm flipH="1">
              <a:off x="7047313" y="4735613"/>
              <a:ext cx="142923" cy="130526"/>
              <a:chOff x="178100" y="3904645"/>
              <a:chExt cx="142923" cy="130526"/>
            </a:xfrm>
          </p:grpSpPr>
          <p:sp>
            <p:nvSpPr>
              <p:cNvPr id="364" name="Google Shape;364;p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" name="Google Shape;365;p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" name="Google Shape;366;p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7" name="Google Shape;367;p3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368" name="Google Shape;368;p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" name="Google Shape;369;p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0" name="Google Shape;370;p3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371" name="Google Shape;371;p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" name="Google Shape;372;p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" name="Google Shape;373;p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74" name="Google Shape;374;p3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75" name="Google Shape;375;p3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376" name="Google Shape;376;p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" name="Google Shape;377;p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" name="Google Shape;378;p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9" name="Google Shape;379;p3"/>
            <p:cNvGrpSpPr/>
            <p:nvPr/>
          </p:nvGrpSpPr>
          <p:grpSpPr>
            <a:xfrm flipH="1">
              <a:off x="3504875" y="4870688"/>
              <a:ext cx="142923" cy="130526"/>
              <a:chOff x="178100" y="3904645"/>
              <a:chExt cx="142923" cy="130526"/>
            </a:xfrm>
          </p:grpSpPr>
          <p:sp>
            <p:nvSpPr>
              <p:cNvPr id="380" name="Google Shape;380;p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" name="Google Shape;381;p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" name="Google Shape;382;p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3" name="Google Shape;383;p3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384" name="Google Shape;384;p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5" name="Google Shape;385;p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6" name="Google Shape;386;p3"/>
            <p:cNvGrpSpPr/>
            <p:nvPr/>
          </p:nvGrpSpPr>
          <p:grpSpPr>
            <a:xfrm flipH="1">
              <a:off x="3950663" y="4855325"/>
              <a:ext cx="142923" cy="130526"/>
              <a:chOff x="178100" y="3904645"/>
              <a:chExt cx="142923" cy="130526"/>
            </a:xfrm>
          </p:grpSpPr>
          <p:sp>
            <p:nvSpPr>
              <p:cNvPr id="387" name="Google Shape;387;p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8" name="Google Shape;388;p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9" name="Google Shape;389;p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0" name="Google Shape;390;p3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391" name="Google Shape;391;p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2" name="Google Shape;392;p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3" name="Google Shape;393;p3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394" name="Google Shape;394;p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" name="Google Shape;395;p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" name="Google Shape;396;p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7" name="Google Shape;397;p3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398" name="Google Shape;398;p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" name="Google Shape;399;p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0" name="Google Shape;400;p3"/>
            <p:cNvGrpSpPr/>
            <p:nvPr/>
          </p:nvGrpSpPr>
          <p:grpSpPr>
            <a:xfrm>
              <a:off x="2916488" y="4589988"/>
              <a:ext cx="142923" cy="130526"/>
              <a:chOff x="178100" y="3904645"/>
              <a:chExt cx="142923" cy="130526"/>
            </a:xfrm>
          </p:grpSpPr>
          <p:sp>
            <p:nvSpPr>
              <p:cNvPr id="401" name="Google Shape;401;p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" name="Google Shape;402;p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" name="Google Shape;403;p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4" name="Google Shape;404;p3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405" name="Google Shape;405;p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" name="Google Shape;406;p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07" name="Google Shape;407;p3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08" name="Google Shape;408;p3"/>
            <p:cNvGrpSpPr/>
            <p:nvPr/>
          </p:nvGrpSpPr>
          <p:grpSpPr>
            <a:xfrm>
              <a:off x="4632438" y="4603875"/>
              <a:ext cx="142923" cy="130526"/>
              <a:chOff x="178100" y="3904645"/>
              <a:chExt cx="142923" cy="130526"/>
            </a:xfrm>
          </p:grpSpPr>
          <p:sp>
            <p:nvSpPr>
              <p:cNvPr id="409" name="Google Shape;409;p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" name="Google Shape;410;p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" name="Google Shape;411;p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2" name="Google Shape;412;p3"/>
            <p:cNvGrpSpPr/>
            <p:nvPr/>
          </p:nvGrpSpPr>
          <p:grpSpPr>
            <a:xfrm>
              <a:off x="6178388" y="4603875"/>
              <a:ext cx="142923" cy="130526"/>
              <a:chOff x="178100" y="3904645"/>
              <a:chExt cx="142923" cy="130526"/>
            </a:xfrm>
          </p:grpSpPr>
          <p:sp>
            <p:nvSpPr>
              <p:cNvPr id="413" name="Google Shape;413;p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" name="Google Shape;414;p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" name="Google Shape;415;p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6" name="Google Shape;416;p3"/>
            <p:cNvGrpSpPr/>
            <p:nvPr/>
          </p:nvGrpSpPr>
          <p:grpSpPr>
            <a:xfrm>
              <a:off x="5250150" y="4638600"/>
              <a:ext cx="142923" cy="130526"/>
              <a:chOff x="178100" y="3904645"/>
              <a:chExt cx="142923" cy="130526"/>
            </a:xfrm>
          </p:grpSpPr>
          <p:sp>
            <p:nvSpPr>
              <p:cNvPr id="417" name="Google Shape;417;p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" name="Google Shape;418;p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" name="Google Shape;419;p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0" name="Google Shape;420;p3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421" name="Google Shape;421;p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" name="Google Shape;422;p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3" name="Google Shape;423;p3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424" name="Google Shape;424;p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" name="Google Shape;425;p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26" name="Google Shape;426;p3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3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8" name="Google Shape;428;p3"/>
          <p:cNvSpPr txBox="1">
            <a:spLocks noGrp="1"/>
          </p:cNvSpPr>
          <p:nvPr>
            <p:ph type="title"/>
          </p:nvPr>
        </p:nvSpPr>
        <p:spPr>
          <a:xfrm>
            <a:off x="2295467" y="2535000"/>
            <a:ext cx="7623600" cy="15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9333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29" name="Google Shape;429;p3"/>
          <p:cNvSpPr txBox="1">
            <a:spLocks noGrp="1"/>
          </p:cNvSpPr>
          <p:nvPr>
            <p:ph type="title" idx="2" hasCustomPrompt="1"/>
          </p:nvPr>
        </p:nvSpPr>
        <p:spPr>
          <a:xfrm>
            <a:off x="4766067" y="1162800"/>
            <a:ext cx="26824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30" name="Google Shape;430;p3"/>
          <p:cNvSpPr txBox="1">
            <a:spLocks noGrp="1"/>
          </p:cNvSpPr>
          <p:nvPr>
            <p:ph type="subTitle" idx="1"/>
          </p:nvPr>
        </p:nvSpPr>
        <p:spPr>
          <a:xfrm>
            <a:off x="3048000" y="4383033"/>
            <a:ext cx="60960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246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4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3" name="Google Shape;433;p4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4" name="Google Shape;434;p4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35" name="Google Shape;435;p4"/>
          <p:cNvGrpSpPr/>
          <p:nvPr/>
        </p:nvGrpSpPr>
        <p:grpSpPr>
          <a:xfrm>
            <a:off x="137451" y="6118346"/>
            <a:ext cx="11970264" cy="661941"/>
            <a:chOff x="103088" y="4588759"/>
            <a:chExt cx="8977698" cy="496456"/>
          </a:xfrm>
        </p:grpSpPr>
        <p:sp>
          <p:nvSpPr>
            <p:cNvPr id="436" name="Google Shape;436;p4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37" name="Google Shape;437;p4"/>
            <p:cNvGrpSpPr/>
            <p:nvPr/>
          </p:nvGrpSpPr>
          <p:grpSpPr>
            <a:xfrm>
              <a:off x="103087" y="4641588"/>
              <a:ext cx="142923" cy="130526"/>
              <a:chOff x="178100" y="3904645"/>
              <a:chExt cx="142923" cy="130526"/>
            </a:xfrm>
          </p:grpSpPr>
          <p:sp>
            <p:nvSpPr>
              <p:cNvPr id="438" name="Google Shape;438;p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9" name="Google Shape;439;p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0" name="Google Shape;440;p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1" name="Google Shape;441;p4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442" name="Google Shape;442;p4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" name="Google Shape;443;p4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4" name="Google Shape;444;p4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445" name="Google Shape;445;p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" name="Google Shape;446;p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" name="Google Shape;447;p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48" name="Google Shape;448;p4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49" name="Google Shape;449;p4"/>
            <p:cNvGrpSpPr/>
            <p:nvPr/>
          </p:nvGrpSpPr>
          <p:grpSpPr>
            <a:xfrm>
              <a:off x="834763" y="4933213"/>
              <a:ext cx="142923" cy="130526"/>
              <a:chOff x="178100" y="3904645"/>
              <a:chExt cx="142923" cy="130526"/>
            </a:xfrm>
          </p:grpSpPr>
          <p:sp>
            <p:nvSpPr>
              <p:cNvPr id="450" name="Google Shape;450;p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1" name="Google Shape;451;p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2" name="Google Shape;452;p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53" name="Google Shape;453;p4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454" name="Google Shape;454;p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5" name="Google Shape;455;p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6" name="Google Shape;456;p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57" name="Google Shape;457;p4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58" name="Google Shape;458;p4"/>
            <p:cNvGrpSpPr/>
            <p:nvPr/>
          </p:nvGrpSpPr>
          <p:grpSpPr>
            <a:xfrm>
              <a:off x="1088463" y="4638600"/>
              <a:ext cx="142923" cy="130526"/>
              <a:chOff x="178100" y="3904645"/>
              <a:chExt cx="142923" cy="130526"/>
            </a:xfrm>
          </p:grpSpPr>
          <p:sp>
            <p:nvSpPr>
              <p:cNvPr id="459" name="Google Shape;459;p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0" name="Google Shape;460;p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" name="Google Shape;461;p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62" name="Google Shape;462;p4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463" name="Google Shape;463;p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4" name="Google Shape;464;p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65" name="Google Shape;465;p4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466" name="Google Shape;466;p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" name="Google Shape;467;p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" name="Google Shape;468;p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69" name="Google Shape;469;p4"/>
            <p:cNvGrpSpPr/>
            <p:nvPr/>
          </p:nvGrpSpPr>
          <p:grpSpPr>
            <a:xfrm>
              <a:off x="2621688" y="4908138"/>
              <a:ext cx="142923" cy="130526"/>
              <a:chOff x="178100" y="3904645"/>
              <a:chExt cx="142923" cy="130526"/>
            </a:xfrm>
          </p:grpSpPr>
          <p:sp>
            <p:nvSpPr>
              <p:cNvPr id="470" name="Google Shape;470;p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" name="Google Shape;471;p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" name="Google Shape;472;p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3" name="Google Shape;473;p4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474" name="Google Shape;474;p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" name="Google Shape;475;p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76" name="Google Shape;476;p4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77" name="Google Shape;477;p4"/>
            <p:cNvGrpSpPr/>
            <p:nvPr/>
          </p:nvGrpSpPr>
          <p:grpSpPr>
            <a:xfrm>
              <a:off x="1927025" y="4603875"/>
              <a:ext cx="142923" cy="130526"/>
              <a:chOff x="178100" y="3904645"/>
              <a:chExt cx="142923" cy="130526"/>
            </a:xfrm>
          </p:grpSpPr>
          <p:sp>
            <p:nvSpPr>
              <p:cNvPr id="478" name="Google Shape;478;p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9" name="Google Shape;479;p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0" name="Google Shape;480;p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1" name="Google Shape;481;p4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482" name="Google Shape;482;p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3" name="Google Shape;483;p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4" name="Google Shape;484;p4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485" name="Google Shape;485;p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6" name="Google Shape;486;p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7" name="Google Shape;487;p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8" name="Google Shape;488;p4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489" name="Google Shape;489;p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0" name="Google Shape;490;p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1" name="Google Shape;491;p4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492" name="Google Shape;492;p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3" name="Google Shape;493;p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" name="Google Shape;494;p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95" name="Google Shape;495;p4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96" name="Google Shape;496;p4"/>
            <p:cNvGrpSpPr/>
            <p:nvPr/>
          </p:nvGrpSpPr>
          <p:grpSpPr>
            <a:xfrm flipH="1">
              <a:off x="8761575" y="4655463"/>
              <a:ext cx="142923" cy="130526"/>
              <a:chOff x="178100" y="3904645"/>
              <a:chExt cx="142923" cy="130526"/>
            </a:xfrm>
          </p:grpSpPr>
          <p:sp>
            <p:nvSpPr>
              <p:cNvPr id="497" name="Google Shape;497;p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8" name="Google Shape;498;p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9" name="Google Shape;499;p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00" name="Google Shape;500;p4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501" name="Google Shape;501;p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" name="Google Shape;502;p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03" name="Google Shape;503;p4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504" name="Google Shape;504;p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5" name="Google Shape;505;p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6" name="Google Shape;506;p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07" name="Google Shape;507;p4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4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09" name="Google Shape;509;p4"/>
            <p:cNvGrpSpPr/>
            <p:nvPr/>
          </p:nvGrpSpPr>
          <p:grpSpPr>
            <a:xfrm flipH="1">
              <a:off x="8078788" y="4799888"/>
              <a:ext cx="142923" cy="130526"/>
              <a:chOff x="178100" y="3904645"/>
              <a:chExt cx="142923" cy="130526"/>
            </a:xfrm>
          </p:grpSpPr>
          <p:sp>
            <p:nvSpPr>
              <p:cNvPr id="510" name="Google Shape;510;p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" name="Google Shape;511;p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2" name="Google Shape;512;p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13" name="Google Shape;513;p4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514" name="Google Shape;514;p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5" name="Google Shape;515;p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16" name="Google Shape;516;p4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517" name="Google Shape;517;p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8" name="Google Shape;518;p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9" name="Google Shape;519;p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20" name="Google Shape;520;p4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21" name="Google Shape;521;p4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522" name="Google Shape;522;p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3" name="Google Shape;523;p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24" name="Google Shape;524;p4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25" name="Google Shape;525;p4"/>
            <p:cNvGrpSpPr/>
            <p:nvPr/>
          </p:nvGrpSpPr>
          <p:grpSpPr>
            <a:xfrm flipH="1">
              <a:off x="7047313" y="4735613"/>
              <a:ext cx="142923" cy="130526"/>
              <a:chOff x="178100" y="3904645"/>
              <a:chExt cx="142923" cy="130526"/>
            </a:xfrm>
          </p:grpSpPr>
          <p:sp>
            <p:nvSpPr>
              <p:cNvPr id="526" name="Google Shape;526;p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" name="Google Shape;527;p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" name="Google Shape;528;p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29" name="Google Shape;529;p4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530" name="Google Shape;530;p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" name="Google Shape;531;p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32" name="Google Shape;532;p4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533" name="Google Shape;533;p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4" name="Google Shape;534;p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5" name="Google Shape;535;p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36" name="Google Shape;536;p4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37" name="Google Shape;537;p4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538" name="Google Shape;538;p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9" name="Google Shape;539;p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0" name="Google Shape;540;p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41" name="Google Shape;541;p4"/>
            <p:cNvGrpSpPr/>
            <p:nvPr/>
          </p:nvGrpSpPr>
          <p:grpSpPr>
            <a:xfrm flipH="1">
              <a:off x="3504875" y="4870688"/>
              <a:ext cx="142923" cy="130526"/>
              <a:chOff x="178100" y="3904645"/>
              <a:chExt cx="142923" cy="130526"/>
            </a:xfrm>
          </p:grpSpPr>
          <p:sp>
            <p:nvSpPr>
              <p:cNvPr id="542" name="Google Shape;542;p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3" name="Google Shape;543;p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4" name="Google Shape;544;p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45" name="Google Shape;545;p4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546" name="Google Shape;546;p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7" name="Google Shape;547;p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48" name="Google Shape;548;p4"/>
            <p:cNvGrpSpPr/>
            <p:nvPr/>
          </p:nvGrpSpPr>
          <p:grpSpPr>
            <a:xfrm flipH="1">
              <a:off x="3950663" y="4855325"/>
              <a:ext cx="142923" cy="130526"/>
              <a:chOff x="178100" y="3904645"/>
              <a:chExt cx="142923" cy="130526"/>
            </a:xfrm>
          </p:grpSpPr>
          <p:sp>
            <p:nvSpPr>
              <p:cNvPr id="549" name="Google Shape;549;p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" name="Google Shape;550;p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1" name="Google Shape;551;p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52" name="Google Shape;552;p4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553" name="Google Shape;553;p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4" name="Google Shape;554;p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55" name="Google Shape;555;p4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556" name="Google Shape;556;p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7" name="Google Shape;557;p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8" name="Google Shape;558;p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59" name="Google Shape;559;p4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560" name="Google Shape;560;p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1" name="Google Shape;561;p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62" name="Google Shape;562;p4"/>
            <p:cNvGrpSpPr/>
            <p:nvPr/>
          </p:nvGrpSpPr>
          <p:grpSpPr>
            <a:xfrm>
              <a:off x="2916488" y="4589988"/>
              <a:ext cx="142923" cy="130526"/>
              <a:chOff x="178100" y="3904645"/>
              <a:chExt cx="142923" cy="130526"/>
            </a:xfrm>
          </p:grpSpPr>
          <p:sp>
            <p:nvSpPr>
              <p:cNvPr id="563" name="Google Shape;563;p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4" name="Google Shape;564;p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5" name="Google Shape;565;p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66" name="Google Shape;566;p4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567" name="Google Shape;567;p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8" name="Google Shape;568;p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69" name="Google Shape;569;p4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70" name="Google Shape;570;p4"/>
            <p:cNvGrpSpPr/>
            <p:nvPr/>
          </p:nvGrpSpPr>
          <p:grpSpPr>
            <a:xfrm>
              <a:off x="4632438" y="4603875"/>
              <a:ext cx="142923" cy="130526"/>
              <a:chOff x="178100" y="3904645"/>
              <a:chExt cx="142923" cy="130526"/>
            </a:xfrm>
          </p:grpSpPr>
          <p:sp>
            <p:nvSpPr>
              <p:cNvPr id="571" name="Google Shape;571;p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2" name="Google Shape;572;p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3" name="Google Shape;573;p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74" name="Google Shape;574;p4"/>
            <p:cNvGrpSpPr/>
            <p:nvPr/>
          </p:nvGrpSpPr>
          <p:grpSpPr>
            <a:xfrm>
              <a:off x="6178388" y="4603875"/>
              <a:ext cx="142923" cy="130526"/>
              <a:chOff x="178100" y="3904645"/>
              <a:chExt cx="142923" cy="130526"/>
            </a:xfrm>
          </p:grpSpPr>
          <p:sp>
            <p:nvSpPr>
              <p:cNvPr id="575" name="Google Shape;575;p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6" name="Google Shape;576;p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" name="Google Shape;577;p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78" name="Google Shape;578;p4"/>
            <p:cNvGrpSpPr/>
            <p:nvPr/>
          </p:nvGrpSpPr>
          <p:grpSpPr>
            <a:xfrm>
              <a:off x="5250150" y="4638600"/>
              <a:ext cx="142923" cy="130526"/>
              <a:chOff x="178100" y="3904645"/>
              <a:chExt cx="142923" cy="130526"/>
            </a:xfrm>
          </p:grpSpPr>
          <p:sp>
            <p:nvSpPr>
              <p:cNvPr id="579" name="Google Shape;579;p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" name="Google Shape;580;p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1" name="Google Shape;581;p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82" name="Google Shape;582;p4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583" name="Google Shape;583;p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4" name="Google Shape;584;p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85" name="Google Shape;585;p4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586" name="Google Shape;586;p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7" name="Google Shape;587;p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88" name="Google Shape;588;p4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4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90" name="Google Shape;590;p4"/>
          <p:cNvSpPr txBox="1">
            <a:spLocks noGrp="1"/>
          </p:cNvSpPr>
          <p:nvPr>
            <p:ph type="title"/>
          </p:nvPr>
        </p:nvSpPr>
        <p:spPr>
          <a:xfrm>
            <a:off x="960000" y="487680"/>
            <a:ext cx="102720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91" name="Google Shape;591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15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667"/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102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5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4" name="Google Shape;594;p5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5" name="Google Shape;595;p5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96" name="Google Shape;596;p5"/>
          <p:cNvGrpSpPr/>
          <p:nvPr/>
        </p:nvGrpSpPr>
        <p:grpSpPr>
          <a:xfrm>
            <a:off x="137451" y="6118346"/>
            <a:ext cx="11970264" cy="661941"/>
            <a:chOff x="103088" y="4588759"/>
            <a:chExt cx="8977698" cy="496456"/>
          </a:xfrm>
        </p:grpSpPr>
        <p:sp>
          <p:nvSpPr>
            <p:cNvPr id="597" name="Google Shape;597;p5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98" name="Google Shape;598;p5"/>
            <p:cNvGrpSpPr/>
            <p:nvPr/>
          </p:nvGrpSpPr>
          <p:grpSpPr>
            <a:xfrm>
              <a:off x="103087" y="4641588"/>
              <a:ext cx="142923" cy="130526"/>
              <a:chOff x="178100" y="3904645"/>
              <a:chExt cx="142923" cy="130526"/>
            </a:xfrm>
          </p:grpSpPr>
          <p:sp>
            <p:nvSpPr>
              <p:cNvPr id="599" name="Google Shape;599;p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0" name="Google Shape;600;p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1" name="Google Shape;601;p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02" name="Google Shape;602;p5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603" name="Google Shape;603;p5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4" name="Google Shape;604;p5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05" name="Google Shape;605;p5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606" name="Google Shape;606;p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7" name="Google Shape;607;p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8" name="Google Shape;608;p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09" name="Google Shape;609;p5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10" name="Google Shape;610;p5"/>
            <p:cNvGrpSpPr/>
            <p:nvPr/>
          </p:nvGrpSpPr>
          <p:grpSpPr>
            <a:xfrm>
              <a:off x="834763" y="4933213"/>
              <a:ext cx="142923" cy="130526"/>
              <a:chOff x="178100" y="3904645"/>
              <a:chExt cx="142923" cy="130526"/>
            </a:xfrm>
          </p:grpSpPr>
          <p:sp>
            <p:nvSpPr>
              <p:cNvPr id="611" name="Google Shape;611;p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2" name="Google Shape;612;p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3" name="Google Shape;613;p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14" name="Google Shape;614;p5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615" name="Google Shape;615;p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6" name="Google Shape;616;p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7" name="Google Shape;617;p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18" name="Google Shape;618;p5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19" name="Google Shape;619;p5"/>
            <p:cNvGrpSpPr/>
            <p:nvPr/>
          </p:nvGrpSpPr>
          <p:grpSpPr>
            <a:xfrm>
              <a:off x="1088463" y="4638600"/>
              <a:ext cx="142923" cy="130526"/>
              <a:chOff x="178100" y="3904645"/>
              <a:chExt cx="142923" cy="130526"/>
            </a:xfrm>
          </p:grpSpPr>
          <p:sp>
            <p:nvSpPr>
              <p:cNvPr id="620" name="Google Shape;620;p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1" name="Google Shape;621;p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2" name="Google Shape;622;p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23" name="Google Shape;623;p5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624" name="Google Shape;624;p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5" name="Google Shape;625;p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26" name="Google Shape;626;p5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627" name="Google Shape;627;p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8" name="Google Shape;628;p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9" name="Google Shape;629;p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30" name="Google Shape;630;p5"/>
            <p:cNvGrpSpPr/>
            <p:nvPr/>
          </p:nvGrpSpPr>
          <p:grpSpPr>
            <a:xfrm>
              <a:off x="2621688" y="4908138"/>
              <a:ext cx="142923" cy="130526"/>
              <a:chOff x="178100" y="3904645"/>
              <a:chExt cx="142923" cy="130526"/>
            </a:xfrm>
          </p:grpSpPr>
          <p:sp>
            <p:nvSpPr>
              <p:cNvPr id="631" name="Google Shape;631;p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2" name="Google Shape;632;p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3" name="Google Shape;633;p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34" name="Google Shape;634;p5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635" name="Google Shape;635;p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6" name="Google Shape;636;p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37" name="Google Shape;637;p5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38" name="Google Shape;638;p5"/>
            <p:cNvGrpSpPr/>
            <p:nvPr/>
          </p:nvGrpSpPr>
          <p:grpSpPr>
            <a:xfrm>
              <a:off x="1927025" y="4603875"/>
              <a:ext cx="142923" cy="130526"/>
              <a:chOff x="178100" y="3904645"/>
              <a:chExt cx="142923" cy="130526"/>
            </a:xfrm>
          </p:grpSpPr>
          <p:sp>
            <p:nvSpPr>
              <p:cNvPr id="639" name="Google Shape;639;p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0" name="Google Shape;640;p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1" name="Google Shape;641;p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42" name="Google Shape;642;p5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643" name="Google Shape;643;p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4" name="Google Shape;644;p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45" name="Google Shape;645;p5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646" name="Google Shape;646;p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7" name="Google Shape;647;p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8" name="Google Shape;648;p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49" name="Google Shape;649;p5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650" name="Google Shape;650;p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1" name="Google Shape;651;p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52" name="Google Shape;652;p5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653" name="Google Shape;653;p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4" name="Google Shape;654;p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5" name="Google Shape;655;p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56" name="Google Shape;656;p5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57" name="Google Shape;657;p5"/>
            <p:cNvGrpSpPr/>
            <p:nvPr/>
          </p:nvGrpSpPr>
          <p:grpSpPr>
            <a:xfrm flipH="1">
              <a:off x="8761575" y="4655463"/>
              <a:ext cx="142923" cy="130526"/>
              <a:chOff x="178100" y="3904645"/>
              <a:chExt cx="142923" cy="130526"/>
            </a:xfrm>
          </p:grpSpPr>
          <p:sp>
            <p:nvSpPr>
              <p:cNvPr id="658" name="Google Shape;658;p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9" name="Google Shape;659;p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0" name="Google Shape;660;p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61" name="Google Shape;661;p5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662" name="Google Shape;662;p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3" name="Google Shape;663;p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64" name="Google Shape;664;p5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665" name="Google Shape;665;p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6" name="Google Shape;666;p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7" name="Google Shape;667;p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68" name="Google Shape;668;p5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" name="Google Shape;669;p5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70" name="Google Shape;670;p5"/>
            <p:cNvGrpSpPr/>
            <p:nvPr/>
          </p:nvGrpSpPr>
          <p:grpSpPr>
            <a:xfrm flipH="1">
              <a:off x="8078788" y="4799888"/>
              <a:ext cx="142923" cy="130526"/>
              <a:chOff x="178100" y="3904645"/>
              <a:chExt cx="142923" cy="130526"/>
            </a:xfrm>
          </p:grpSpPr>
          <p:sp>
            <p:nvSpPr>
              <p:cNvPr id="671" name="Google Shape;671;p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2" name="Google Shape;672;p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3" name="Google Shape;673;p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74" name="Google Shape;674;p5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675" name="Google Shape;675;p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6" name="Google Shape;676;p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77" name="Google Shape;677;p5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678" name="Google Shape;678;p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9" name="Google Shape;679;p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0" name="Google Shape;680;p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81" name="Google Shape;681;p5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82" name="Google Shape;682;p5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683" name="Google Shape;683;p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4" name="Google Shape;684;p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85" name="Google Shape;685;p5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86" name="Google Shape;686;p5"/>
            <p:cNvGrpSpPr/>
            <p:nvPr/>
          </p:nvGrpSpPr>
          <p:grpSpPr>
            <a:xfrm flipH="1">
              <a:off x="7047313" y="4735613"/>
              <a:ext cx="142923" cy="130526"/>
              <a:chOff x="178100" y="3904645"/>
              <a:chExt cx="142923" cy="130526"/>
            </a:xfrm>
          </p:grpSpPr>
          <p:sp>
            <p:nvSpPr>
              <p:cNvPr id="687" name="Google Shape;687;p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8" name="Google Shape;688;p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9" name="Google Shape;689;p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90" name="Google Shape;690;p5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691" name="Google Shape;691;p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2" name="Google Shape;692;p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93" name="Google Shape;693;p5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694" name="Google Shape;694;p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5" name="Google Shape;695;p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6" name="Google Shape;696;p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97" name="Google Shape;697;p5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98" name="Google Shape;698;p5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699" name="Google Shape;699;p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0" name="Google Shape;700;p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1" name="Google Shape;701;p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02" name="Google Shape;702;p5"/>
            <p:cNvGrpSpPr/>
            <p:nvPr/>
          </p:nvGrpSpPr>
          <p:grpSpPr>
            <a:xfrm flipH="1">
              <a:off x="3504875" y="4870688"/>
              <a:ext cx="142923" cy="130526"/>
              <a:chOff x="178100" y="3904645"/>
              <a:chExt cx="142923" cy="130526"/>
            </a:xfrm>
          </p:grpSpPr>
          <p:sp>
            <p:nvSpPr>
              <p:cNvPr id="703" name="Google Shape;703;p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4" name="Google Shape;704;p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5" name="Google Shape;705;p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06" name="Google Shape;706;p5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707" name="Google Shape;707;p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8" name="Google Shape;708;p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09" name="Google Shape;709;p5"/>
            <p:cNvGrpSpPr/>
            <p:nvPr/>
          </p:nvGrpSpPr>
          <p:grpSpPr>
            <a:xfrm flipH="1">
              <a:off x="3950663" y="4855325"/>
              <a:ext cx="142923" cy="130526"/>
              <a:chOff x="178100" y="3904645"/>
              <a:chExt cx="142923" cy="130526"/>
            </a:xfrm>
          </p:grpSpPr>
          <p:sp>
            <p:nvSpPr>
              <p:cNvPr id="710" name="Google Shape;710;p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1" name="Google Shape;711;p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2" name="Google Shape;712;p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13" name="Google Shape;713;p5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714" name="Google Shape;714;p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5" name="Google Shape;715;p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16" name="Google Shape;716;p5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717" name="Google Shape;717;p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8" name="Google Shape;718;p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9" name="Google Shape;719;p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20" name="Google Shape;720;p5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721" name="Google Shape;721;p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2" name="Google Shape;722;p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23" name="Google Shape;723;p5"/>
            <p:cNvGrpSpPr/>
            <p:nvPr/>
          </p:nvGrpSpPr>
          <p:grpSpPr>
            <a:xfrm>
              <a:off x="2916488" y="4589988"/>
              <a:ext cx="142923" cy="130526"/>
              <a:chOff x="178100" y="3904645"/>
              <a:chExt cx="142923" cy="130526"/>
            </a:xfrm>
          </p:grpSpPr>
          <p:sp>
            <p:nvSpPr>
              <p:cNvPr id="724" name="Google Shape;724;p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5" name="Google Shape;725;p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6" name="Google Shape;726;p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27" name="Google Shape;727;p5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728" name="Google Shape;728;p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9" name="Google Shape;729;p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30" name="Google Shape;730;p5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31" name="Google Shape;731;p5"/>
            <p:cNvGrpSpPr/>
            <p:nvPr/>
          </p:nvGrpSpPr>
          <p:grpSpPr>
            <a:xfrm>
              <a:off x="4632438" y="4603875"/>
              <a:ext cx="142923" cy="130526"/>
              <a:chOff x="178100" y="3904645"/>
              <a:chExt cx="142923" cy="130526"/>
            </a:xfrm>
          </p:grpSpPr>
          <p:sp>
            <p:nvSpPr>
              <p:cNvPr id="732" name="Google Shape;732;p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3" name="Google Shape;733;p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4" name="Google Shape;734;p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35" name="Google Shape;735;p5"/>
            <p:cNvGrpSpPr/>
            <p:nvPr/>
          </p:nvGrpSpPr>
          <p:grpSpPr>
            <a:xfrm>
              <a:off x="6178388" y="4603875"/>
              <a:ext cx="142923" cy="130526"/>
              <a:chOff x="178100" y="3904645"/>
              <a:chExt cx="142923" cy="130526"/>
            </a:xfrm>
          </p:grpSpPr>
          <p:sp>
            <p:nvSpPr>
              <p:cNvPr id="736" name="Google Shape;736;p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7" name="Google Shape;737;p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8" name="Google Shape;738;p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39" name="Google Shape;739;p5"/>
            <p:cNvGrpSpPr/>
            <p:nvPr/>
          </p:nvGrpSpPr>
          <p:grpSpPr>
            <a:xfrm>
              <a:off x="5250150" y="4638600"/>
              <a:ext cx="142923" cy="130526"/>
              <a:chOff x="178100" y="3904645"/>
              <a:chExt cx="142923" cy="130526"/>
            </a:xfrm>
          </p:grpSpPr>
          <p:sp>
            <p:nvSpPr>
              <p:cNvPr id="740" name="Google Shape;740;p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1" name="Google Shape;741;p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2" name="Google Shape;742;p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43" name="Google Shape;743;p5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744" name="Google Shape;744;p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5" name="Google Shape;745;p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46" name="Google Shape;746;p5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747" name="Google Shape;747;p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8" name="Google Shape;748;p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49" name="Google Shape;749;p5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5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1" name="Google Shape;751;p5"/>
          <p:cNvSpPr txBox="1">
            <a:spLocks noGrp="1"/>
          </p:cNvSpPr>
          <p:nvPr>
            <p:ph type="subTitle" idx="1"/>
          </p:nvPr>
        </p:nvSpPr>
        <p:spPr>
          <a:xfrm>
            <a:off x="2136467" y="4140200"/>
            <a:ext cx="3395200" cy="13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2" name="Google Shape;752;p5"/>
          <p:cNvSpPr txBox="1">
            <a:spLocks noGrp="1"/>
          </p:cNvSpPr>
          <p:nvPr>
            <p:ph type="subTitle" idx="2"/>
          </p:nvPr>
        </p:nvSpPr>
        <p:spPr>
          <a:xfrm>
            <a:off x="6660211" y="4140200"/>
            <a:ext cx="3395200" cy="13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3" name="Google Shape;753;p5"/>
          <p:cNvSpPr txBox="1">
            <a:spLocks noGrp="1"/>
          </p:cNvSpPr>
          <p:nvPr>
            <p:ph type="title"/>
          </p:nvPr>
        </p:nvSpPr>
        <p:spPr>
          <a:xfrm>
            <a:off x="960000" y="487680"/>
            <a:ext cx="102720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54" name="Google Shape;754;p5"/>
          <p:cNvSpPr txBox="1">
            <a:spLocks noGrp="1"/>
          </p:cNvSpPr>
          <p:nvPr>
            <p:ph type="title" idx="3"/>
          </p:nvPr>
        </p:nvSpPr>
        <p:spPr>
          <a:xfrm>
            <a:off x="2136467" y="3632200"/>
            <a:ext cx="33952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55" name="Google Shape;755;p5"/>
          <p:cNvSpPr txBox="1">
            <a:spLocks noGrp="1"/>
          </p:cNvSpPr>
          <p:nvPr>
            <p:ph type="title" idx="4"/>
          </p:nvPr>
        </p:nvSpPr>
        <p:spPr>
          <a:xfrm>
            <a:off x="6660211" y="3632200"/>
            <a:ext cx="33952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891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6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8" name="Google Shape;758;p6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" name="Google Shape;759;p6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0" name="Google Shape;760;p6"/>
          <p:cNvGrpSpPr/>
          <p:nvPr/>
        </p:nvGrpSpPr>
        <p:grpSpPr>
          <a:xfrm>
            <a:off x="137451" y="6118346"/>
            <a:ext cx="11970264" cy="661941"/>
            <a:chOff x="103088" y="4588759"/>
            <a:chExt cx="8977698" cy="496456"/>
          </a:xfrm>
        </p:grpSpPr>
        <p:sp>
          <p:nvSpPr>
            <p:cNvPr id="761" name="Google Shape;761;p6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62" name="Google Shape;762;p6"/>
            <p:cNvGrpSpPr/>
            <p:nvPr/>
          </p:nvGrpSpPr>
          <p:grpSpPr>
            <a:xfrm>
              <a:off x="103087" y="4641588"/>
              <a:ext cx="142923" cy="130526"/>
              <a:chOff x="178100" y="3904645"/>
              <a:chExt cx="142923" cy="130526"/>
            </a:xfrm>
          </p:grpSpPr>
          <p:sp>
            <p:nvSpPr>
              <p:cNvPr id="763" name="Google Shape;763;p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4" name="Google Shape;764;p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5" name="Google Shape;765;p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66" name="Google Shape;766;p6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767" name="Google Shape;767;p6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8" name="Google Shape;768;p6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69" name="Google Shape;769;p6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770" name="Google Shape;770;p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1" name="Google Shape;771;p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2" name="Google Shape;772;p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73" name="Google Shape;773;p6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74" name="Google Shape;774;p6"/>
            <p:cNvGrpSpPr/>
            <p:nvPr/>
          </p:nvGrpSpPr>
          <p:grpSpPr>
            <a:xfrm>
              <a:off x="834763" y="4933213"/>
              <a:ext cx="142923" cy="130526"/>
              <a:chOff x="178100" y="3904645"/>
              <a:chExt cx="142923" cy="130526"/>
            </a:xfrm>
          </p:grpSpPr>
          <p:sp>
            <p:nvSpPr>
              <p:cNvPr id="775" name="Google Shape;775;p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6" name="Google Shape;776;p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7" name="Google Shape;777;p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78" name="Google Shape;778;p6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779" name="Google Shape;779;p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0" name="Google Shape;780;p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1" name="Google Shape;781;p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82" name="Google Shape;782;p6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83" name="Google Shape;783;p6"/>
            <p:cNvGrpSpPr/>
            <p:nvPr/>
          </p:nvGrpSpPr>
          <p:grpSpPr>
            <a:xfrm>
              <a:off x="1088463" y="4638600"/>
              <a:ext cx="142923" cy="130526"/>
              <a:chOff x="178100" y="3904645"/>
              <a:chExt cx="142923" cy="130526"/>
            </a:xfrm>
          </p:grpSpPr>
          <p:sp>
            <p:nvSpPr>
              <p:cNvPr id="784" name="Google Shape;784;p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5" name="Google Shape;785;p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6" name="Google Shape;786;p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87" name="Google Shape;787;p6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788" name="Google Shape;788;p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9" name="Google Shape;789;p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90" name="Google Shape;790;p6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791" name="Google Shape;791;p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2" name="Google Shape;792;p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3" name="Google Shape;793;p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94" name="Google Shape;794;p6"/>
            <p:cNvGrpSpPr/>
            <p:nvPr/>
          </p:nvGrpSpPr>
          <p:grpSpPr>
            <a:xfrm>
              <a:off x="2621688" y="4908138"/>
              <a:ext cx="142923" cy="130526"/>
              <a:chOff x="178100" y="3904645"/>
              <a:chExt cx="142923" cy="130526"/>
            </a:xfrm>
          </p:grpSpPr>
          <p:sp>
            <p:nvSpPr>
              <p:cNvPr id="795" name="Google Shape;795;p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6" name="Google Shape;796;p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7" name="Google Shape;797;p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98" name="Google Shape;798;p6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799" name="Google Shape;799;p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0" name="Google Shape;800;p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801" name="Google Shape;801;p6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02" name="Google Shape;802;p6"/>
            <p:cNvGrpSpPr/>
            <p:nvPr/>
          </p:nvGrpSpPr>
          <p:grpSpPr>
            <a:xfrm>
              <a:off x="1927025" y="4603875"/>
              <a:ext cx="142923" cy="130526"/>
              <a:chOff x="178100" y="3904645"/>
              <a:chExt cx="142923" cy="130526"/>
            </a:xfrm>
          </p:grpSpPr>
          <p:sp>
            <p:nvSpPr>
              <p:cNvPr id="803" name="Google Shape;803;p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4" name="Google Shape;804;p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5" name="Google Shape;805;p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06" name="Google Shape;806;p6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807" name="Google Shape;807;p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8" name="Google Shape;808;p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09" name="Google Shape;809;p6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810" name="Google Shape;810;p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1" name="Google Shape;811;p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2" name="Google Shape;812;p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13" name="Google Shape;813;p6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814" name="Google Shape;814;p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5" name="Google Shape;815;p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16" name="Google Shape;816;p6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817" name="Google Shape;817;p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8" name="Google Shape;818;p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9" name="Google Shape;819;p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820" name="Google Shape;820;p6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21" name="Google Shape;821;p6"/>
            <p:cNvGrpSpPr/>
            <p:nvPr/>
          </p:nvGrpSpPr>
          <p:grpSpPr>
            <a:xfrm flipH="1">
              <a:off x="8761575" y="4655463"/>
              <a:ext cx="142923" cy="130526"/>
              <a:chOff x="178100" y="3904645"/>
              <a:chExt cx="142923" cy="130526"/>
            </a:xfrm>
          </p:grpSpPr>
          <p:sp>
            <p:nvSpPr>
              <p:cNvPr id="822" name="Google Shape;822;p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3" name="Google Shape;823;p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4" name="Google Shape;824;p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25" name="Google Shape;825;p6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826" name="Google Shape;826;p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7" name="Google Shape;827;p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28" name="Google Shape;828;p6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829" name="Google Shape;829;p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0" name="Google Shape;830;p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1" name="Google Shape;831;p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832" name="Google Shape;832;p6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6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34" name="Google Shape;834;p6"/>
            <p:cNvGrpSpPr/>
            <p:nvPr/>
          </p:nvGrpSpPr>
          <p:grpSpPr>
            <a:xfrm flipH="1">
              <a:off x="8078788" y="4799888"/>
              <a:ext cx="142923" cy="130526"/>
              <a:chOff x="178100" y="3904645"/>
              <a:chExt cx="142923" cy="130526"/>
            </a:xfrm>
          </p:grpSpPr>
          <p:sp>
            <p:nvSpPr>
              <p:cNvPr id="835" name="Google Shape;835;p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6" name="Google Shape;836;p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7" name="Google Shape;837;p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38" name="Google Shape;838;p6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839" name="Google Shape;839;p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0" name="Google Shape;840;p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41" name="Google Shape;841;p6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842" name="Google Shape;842;p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3" name="Google Shape;843;p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4" name="Google Shape;844;p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845" name="Google Shape;845;p6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46" name="Google Shape;846;p6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847" name="Google Shape;847;p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8" name="Google Shape;848;p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849" name="Google Shape;849;p6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50" name="Google Shape;850;p6"/>
            <p:cNvGrpSpPr/>
            <p:nvPr/>
          </p:nvGrpSpPr>
          <p:grpSpPr>
            <a:xfrm flipH="1">
              <a:off x="7047313" y="4735613"/>
              <a:ext cx="142923" cy="130526"/>
              <a:chOff x="178100" y="3904645"/>
              <a:chExt cx="142923" cy="130526"/>
            </a:xfrm>
          </p:grpSpPr>
          <p:sp>
            <p:nvSpPr>
              <p:cNvPr id="851" name="Google Shape;851;p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2" name="Google Shape;852;p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3" name="Google Shape;853;p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54" name="Google Shape;854;p6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855" name="Google Shape;855;p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6" name="Google Shape;856;p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57" name="Google Shape;857;p6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858" name="Google Shape;858;p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9" name="Google Shape;859;p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0" name="Google Shape;860;p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861" name="Google Shape;861;p6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62" name="Google Shape;862;p6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863" name="Google Shape;863;p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4" name="Google Shape;864;p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5" name="Google Shape;865;p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66" name="Google Shape;866;p6"/>
            <p:cNvGrpSpPr/>
            <p:nvPr/>
          </p:nvGrpSpPr>
          <p:grpSpPr>
            <a:xfrm flipH="1">
              <a:off x="3504875" y="4870688"/>
              <a:ext cx="142923" cy="130526"/>
              <a:chOff x="178100" y="3904645"/>
              <a:chExt cx="142923" cy="130526"/>
            </a:xfrm>
          </p:grpSpPr>
          <p:sp>
            <p:nvSpPr>
              <p:cNvPr id="867" name="Google Shape;867;p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8" name="Google Shape;868;p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9" name="Google Shape;869;p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70" name="Google Shape;870;p6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871" name="Google Shape;871;p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2" name="Google Shape;872;p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73" name="Google Shape;873;p6"/>
            <p:cNvGrpSpPr/>
            <p:nvPr/>
          </p:nvGrpSpPr>
          <p:grpSpPr>
            <a:xfrm flipH="1">
              <a:off x="3950663" y="4855325"/>
              <a:ext cx="142923" cy="130526"/>
              <a:chOff x="178100" y="3904645"/>
              <a:chExt cx="142923" cy="130526"/>
            </a:xfrm>
          </p:grpSpPr>
          <p:sp>
            <p:nvSpPr>
              <p:cNvPr id="874" name="Google Shape;874;p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5" name="Google Shape;875;p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6" name="Google Shape;876;p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77" name="Google Shape;877;p6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878" name="Google Shape;878;p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9" name="Google Shape;879;p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80" name="Google Shape;880;p6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881" name="Google Shape;881;p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2" name="Google Shape;882;p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3" name="Google Shape;883;p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84" name="Google Shape;884;p6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885" name="Google Shape;885;p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6" name="Google Shape;886;p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87" name="Google Shape;887;p6"/>
            <p:cNvGrpSpPr/>
            <p:nvPr/>
          </p:nvGrpSpPr>
          <p:grpSpPr>
            <a:xfrm>
              <a:off x="2916488" y="4589988"/>
              <a:ext cx="142923" cy="130526"/>
              <a:chOff x="178100" y="3904645"/>
              <a:chExt cx="142923" cy="130526"/>
            </a:xfrm>
          </p:grpSpPr>
          <p:sp>
            <p:nvSpPr>
              <p:cNvPr id="888" name="Google Shape;888;p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9" name="Google Shape;889;p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0" name="Google Shape;890;p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91" name="Google Shape;891;p6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892" name="Google Shape;892;p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3" name="Google Shape;893;p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894" name="Google Shape;894;p6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95" name="Google Shape;895;p6"/>
            <p:cNvGrpSpPr/>
            <p:nvPr/>
          </p:nvGrpSpPr>
          <p:grpSpPr>
            <a:xfrm>
              <a:off x="4632438" y="4603875"/>
              <a:ext cx="142923" cy="130526"/>
              <a:chOff x="178100" y="3904645"/>
              <a:chExt cx="142923" cy="130526"/>
            </a:xfrm>
          </p:grpSpPr>
          <p:sp>
            <p:nvSpPr>
              <p:cNvPr id="896" name="Google Shape;896;p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7" name="Google Shape;897;p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8" name="Google Shape;898;p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99" name="Google Shape;899;p6"/>
            <p:cNvGrpSpPr/>
            <p:nvPr/>
          </p:nvGrpSpPr>
          <p:grpSpPr>
            <a:xfrm>
              <a:off x="6178388" y="4603875"/>
              <a:ext cx="142923" cy="130526"/>
              <a:chOff x="178100" y="3904645"/>
              <a:chExt cx="142923" cy="130526"/>
            </a:xfrm>
          </p:grpSpPr>
          <p:sp>
            <p:nvSpPr>
              <p:cNvPr id="900" name="Google Shape;900;p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1" name="Google Shape;901;p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2" name="Google Shape;902;p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03" name="Google Shape;903;p6"/>
            <p:cNvGrpSpPr/>
            <p:nvPr/>
          </p:nvGrpSpPr>
          <p:grpSpPr>
            <a:xfrm>
              <a:off x="5250150" y="4638600"/>
              <a:ext cx="142923" cy="130526"/>
              <a:chOff x="178100" y="3904645"/>
              <a:chExt cx="142923" cy="130526"/>
            </a:xfrm>
          </p:grpSpPr>
          <p:sp>
            <p:nvSpPr>
              <p:cNvPr id="904" name="Google Shape;904;p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5" name="Google Shape;905;p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6" name="Google Shape;906;p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07" name="Google Shape;907;p6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908" name="Google Shape;908;p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9" name="Google Shape;909;p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10" name="Google Shape;910;p6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911" name="Google Shape;911;p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2" name="Google Shape;912;p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913" name="Google Shape;913;p6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6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15" name="Google Shape;915;p6"/>
          <p:cNvSpPr txBox="1">
            <a:spLocks noGrp="1"/>
          </p:cNvSpPr>
          <p:nvPr>
            <p:ph type="title"/>
          </p:nvPr>
        </p:nvSpPr>
        <p:spPr>
          <a:xfrm>
            <a:off x="960000" y="487680"/>
            <a:ext cx="102720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546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8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0" name="Google Shape;1080;p8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1" name="Google Shape;1081;p8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82" name="Google Shape;1082;p8"/>
          <p:cNvGrpSpPr/>
          <p:nvPr/>
        </p:nvGrpSpPr>
        <p:grpSpPr>
          <a:xfrm>
            <a:off x="137451" y="6118346"/>
            <a:ext cx="11970264" cy="661941"/>
            <a:chOff x="103088" y="4588759"/>
            <a:chExt cx="8977698" cy="496456"/>
          </a:xfrm>
        </p:grpSpPr>
        <p:sp>
          <p:nvSpPr>
            <p:cNvPr id="1083" name="Google Shape;1083;p8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84" name="Google Shape;1084;p8"/>
            <p:cNvGrpSpPr/>
            <p:nvPr/>
          </p:nvGrpSpPr>
          <p:grpSpPr>
            <a:xfrm>
              <a:off x="103087" y="4641588"/>
              <a:ext cx="142923" cy="130526"/>
              <a:chOff x="178100" y="3904645"/>
              <a:chExt cx="142923" cy="130526"/>
            </a:xfrm>
          </p:grpSpPr>
          <p:sp>
            <p:nvSpPr>
              <p:cNvPr id="1085" name="Google Shape;1085;p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6" name="Google Shape;1086;p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7" name="Google Shape;1087;p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88" name="Google Shape;1088;p8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1089" name="Google Shape;1089;p8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0" name="Google Shape;1090;p8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91" name="Google Shape;1091;p8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1092" name="Google Shape;1092;p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3" name="Google Shape;1093;p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4" name="Google Shape;1094;p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95" name="Google Shape;1095;p8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96" name="Google Shape;1096;p8"/>
            <p:cNvGrpSpPr/>
            <p:nvPr/>
          </p:nvGrpSpPr>
          <p:grpSpPr>
            <a:xfrm>
              <a:off x="834763" y="4933213"/>
              <a:ext cx="142923" cy="130526"/>
              <a:chOff x="178100" y="3904645"/>
              <a:chExt cx="142923" cy="130526"/>
            </a:xfrm>
          </p:grpSpPr>
          <p:sp>
            <p:nvSpPr>
              <p:cNvPr id="1097" name="Google Shape;1097;p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8" name="Google Shape;1098;p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9" name="Google Shape;1099;p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00" name="Google Shape;1100;p8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1101" name="Google Shape;1101;p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2" name="Google Shape;1102;p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3" name="Google Shape;1103;p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04" name="Google Shape;1104;p8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105" name="Google Shape;1105;p8"/>
            <p:cNvGrpSpPr/>
            <p:nvPr/>
          </p:nvGrpSpPr>
          <p:grpSpPr>
            <a:xfrm>
              <a:off x="1088463" y="4638600"/>
              <a:ext cx="142923" cy="130526"/>
              <a:chOff x="178100" y="3904645"/>
              <a:chExt cx="142923" cy="130526"/>
            </a:xfrm>
          </p:grpSpPr>
          <p:sp>
            <p:nvSpPr>
              <p:cNvPr id="1106" name="Google Shape;1106;p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7" name="Google Shape;1107;p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8" name="Google Shape;1108;p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09" name="Google Shape;1109;p8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1110" name="Google Shape;1110;p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1" name="Google Shape;1111;p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12" name="Google Shape;1112;p8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1113" name="Google Shape;1113;p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4" name="Google Shape;1114;p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5" name="Google Shape;1115;p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16" name="Google Shape;1116;p8"/>
            <p:cNvGrpSpPr/>
            <p:nvPr/>
          </p:nvGrpSpPr>
          <p:grpSpPr>
            <a:xfrm>
              <a:off x="2621688" y="4908138"/>
              <a:ext cx="142923" cy="130526"/>
              <a:chOff x="178100" y="3904645"/>
              <a:chExt cx="142923" cy="130526"/>
            </a:xfrm>
          </p:grpSpPr>
          <p:sp>
            <p:nvSpPr>
              <p:cNvPr id="1117" name="Google Shape;1117;p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8" name="Google Shape;1118;p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9" name="Google Shape;1119;p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20" name="Google Shape;1120;p8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1121" name="Google Shape;1121;p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2" name="Google Shape;1122;p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23" name="Google Shape;1123;p8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124" name="Google Shape;1124;p8"/>
            <p:cNvGrpSpPr/>
            <p:nvPr/>
          </p:nvGrpSpPr>
          <p:grpSpPr>
            <a:xfrm>
              <a:off x="1927025" y="4603875"/>
              <a:ext cx="142923" cy="130526"/>
              <a:chOff x="178100" y="3904645"/>
              <a:chExt cx="142923" cy="130526"/>
            </a:xfrm>
          </p:grpSpPr>
          <p:sp>
            <p:nvSpPr>
              <p:cNvPr id="1125" name="Google Shape;1125;p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6" name="Google Shape;1126;p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7" name="Google Shape;1127;p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28" name="Google Shape;1128;p8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1129" name="Google Shape;1129;p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0" name="Google Shape;1130;p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31" name="Google Shape;1131;p8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1132" name="Google Shape;1132;p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3" name="Google Shape;1133;p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4" name="Google Shape;1134;p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35" name="Google Shape;1135;p8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1136" name="Google Shape;1136;p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7" name="Google Shape;1137;p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38" name="Google Shape;1138;p8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1139" name="Google Shape;1139;p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0" name="Google Shape;1140;p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1" name="Google Shape;1141;p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42" name="Google Shape;1142;p8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143" name="Google Shape;1143;p8"/>
            <p:cNvGrpSpPr/>
            <p:nvPr/>
          </p:nvGrpSpPr>
          <p:grpSpPr>
            <a:xfrm flipH="1">
              <a:off x="8761575" y="4655463"/>
              <a:ext cx="142923" cy="130526"/>
              <a:chOff x="178100" y="3904645"/>
              <a:chExt cx="142923" cy="130526"/>
            </a:xfrm>
          </p:grpSpPr>
          <p:sp>
            <p:nvSpPr>
              <p:cNvPr id="1144" name="Google Shape;1144;p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5" name="Google Shape;1145;p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6" name="Google Shape;1146;p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47" name="Google Shape;1147;p8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1148" name="Google Shape;1148;p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9" name="Google Shape;1149;p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50" name="Google Shape;1150;p8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1151" name="Google Shape;1151;p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2" name="Google Shape;1152;p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3" name="Google Shape;1153;p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54" name="Google Shape;1154;p8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8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156" name="Google Shape;1156;p8"/>
            <p:cNvGrpSpPr/>
            <p:nvPr/>
          </p:nvGrpSpPr>
          <p:grpSpPr>
            <a:xfrm flipH="1">
              <a:off x="8078788" y="4799888"/>
              <a:ext cx="142923" cy="130526"/>
              <a:chOff x="178100" y="3904645"/>
              <a:chExt cx="142923" cy="130526"/>
            </a:xfrm>
          </p:grpSpPr>
          <p:sp>
            <p:nvSpPr>
              <p:cNvPr id="1157" name="Google Shape;1157;p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8" name="Google Shape;1158;p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9" name="Google Shape;1159;p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60" name="Google Shape;1160;p8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1161" name="Google Shape;1161;p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2" name="Google Shape;1162;p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63" name="Google Shape;1163;p8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1164" name="Google Shape;1164;p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5" name="Google Shape;1165;p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6" name="Google Shape;1166;p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67" name="Google Shape;1167;p8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168" name="Google Shape;1168;p8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1169" name="Google Shape;1169;p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0" name="Google Shape;1170;p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71" name="Google Shape;1171;p8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172" name="Google Shape;1172;p8"/>
            <p:cNvGrpSpPr/>
            <p:nvPr/>
          </p:nvGrpSpPr>
          <p:grpSpPr>
            <a:xfrm flipH="1">
              <a:off x="7047313" y="4735613"/>
              <a:ext cx="142923" cy="130526"/>
              <a:chOff x="178100" y="3904645"/>
              <a:chExt cx="142923" cy="130526"/>
            </a:xfrm>
          </p:grpSpPr>
          <p:sp>
            <p:nvSpPr>
              <p:cNvPr id="1173" name="Google Shape;1173;p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4" name="Google Shape;1174;p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5" name="Google Shape;1175;p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76" name="Google Shape;1176;p8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1177" name="Google Shape;1177;p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8" name="Google Shape;1178;p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79" name="Google Shape;1179;p8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1180" name="Google Shape;1180;p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1" name="Google Shape;1181;p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2" name="Google Shape;1182;p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83" name="Google Shape;1183;p8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184" name="Google Shape;1184;p8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1185" name="Google Shape;1185;p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6" name="Google Shape;1186;p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7" name="Google Shape;1187;p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88" name="Google Shape;1188;p8"/>
            <p:cNvGrpSpPr/>
            <p:nvPr/>
          </p:nvGrpSpPr>
          <p:grpSpPr>
            <a:xfrm flipH="1">
              <a:off x="3504875" y="4870688"/>
              <a:ext cx="142923" cy="130526"/>
              <a:chOff x="178100" y="3904645"/>
              <a:chExt cx="142923" cy="130526"/>
            </a:xfrm>
          </p:grpSpPr>
          <p:sp>
            <p:nvSpPr>
              <p:cNvPr id="1189" name="Google Shape;1189;p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0" name="Google Shape;1190;p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1" name="Google Shape;1191;p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92" name="Google Shape;1192;p8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1193" name="Google Shape;1193;p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4" name="Google Shape;1194;p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95" name="Google Shape;1195;p8"/>
            <p:cNvGrpSpPr/>
            <p:nvPr/>
          </p:nvGrpSpPr>
          <p:grpSpPr>
            <a:xfrm flipH="1">
              <a:off x="3950663" y="4855325"/>
              <a:ext cx="142923" cy="130526"/>
              <a:chOff x="178100" y="3904645"/>
              <a:chExt cx="142923" cy="130526"/>
            </a:xfrm>
          </p:grpSpPr>
          <p:sp>
            <p:nvSpPr>
              <p:cNvPr id="1196" name="Google Shape;1196;p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7" name="Google Shape;1197;p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8" name="Google Shape;1198;p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99" name="Google Shape;1199;p8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1200" name="Google Shape;1200;p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1" name="Google Shape;1201;p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02" name="Google Shape;1202;p8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1203" name="Google Shape;1203;p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4" name="Google Shape;1204;p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5" name="Google Shape;1205;p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06" name="Google Shape;1206;p8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1207" name="Google Shape;1207;p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8" name="Google Shape;1208;p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09" name="Google Shape;1209;p8"/>
            <p:cNvGrpSpPr/>
            <p:nvPr/>
          </p:nvGrpSpPr>
          <p:grpSpPr>
            <a:xfrm>
              <a:off x="2916488" y="4589988"/>
              <a:ext cx="142923" cy="130526"/>
              <a:chOff x="178100" y="3904645"/>
              <a:chExt cx="142923" cy="130526"/>
            </a:xfrm>
          </p:grpSpPr>
          <p:sp>
            <p:nvSpPr>
              <p:cNvPr id="1210" name="Google Shape;1210;p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1" name="Google Shape;1211;p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2" name="Google Shape;1212;p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13" name="Google Shape;1213;p8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1214" name="Google Shape;1214;p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5" name="Google Shape;1215;p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216" name="Google Shape;1216;p8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17" name="Google Shape;1217;p8"/>
            <p:cNvGrpSpPr/>
            <p:nvPr/>
          </p:nvGrpSpPr>
          <p:grpSpPr>
            <a:xfrm>
              <a:off x="4632438" y="4603875"/>
              <a:ext cx="142923" cy="130526"/>
              <a:chOff x="178100" y="3904645"/>
              <a:chExt cx="142923" cy="130526"/>
            </a:xfrm>
          </p:grpSpPr>
          <p:sp>
            <p:nvSpPr>
              <p:cNvPr id="1218" name="Google Shape;1218;p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9" name="Google Shape;1219;p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0" name="Google Shape;1220;p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21" name="Google Shape;1221;p8"/>
            <p:cNvGrpSpPr/>
            <p:nvPr/>
          </p:nvGrpSpPr>
          <p:grpSpPr>
            <a:xfrm>
              <a:off x="6178388" y="4603875"/>
              <a:ext cx="142923" cy="130526"/>
              <a:chOff x="178100" y="3904645"/>
              <a:chExt cx="142923" cy="130526"/>
            </a:xfrm>
          </p:grpSpPr>
          <p:sp>
            <p:nvSpPr>
              <p:cNvPr id="1222" name="Google Shape;1222;p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3" name="Google Shape;1223;p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4" name="Google Shape;1224;p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25" name="Google Shape;1225;p8"/>
            <p:cNvGrpSpPr/>
            <p:nvPr/>
          </p:nvGrpSpPr>
          <p:grpSpPr>
            <a:xfrm>
              <a:off x="5250150" y="4638600"/>
              <a:ext cx="142923" cy="130526"/>
              <a:chOff x="178100" y="3904645"/>
              <a:chExt cx="142923" cy="130526"/>
            </a:xfrm>
          </p:grpSpPr>
          <p:sp>
            <p:nvSpPr>
              <p:cNvPr id="1226" name="Google Shape;1226;p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7" name="Google Shape;1227;p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8" name="Google Shape;1228;p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29" name="Google Shape;1229;p8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1230" name="Google Shape;1230;p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1" name="Google Shape;1231;p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32" name="Google Shape;1232;p8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1233" name="Google Shape;1233;p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4" name="Google Shape;1234;p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235" name="Google Shape;1235;p8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" name="Google Shape;1236;p8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37" name="Google Shape;1237;p8"/>
          <p:cNvSpPr txBox="1">
            <a:spLocks noGrp="1"/>
          </p:cNvSpPr>
          <p:nvPr>
            <p:ph type="title"/>
          </p:nvPr>
        </p:nvSpPr>
        <p:spPr>
          <a:xfrm>
            <a:off x="2697600" y="2350767"/>
            <a:ext cx="8534400" cy="29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11333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1238" name="Google Shape;1238;p8"/>
          <p:cNvSpPr/>
          <p:nvPr/>
        </p:nvSpPr>
        <p:spPr>
          <a:xfrm flipH="1">
            <a:off x="6538013" y="630005"/>
            <a:ext cx="1051072" cy="805572"/>
          </a:xfrm>
          <a:custGeom>
            <a:avLst/>
            <a:gdLst/>
            <a:ahLst/>
            <a:cxnLst/>
            <a:rect l="l" t="t" r="r" b="b"/>
            <a:pathLst>
              <a:path w="9391" h="7160" extrusionOk="0">
                <a:moveTo>
                  <a:pt x="2614" y="1"/>
                </a:moveTo>
                <a:cubicBezTo>
                  <a:pt x="2400" y="1"/>
                  <a:pt x="2183" y="47"/>
                  <a:pt x="1975" y="140"/>
                </a:cubicBezTo>
                <a:cubicBezTo>
                  <a:pt x="1069" y="553"/>
                  <a:pt x="393" y="1542"/>
                  <a:pt x="178" y="2710"/>
                </a:cubicBezTo>
                <a:cubicBezTo>
                  <a:pt x="1" y="3877"/>
                  <a:pt x="355" y="4854"/>
                  <a:pt x="1065" y="5617"/>
                </a:cubicBezTo>
                <a:cubicBezTo>
                  <a:pt x="1815" y="6422"/>
                  <a:pt x="2776" y="6758"/>
                  <a:pt x="3736" y="6939"/>
                </a:cubicBezTo>
                <a:cubicBezTo>
                  <a:pt x="4465" y="7077"/>
                  <a:pt x="5203" y="7160"/>
                  <a:pt x="5941" y="7160"/>
                </a:cubicBezTo>
                <a:cubicBezTo>
                  <a:pt x="6337" y="7160"/>
                  <a:pt x="6733" y="7136"/>
                  <a:pt x="7127" y="7083"/>
                </a:cubicBezTo>
                <a:cubicBezTo>
                  <a:pt x="7965" y="6970"/>
                  <a:pt x="9022" y="6777"/>
                  <a:pt x="9299" y="5584"/>
                </a:cubicBezTo>
                <a:cubicBezTo>
                  <a:pt x="9391" y="5192"/>
                  <a:pt x="9347" y="4747"/>
                  <a:pt x="9114" y="4447"/>
                </a:cubicBezTo>
                <a:cubicBezTo>
                  <a:pt x="8907" y="4183"/>
                  <a:pt x="8623" y="4088"/>
                  <a:pt x="8337" y="4039"/>
                </a:cubicBezTo>
                <a:cubicBezTo>
                  <a:pt x="8779" y="3573"/>
                  <a:pt x="9131" y="2918"/>
                  <a:pt x="9082" y="2173"/>
                </a:cubicBezTo>
                <a:cubicBezTo>
                  <a:pt x="9032" y="1405"/>
                  <a:pt x="8553" y="857"/>
                  <a:pt x="8015" y="566"/>
                </a:cubicBezTo>
                <a:cubicBezTo>
                  <a:pt x="7588" y="333"/>
                  <a:pt x="7118" y="223"/>
                  <a:pt x="6644" y="223"/>
                </a:cubicBezTo>
                <a:cubicBezTo>
                  <a:pt x="5742" y="223"/>
                  <a:pt x="4827" y="624"/>
                  <a:pt x="4164" y="1349"/>
                </a:cubicBezTo>
                <a:cubicBezTo>
                  <a:pt x="3962" y="476"/>
                  <a:pt x="3304" y="1"/>
                  <a:pt x="2614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9" name="Google Shape;1239;p8"/>
          <p:cNvSpPr/>
          <p:nvPr/>
        </p:nvSpPr>
        <p:spPr>
          <a:xfrm flipH="1">
            <a:off x="-252437" y="2478362"/>
            <a:ext cx="894156" cy="575713"/>
          </a:xfrm>
          <a:custGeom>
            <a:avLst/>
            <a:gdLst/>
            <a:ahLst/>
            <a:cxnLst/>
            <a:rect l="l" t="t" r="r" b="b"/>
            <a:pathLst>
              <a:path w="7989" h="5117" extrusionOk="0">
                <a:moveTo>
                  <a:pt x="4064" y="1"/>
                </a:moveTo>
                <a:cubicBezTo>
                  <a:pt x="4004" y="1"/>
                  <a:pt x="3945" y="3"/>
                  <a:pt x="3886" y="6"/>
                </a:cubicBezTo>
                <a:cubicBezTo>
                  <a:pt x="3121" y="50"/>
                  <a:pt x="2232" y="309"/>
                  <a:pt x="1759" y="958"/>
                </a:cubicBezTo>
                <a:cubicBezTo>
                  <a:pt x="1448" y="1387"/>
                  <a:pt x="1381" y="1979"/>
                  <a:pt x="1634" y="2434"/>
                </a:cubicBezTo>
                <a:cubicBezTo>
                  <a:pt x="1553" y="2421"/>
                  <a:pt x="1471" y="2414"/>
                  <a:pt x="1390" y="2414"/>
                </a:cubicBezTo>
                <a:cubicBezTo>
                  <a:pt x="673" y="2414"/>
                  <a:pt x="3" y="2914"/>
                  <a:pt x="2" y="3718"/>
                </a:cubicBezTo>
                <a:cubicBezTo>
                  <a:pt x="0" y="4885"/>
                  <a:pt x="1385" y="4936"/>
                  <a:pt x="2284" y="5051"/>
                </a:cubicBezTo>
                <a:cubicBezTo>
                  <a:pt x="2620" y="5094"/>
                  <a:pt x="2959" y="5116"/>
                  <a:pt x="3298" y="5116"/>
                </a:cubicBezTo>
                <a:cubicBezTo>
                  <a:pt x="4209" y="5116"/>
                  <a:pt x="5119" y="4956"/>
                  <a:pt x="5960" y="4602"/>
                </a:cubicBezTo>
                <a:cubicBezTo>
                  <a:pt x="6804" y="4247"/>
                  <a:pt x="7988" y="3697"/>
                  <a:pt x="7541" y="2619"/>
                </a:cubicBezTo>
                <a:cubicBezTo>
                  <a:pt x="7540" y="2606"/>
                  <a:pt x="7534" y="2596"/>
                  <a:pt x="7526" y="2583"/>
                </a:cubicBezTo>
                <a:cubicBezTo>
                  <a:pt x="7521" y="2566"/>
                  <a:pt x="7509" y="2553"/>
                  <a:pt x="7497" y="2545"/>
                </a:cubicBezTo>
                <a:cubicBezTo>
                  <a:pt x="7307" y="2277"/>
                  <a:pt x="6985" y="2175"/>
                  <a:pt x="6649" y="2175"/>
                </a:cubicBezTo>
                <a:cubicBezTo>
                  <a:pt x="6446" y="2175"/>
                  <a:pt x="6239" y="2212"/>
                  <a:pt x="6052" y="2272"/>
                </a:cubicBezTo>
                <a:cubicBezTo>
                  <a:pt x="6256" y="1810"/>
                  <a:pt x="6177" y="1259"/>
                  <a:pt x="5887" y="825"/>
                </a:cubicBezTo>
                <a:cubicBezTo>
                  <a:pt x="5488" y="225"/>
                  <a:pt x="4755" y="1"/>
                  <a:pt x="4064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0" name="Google Shape;1240;p8"/>
          <p:cNvSpPr/>
          <p:nvPr/>
        </p:nvSpPr>
        <p:spPr>
          <a:xfrm flipH="1">
            <a:off x="10394476" y="196172"/>
            <a:ext cx="1435752" cy="920669"/>
          </a:xfrm>
          <a:custGeom>
            <a:avLst/>
            <a:gdLst/>
            <a:ahLst/>
            <a:cxnLst/>
            <a:rect l="l" t="t" r="r" b="b"/>
            <a:pathLst>
              <a:path w="12828" h="8183" extrusionOk="0">
                <a:moveTo>
                  <a:pt x="6502" y="0"/>
                </a:moveTo>
                <a:cubicBezTo>
                  <a:pt x="5439" y="0"/>
                  <a:pt x="3609" y="540"/>
                  <a:pt x="3710" y="2187"/>
                </a:cubicBezTo>
                <a:cubicBezTo>
                  <a:pt x="3499" y="2097"/>
                  <a:pt x="3263" y="2055"/>
                  <a:pt x="3016" y="2055"/>
                </a:cubicBezTo>
                <a:cubicBezTo>
                  <a:pt x="1966" y="2055"/>
                  <a:pt x="720" y="2819"/>
                  <a:pt x="393" y="3917"/>
                </a:cubicBezTo>
                <a:cubicBezTo>
                  <a:pt x="1" y="5233"/>
                  <a:pt x="432" y="6736"/>
                  <a:pt x="1433" y="7332"/>
                </a:cubicBezTo>
                <a:cubicBezTo>
                  <a:pt x="2530" y="7985"/>
                  <a:pt x="3851" y="8183"/>
                  <a:pt x="5133" y="8183"/>
                </a:cubicBezTo>
                <a:cubicBezTo>
                  <a:pt x="5497" y="8183"/>
                  <a:pt x="5858" y="8167"/>
                  <a:pt x="6209" y="8141"/>
                </a:cubicBezTo>
                <a:cubicBezTo>
                  <a:pt x="7798" y="8023"/>
                  <a:pt x="9720" y="7899"/>
                  <a:pt x="11092" y="7014"/>
                </a:cubicBezTo>
                <a:cubicBezTo>
                  <a:pt x="12296" y="6240"/>
                  <a:pt x="12827" y="4630"/>
                  <a:pt x="12396" y="3353"/>
                </a:cubicBezTo>
                <a:cubicBezTo>
                  <a:pt x="12088" y="2442"/>
                  <a:pt x="11202" y="2083"/>
                  <a:pt x="10471" y="2083"/>
                </a:cubicBezTo>
                <a:cubicBezTo>
                  <a:pt x="10177" y="2083"/>
                  <a:pt x="9908" y="2141"/>
                  <a:pt x="9712" y="2244"/>
                </a:cubicBezTo>
                <a:cubicBezTo>
                  <a:pt x="9510" y="631"/>
                  <a:pt x="8448" y="48"/>
                  <a:pt x="6581" y="1"/>
                </a:cubicBezTo>
                <a:cubicBezTo>
                  <a:pt x="6555" y="0"/>
                  <a:pt x="6529" y="0"/>
                  <a:pt x="6502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1" name="Google Shape;1241;p8"/>
          <p:cNvSpPr/>
          <p:nvPr/>
        </p:nvSpPr>
        <p:spPr>
          <a:xfrm flipH="1">
            <a:off x="8353008" y="386530"/>
            <a:ext cx="495373" cy="303889"/>
          </a:xfrm>
          <a:custGeom>
            <a:avLst/>
            <a:gdLst/>
            <a:ahLst/>
            <a:cxnLst/>
            <a:rect l="l" t="t" r="r" b="b"/>
            <a:pathLst>
              <a:path w="4426" h="2701" extrusionOk="0">
                <a:moveTo>
                  <a:pt x="1232" y="0"/>
                </a:moveTo>
                <a:cubicBezTo>
                  <a:pt x="1131" y="0"/>
                  <a:pt x="1029" y="17"/>
                  <a:pt x="931" y="53"/>
                </a:cubicBezTo>
                <a:cubicBezTo>
                  <a:pt x="504" y="207"/>
                  <a:pt x="183" y="582"/>
                  <a:pt x="84" y="1022"/>
                </a:cubicBezTo>
                <a:cubicBezTo>
                  <a:pt x="1" y="1463"/>
                  <a:pt x="167" y="1831"/>
                  <a:pt x="502" y="2119"/>
                </a:cubicBezTo>
                <a:cubicBezTo>
                  <a:pt x="856" y="2424"/>
                  <a:pt x="1310" y="2551"/>
                  <a:pt x="1761" y="2618"/>
                </a:cubicBezTo>
                <a:cubicBezTo>
                  <a:pt x="2103" y="2669"/>
                  <a:pt x="2448" y="2701"/>
                  <a:pt x="2791" y="2701"/>
                </a:cubicBezTo>
                <a:cubicBezTo>
                  <a:pt x="2981" y="2701"/>
                  <a:pt x="3170" y="2691"/>
                  <a:pt x="3359" y="2670"/>
                </a:cubicBezTo>
                <a:cubicBezTo>
                  <a:pt x="3754" y="2629"/>
                  <a:pt x="4251" y="2556"/>
                  <a:pt x="4382" y="2106"/>
                </a:cubicBezTo>
                <a:cubicBezTo>
                  <a:pt x="4425" y="1959"/>
                  <a:pt x="4404" y="1791"/>
                  <a:pt x="4294" y="1678"/>
                </a:cubicBezTo>
                <a:cubicBezTo>
                  <a:pt x="4198" y="1577"/>
                  <a:pt x="4064" y="1541"/>
                  <a:pt x="3928" y="1523"/>
                </a:cubicBezTo>
                <a:cubicBezTo>
                  <a:pt x="4137" y="1348"/>
                  <a:pt x="4305" y="1100"/>
                  <a:pt x="4280" y="819"/>
                </a:cubicBezTo>
                <a:cubicBezTo>
                  <a:pt x="4256" y="531"/>
                  <a:pt x="4031" y="322"/>
                  <a:pt x="3777" y="213"/>
                </a:cubicBezTo>
                <a:cubicBezTo>
                  <a:pt x="3576" y="125"/>
                  <a:pt x="3354" y="83"/>
                  <a:pt x="3131" y="83"/>
                </a:cubicBezTo>
                <a:cubicBezTo>
                  <a:pt x="2706" y="83"/>
                  <a:pt x="2274" y="235"/>
                  <a:pt x="1961" y="509"/>
                </a:cubicBezTo>
                <a:cubicBezTo>
                  <a:pt x="1866" y="179"/>
                  <a:pt x="1557" y="0"/>
                  <a:pt x="1232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2" name="Google Shape;1242;p8"/>
          <p:cNvSpPr/>
          <p:nvPr/>
        </p:nvSpPr>
        <p:spPr>
          <a:xfrm flipH="1">
            <a:off x="11900705" y="750360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3" name="Google Shape;1243;p8"/>
          <p:cNvSpPr/>
          <p:nvPr/>
        </p:nvSpPr>
        <p:spPr>
          <a:xfrm>
            <a:off x="-385827" y="113260"/>
            <a:ext cx="719108" cy="539936"/>
          </a:xfrm>
          <a:custGeom>
            <a:avLst/>
            <a:gdLst/>
            <a:ahLst/>
            <a:cxnLst/>
            <a:rect l="l" t="t" r="r" b="b"/>
            <a:pathLst>
              <a:path w="6425" h="4799" extrusionOk="0">
                <a:moveTo>
                  <a:pt x="4638" y="1"/>
                </a:moveTo>
                <a:cubicBezTo>
                  <a:pt x="4166" y="1"/>
                  <a:pt x="3715" y="320"/>
                  <a:pt x="3579" y="903"/>
                </a:cubicBezTo>
                <a:cubicBezTo>
                  <a:pt x="3124" y="416"/>
                  <a:pt x="2496" y="147"/>
                  <a:pt x="1878" y="147"/>
                </a:cubicBezTo>
                <a:cubicBezTo>
                  <a:pt x="1554" y="147"/>
                  <a:pt x="1234" y="221"/>
                  <a:pt x="942" y="376"/>
                </a:cubicBezTo>
                <a:cubicBezTo>
                  <a:pt x="573" y="571"/>
                  <a:pt x="246" y="940"/>
                  <a:pt x="212" y="1454"/>
                </a:cubicBezTo>
                <a:cubicBezTo>
                  <a:pt x="177" y="1954"/>
                  <a:pt x="419" y="2393"/>
                  <a:pt x="722" y="2705"/>
                </a:cubicBezTo>
                <a:cubicBezTo>
                  <a:pt x="527" y="2737"/>
                  <a:pt x="332" y="2801"/>
                  <a:pt x="190" y="2977"/>
                </a:cubicBezTo>
                <a:cubicBezTo>
                  <a:pt x="30" y="3178"/>
                  <a:pt x="1" y="3477"/>
                  <a:pt x="62" y="3740"/>
                </a:cubicBezTo>
                <a:cubicBezTo>
                  <a:pt x="251" y="4540"/>
                  <a:pt x="974" y="4668"/>
                  <a:pt x="1548" y="4744"/>
                </a:cubicBezTo>
                <a:cubicBezTo>
                  <a:pt x="1825" y="4781"/>
                  <a:pt x="2103" y="4798"/>
                  <a:pt x="2381" y="4798"/>
                </a:cubicBezTo>
                <a:cubicBezTo>
                  <a:pt x="2879" y="4798"/>
                  <a:pt x="3377" y="4743"/>
                  <a:pt x="3870" y="4652"/>
                </a:cubicBezTo>
                <a:cubicBezTo>
                  <a:pt x="4527" y="4532"/>
                  <a:pt x="5183" y="4306"/>
                  <a:pt x="5696" y="3764"/>
                </a:cubicBezTo>
                <a:cubicBezTo>
                  <a:pt x="6183" y="3253"/>
                  <a:pt x="6425" y="2598"/>
                  <a:pt x="6305" y="1816"/>
                </a:cubicBezTo>
                <a:cubicBezTo>
                  <a:pt x="6158" y="1032"/>
                  <a:pt x="5695" y="369"/>
                  <a:pt x="5075" y="95"/>
                </a:cubicBezTo>
                <a:cubicBezTo>
                  <a:pt x="4933" y="31"/>
                  <a:pt x="4785" y="1"/>
                  <a:pt x="4638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4" name="Google Shape;1244;p8"/>
          <p:cNvSpPr/>
          <p:nvPr/>
        </p:nvSpPr>
        <p:spPr>
          <a:xfrm flipH="1">
            <a:off x="547823" y="1960393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5" name="Google Shape;1245;p8"/>
          <p:cNvSpPr/>
          <p:nvPr/>
        </p:nvSpPr>
        <p:spPr>
          <a:xfrm flipH="1">
            <a:off x="9645439" y="935360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6" name="Google Shape;1246;p8"/>
          <p:cNvSpPr/>
          <p:nvPr/>
        </p:nvSpPr>
        <p:spPr>
          <a:xfrm flipH="1">
            <a:off x="11872256" y="3683427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7" name="Google Shape;1247;p8"/>
          <p:cNvSpPr/>
          <p:nvPr/>
        </p:nvSpPr>
        <p:spPr>
          <a:xfrm flipH="1">
            <a:off x="2189672" y="400077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8" name="Google Shape;1248;p8"/>
          <p:cNvSpPr/>
          <p:nvPr/>
        </p:nvSpPr>
        <p:spPr>
          <a:xfrm flipH="1">
            <a:off x="3458639" y="804560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9" name="Google Shape;1249;p8"/>
          <p:cNvSpPr/>
          <p:nvPr/>
        </p:nvSpPr>
        <p:spPr>
          <a:xfrm flipH="1">
            <a:off x="329405" y="3478393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0" name="Google Shape;1250;p8"/>
          <p:cNvSpPr/>
          <p:nvPr/>
        </p:nvSpPr>
        <p:spPr>
          <a:xfrm flipH="1">
            <a:off x="5581905" y="844427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1" name="Google Shape;1251;p8"/>
          <p:cNvSpPr/>
          <p:nvPr/>
        </p:nvSpPr>
        <p:spPr>
          <a:xfrm flipH="1">
            <a:off x="358505" y="292460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52" name="Google Shape;1252;p8"/>
          <p:cNvGrpSpPr/>
          <p:nvPr/>
        </p:nvGrpSpPr>
        <p:grpSpPr>
          <a:xfrm flipH="1">
            <a:off x="10013105" y="5525434"/>
            <a:ext cx="630947" cy="693209"/>
            <a:chOff x="1799697" y="4222450"/>
            <a:chExt cx="473210" cy="519907"/>
          </a:xfrm>
        </p:grpSpPr>
        <p:sp>
          <p:nvSpPr>
            <p:cNvPr id="1253" name="Google Shape;1253;p8"/>
            <p:cNvSpPr/>
            <p:nvPr/>
          </p:nvSpPr>
          <p:spPr>
            <a:xfrm>
              <a:off x="1799697" y="4414446"/>
              <a:ext cx="247323" cy="202499"/>
            </a:xfrm>
            <a:custGeom>
              <a:avLst/>
              <a:gdLst/>
              <a:ahLst/>
              <a:cxnLst/>
              <a:rect l="l" t="t" r="r" b="b"/>
              <a:pathLst>
                <a:path w="3621" h="2908" extrusionOk="0">
                  <a:moveTo>
                    <a:pt x="665" y="0"/>
                  </a:moveTo>
                  <a:cubicBezTo>
                    <a:pt x="444" y="0"/>
                    <a:pt x="292" y="59"/>
                    <a:pt x="177" y="182"/>
                  </a:cubicBezTo>
                  <a:cubicBezTo>
                    <a:pt x="0" y="371"/>
                    <a:pt x="13" y="699"/>
                    <a:pt x="212" y="1062"/>
                  </a:cubicBezTo>
                  <a:cubicBezTo>
                    <a:pt x="410" y="1421"/>
                    <a:pt x="736" y="1762"/>
                    <a:pt x="1157" y="2047"/>
                  </a:cubicBezTo>
                  <a:cubicBezTo>
                    <a:pt x="1328" y="2164"/>
                    <a:pt x="1514" y="2269"/>
                    <a:pt x="1710" y="2364"/>
                  </a:cubicBezTo>
                  <a:cubicBezTo>
                    <a:pt x="2275" y="2637"/>
                    <a:pt x="2973" y="2844"/>
                    <a:pt x="3533" y="2907"/>
                  </a:cubicBezTo>
                  <a:cubicBezTo>
                    <a:pt x="3536" y="2907"/>
                    <a:pt x="3539" y="2908"/>
                    <a:pt x="3541" y="2908"/>
                  </a:cubicBezTo>
                  <a:cubicBezTo>
                    <a:pt x="3566" y="2908"/>
                    <a:pt x="3587" y="2896"/>
                    <a:pt x="3600" y="2878"/>
                  </a:cubicBezTo>
                  <a:cubicBezTo>
                    <a:pt x="3616" y="2856"/>
                    <a:pt x="3620" y="2828"/>
                    <a:pt x="3609" y="2804"/>
                  </a:cubicBezTo>
                  <a:cubicBezTo>
                    <a:pt x="3211" y="1861"/>
                    <a:pt x="2723" y="1182"/>
                    <a:pt x="1976" y="526"/>
                  </a:cubicBezTo>
                  <a:cubicBezTo>
                    <a:pt x="1924" y="481"/>
                    <a:pt x="1863" y="432"/>
                    <a:pt x="1791" y="384"/>
                  </a:cubicBezTo>
                  <a:cubicBezTo>
                    <a:pt x="1544" y="217"/>
                    <a:pt x="1252" y="81"/>
                    <a:pt x="1050" y="43"/>
                  </a:cubicBezTo>
                  <a:cubicBezTo>
                    <a:pt x="901" y="15"/>
                    <a:pt x="775" y="0"/>
                    <a:pt x="66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4" name="Google Shape;1254;p8"/>
            <p:cNvSpPr/>
            <p:nvPr/>
          </p:nvSpPr>
          <p:spPr>
            <a:xfrm>
              <a:off x="2043206" y="4464795"/>
              <a:ext cx="229701" cy="151735"/>
            </a:xfrm>
            <a:custGeom>
              <a:avLst/>
              <a:gdLst/>
              <a:ahLst/>
              <a:cxnLst/>
              <a:rect l="l" t="t" r="r" b="b"/>
              <a:pathLst>
                <a:path w="3363" h="2179" extrusionOk="0">
                  <a:moveTo>
                    <a:pt x="2500" y="1"/>
                  </a:moveTo>
                  <a:cubicBezTo>
                    <a:pt x="2359" y="1"/>
                    <a:pt x="2227" y="17"/>
                    <a:pt x="2129" y="43"/>
                  </a:cubicBezTo>
                  <a:cubicBezTo>
                    <a:pt x="1726" y="151"/>
                    <a:pt x="1297" y="284"/>
                    <a:pt x="902" y="614"/>
                  </a:cubicBezTo>
                  <a:cubicBezTo>
                    <a:pt x="532" y="926"/>
                    <a:pt x="83" y="1579"/>
                    <a:pt x="4" y="2085"/>
                  </a:cubicBezTo>
                  <a:cubicBezTo>
                    <a:pt x="0" y="2107"/>
                    <a:pt x="6" y="2127"/>
                    <a:pt x="20" y="2143"/>
                  </a:cubicBezTo>
                  <a:cubicBezTo>
                    <a:pt x="26" y="2148"/>
                    <a:pt x="32" y="2152"/>
                    <a:pt x="36" y="2156"/>
                  </a:cubicBezTo>
                  <a:cubicBezTo>
                    <a:pt x="48" y="2164"/>
                    <a:pt x="61" y="2170"/>
                    <a:pt x="76" y="2170"/>
                  </a:cubicBezTo>
                  <a:cubicBezTo>
                    <a:pt x="199" y="2175"/>
                    <a:pt x="317" y="2178"/>
                    <a:pt x="432" y="2178"/>
                  </a:cubicBezTo>
                  <a:cubicBezTo>
                    <a:pt x="1088" y="2178"/>
                    <a:pt x="1601" y="2082"/>
                    <a:pt x="1992" y="1887"/>
                  </a:cubicBezTo>
                  <a:cubicBezTo>
                    <a:pt x="2548" y="1608"/>
                    <a:pt x="3187" y="1155"/>
                    <a:pt x="3319" y="718"/>
                  </a:cubicBezTo>
                  <a:cubicBezTo>
                    <a:pt x="3362" y="572"/>
                    <a:pt x="3348" y="435"/>
                    <a:pt x="3276" y="313"/>
                  </a:cubicBezTo>
                  <a:cubicBezTo>
                    <a:pt x="3241" y="252"/>
                    <a:pt x="3190" y="198"/>
                    <a:pt x="3125" y="154"/>
                  </a:cubicBezTo>
                  <a:cubicBezTo>
                    <a:pt x="2959" y="41"/>
                    <a:pt x="2719" y="1"/>
                    <a:pt x="250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5" name="Google Shape;1255;p8"/>
            <p:cNvSpPr/>
            <p:nvPr/>
          </p:nvSpPr>
          <p:spPr>
            <a:xfrm>
              <a:off x="2019504" y="4414376"/>
              <a:ext cx="43850" cy="327981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6" name="Google Shape;1256;p8"/>
            <p:cNvSpPr/>
            <p:nvPr/>
          </p:nvSpPr>
          <p:spPr>
            <a:xfrm>
              <a:off x="1964997" y="4222450"/>
              <a:ext cx="153066" cy="272273"/>
            </a:xfrm>
            <a:custGeom>
              <a:avLst/>
              <a:gdLst/>
              <a:ahLst/>
              <a:cxnLst/>
              <a:rect l="l" t="t" r="r" b="b"/>
              <a:pathLst>
                <a:path w="2241" h="3910" extrusionOk="0">
                  <a:moveTo>
                    <a:pt x="1035" y="1"/>
                  </a:moveTo>
                  <a:cubicBezTo>
                    <a:pt x="974" y="1"/>
                    <a:pt x="913" y="10"/>
                    <a:pt x="854" y="27"/>
                  </a:cubicBezTo>
                  <a:cubicBezTo>
                    <a:pt x="443" y="148"/>
                    <a:pt x="160" y="725"/>
                    <a:pt x="115" y="1095"/>
                  </a:cubicBezTo>
                  <a:cubicBezTo>
                    <a:pt x="1" y="2000"/>
                    <a:pt x="329" y="2939"/>
                    <a:pt x="1085" y="3882"/>
                  </a:cubicBezTo>
                  <a:cubicBezTo>
                    <a:pt x="1093" y="3888"/>
                    <a:pt x="1098" y="3892"/>
                    <a:pt x="1104" y="3896"/>
                  </a:cubicBezTo>
                  <a:cubicBezTo>
                    <a:pt x="1114" y="3904"/>
                    <a:pt x="1129" y="3909"/>
                    <a:pt x="1144" y="3909"/>
                  </a:cubicBezTo>
                  <a:cubicBezTo>
                    <a:pt x="1165" y="3909"/>
                    <a:pt x="1187" y="3901"/>
                    <a:pt x="1202" y="3885"/>
                  </a:cubicBezTo>
                  <a:cubicBezTo>
                    <a:pt x="1648" y="3386"/>
                    <a:pt x="1945" y="2867"/>
                    <a:pt x="2081" y="2335"/>
                  </a:cubicBezTo>
                  <a:cubicBezTo>
                    <a:pt x="2241" y="1710"/>
                    <a:pt x="2165" y="1067"/>
                    <a:pt x="1877" y="573"/>
                  </a:cubicBezTo>
                  <a:cubicBezTo>
                    <a:pt x="1778" y="404"/>
                    <a:pt x="1639" y="256"/>
                    <a:pt x="1488" y="154"/>
                  </a:cubicBezTo>
                  <a:cubicBezTo>
                    <a:pt x="1340" y="52"/>
                    <a:pt x="1185" y="1"/>
                    <a:pt x="103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7" name="Google Shape;1257;p8"/>
            <p:cNvSpPr/>
            <p:nvPr/>
          </p:nvSpPr>
          <p:spPr>
            <a:xfrm>
              <a:off x="2039723" y="4245988"/>
              <a:ext cx="54369" cy="235854"/>
            </a:xfrm>
            <a:custGeom>
              <a:avLst/>
              <a:gdLst/>
              <a:ahLst/>
              <a:cxnLst/>
              <a:rect l="l" t="t" r="r" b="b"/>
              <a:pathLst>
                <a:path w="796" h="3387" extrusionOk="0">
                  <a:moveTo>
                    <a:pt x="378" y="0"/>
                  </a:moveTo>
                  <a:cubicBezTo>
                    <a:pt x="369" y="0"/>
                    <a:pt x="359" y="2"/>
                    <a:pt x="350" y="5"/>
                  </a:cubicBezTo>
                  <a:cubicBezTo>
                    <a:pt x="312" y="21"/>
                    <a:pt x="294" y="65"/>
                    <a:pt x="309" y="103"/>
                  </a:cubicBezTo>
                  <a:cubicBezTo>
                    <a:pt x="564" y="728"/>
                    <a:pt x="644" y="1292"/>
                    <a:pt x="552" y="1828"/>
                  </a:cubicBezTo>
                  <a:cubicBezTo>
                    <a:pt x="462" y="2362"/>
                    <a:pt x="230" y="2859"/>
                    <a:pt x="15" y="3277"/>
                  </a:cubicBezTo>
                  <a:cubicBezTo>
                    <a:pt x="0" y="3311"/>
                    <a:pt x="12" y="3353"/>
                    <a:pt x="42" y="3373"/>
                  </a:cubicBezTo>
                  <a:cubicBezTo>
                    <a:pt x="44" y="3375"/>
                    <a:pt x="48" y="3376"/>
                    <a:pt x="50" y="3379"/>
                  </a:cubicBezTo>
                  <a:cubicBezTo>
                    <a:pt x="60" y="3384"/>
                    <a:pt x="71" y="3386"/>
                    <a:pt x="82" y="3386"/>
                  </a:cubicBezTo>
                  <a:cubicBezTo>
                    <a:pt x="110" y="3386"/>
                    <a:pt x="137" y="3372"/>
                    <a:pt x="150" y="3346"/>
                  </a:cubicBezTo>
                  <a:cubicBezTo>
                    <a:pt x="370" y="2917"/>
                    <a:pt x="608" y="2407"/>
                    <a:pt x="702" y="1853"/>
                  </a:cubicBezTo>
                  <a:cubicBezTo>
                    <a:pt x="796" y="1291"/>
                    <a:pt x="714" y="699"/>
                    <a:pt x="449" y="46"/>
                  </a:cubicBezTo>
                  <a:cubicBezTo>
                    <a:pt x="437" y="17"/>
                    <a:pt x="408" y="0"/>
                    <a:pt x="378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8" name="Google Shape;1258;p8"/>
            <p:cNvSpPr/>
            <p:nvPr/>
          </p:nvSpPr>
          <p:spPr>
            <a:xfrm>
              <a:off x="2065884" y="4510827"/>
              <a:ext cx="192408" cy="92545"/>
            </a:xfrm>
            <a:custGeom>
              <a:avLst/>
              <a:gdLst/>
              <a:ahLst/>
              <a:cxnLst/>
              <a:rect l="l" t="t" r="r" b="b"/>
              <a:pathLst>
                <a:path w="2817" h="1329" extrusionOk="0">
                  <a:moveTo>
                    <a:pt x="2732" y="0"/>
                  </a:moveTo>
                  <a:cubicBezTo>
                    <a:pt x="2709" y="0"/>
                    <a:pt x="2687" y="10"/>
                    <a:pt x="2673" y="29"/>
                  </a:cubicBezTo>
                  <a:cubicBezTo>
                    <a:pt x="2440" y="327"/>
                    <a:pt x="1861" y="701"/>
                    <a:pt x="1468" y="866"/>
                  </a:cubicBezTo>
                  <a:cubicBezTo>
                    <a:pt x="1023" y="1049"/>
                    <a:pt x="446" y="1154"/>
                    <a:pt x="73" y="1179"/>
                  </a:cubicBezTo>
                  <a:cubicBezTo>
                    <a:pt x="31" y="1181"/>
                    <a:pt x="0" y="1217"/>
                    <a:pt x="2" y="1256"/>
                  </a:cubicBezTo>
                  <a:cubicBezTo>
                    <a:pt x="3" y="1283"/>
                    <a:pt x="16" y="1303"/>
                    <a:pt x="35" y="1315"/>
                  </a:cubicBezTo>
                  <a:cubicBezTo>
                    <a:pt x="45" y="1324"/>
                    <a:pt x="60" y="1328"/>
                    <a:pt x="75" y="1328"/>
                  </a:cubicBezTo>
                  <a:cubicBezTo>
                    <a:pt x="78" y="1328"/>
                    <a:pt x="80" y="1328"/>
                    <a:pt x="82" y="1328"/>
                  </a:cubicBezTo>
                  <a:cubicBezTo>
                    <a:pt x="440" y="1306"/>
                    <a:pt x="1035" y="1208"/>
                    <a:pt x="1526" y="1004"/>
                  </a:cubicBezTo>
                  <a:cubicBezTo>
                    <a:pt x="1937" y="834"/>
                    <a:pt x="2536" y="448"/>
                    <a:pt x="2791" y="123"/>
                  </a:cubicBezTo>
                  <a:cubicBezTo>
                    <a:pt x="2816" y="89"/>
                    <a:pt x="2812" y="42"/>
                    <a:pt x="2778" y="16"/>
                  </a:cubicBezTo>
                  <a:cubicBezTo>
                    <a:pt x="2765" y="6"/>
                    <a:pt x="2748" y="0"/>
                    <a:pt x="2732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9" name="Google Shape;1259;p8"/>
            <p:cNvSpPr/>
            <p:nvPr/>
          </p:nvSpPr>
          <p:spPr>
            <a:xfrm>
              <a:off x="1821555" y="4457274"/>
              <a:ext cx="201151" cy="136972"/>
            </a:xfrm>
            <a:custGeom>
              <a:avLst/>
              <a:gdLst/>
              <a:ahLst/>
              <a:cxnLst/>
              <a:rect l="l" t="t" r="r" b="b"/>
              <a:pathLst>
                <a:path w="2945" h="1967" extrusionOk="0">
                  <a:moveTo>
                    <a:pt x="84" y="0"/>
                  </a:moveTo>
                  <a:cubicBezTo>
                    <a:pt x="76" y="0"/>
                    <a:pt x="68" y="1"/>
                    <a:pt x="61" y="4"/>
                  </a:cubicBezTo>
                  <a:cubicBezTo>
                    <a:pt x="23" y="17"/>
                    <a:pt x="1" y="61"/>
                    <a:pt x="14" y="99"/>
                  </a:cubicBezTo>
                  <a:cubicBezTo>
                    <a:pt x="132" y="449"/>
                    <a:pt x="453" y="871"/>
                    <a:pt x="792" y="1129"/>
                  </a:cubicBezTo>
                  <a:cubicBezTo>
                    <a:pt x="832" y="1166"/>
                    <a:pt x="874" y="1198"/>
                    <a:pt x="918" y="1224"/>
                  </a:cubicBezTo>
                  <a:cubicBezTo>
                    <a:pt x="1212" y="1425"/>
                    <a:pt x="1508" y="1543"/>
                    <a:pt x="1843" y="1679"/>
                  </a:cubicBezTo>
                  <a:lnTo>
                    <a:pt x="1894" y="1697"/>
                  </a:lnTo>
                  <a:cubicBezTo>
                    <a:pt x="2136" y="1797"/>
                    <a:pt x="2422" y="1864"/>
                    <a:pt x="2652" y="1919"/>
                  </a:cubicBezTo>
                  <a:cubicBezTo>
                    <a:pt x="2720" y="1935"/>
                    <a:pt x="2784" y="1950"/>
                    <a:pt x="2843" y="1964"/>
                  </a:cubicBezTo>
                  <a:cubicBezTo>
                    <a:pt x="2849" y="1966"/>
                    <a:pt x="2855" y="1966"/>
                    <a:pt x="2861" y="1966"/>
                  </a:cubicBezTo>
                  <a:cubicBezTo>
                    <a:pt x="2895" y="1966"/>
                    <a:pt x="2925" y="1943"/>
                    <a:pt x="2935" y="1909"/>
                  </a:cubicBezTo>
                  <a:cubicBezTo>
                    <a:pt x="2945" y="1869"/>
                    <a:pt x="2920" y="1829"/>
                    <a:pt x="2879" y="1818"/>
                  </a:cubicBezTo>
                  <a:cubicBezTo>
                    <a:pt x="2821" y="1804"/>
                    <a:pt x="2755" y="1786"/>
                    <a:pt x="2687" y="1770"/>
                  </a:cubicBezTo>
                  <a:cubicBezTo>
                    <a:pt x="2462" y="1718"/>
                    <a:pt x="2181" y="1651"/>
                    <a:pt x="1951" y="1558"/>
                  </a:cubicBezTo>
                  <a:lnTo>
                    <a:pt x="1900" y="1537"/>
                  </a:lnTo>
                  <a:cubicBezTo>
                    <a:pt x="1525" y="1389"/>
                    <a:pt x="1205" y="1257"/>
                    <a:pt x="883" y="1011"/>
                  </a:cubicBezTo>
                  <a:cubicBezTo>
                    <a:pt x="569" y="772"/>
                    <a:pt x="265" y="368"/>
                    <a:pt x="155" y="51"/>
                  </a:cubicBezTo>
                  <a:cubicBezTo>
                    <a:pt x="146" y="20"/>
                    <a:pt x="116" y="0"/>
                    <a:pt x="84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0" name="Google Shape;1260;p8"/>
            <p:cNvSpPr/>
            <p:nvPr/>
          </p:nvSpPr>
          <p:spPr>
            <a:xfrm>
              <a:off x="2033097" y="4234915"/>
              <a:ext cx="23906" cy="244697"/>
            </a:xfrm>
            <a:custGeom>
              <a:avLst/>
              <a:gdLst/>
              <a:ahLst/>
              <a:cxnLst/>
              <a:rect l="l" t="t" r="r" b="b"/>
              <a:pathLst>
                <a:path w="350" h="3514" extrusionOk="0">
                  <a:moveTo>
                    <a:pt x="79" y="0"/>
                  </a:moveTo>
                  <a:cubicBezTo>
                    <a:pt x="76" y="0"/>
                    <a:pt x="74" y="1"/>
                    <a:pt x="71" y="1"/>
                  </a:cubicBezTo>
                  <a:cubicBezTo>
                    <a:pt x="30" y="7"/>
                    <a:pt x="1" y="45"/>
                    <a:pt x="7" y="85"/>
                  </a:cubicBezTo>
                  <a:cubicBezTo>
                    <a:pt x="168" y="1244"/>
                    <a:pt x="200" y="2307"/>
                    <a:pt x="107" y="3432"/>
                  </a:cubicBezTo>
                  <a:cubicBezTo>
                    <a:pt x="103" y="3461"/>
                    <a:pt x="116" y="3487"/>
                    <a:pt x="138" y="3502"/>
                  </a:cubicBezTo>
                  <a:cubicBezTo>
                    <a:pt x="148" y="3509"/>
                    <a:pt x="160" y="3512"/>
                    <a:pt x="174" y="3513"/>
                  </a:cubicBezTo>
                  <a:cubicBezTo>
                    <a:pt x="177" y="3514"/>
                    <a:pt x="180" y="3514"/>
                    <a:pt x="182" y="3514"/>
                  </a:cubicBezTo>
                  <a:cubicBezTo>
                    <a:pt x="221" y="3514"/>
                    <a:pt x="250" y="3484"/>
                    <a:pt x="254" y="3446"/>
                  </a:cubicBezTo>
                  <a:cubicBezTo>
                    <a:pt x="349" y="2309"/>
                    <a:pt x="319" y="1235"/>
                    <a:pt x="154" y="65"/>
                  </a:cubicBezTo>
                  <a:cubicBezTo>
                    <a:pt x="148" y="27"/>
                    <a:pt x="115" y="0"/>
                    <a:pt x="79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1" name="Google Shape;1261;p8"/>
            <p:cNvSpPr/>
            <p:nvPr/>
          </p:nvSpPr>
          <p:spPr>
            <a:xfrm>
              <a:off x="2065269" y="4494670"/>
              <a:ext cx="194389" cy="107934"/>
            </a:xfrm>
            <a:custGeom>
              <a:avLst/>
              <a:gdLst/>
              <a:ahLst/>
              <a:cxnLst/>
              <a:rect l="l" t="t" r="r" b="b"/>
              <a:pathLst>
                <a:path w="2846" h="1550" extrusionOk="0">
                  <a:moveTo>
                    <a:pt x="2760" y="1"/>
                  </a:moveTo>
                  <a:cubicBezTo>
                    <a:pt x="2749" y="1"/>
                    <a:pt x="2739" y="3"/>
                    <a:pt x="2729" y="8"/>
                  </a:cubicBezTo>
                  <a:lnTo>
                    <a:pt x="2692" y="24"/>
                  </a:lnTo>
                  <a:cubicBezTo>
                    <a:pt x="1760" y="448"/>
                    <a:pt x="879" y="849"/>
                    <a:pt x="44" y="1414"/>
                  </a:cubicBezTo>
                  <a:cubicBezTo>
                    <a:pt x="9" y="1437"/>
                    <a:pt x="1" y="1483"/>
                    <a:pt x="24" y="1518"/>
                  </a:cubicBezTo>
                  <a:cubicBezTo>
                    <a:pt x="31" y="1525"/>
                    <a:pt x="37" y="1531"/>
                    <a:pt x="44" y="1537"/>
                  </a:cubicBezTo>
                  <a:cubicBezTo>
                    <a:pt x="56" y="1545"/>
                    <a:pt x="71" y="1549"/>
                    <a:pt x="86" y="1549"/>
                  </a:cubicBezTo>
                  <a:cubicBezTo>
                    <a:pt x="101" y="1549"/>
                    <a:pt x="115" y="1545"/>
                    <a:pt x="127" y="1537"/>
                  </a:cubicBezTo>
                  <a:cubicBezTo>
                    <a:pt x="955" y="978"/>
                    <a:pt x="1830" y="580"/>
                    <a:pt x="2755" y="159"/>
                  </a:cubicBezTo>
                  <a:lnTo>
                    <a:pt x="2792" y="143"/>
                  </a:lnTo>
                  <a:cubicBezTo>
                    <a:pt x="2829" y="126"/>
                    <a:pt x="2845" y="81"/>
                    <a:pt x="2828" y="44"/>
                  </a:cubicBezTo>
                  <a:cubicBezTo>
                    <a:pt x="2815" y="17"/>
                    <a:pt x="2788" y="1"/>
                    <a:pt x="2760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2" name="Google Shape;1262;p8"/>
            <p:cNvSpPr/>
            <p:nvPr/>
          </p:nvSpPr>
          <p:spPr>
            <a:xfrm>
              <a:off x="1824834" y="4439446"/>
              <a:ext cx="197667" cy="154242"/>
            </a:xfrm>
            <a:custGeom>
              <a:avLst/>
              <a:gdLst/>
              <a:ahLst/>
              <a:cxnLst/>
              <a:rect l="l" t="t" r="r" b="b"/>
              <a:pathLst>
                <a:path w="2894" h="2215" extrusionOk="0">
                  <a:moveTo>
                    <a:pt x="86" y="0"/>
                  </a:moveTo>
                  <a:cubicBezTo>
                    <a:pt x="70" y="0"/>
                    <a:pt x="53" y="6"/>
                    <a:pt x="39" y="18"/>
                  </a:cubicBezTo>
                  <a:cubicBezTo>
                    <a:pt x="5" y="43"/>
                    <a:pt x="1" y="91"/>
                    <a:pt x="27" y="123"/>
                  </a:cubicBezTo>
                  <a:cubicBezTo>
                    <a:pt x="262" y="416"/>
                    <a:pt x="699" y="837"/>
                    <a:pt x="1024" y="1082"/>
                  </a:cubicBezTo>
                  <a:cubicBezTo>
                    <a:pt x="1168" y="1188"/>
                    <a:pt x="1320" y="1296"/>
                    <a:pt x="1482" y="1407"/>
                  </a:cubicBezTo>
                  <a:cubicBezTo>
                    <a:pt x="1834" y="1647"/>
                    <a:pt x="2245" y="1901"/>
                    <a:pt x="2771" y="2206"/>
                  </a:cubicBezTo>
                  <a:cubicBezTo>
                    <a:pt x="2784" y="2212"/>
                    <a:pt x="2797" y="2215"/>
                    <a:pt x="2809" y="2215"/>
                  </a:cubicBezTo>
                  <a:cubicBezTo>
                    <a:pt x="2835" y="2215"/>
                    <a:pt x="2860" y="2202"/>
                    <a:pt x="2873" y="2178"/>
                  </a:cubicBezTo>
                  <a:cubicBezTo>
                    <a:pt x="2894" y="2142"/>
                    <a:pt x="2882" y="2096"/>
                    <a:pt x="2846" y="2076"/>
                  </a:cubicBezTo>
                  <a:cubicBezTo>
                    <a:pt x="2085" y="1633"/>
                    <a:pt x="1565" y="1301"/>
                    <a:pt x="1113" y="961"/>
                  </a:cubicBezTo>
                  <a:cubicBezTo>
                    <a:pt x="798" y="725"/>
                    <a:pt x="373" y="314"/>
                    <a:pt x="144" y="28"/>
                  </a:cubicBezTo>
                  <a:cubicBezTo>
                    <a:pt x="130" y="10"/>
                    <a:pt x="108" y="0"/>
                    <a:pt x="86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3" name="Google Shape;1263;p8"/>
            <p:cNvSpPr/>
            <p:nvPr/>
          </p:nvSpPr>
          <p:spPr>
            <a:xfrm>
              <a:off x="2065474" y="4482484"/>
              <a:ext cx="184144" cy="120051"/>
            </a:xfrm>
            <a:custGeom>
              <a:avLst/>
              <a:gdLst/>
              <a:ahLst/>
              <a:cxnLst/>
              <a:rect l="l" t="t" r="r" b="b"/>
              <a:pathLst>
                <a:path w="2696" h="1724" extrusionOk="0">
                  <a:moveTo>
                    <a:pt x="2541" y="0"/>
                  </a:moveTo>
                  <a:cubicBezTo>
                    <a:pt x="2142" y="0"/>
                    <a:pt x="1587" y="115"/>
                    <a:pt x="1261" y="270"/>
                  </a:cubicBezTo>
                  <a:cubicBezTo>
                    <a:pt x="865" y="458"/>
                    <a:pt x="325" y="948"/>
                    <a:pt x="17" y="1617"/>
                  </a:cubicBezTo>
                  <a:cubicBezTo>
                    <a:pt x="0" y="1653"/>
                    <a:pt x="12" y="1691"/>
                    <a:pt x="41" y="1712"/>
                  </a:cubicBezTo>
                  <a:lnTo>
                    <a:pt x="51" y="1716"/>
                  </a:lnTo>
                  <a:cubicBezTo>
                    <a:pt x="62" y="1721"/>
                    <a:pt x="73" y="1723"/>
                    <a:pt x="84" y="1723"/>
                  </a:cubicBezTo>
                  <a:cubicBezTo>
                    <a:pt x="112" y="1723"/>
                    <a:pt x="138" y="1708"/>
                    <a:pt x="152" y="1679"/>
                  </a:cubicBezTo>
                  <a:cubicBezTo>
                    <a:pt x="445" y="1044"/>
                    <a:pt x="952" y="582"/>
                    <a:pt x="1325" y="404"/>
                  </a:cubicBezTo>
                  <a:cubicBezTo>
                    <a:pt x="1632" y="258"/>
                    <a:pt x="2159" y="151"/>
                    <a:pt x="2539" y="151"/>
                  </a:cubicBezTo>
                  <a:cubicBezTo>
                    <a:pt x="2565" y="151"/>
                    <a:pt x="2591" y="151"/>
                    <a:pt x="2615" y="152"/>
                  </a:cubicBezTo>
                  <a:cubicBezTo>
                    <a:pt x="2616" y="152"/>
                    <a:pt x="2617" y="152"/>
                    <a:pt x="2618" y="152"/>
                  </a:cubicBezTo>
                  <a:cubicBezTo>
                    <a:pt x="2659" y="152"/>
                    <a:pt x="2691" y="119"/>
                    <a:pt x="2694" y="81"/>
                  </a:cubicBezTo>
                  <a:cubicBezTo>
                    <a:pt x="2695" y="38"/>
                    <a:pt x="2662" y="3"/>
                    <a:pt x="2622" y="2"/>
                  </a:cubicBezTo>
                  <a:cubicBezTo>
                    <a:pt x="2596" y="1"/>
                    <a:pt x="2569" y="0"/>
                    <a:pt x="25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4" name="Google Shape;1264;p8"/>
            <p:cNvSpPr/>
            <p:nvPr/>
          </p:nvSpPr>
          <p:spPr>
            <a:xfrm>
              <a:off x="1994573" y="4237492"/>
              <a:ext cx="56828" cy="244349"/>
            </a:xfrm>
            <a:custGeom>
              <a:avLst/>
              <a:gdLst/>
              <a:ahLst/>
              <a:cxnLst/>
              <a:rect l="l" t="t" r="r" b="b"/>
              <a:pathLst>
                <a:path w="832" h="3509" extrusionOk="0">
                  <a:moveTo>
                    <a:pt x="261" y="1"/>
                  </a:moveTo>
                  <a:cubicBezTo>
                    <a:pt x="226" y="1"/>
                    <a:pt x="194" y="28"/>
                    <a:pt x="187" y="64"/>
                  </a:cubicBezTo>
                  <a:cubicBezTo>
                    <a:pt x="1" y="1216"/>
                    <a:pt x="171" y="2390"/>
                    <a:pt x="680" y="3466"/>
                  </a:cubicBezTo>
                  <a:cubicBezTo>
                    <a:pt x="686" y="3479"/>
                    <a:pt x="693" y="3488"/>
                    <a:pt x="703" y="3495"/>
                  </a:cubicBezTo>
                  <a:cubicBezTo>
                    <a:pt x="716" y="3504"/>
                    <a:pt x="731" y="3508"/>
                    <a:pt x="746" y="3508"/>
                  </a:cubicBezTo>
                  <a:cubicBezTo>
                    <a:pt x="756" y="3508"/>
                    <a:pt x="767" y="3506"/>
                    <a:pt x="778" y="3501"/>
                  </a:cubicBezTo>
                  <a:cubicBezTo>
                    <a:pt x="817" y="3482"/>
                    <a:pt x="832" y="3438"/>
                    <a:pt x="814" y="3400"/>
                  </a:cubicBezTo>
                  <a:cubicBezTo>
                    <a:pt x="319" y="2354"/>
                    <a:pt x="154" y="1209"/>
                    <a:pt x="336" y="88"/>
                  </a:cubicBezTo>
                  <a:cubicBezTo>
                    <a:pt x="343" y="48"/>
                    <a:pt x="314" y="8"/>
                    <a:pt x="273" y="2"/>
                  </a:cubicBezTo>
                  <a:cubicBezTo>
                    <a:pt x="269" y="1"/>
                    <a:pt x="265" y="1"/>
                    <a:pt x="261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5" name="Google Shape;1265;p8"/>
            <p:cNvSpPr/>
            <p:nvPr/>
          </p:nvSpPr>
          <p:spPr>
            <a:xfrm>
              <a:off x="1835148" y="4424892"/>
              <a:ext cx="187559" cy="169561"/>
            </a:xfrm>
            <a:custGeom>
              <a:avLst/>
              <a:gdLst/>
              <a:ahLst/>
              <a:cxnLst/>
              <a:rect l="l" t="t" r="r" b="b"/>
              <a:pathLst>
                <a:path w="2746" h="2435" extrusionOk="0">
                  <a:moveTo>
                    <a:pt x="78" y="1"/>
                  </a:moveTo>
                  <a:cubicBezTo>
                    <a:pt x="39" y="1"/>
                    <a:pt x="7" y="29"/>
                    <a:pt x="4" y="68"/>
                  </a:cubicBezTo>
                  <a:cubicBezTo>
                    <a:pt x="0" y="110"/>
                    <a:pt x="29" y="147"/>
                    <a:pt x="71" y="150"/>
                  </a:cubicBezTo>
                  <a:cubicBezTo>
                    <a:pt x="293" y="173"/>
                    <a:pt x="614" y="317"/>
                    <a:pt x="831" y="449"/>
                  </a:cubicBezTo>
                  <a:cubicBezTo>
                    <a:pt x="1108" y="616"/>
                    <a:pt x="1342" y="788"/>
                    <a:pt x="1654" y="1128"/>
                  </a:cubicBezTo>
                  <a:cubicBezTo>
                    <a:pt x="1943" y="1441"/>
                    <a:pt x="2244" y="1884"/>
                    <a:pt x="2465" y="2209"/>
                  </a:cubicBezTo>
                  <a:cubicBezTo>
                    <a:pt x="2514" y="2279"/>
                    <a:pt x="2558" y="2345"/>
                    <a:pt x="2599" y="2403"/>
                  </a:cubicBezTo>
                  <a:cubicBezTo>
                    <a:pt x="2606" y="2409"/>
                    <a:pt x="2612" y="2416"/>
                    <a:pt x="2619" y="2422"/>
                  </a:cubicBezTo>
                  <a:cubicBezTo>
                    <a:pt x="2632" y="2430"/>
                    <a:pt x="2647" y="2434"/>
                    <a:pt x="2662" y="2434"/>
                  </a:cubicBezTo>
                  <a:cubicBezTo>
                    <a:pt x="2676" y="2434"/>
                    <a:pt x="2691" y="2430"/>
                    <a:pt x="2704" y="2422"/>
                  </a:cubicBezTo>
                  <a:cubicBezTo>
                    <a:pt x="2739" y="2399"/>
                    <a:pt x="2746" y="2351"/>
                    <a:pt x="2722" y="2318"/>
                  </a:cubicBezTo>
                  <a:cubicBezTo>
                    <a:pt x="2682" y="2262"/>
                    <a:pt x="2638" y="2196"/>
                    <a:pt x="2588" y="2125"/>
                  </a:cubicBezTo>
                  <a:cubicBezTo>
                    <a:pt x="2365" y="1797"/>
                    <a:pt x="2059" y="1346"/>
                    <a:pt x="1764" y="1026"/>
                  </a:cubicBezTo>
                  <a:cubicBezTo>
                    <a:pt x="1440" y="673"/>
                    <a:pt x="1195" y="494"/>
                    <a:pt x="908" y="319"/>
                  </a:cubicBezTo>
                  <a:cubicBezTo>
                    <a:pt x="676" y="179"/>
                    <a:pt x="332" y="26"/>
                    <a:pt x="86" y="1"/>
                  </a:cubicBezTo>
                  <a:cubicBezTo>
                    <a:pt x="83" y="1"/>
                    <a:pt x="80" y="1"/>
                    <a:pt x="78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66" name="Google Shape;1266;p8"/>
          <p:cNvGrpSpPr/>
          <p:nvPr/>
        </p:nvGrpSpPr>
        <p:grpSpPr>
          <a:xfrm flipH="1">
            <a:off x="10685262" y="5334842"/>
            <a:ext cx="556997" cy="883813"/>
            <a:chOff x="1296693" y="4078131"/>
            <a:chExt cx="417748" cy="662860"/>
          </a:xfrm>
        </p:grpSpPr>
        <p:sp>
          <p:nvSpPr>
            <p:cNvPr id="1267" name="Google Shape;1267;p8"/>
            <p:cNvSpPr/>
            <p:nvPr/>
          </p:nvSpPr>
          <p:spPr>
            <a:xfrm>
              <a:off x="1482074" y="4131614"/>
              <a:ext cx="149241" cy="234043"/>
            </a:xfrm>
            <a:custGeom>
              <a:avLst/>
              <a:gdLst/>
              <a:ahLst/>
              <a:cxnLst/>
              <a:rect l="l" t="t" r="r" b="b"/>
              <a:pathLst>
                <a:path w="2185" h="3361" extrusionOk="0">
                  <a:moveTo>
                    <a:pt x="1092" y="1"/>
                  </a:moveTo>
                  <a:cubicBezTo>
                    <a:pt x="681" y="1"/>
                    <a:pt x="280" y="260"/>
                    <a:pt x="117" y="637"/>
                  </a:cubicBezTo>
                  <a:cubicBezTo>
                    <a:pt x="2" y="903"/>
                    <a:pt x="0" y="1202"/>
                    <a:pt x="16" y="1492"/>
                  </a:cubicBezTo>
                  <a:cubicBezTo>
                    <a:pt x="53" y="2123"/>
                    <a:pt x="162" y="2753"/>
                    <a:pt x="343" y="3361"/>
                  </a:cubicBezTo>
                  <a:cubicBezTo>
                    <a:pt x="563" y="3345"/>
                    <a:pt x="1054" y="2969"/>
                    <a:pt x="1558" y="2406"/>
                  </a:cubicBezTo>
                  <a:cubicBezTo>
                    <a:pt x="1764" y="2177"/>
                    <a:pt x="1931" y="1909"/>
                    <a:pt x="2041" y="1620"/>
                  </a:cubicBezTo>
                  <a:cubicBezTo>
                    <a:pt x="2150" y="1333"/>
                    <a:pt x="2185" y="1007"/>
                    <a:pt x="2084" y="715"/>
                  </a:cubicBezTo>
                  <a:cubicBezTo>
                    <a:pt x="1947" y="315"/>
                    <a:pt x="1551" y="17"/>
                    <a:pt x="1128" y="1"/>
                  </a:cubicBezTo>
                  <a:cubicBezTo>
                    <a:pt x="1116" y="1"/>
                    <a:pt x="1104" y="1"/>
                    <a:pt x="1092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8"/>
            <p:cNvSpPr/>
            <p:nvPr/>
          </p:nvSpPr>
          <p:spPr>
            <a:xfrm>
              <a:off x="1401337" y="4078131"/>
              <a:ext cx="139815" cy="280768"/>
            </a:xfrm>
            <a:custGeom>
              <a:avLst/>
              <a:gdLst/>
              <a:ahLst/>
              <a:cxnLst/>
              <a:rect l="l" t="t" r="r" b="b"/>
              <a:pathLst>
                <a:path w="2047" h="4032" extrusionOk="0">
                  <a:moveTo>
                    <a:pt x="1001" y="1"/>
                  </a:moveTo>
                  <a:cubicBezTo>
                    <a:pt x="941" y="1"/>
                    <a:pt x="882" y="12"/>
                    <a:pt x="827" y="38"/>
                  </a:cubicBezTo>
                  <a:cubicBezTo>
                    <a:pt x="725" y="84"/>
                    <a:pt x="647" y="172"/>
                    <a:pt x="579" y="261"/>
                  </a:cubicBezTo>
                  <a:cubicBezTo>
                    <a:pt x="184" y="781"/>
                    <a:pt x="0" y="1446"/>
                    <a:pt x="29" y="2097"/>
                  </a:cubicBezTo>
                  <a:cubicBezTo>
                    <a:pt x="59" y="2750"/>
                    <a:pt x="419" y="3643"/>
                    <a:pt x="665" y="3922"/>
                  </a:cubicBezTo>
                  <a:cubicBezTo>
                    <a:pt x="732" y="3997"/>
                    <a:pt x="815" y="4031"/>
                    <a:pt x="900" y="4031"/>
                  </a:cubicBezTo>
                  <a:cubicBezTo>
                    <a:pt x="1046" y="4031"/>
                    <a:pt x="1201" y="3930"/>
                    <a:pt x="1300" y="3763"/>
                  </a:cubicBezTo>
                  <a:cubicBezTo>
                    <a:pt x="1813" y="2899"/>
                    <a:pt x="2046" y="1549"/>
                    <a:pt x="1675" y="618"/>
                  </a:cubicBezTo>
                  <a:cubicBezTo>
                    <a:pt x="1603" y="440"/>
                    <a:pt x="1512" y="264"/>
                    <a:pt x="1364" y="140"/>
                  </a:cubicBezTo>
                  <a:cubicBezTo>
                    <a:pt x="1264" y="55"/>
                    <a:pt x="1131" y="1"/>
                    <a:pt x="1001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8"/>
            <p:cNvSpPr/>
            <p:nvPr/>
          </p:nvSpPr>
          <p:spPr>
            <a:xfrm>
              <a:off x="1433304" y="4096376"/>
              <a:ext cx="29712" cy="244628"/>
            </a:xfrm>
            <a:custGeom>
              <a:avLst/>
              <a:gdLst/>
              <a:ahLst/>
              <a:cxnLst/>
              <a:rect l="l" t="t" r="r" b="b"/>
              <a:pathLst>
                <a:path w="435" h="3513" extrusionOk="0">
                  <a:moveTo>
                    <a:pt x="323" y="1"/>
                  </a:moveTo>
                  <a:cubicBezTo>
                    <a:pt x="277" y="1"/>
                    <a:pt x="236" y="34"/>
                    <a:pt x="226" y="82"/>
                  </a:cubicBezTo>
                  <a:cubicBezTo>
                    <a:pt x="7" y="1175"/>
                    <a:pt x="0" y="2176"/>
                    <a:pt x="206" y="3428"/>
                  </a:cubicBezTo>
                  <a:cubicBezTo>
                    <a:pt x="213" y="3464"/>
                    <a:pt x="239" y="3495"/>
                    <a:pt x="274" y="3507"/>
                  </a:cubicBezTo>
                  <a:cubicBezTo>
                    <a:pt x="286" y="3510"/>
                    <a:pt x="297" y="3512"/>
                    <a:pt x="308" y="3512"/>
                  </a:cubicBezTo>
                  <a:cubicBezTo>
                    <a:pt x="312" y="3512"/>
                    <a:pt x="317" y="3512"/>
                    <a:pt x="321" y="3511"/>
                  </a:cubicBezTo>
                  <a:cubicBezTo>
                    <a:pt x="376" y="3502"/>
                    <a:pt x="414" y="3450"/>
                    <a:pt x="405" y="3394"/>
                  </a:cubicBezTo>
                  <a:cubicBezTo>
                    <a:pt x="201" y="2151"/>
                    <a:pt x="206" y="1204"/>
                    <a:pt x="423" y="121"/>
                  </a:cubicBezTo>
                  <a:cubicBezTo>
                    <a:pt x="434" y="67"/>
                    <a:pt x="399" y="13"/>
                    <a:pt x="344" y="3"/>
                  </a:cubicBezTo>
                  <a:cubicBezTo>
                    <a:pt x="337" y="2"/>
                    <a:pt x="330" y="1"/>
                    <a:pt x="323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0" name="Google Shape;1270;p8"/>
            <p:cNvSpPr/>
            <p:nvPr/>
          </p:nvSpPr>
          <p:spPr>
            <a:xfrm>
              <a:off x="1465407" y="4086348"/>
              <a:ext cx="38523" cy="254655"/>
            </a:xfrm>
            <a:custGeom>
              <a:avLst/>
              <a:gdLst/>
              <a:ahLst/>
              <a:cxnLst/>
              <a:rect l="l" t="t" r="r" b="b"/>
              <a:pathLst>
                <a:path w="564" h="3657" extrusionOk="0">
                  <a:moveTo>
                    <a:pt x="117" y="0"/>
                  </a:moveTo>
                  <a:cubicBezTo>
                    <a:pt x="108" y="0"/>
                    <a:pt x="99" y="2"/>
                    <a:pt x="90" y="4"/>
                  </a:cubicBezTo>
                  <a:cubicBezTo>
                    <a:pt x="34" y="22"/>
                    <a:pt x="5" y="77"/>
                    <a:pt x="20" y="131"/>
                  </a:cubicBezTo>
                  <a:cubicBezTo>
                    <a:pt x="358" y="1298"/>
                    <a:pt x="355" y="2219"/>
                    <a:pt x="15" y="3531"/>
                  </a:cubicBezTo>
                  <a:cubicBezTo>
                    <a:pt x="1" y="3582"/>
                    <a:pt x="30" y="3636"/>
                    <a:pt x="78" y="3652"/>
                  </a:cubicBezTo>
                  <a:cubicBezTo>
                    <a:pt x="81" y="3654"/>
                    <a:pt x="84" y="3654"/>
                    <a:pt x="90" y="3654"/>
                  </a:cubicBezTo>
                  <a:cubicBezTo>
                    <a:pt x="98" y="3656"/>
                    <a:pt x="106" y="3657"/>
                    <a:pt x="114" y="3657"/>
                  </a:cubicBezTo>
                  <a:cubicBezTo>
                    <a:pt x="158" y="3657"/>
                    <a:pt x="200" y="3627"/>
                    <a:pt x="212" y="3581"/>
                  </a:cubicBezTo>
                  <a:cubicBezTo>
                    <a:pt x="562" y="2231"/>
                    <a:pt x="563" y="1279"/>
                    <a:pt x="215" y="74"/>
                  </a:cubicBezTo>
                  <a:cubicBezTo>
                    <a:pt x="202" y="28"/>
                    <a:pt x="161" y="0"/>
                    <a:pt x="117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1" name="Google Shape;1271;p8"/>
            <p:cNvSpPr/>
            <p:nvPr/>
          </p:nvSpPr>
          <p:spPr>
            <a:xfrm>
              <a:off x="1525584" y="4151949"/>
              <a:ext cx="188856" cy="237873"/>
            </a:xfrm>
            <a:custGeom>
              <a:avLst/>
              <a:gdLst/>
              <a:ahLst/>
              <a:cxnLst/>
              <a:rect l="l" t="t" r="r" b="b"/>
              <a:pathLst>
                <a:path w="2765" h="3416" extrusionOk="0">
                  <a:moveTo>
                    <a:pt x="2242" y="0"/>
                  </a:moveTo>
                  <a:cubicBezTo>
                    <a:pt x="2235" y="0"/>
                    <a:pt x="2227" y="0"/>
                    <a:pt x="2220" y="1"/>
                  </a:cubicBezTo>
                  <a:cubicBezTo>
                    <a:pt x="2026" y="7"/>
                    <a:pt x="1847" y="90"/>
                    <a:pt x="1680" y="189"/>
                  </a:cubicBezTo>
                  <a:cubicBezTo>
                    <a:pt x="813" y="693"/>
                    <a:pt x="165" y="1900"/>
                    <a:pt x="35" y="2894"/>
                  </a:cubicBezTo>
                  <a:cubicBezTo>
                    <a:pt x="0" y="3173"/>
                    <a:pt x="138" y="3416"/>
                    <a:pt x="373" y="3416"/>
                  </a:cubicBezTo>
                  <a:cubicBezTo>
                    <a:pt x="394" y="3416"/>
                    <a:pt x="416" y="3414"/>
                    <a:pt x="439" y="3410"/>
                  </a:cubicBezTo>
                  <a:cubicBezTo>
                    <a:pt x="803" y="3344"/>
                    <a:pt x="1638" y="2862"/>
                    <a:pt x="2064" y="2366"/>
                  </a:cubicBezTo>
                  <a:cubicBezTo>
                    <a:pt x="2488" y="1872"/>
                    <a:pt x="2753" y="1232"/>
                    <a:pt x="2762" y="581"/>
                  </a:cubicBezTo>
                  <a:cubicBezTo>
                    <a:pt x="2765" y="467"/>
                    <a:pt x="2758" y="352"/>
                    <a:pt x="2707" y="253"/>
                  </a:cubicBezTo>
                  <a:cubicBezTo>
                    <a:pt x="2622" y="88"/>
                    <a:pt x="2428" y="0"/>
                    <a:pt x="2242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8"/>
            <p:cNvSpPr/>
            <p:nvPr/>
          </p:nvSpPr>
          <p:spPr>
            <a:xfrm>
              <a:off x="1552223" y="4181754"/>
              <a:ext cx="153886" cy="196301"/>
            </a:xfrm>
            <a:custGeom>
              <a:avLst/>
              <a:gdLst/>
              <a:ahLst/>
              <a:cxnLst/>
              <a:rect l="l" t="t" r="r" b="b"/>
              <a:pathLst>
                <a:path w="2253" h="2819" extrusionOk="0">
                  <a:moveTo>
                    <a:pt x="2141" y="0"/>
                  </a:moveTo>
                  <a:cubicBezTo>
                    <a:pt x="2103" y="0"/>
                    <a:pt x="2067" y="21"/>
                    <a:pt x="2048" y="55"/>
                  </a:cubicBezTo>
                  <a:cubicBezTo>
                    <a:pt x="1553" y="1042"/>
                    <a:pt x="971" y="1792"/>
                    <a:pt x="44" y="2645"/>
                  </a:cubicBezTo>
                  <a:cubicBezTo>
                    <a:pt x="5" y="2683"/>
                    <a:pt x="1" y="2747"/>
                    <a:pt x="39" y="2786"/>
                  </a:cubicBezTo>
                  <a:cubicBezTo>
                    <a:pt x="52" y="2799"/>
                    <a:pt x="66" y="2808"/>
                    <a:pt x="81" y="2814"/>
                  </a:cubicBezTo>
                  <a:cubicBezTo>
                    <a:pt x="91" y="2817"/>
                    <a:pt x="101" y="2818"/>
                    <a:pt x="111" y="2818"/>
                  </a:cubicBezTo>
                  <a:cubicBezTo>
                    <a:pt x="137" y="2818"/>
                    <a:pt x="162" y="2809"/>
                    <a:pt x="181" y="2791"/>
                  </a:cubicBezTo>
                  <a:cubicBezTo>
                    <a:pt x="1114" y="1932"/>
                    <a:pt x="1728" y="1139"/>
                    <a:pt x="2229" y="146"/>
                  </a:cubicBezTo>
                  <a:cubicBezTo>
                    <a:pt x="2252" y="96"/>
                    <a:pt x="2232" y="36"/>
                    <a:pt x="2184" y="10"/>
                  </a:cubicBezTo>
                  <a:cubicBezTo>
                    <a:pt x="2170" y="3"/>
                    <a:pt x="2155" y="0"/>
                    <a:pt x="21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8"/>
            <p:cNvSpPr/>
            <p:nvPr/>
          </p:nvSpPr>
          <p:spPr>
            <a:xfrm>
              <a:off x="1537196" y="4162673"/>
              <a:ext cx="160852" cy="203822"/>
            </a:xfrm>
            <a:custGeom>
              <a:avLst/>
              <a:gdLst/>
              <a:ahLst/>
              <a:cxnLst/>
              <a:rect l="l" t="t" r="r" b="b"/>
              <a:pathLst>
                <a:path w="2355" h="2927" extrusionOk="0">
                  <a:moveTo>
                    <a:pt x="2239" y="1"/>
                  </a:moveTo>
                  <a:cubicBezTo>
                    <a:pt x="2219" y="1"/>
                    <a:pt x="2199" y="7"/>
                    <a:pt x="2181" y="20"/>
                  </a:cubicBezTo>
                  <a:cubicBezTo>
                    <a:pt x="1165" y="755"/>
                    <a:pt x="578" y="1502"/>
                    <a:pt x="22" y="2783"/>
                  </a:cubicBezTo>
                  <a:cubicBezTo>
                    <a:pt x="1" y="2834"/>
                    <a:pt x="24" y="2894"/>
                    <a:pt x="75" y="2916"/>
                  </a:cubicBezTo>
                  <a:cubicBezTo>
                    <a:pt x="76" y="2919"/>
                    <a:pt x="81" y="2920"/>
                    <a:pt x="82" y="2920"/>
                  </a:cubicBezTo>
                  <a:cubicBezTo>
                    <a:pt x="94" y="2924"/>
                    <a:pt x="105" y="2926"/>
                    <a:pt x="116" y="2926"/>
                  </a:cubicBezTo>
                  <a:cubicBezTo>
                    <a:pt x="156" y="2926"/>
                    <a:pt x="192" y="2903"/>
                    <a:pt x="206" y="2864"/>
                  </a:cubicBezTo>
                  <a:cubicBezTo>
                    <a:pt x="747" y="1619"/>
                    <a:pt x="1314" y="893"/>
                    <a:pt x="2299" y="182"/>
                  </a:cubicBezTo>
                  <a:cubicBezTo>
                    <a:pt x="2343" y="150"/>
                    <a:pt x="2354" y="87"/>
                    <a:pt x="2321" y="42"/>
                  </a:cubicBezTo>
                  <a:cubicBezTo>
                    <a:pt x="2301" y="16"/>
                    <a:pt x="2271" y="1"/>
                    <a:pt x="2239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8"/>
            <p:cNvSpPr/>
            <p:nvPr/>
          </p:nvSpPr>
          <p:spPr>
            <a:xfrm>
              <a:off x="1420735" y="4255920"/>
              <a:ext cx="201561" cy="154659"/>
            </a:xfrm>
            <a:custGeom>
              <a:avLst/>
              <a:gdLst/>
              <a:ahLst/>
              <a:cxnLst/>
              <a:rect l="l" t="t" r="r" b="b"/>
              <a:pathLst>
                <a:path w="2951" h="2221" extrusionOk="0">
                  <a:moveTo>
                    <a:pt x="1559" y="0"/>
                  </a:moveTo>
                  <a:cubicBezTo>
                    <a:pt x="1426" y="0"/>
                    <a:pt x="1313" y="58"/>
                    <a:pt x="1210" y="160"/>
                  </a:cubicBezTo>
                  <a:cubicBezTo>
                    <a:pt x="978" y="394"/>
                    <a:pt x="1016" y="815"/>
                    <a:pt x="1016" y="815"/>
                  </a:cubicBezTo>
                  <a:cubicBezTo>
                    <a:pt x="1016" y="815"/>
                    <a:pt x="914" y="430"/>
                    <a:pt x="796" y="299"/>
                  </a:cubicBezTo>
                  <a:cubicBezTo>
                    <a:pt x="718" y="211"/>
                    <a:pt x="608" y="156"/>
                    <a:pt x="494" y="156"/>
                  </a:cubicBezTo>
                  <a:cubicBezTo>
                    <a:pt x="438" y="156"/>
                    <a:pt x="381" y="169"/>
                    <a:pt x="327" y="198"/>
                  </a:cubicBezTo>
                  <a:cubicBezTo>
                    <a:pt x="88" y="328"/>
                    <a:pt x="0" y="528"/>
                    <a:pt x="67" y="815"/>
                  </a:cubicBezTo>
                  <a:cubicBezTo>
                    <a:pt x="174" y="1264"/>
                    <a:pt x="525" y="1791"/>
                    <a:pt x="678" y="1925"/>
                  </a:cubicBezTo>
                  <a:cubicBezTo>
                    <a:pt x="898" y="2119"/>
                    <a:pt x="1084" y="2221"/>
                    <a:pt x="1318" y="2221"/>
                  </a:cubicBezTo>
                  <a:cubicBezTo>
                    <a:pt x="1424" y="2221"/>
                    <a:pt x="1539" y="2200"/>
                    <a:pt x="1672" y="2157"/>
                  </a:cubicBezTo>
                  <a:cubicBezTo>
                    <a:pt x="1872" y="2093"/>
                    <a:pt x="2173" y="1938"/>
                    <a:pt x="2488" y="1750"/>
                  </a:cubicBezTo>
                  <a:cubicBezTo>
                    <a:pt x="2844" y="1539"/>
                    <a:pt x="2950" y="1299"/>
                    <a:pt x="2848" y="1092"/>
                  </a:cubicBezTo>
                  <a:cubicBezTo>
                    <a:pt x="2770" y="934"/>
                    <a:pt x="2606" y="855"/>
                    <a:pt x="2435" y="855"/>
                  </a:cubicBezTo>
                  <a:cubicBezTo>
                    <a:pt x="2409" y="855"/>
                    <a:pt x="2383" y="856"/>
                    <a:pt x="2357" y="860"/>
                  </a:cubicBezTo>
                  <a:cubicBezTo>
                    <a:pt x="2106" y="895"/>
                    <a:pt x="1898" y="1118"/>
                    <a:pt x="1898" y="1118"/>
                  </a:cubicBezTo>
                  <a:cubicBezTo>
                    <a:pt x="1898" y="1118"/>
                    <a:pt x="2047" y="926"/>
                    <a:pt x="2108" y="655"/>
                  </a:cubicBezTo>
                  <a:cubicBezTo>
                    <a:pt x="2203" y="246"/>
                    <a:pt x="1924" y="96"/>
                    <a:pt x="1738" y="32"/>
                  </a:cubicBezTo>
                  <a:cubicBezTo>
                    <a:pt x="1674" y="11"/>
                    <a:pt x="1615" y="0"/>
                    <a:pt x="155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5" name="Google Shape;1275;p8"/>
            <p:cNvSpPr/>
            <p:nvPr/>
          </p:nvSpPr>
          <p:spPr>
            <a:xfrm>
              <a:off x="1296693" y="4422777"/>
              <a:ext cx="165087" cy="250477"/>
            </a:xfrm>
            <a:custGeom>
              <a:avLst/>
              <a:gdLst/>
              <a:ahLst/>
              <a:cxnLst/>
              <a:rect l="l" t="t" r="r" b="b"/>
              <a:pathLst>
                <a:path w="2417" h="3597" extrusionOk="0">
                  <a:moveTo>
                    <a:pt x="1" y="0"/>
                  </a:moveTo>
                  <a:lnTo>
                    <a:pt x="1" y="0"/>
                  </a:lnTo>
                  <a:cubicBezTo>
                    <a:pt x="260" y="1465"/>
                    <a:pt x="1161" y="2803"/>
                    <a:pt x="2417" y="3597"/>
                  </a:cubicBezTo>
                  <a:cubicBezTo>
                    <a:pt x="1873" y="2249"/>
                    <a:pt x="1044" y="101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6" name="Google Shape;1276;p8"/>
            <p:cNvSpPr/>
            <p:nvPr/>
          </p:nvSpPr>
          <p:spPr>
            <a:xfrm rot="350661">
              <a:off x="1464139" y="4451163"/>
              <a:ext cx="105937" cy="193104"/>
            </a:xfrm>
            <a:custGeom>
              <a:avLst/>
              <a:gdLst/>
              <a:ahLst/>
              <a:cxnLst/>
              <a:rect l="l" t="t" r="r" b="b"/>
              <a:pathLst>
                <a:path w="1551" h="2773" extrusionOk="0">
                  <a:moveTo>
                    <a:pt x="1410" y="1"/>
                  </a:moveTo>
                  <a:lnTo>
                    <a:pt x="1410" y="1"/>
                  </a:lnTo>
                  <a:cubicBezTo>
                    <a:pt x="996" y="827"/>
                    <a:pt x="584" y="1650"/>
                    <a:pt x="171" y="2475"/>
                  </a:cubicBezTo>
                  <a:lnTo>
                    <a:pt x="113" y="2634"/>
                  </a:lnTo>
                  <a:lnTo>
                    <a:pt x="27" y="2364"/>
                  </a:lnTo>
                  <a:cubicBezTo>
                    <a:pt x="18" y="2359"/>
                    <a:pt x="11" y="2353"/>
                    <a:pt x="1" y="2347"/>
                  </a:cubicBezTo>
                  <a:lnTo>
                    <a:pt x="1" y="2347"/>
                  </a:lnTo>
                  <a:cubicBezTo>
                    <a:pt x="40" y="2442"/>
                    <a:pt x="78" y="2539"/>
                    <a:pt x="113" y="2636"/>
                  </a:cubicBezTo>
                  <a:lnTo>
                    <a:pt x="64" y="2773"/>
                  </a:lnTo>
                  <a:cubicBezTo>
                    <a:pt x="492" y="2434"/>
                    <a:pt x="890" y="2048"/>
                    <a:pt x="1158" y="1575"/>
                  </a:cubicBezTo>
                  <a:cubicBezTo>
                    <a:pt x="1426" y="1099"/>
                    <a:pt x="1550" y="528"/>
                    <a:pt x="141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8"/>
            <p:cNvSpPr/>
            <p:nvPr/>
          </p:nvSpPr>
          <p:spPr>
            <a:xfrm>
              <a:off x="1545386" y="4171075"/>
              <a:ext cx="21242" cy="37185"/>
            </a:xfrm>
            <a:custGeom>
              <a:avLst/>
              <a:gdLst/>
              <a:ahLst/>
              <a:cxnLst/>
              <a:rect l="l" t="t" r="r" b="b"/>
              <a:pathLst>
                <a:path w="311" h="534" extrusionOk="0">
                  <a:moveTo>
                    <a:pt x="196" y="1"/>
                  </a:moveTo>
                  <a:cubicBezTo>
                    <a:pt x="166" y="1"/>
                    <a:pt x="136" y="15"/>
                    <a:pt x="114" y="47"/>
                  </a:cubicBezTo>
                  <a:cubicBezTo>
                    <a:pt x="66" y="116"/>
                    <a:pt x="41" y="206"/>
                    <a:pt x="22" y="286"/>
                  </a:cubicBezTo>
                  <a:cubicBezTo>
                    <a:pt x="6" y="366"/>
                    <a:pt x="0" y="441"/>
                    <a:pt x="53" y="508"/>
                  </a:cubicBezTo>
                  <a:cubicBezTo>
                    <a:pt x="65" y="525"/>
                    <a:pt x="80" y="534"/>
                    <a:pt x="97" y="534"/>
                  </a:cubicBezTo>
                  <a:cubicBezTo>
                    <a:pt x="106" y="534"/>
                    <a:pt x="116" y="532"/>
                    <a:pt x="126" y="527"/>
                  </a:cubicBezTo>
                  <a:cubicBezTo>
                    <a:pt x="264" y="464"/>
                    <a:pt x="311" y="232"/>
                    <a:pt x="293" y="94"/>
                  </a:cubicBezTo>
                  <a:cubicBezTo>
                    <a:pt x="287" y="36"/>
                    <a:pt x="242" y="1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8"/>
            <p:cNvSpPr/>
            <p:nvPr/>
          </p:nvSpPr>
          <p:spPr>
            <a:xfrm>
              <a:off x="1570842" y="4158162"/>
              <a:ext cx="19466" cy="28411"/>
            </a:xfrm>
            <a:custGeom>
              <a:avLst/>
              <a:gdLst/>
              <a:ahLst/>
              <a:cxnLst/>
              <a:rect l="l" t="t" r="r" b="b"/>
              <a:pathLst>
                <a:path w="285" h="408" extrusionOk="0">
                  <a:moveTo>
                    <a:pt x="196" y="0"/>
                  </a:moveTo>
                  <a:cubicBezTo>
                    <a:pt x="176" y="0"/>
                    <a:pt x="155" y="7"/>
                    <a:pt x="139" y="20"/>
                  </a:cubicBezTo>
                  <a:cubicBezTo>
                    <a:pt x="94" y="59"/>
                    <a:pt x="59" y="103"/>
                    <a:pt x="35" y="158"/>
                  </a:cubicBezTo>
                  <a:cubicBezTo>
                    <a:pt x="22" y="186"/>
                    <a:pt x="12" y="215"/>
                    <a:pt x="6" y="244"/>
                  </a:cubicBezTo>
                  <a:cubicBezTo>
                    <a:pt x="0" y="272"/>
                    <a:pt x="0" y="300"/>
                    <a:pt x="12" y="325"/>
                  </a:cubicBezTo>
                  <a:cubicBezTo>
                    <a:pt x="15" y="336"/>
                    <a:pt x="21" y="345"/>
                    <a:pt x="28" y="352"/>
                  </a:cubicBezTo>
                  <a:cubicBezTo>
                    <a:pt x="35" y="361"/>
                    <a:pt x="39" y="365"/>
                    <a:pt x="38" y="365"/>
                  </a:cubicBezTo>
                  <a:cubicBezTo>
                    <a:pt x="38" y="365"/>
                    <a:pt x="37" y="364"/>
                    <a:pt x="34" y="361"/>
                  </a:cubicBezTo>
                  <a:lnTo>
                    <a:pt x="34" y="361"/>
                  </a:lnTo>
                  <a:cubicBezTo>
                    <a:pt x="51" y="388"/>
                    <a:pt x="81" y="408"/>
                    <a:pt x="113" y="408"/>
                  </a:cubicBezTo>
                  <a:cubicBezTo>
                    <a:pt x="121" y="408"/>
                    <a:pt x="129" y="406"/>
                    <a:pt x="137" y="403"/>
                  </a:cubicBezTo>
                  <a:cubicBezTo>
                    <a:pt x="172" y="390"/>
                    <a:pt x="200" y="381"/>
                    <a:pt x="223" y="352"/>
                  </a:cubicBezTo>
                  <a:cubicBezTo>
                    <a:pt x="245" y="325"/>
                    <a:pt x="260" y="279"/>
                    <a:pt x="268" y="244"/>
                  </a:cubicBezTo>
                  <a:cubicBezTo>
                    <a:pt x="285" y="177"/>
                    <a:pt x="283" y="118"/>
                    <a:pt x="267" y="52"/>
                  </a:cubicBezTo>
                  <a:cubicBezTo>
                    <a:pt x="259" y="17"/>
                    <a:pt x="228" y="0"/>
                    <a:pt x="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8"/>
            <p:cNvSpPr/>
            <p:nvPr/>
          </p:nvSpPr>
          <p:spPr>
            <a:xfrm rot="487005" flipH="1">
              <a:off x="1446104" y="4368547"/>
              <a:ext cx="43856" cy="371208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80" name="Google Shape;1280;p8"/>
          <p:cNvGrpSpPr/>
          <p:nvPr/>
        </p:nvGrpSpPr>
        <p:grpSpPr>
          <a:xfrm>
            <a:off x="1895177" y="5486601"/>
            <a:ext cx="630947" cy="693209"/>
            <a:chOff x="1799697" y="4222450"/>
            <a:chExt cx="473210" cy="519907"/>
          </a:xfrm>
        </p:grpSpPr>
        <p:sp>
          <p:nvSpPr>
            <p:cNvPr id="1281" name="Google Shape;1281;p8"/>
            <p:cNvSpPr/>
            <p:nvPr/>
          </p:nvSpPr>
          <p:spPr>
            <a:xfrm>
              <a:off x="1799697" y="4414446"/>
              <a:ext cx="247323" cy="202499"/>
            </a:xfrm>
            <a:custGeom>
              <a:avLst/>
              <a:gdLst/>
              <a:ahLst/>
              <a:cxnLst/>
              <a:rect l="l" t="t" r="r" b="b"/>
              <a:pathLst>
                <a:path w="3621" h="2908" extrusionOk="0">
                  <a:moveTo>
                    <a:pt x="665" y="0"/>
                  </a:moveTo>
                  <a:cubicBezTo>
                    <a:pt x="444" y="0"/>
                    <a:pt x="292" y="59"/>
                    <a:pt x="177" y="182"/>
                  </a:cubicBezTo>
                  <a:cubicBezTo>
                    <a:pt x="0" y="371"/>
                    <a:pt x="13" y="699"/>
                    <a:pt x="212" y="1062"/>
                  </a:cubicBezTo>
                  <a:cubicBezTo>
                    <a:pt x="410" y="1421"/>
                    <a:pt x="736" y="1762"/>
                    <a:pt x="1157" y="2047"/>
                  </a:cubicBezTo>
                  <a:cubicBezTo>
                    <a:pt x="1328" y="2164"/>
                    <a:pt x="1514" y="2269"/>
                    <a:pt x="1710" y="2364"/>
                  </a:cubicBezTo>
                  <a:cubicBezTo>
                    <a:pt x="2275" y="2637"/>
                    <a:pt x="2973" y="2844"/>
                    <a:pt x="3533" y="2907"/>
                  </a:cubicBezTo>
                  <a:cubicBezTo>
                    <a:pt x="3536" y="2907"/>
                    <a:pt x="3539" y="2908"/>
                    <a:pt x="3541" y="2908"/>
                  </a:cubicBezTo>
                  <a:cubicBezTo>
                    <a:pt x="3566" y="2908"/>
                    <a:pt x="3587" y="2896"/>
                    <a:pt x="3600" y="2878"/>
                  </a:cubicBezTo>
                  <a:cubicBezTo>
                    <a:pt x="3616" y="2856"/>
                    <a:pt x="3620" y="2828"/>
                    <a:pt x="3609" y="2804"/>
                  </a:cubicBezTo>
                  <a:cubicBezTo>
                    <a:pt x="3211" y="1861"/>
                    <a:pt x="2723" y="1182"/>
                    <a:pt x="1976" y="526"/>
                  </a:cubicBezTo>
                  <a:cubicBezTo>
                    <a:pt x="1924" y="481"/>
                    <a:pt x="1863" y="432"/>
                    <a:pt x="1791" y="384"/>
                  </a:cubicBezTo>
                  <a:cubicBezTo>
                    <a:pt x="1544" y="217"/>
                    <a:pt x="1252" y="81"/>
                    <a:pt x="1050" y="43"/>
                  </a:cubicBezTo>
                  <a:cubicBezTo>
                    <a:pt x="901" y="15"/>
                    <a:pt x="775" y="0"/>
                    <a:pt x="66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8"/>
            <p:cNvSpPr/>
            <p:nvPr/>
          </p:nvSpPr>
          <p:spPr>
            <a:xfrm>
              <a:off x="2043206" y="4464795"/>
              <a:ext cx="229701" cy="151735"/>
            </a:xfrm>
            <a:custGeom>
              <a:avLst/>
              <a:gdLst/>
              <a:ahLst/>
              <a:cxnLst/>
              <a:rect l="l" t="t" r="r" b="b"/>
              <a:pathLst>
                <a:path w="3363" h="2179" extrusionOk="0">
                  <a:moveTo>
                    <a:pt x="2500" y="1"/>
                  </a:moveTo>
                  <a:cubicBezTo>
                    <a:pt x="2359" y="1"/>
                    <a:pt x="2227" y="17"/>
                    <a:pt x="2129" y="43"/>
                  </a:cubicBezTo>
                  <a:cubicBezTo>
                    <a:pt x="1726" y="151"/>
                    <a:pt x="1297" y="284"/>
                    <a:pt x="902" y="614"/>
                  </a:cubicBezTo>
                  <a:cubicBezTo>
                    <a:pt x="532" y="926"/>
                    <a:pt x="83" y="1579"/>
                    <a:pt x="4" y="2085"/>
                  </a:cubicBezTo>
                  <a:cubicBezTo>
                    <a:pt x="0" y="2107"/>
                    <a:pt x="6" y="2127"/>
                    <a:pt x="20" y="2143"/>
                  </a:cubicBezTo>
                  <a:cubicBezTo>
                    <a:pt x="26" y="2148"/>
                    <a:pt x="32" y="2152"/>
                    <a:pt x="36" y="2156"/>
                  </a:cubicBezTo>
                  <a:cubicBezTo>
                    <a:pt x="48" y="2164"/>
                    <a:pt x="61" y="2170"/>
                    <a:pt x="76" y="2170"/>
                  </a:cubicBezTo>
                  <a:cubicBezTo>
                    <a:pt x="199" y="2175"/>
                    <a:pt x="317" y="2178"/>
                    <a:pt x="432" y="2178"/>
                  </a:cubicBezTo>
                  <a:cubicBezTo>
                    <a:pt x="1088" y="2178"/>
                    <a:pt x="1601" y="2082"/>
                    <a:pt x="1992" y="1887"/>
                  </a:cubicBezTo>
                  <a:cubicBezTo>
                    <a:pt x="2548" y="1608"/>
                    <a:pt x="3187" y="1155"/>
                    <a:pt x="3319" y="718"/>
                  </a:cubicBezTo>
                  <a:cubicBezTo>
                    <a:pt x="3362" y="572"/>
                    <a:pt x="3348" y="435"/>
                    <a:pt x="3276" y="313"/>
                  </a:cubicBezTo>
                  <a:cubicBezTo>
                    <a:pt x="3241" y="252"/>
                    <a:pt x="3190" y="198"/>
                    <a:pt x="3125" y="154"/>
                  </a:cubicBezTo>
                  <a:cubicBezTo>
                    <a:pt x="2959" y="41"/>
                    <a:pt x="2719" y="1"/>
                    <a:pt x="250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8"/>
            <p:cNvSpPr/>
            <p:nvPr/>
          </p:nvSpPr>
          <p:spPr>
            <a:xfrm>
              <a:off x="2019504" y="4414376"/>
              <a:ext cx="43850" cy="327981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4" name="Google Shape;1284;p8"/>
            <p:cNvSpPr/>
            <p:nvPr/>
          </p:nvSpPr>
          <p:spPr>
            <a:xfrm>
              <a:off x="1964997" y="4222450"/>
              <a:ext cx="153066" cy="272273"/>
            </a:xfrm>
            <a:custGeom>
              <a:avLst/>
              <a:gdLst/>
              <a:ahLst/>
              <a:cxnLst/>
              <a:rect l="l" t="t" r="r" b="b"/>
              <a:pathLst>
                <a:path w="2241" h="3910" extrusionOk="0">
                  <a:moveTo>
                    <a:pt x="1035" y="1"/>
                  </a:moveTo>
                  <a:cubicBezTo>
                    <a:pt x="974" y="1"/>
                    <a:pt x="913" y="10"/>
                    <a:pt x="854" y="27"/>
                  </a:cubicBezTo>
                  <a:cubicBezTo>
                    <a:pt x="443" y="148"/>
                    <a:pt x="160" y="725"/>
                    <a:pt x="115" y="1095"/>
                  </a:cubicBezTo>
                  <a:cubicBezTo>
                    <a:pt x="1" y="2000"/>
                    <a:pt x="329" y="2939"/>
                    <a:pt x="1085" y="3882"/>
                  </a:cubicBezTo>
                  <a:cubicBezTo>
                    <a:pt x="1093" y="3888"/>
                    <a:pt x="1098" y="3892"/>
                    <a:pt x="1104" y="3896"/>
                  </a:cubicBezTo>
                  <a:cubicBezTo>
                    <a:pt x="1114" y="3904"/>
                    <a:pt x="1129" y="3909"/>
                    <a:pt x="1144" y="3909"/>
                  </a:cubicBezTo>
                  <a:cubicBezTo>
                    <a:pt x="1165" y="3909"/>
                    <a:pt x="1187" y="3901"/>
                    <a:pt x="1202" y="3885"/>
                  </a:cubicBezTo>
                  <a:cubicBezTo>
                    <a:pt x="1648" y="3386"/>
                    <a:pt x="1945" y="2867"/>
                    <a:pt x="2081" y="2335"/>
                  </a:cubicBezTo>
                  <a:cubicBezTo>
                    <a:pt x="2241" y="1710"/>
                    <a:pt x="2165" y="1067"/>
                    <a:pt x="1877" y="573"/>
                  </a:cubicBezTo>
                  <a:cubicBezTo>
                    <a:pt x="1778" y="404"/>
                    <a:pt x="1639" y="256"/>
                    <a:pt x="1488" y="154"/>
                  </a:cubicBezTo>
                  <a:cubicBezTo>
                    <a:pt x="1340" y="52"/>
                    <a:pt x="1185" y="1"/>
                    <a:pt x="103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5" name="Google Shape;1285;p8"/>
            <p:cNvSpPr/>
            <p:nvPr/>
          </p:nvSpPr>
          <p:spPr>
            <a:xfrm>
              <a:off x="2039723" y="4245988"/>
              <a:ext cx="54369" cy="235854"/>
            </a:xfrm>
            <a:custGeom>
              <a:avLst/>
              <a:gdLst/>
              <a:ahLst/>
              <a:cxnLst/>
              <a:rect l="l" t="t" r="r" b="b"/>
              <a:pathLst>
                <a:path w="796" h="3387" extrusionOk="0">
                  <a:moveTo>
                    <a:pt x="378" y="0"/>
                  </a:moveTo>
                  <a:cubicBezTo>
                    <a:pt x="369" y="0"/>
                    <a:pt x="359" y="2"/>
                    <a:pt x="350" y="5"/>
                  </a:cubicBezTo>
                  <a:cubicBezTo>
                    <a:pt x="312" y="21"/>
                    <a:pt x="294" y="65"/>
                    <a:pt x="309" y="103"/>
                  </a:cubicBezTo>
                  <a:cubicBezTo>
                    <a:pt x="564" y="728"/>
                    <a:pt x="644" y="1292"/>
                    <a:pt x="552" y="1828"/>
                  </a:cubicBezTo>
                  <a:cubicBezTo>
                    <a:pt x="462" y="2362"/>
                    <a:pt x="230" y="2859"/>
                    <a:pt x="15" y="3277"/>
                  </a:cubicBezTo>
                  <a:cubicBezTo>
                    <a:pt x="0" y="3311"/>
                    <a:pt x="12" y="3353"/>
                    <a:pt x="42" y="3373"/>
                  </a:cubicBezTo>
                  <a:cubicBezTo>
                    <a:pt x="44" y="3375"/>
                    <a:pt x="48" y="3376"/>
                    <a:pt x="50" y="3379"/>
                  </a:cubicBezTo>
                  <a:cubicBezTo>
                    <a:pt x="60" y="3384"/>
                    <a:pt x="71" y="3386"/>
                    <a:pt x="82" y="3386"/>
                  </a:cubicBezTo>
                  <a:cubicBezTo>
                    <a:pt x="110" y="3386"/>
                    <a:pt x="137" y="3372"/>
                    <a:pt x="150" y="3346"/>
                  </a:cubicBezTo>
                  <a:cubicBezTo>
                    <a:pt x="370" y="2917"/>
                    <a:pt x="608" y="2407"/>
                    <a:pt x="702" y="1853"/>
                  </a:cubicBezTo>
                  <a:cubicBezTo>
                    <a:pt x="796" y="1291"/>
                    <a:pt x="714" y="699"/>
                    <a:pt x="449" y="46"/>
                  </a:cubicBezTo>
                  <a:cubicBezTo>
                    <a:pt x="437" y="17"/>
                    <a:pt x="408" y="0"/>
                    <a:pt x="378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6" name="Google Shape;1286;p8"/>
            <p:cNvSpPr/>
            <p:nvPr/>
          </p:nvSpPr>
          <p:spPr>
            <a:xfrm>
              <a:off x="2065884" y="4510827"/>
              <a:ext cx="192408" cy="92545"/>
            </a:xfrm>
            <a:custGeom>
              <a:avLst/>
              <a:gdLst/>
              <a:ahLst/>
              <a:cxnLst/>
              <a:rect l="l" t="t" r="r" b="b"/>
              <a:pathLst>
                <a:path w="2817" h="1329" extrusionOk="0">
                  <a:moveTo>
                    <a:pt x="2732" y="0"/>
                  </a:moveTo>
                  <a:cubicBezTo>
                    <a:pt x="2709" y="0"/>
                    <a:pt x="2687" y="10"/>
                    <a:pt x="2673" y="29"/>
                  </a:cubicBezTo>
                  <a:cubicBezTo>
                    <a:pt x="2440" y="327"/>
                    <a:pt x="1861" y="701"/>
                    <a:pt x="1468" y="866"/>
                  </a:cubicBezTo>
                  <a:cubicBezTo>
                    <a:pt x="1023" y="1049"/>
                    <a:pt x="446" y="1154"/>
                    <a:pt x="73" y="1179"/>
                  </a:cubicBezTo>
                  <a:cubicBezTo>
                    <a:pt x="31" y="1181"/>
                    <a:pt x="0" y="1217"/>
                    <a:pt x="2" y="1256"/>
                  </a:cubicBezTo>
                  <a:cubicBezTo>
                    <a:pt x="3" y="1283"/>
                    <a:pt x="16" y="1303"/>
                    <a:pt x="35" y="1315"/>
                  </a:cubicBezTo>
                  <a:cubicBezTo>
                    <a:pt x="45" y="1324"/>
                    <a:pt x="60" y="1328"/>
                    <a:pt x="75" y="1328"/>
                  </a:cubicBezTo>
                  <a:cubicBezTo>
                    <a:pt x="78" y="1328"/>
                    <a:pt x="80" y="1328"/>
                    <a:pt x="82" y="1328"/>
                  </a:cubicBezTo>
                  <a:cubicBezTo>
                    <a:pt x="440" y="1306"/>
                    <a:pt x="1035" y="1208"/>
                    <a:pt x="1526" y="1004"/>
                  </a:cubicBezTo>
                  <a:cubicBezTo>
                    <a:pt x="1937" y="834"/>
                    <a:pt x="2536" y="448"/>
                    <a:pt x="2791" y="123"/>
                  </a:cubicBezTo>
                  <a:cubicBezTo>
                    <a:pt x="2816" y="89"/>
                    <a:pt x="2812" y="42"/>
                    <a:pt x="2778" y="16"/>
                  </a:cubicBezTo>
                  <a:cubicBezTo>
                    <a:pt x="2765" y="6"/>
                    <a:pt x="2748" y="0"/>
                    <a:pt x="2732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7" name="Google Shape;1287;p8"/>
            <p:cNvSpPr/>
            <p:nvPr/>
          </p:nvSpPr>
          <p:spPr>
            <a:xfrm>
              <a:off x="1821555" y="4457274"/>
              <a:ext cx="201151" cy="136972"/>
            </a:xfrm>
            <a:custGeom>
              <a:avLst/>
              <a:gdLst/>
              <a:ahLst/>
              <a:cxnLst/>
              <a:rect l="l" t="t" r="r" b="b"/>
              <a:pathLst>
                <a:path w="2945" h="1967" extrusionOk="0">
                  <a:moveTo>
                    <a:pt x="84" y="0"/>
                  </a:moveTo>
                  <a:cubicBezTo>
                    <a:pt x="76" y="0"/>
                    <a:pt x="68" y="1"/>
                    <a:pt x="61" y="4"/>
                  </a:cubicBezTo>
                  <a:cubicBezTo>
                    <a:pt x="23" y="17"/>
                    <a:pt x="1" y="61"/>
                    <a:pt x="14" y="99"/>
                  </a:cubicBezTo>
                  <a:cubicBezTo>
                    <a:pt x="132" y="449"/>
                    <a:pt x="453" y="871"/>
                    <a:pt x="792" y="1129"/>
                  </a:cubicBezTo>
                  <a:cubicBezTo>
                    <a:pt x="832" y="1166"/>
                    <a:pt x="874" y="1198"/>
                    <a:pt x="918" y="1224"/>
                  </a:cubicBezTo>
                  <a:cubicBezTo>
                    <a:pt x="1212" y="1425"/>
                    <a:pt x="1508" y="1543"/>
                    <a:pt x="1843" y="1679"/>
                  </a:cubicBezTo>
                  <a:lnTo>
                    <a:pt x="1894" y="1697"/>
                  </a:lnTo>
                  <a:cubicBezTo>
                    <a:pt x="2136" y="1797"/>
                    <a:pt x="2422" y="1864"/>
                    <a:pt x="2652" y="1919"/>
                  </a:cubicBezTo>
                  <a:cubicBezTo>
                    <a:pt x="2720" y="1935"/>
                    <a:pt x="2784" y="1950"/>
                    <a:pt x="2843" y="1964"/>
                  </a:cubicBezTo>
                  <a:cubicBezTo>
                    <a:pt x="2849" y="1966"/>
                    <a:pt x="2855" y="1966"/>
                    <a:pt x="2861" y="1966"/>
                  </a:cubicBezTo>
                  <a:cubicBezTo>
                    <a:pt x="2895" y="1966"/>
                    <a:pt x="2925" y="1943"/>
                    <a:pt x="2935" y="1909"/>
                  </a:cubicBezTo>
                  <a:cubicBezTo>
                    <a:pt x="2945" y="1869"/>
                    <a:pt x="2920" y="1829"/>
                    <a:pt x="2879" y="1818"/>
                  </a:cubicBezTo>
                  <a:cubicBezTo>
                    <a:pt x="2821" y="1804"/>
                    <a:pt x="2755" y="1786"/>
                    <a:pt x="2687" y="1770"/>
                  </a:cubicBezTo>
                  <a:cubicBezTo>
                    <a:pt x="2462" y="1718"/>
                    <a:pt x="2181" y="1651"/>
                    <a:pt x="1951" y="1558"/>
                  </a:cubicBezTo>
                  <a:lnTo>
                    <a:pt x="1900" y="1537"/>
                  </a:lnTo>
                  <a:cubicBezTo>
                    <a:pt x="1525" y="1389"/>
                    <a:pt x="1205" y="1257"/>
                    <a:pt x="883" y="1011"/>
                  </a:cubicBezTo>
                  <a:cubicBezTo>
                    <a:pt x="569" y="772"/>
                    <a:pt x="265" y="368"/>
                    <a:pt x="155" y="51"/>
                  </a:cubicBezTo>
                  <a:cubicBezTo>
                    <a:pt x="146" y="20"/>
                    <a:pt x="116" y="0"/>
                    <a:pt x="84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8" name="Google Shape;1288;p8"/>
            <p:cNvSpPr/>
            <p:nvPr/>
          </p:nvSpPr>
          <p:spPr>
            <a:xfrm>
              <a:off x="2033097" y="4234915"/>
              <a:ext cx="23906" cy="244697"/>
            </a:xfrm>
            <a:custGeom>
              <a:avLst/>
              <a:gdLst/>
              <a:ahLst/>
              <a:cxnLst/>
              <a:rect l="l" t="t" r="r" b="b"/>
              <a:pathLst>
                <a:path w="350" h="3514" extrusionOk="0">
                  <a:moveTo>
                    <a:pt x="79" y="0"/>
                  </a:moveTo>
                  <a:cubicBezTo>
                    <a:pt x="76" y="0"/>
                    <a:pt x="74" y="1"/>
                    <a:pt x="71" y="1"/>
                  </a:cubicBezTo>
                  <a:cubicBezTo>
                    <a:pt x="30" y="7"/>
                    <a:pt x="1" y="45"/>
                    <a:pt x="7" y="85"/>
                  </a:cubicBezTo>
                  <a:cubicBezTo>
                    <a:pt x="168" y="1244"/>
                    <a:pt x="200" y="2307"/>
                    <a:pt x="107" y="3432"/>
                  </a:cubicBezTo>
                  <a:cubicBezTo>
                    <a:pt x="103" y="3461"/>
                    <a:pt x="116" y="3487"/>
                    <a:pt x="138" y="3502"/>
                  </a:cubicBezTo>
                  <a:cubicBezTo>
                    <a:pt x="148" y="3509"/>
                    <a:pt x="160" y="3512"/>
                    <a:pt x="174" y="3513"/>
                  </a:cubicBezTo>
                  <a:cubicBezTo>
                    <a:pt x="177" y="3514"/>
                    <a:pt x="180" y="3514"/>
                    <a:pt x="182" y="3514"/>
                  </a:cubicBezTo>
                  <a:cubicBezTo>
                    <a:pt x="221" y="3514"/>
                    <a:pt x="250" y="3484"/>
                    <a:pt x="254" y="3446"/>
                  </a:cubicBezTo>
                  <a:cubicBezTo>
                    <a:pt x="349" y="2309"/>
                    <a:pt x="319" y="1235"/>
                    <a:pt x="154" y="65"/>
                  </a:cubicBezTo>
                  <a:cubicBezTo>
                    <a:pt x="148" y="27"/>
                    <a:pt x="115" y="0"/>
                    <a:pt x="79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9" name="Google Shape;1289;p8"/>
            <p:cNvSpPr/>
            <p:nvPr/>
          </p:nvSpPr>
          <p:spPr>
            <a:xfrm>
              <a:off x="2065269" y="4494670"/>
              <a:ext cx="194389" cy="107934"/>
            </a:xfrm>
            <a:custGeom>
              <a:avLst/>
              <a:gdLst/>
              <a:ahLst/>
              <a:cxnLst/>
              <a:rect l="l" t="t" r="r" b="b"/>
              <a:pathLst>
                <a:path w="2846" h="1550" extrusionOk="0">
                  <a:moveTo>
                    <a:pt x="2760" y="1"/>
                  </a:moveTo>
                  <a:cubicBezTo>
                    <a:pt x="2749" y="1"/>
                    <a:pt x="2739" y="3"/>
                    <a:pt x="2729" y="8"/>
                  </a:cubicBezTo>
                  <a:lnTo>
                    <a:pt x="2692" y="24"/>
                  </a:lnTo>
                  <a:cubicBezTo>
                    <a:pt x="1760" y="448"/>
                    <a:pt x="879" y="849"/>
                    <a:pt x="44" y="1414"/>
                  </a:cubicBezTo>
                  <a:cubicBezTo>
                    <a:pt x="9" y="1437"/>
                    <a:pt x="1" y="1483"/>
                    <a:pt x="24" y="1518"/>
                  </a:cubicBezTo>
                  <a:cubicBezTo>
                    <a:pt x="31" y="1525"/>
                    <a:pt x="37" y="1531"/>
                    <a:pt x="44" y="1537"/>
                  </a:cubicBezTo>
                  <a:cubicBezTo>
                    <a:pt x="56" y="1545"/>
                    <a:pt x="71" y="1549"/>
                    <a:pt x="86" y="1549"/>
                  </a:cubicBezTo>
                  <a:cubicBezTo>
                    <a:pt x="101" y="1549"/>
                    <a:pt x="115" y="1545"/>
                    <a:pt x="127" y="1537"/>
                  </a:cubicBezTo>
                  <a:cubicBezTo>
                    <a:pt x="955" y="978"/>
                    <a:pt x="1830" y="580"/>
                    <a:pt x="2755" y="159"/>
                  </a:cubicBezTo>
                  <a:lnTo>
                    <a:pt x="2792" y="143"/>
                  </a:lnTo>
                  <a:cubicBezTo>
                    <a:pt x="2829" y="126"/>
                    <a:pt x="2845" y="81"/>
                    <a:pt x="2828" y="44"/>
                  </a:cubicBezTo>
                  <a:cubicBezTo>
                    <a:pt x="2815" y="17"/>
                    <a:pt x="2788" y="1"/>
                    <a:pt x="2760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8"/>
            <p:cNvSpPr/>
            <p:nvPr/>
          </p:nvSpPr>
          <p:spPr>
            <a:xfrm>
              <a:off x="1824834" y="4439446"/>
              <a:ext cx="197667" cy="154242"/>
            </a:xfrm>
            <a:custGeom>
              <a:avLst/>
              <a:gdLst/>
              <a:ahLst/>
              <a:cxnLst/>
              <a:rect l="l" t="t" r="r" b="b"/>
              <a:pathLst>
                <a:path w="2894" h="2215" extrusionOk="0">
                  <a:moveTo>
                    <a:pt x="86" y="0"/>
                  </a:moveTo>
                  <a:cubicBezTo>
                    <a:pt x="70" y="0"/>
                    <a:pt x="53" y="6"/>
                    <a:pt x="39" y="18"/>
                  </a:cubicBezTo>
                  <a:cubicBezTo>
                    <a:pt x="5" y="43"/>
                    <a:pt x="1" y="91"/>
                    <a:pt x="27" y="123"/>
                  </a:cubicBezTo>
                  <a:cubicBezTo>
                    <a:pt x="262" y="416"/>
                    <a:pt x="699" y="837"/>
                    <a:pt x="1024" y="1082"/>
                  </a:cubicBezTo>
                  <a:cubicBezTo>
                    <a:pt x="1168" y="1188"/>
                    <a:pt x="1320" y="1296"/>
                    <a:pt x="1482" y="1407"/>
                  </a:cubicBezTo>
                  <a:cubicBezTo>
                    <a:pt x="1834" y="1647"/>
                    <a:pt x="2245" y="1901"/>
                    <a:pt x="2771" y="2206"/>
                  </a:cubicBezTo>
                  <a:cubicBezTo>
                    <a:pt x="2784" y="2212"/>
                    <a:pt x="2797" y="2215"/>
                    <a:pt x="2809" y="2215"/>
                  </a:cubicBezTo>
                  <a:cubicBezTo>
                    <a:pt x="2835" y="2215"/>
                    <a:pt x="2860" y="2202"/>
                    <a:pt x="2873" y="2178"/>
                  </a:cubicBezTo>
                  <a:cubicBezTo>
                    <a:pt x="2894" y="2142"/>
                    <a:pt x="2882" y="2096"/>
                    <a:pt x="2846" y="2076"/>
                  </a:cubicBezTo>
                  <a:cubicBezTo>
                    <a:pt x="2085" y="1633"/>
                    <a:pt x="1565" y="1301"/>
                    <a:pt x="1113" y="961"/>
                  </a:cubicBezTo>
                  <a:cubicBezTo>
                    <a:pt x="798" y="725"/>
                    <a:pt x="373" y="314"/>
                    <a:pt x="144" y="28"/>
                  </a:cubicBezTo>
                  <a:cubicBezTo>
                    <a:pt x="130" y="10"/>
                    <a:pt x="108" y="0"/>
                    <a:pt x="86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8"/>
            <p:cNvSpPr/>
            <p:nvPr/>
          </p:nvSpPr>
          <p:spPr>
            <a:xfrm>
              <a:off x="2065474" y="4482484"/>
              <a:ext cx="184144" cy="120051"/>
            </a:xfrm>
            <a:custGeom>
              <a:avLst/>
              <a:gdLst/>
              <a:ahLst/>
              <a:cxnLst/>
              <a:rect l="l" t="t" r="r" b="b"/>
              <a:pathLst>
                <a:path w="2696" h="1724" extrusionOk="0">
                  <a:moveTo>
                    <a:pt x="2541" y="0"/>
                  </a:moveTo>
                  <a:cubicBezTo>
                    <a:pt x="2142" y="0"/>
                    <a:pt x="1587" y="115"/>
                    <a:pt x="1261" y="270"/>
                  </a:cubicBezTo>
                  <a:cubicBezTo>
                    <a:pt x="865" y="458"/>
                    <a:pt x="325" y="948"/>
                    <a:pt x="17" y="1617"/>
                  </a:cubicBezTo>
                  <a:cubicBezTo>
                    <a:pt x="0" y="1653"/>
                    <a:pt x="12" y="1691"/>
                    <a:pt x="41" y="1712"/>
                  </a:cubicBezTo>
                  <a:lnTo>
                    <a:pt x="51" y="1716"/>
                  </a:lnTo>
                  <a:cubicBezTo>
                    <a:pt x="62" y="1721"/>
                    <a:pt x="73" y="1723"/>
                    <a:pt x="84" y="1723"/>
                  </a:cubicBezTo>
                  <a:cubicBezTo>
                    <a:pt x="112" y="1723"/>
                    <a:pt x="138" y="1708"/>
                    <a:pt x="152" y="1679"/>
                  </a:cubicBezTo>
                  <a:cubicBezTo>
                    <a:pt x="445" y="1044"/>
                    <a:pt x="952" y="582"/>
                    <a:pt x="1325" y="404"/>
                  </a:cubicBezTo>
                  <a:cubicBezTo>
                    <a:pt x="1632" y="258"/>
                    <a:pt x="2159" y="151"/>
                    <a:pt x="2539" y="151"/>
                  </a:cubicBezTo>
                  <a:cubicBezTo>
                    <a:pt x="2565" y="151"/>
                    <a:pt x="2591" y="151"/>
                    <a:pt x="2615" y="152"/>
                  </a:cubicBezTo>
                  <a:cubicBezTo>
                    <a:pt x="2616" y="152"/>
                    <a:pt x="2617" y="152"/>
                    <a:pt x="2618" y="152"/>
                  </a:cubicBezTo>
                  <a:cubicBezTo>
                    <a:pt x="2659" y="152"/>
                    <a:pt x="2691" y="119"/>
                    <a:pt x="2694" y="81"/>
                  </a:cubicBezTo>
                  <a:cubicBezTo>
                    <a:pt x="2695" y="38"/>
                    <a:pt x="2662" y="3"/>
                    <a:pt x="2622" y="2"/>
                  </a:cubicBezTo>
                  <a:cubicBezTo>
                    <a:pt x="2596" y="1"/>
                    <a:pt x="2569" y="0"/>
                    <a:pt x="25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8"/>
            <p:cNvSpPr/>
            <p:nvPr/>
          </p:nvSpPr>
          <p:spPr>
            <a:xfrm>
              <a:off x="1994573" y="4237492"/>
              <a:ext cx="56828" cy="244349"/>
            </a:xfrm>
            <a:custGeom>
              <a:avLst/>
              <a:gdLst/>
              <a:ahLst/>
              <a:cxnLst/>
              <a:rect l="l" t="t" r="r" b="b"/>
              <a:pathLst>
                <a:path w="832" h="3509" extrusionOk="0">
                  <a:moveTo>
                    <a:pt x="261" y="1"/>
                  </a:moveTo>
                  <a:cubicBezTo>
                    <a:pt x="226" y="1"/>
                    <a:pt x="194" y="28"/>
                    <a:pt x="187" y="64"/>
                  </a:cubicBezTo>
                  <a:cubicBezTo>
                    <a:pt x="1" y="1216"/>
                    <a:pt x="171" y="2390"/>
                    <a:pt x="680" y="3466"/>
                  </a:cubicBezTo>
                  <a:cubicBezTo>
                    <a:pt x="686" y="3479"/>
                    <a:pt x="693" y="3488"/>
                    <a:pt x="703" y="3495"/>
                  </a:cubicBezTo>
                  <a:cubicBezTo>
                    <a:pt x="716" y="3504"/>
                    <a:pt x="731" y="3508"/>
                    <a:pt x="746" y="3508"/>
                  </a:cubicBezTo>
                  <a:cubicBezTo>
                    <a:pt x="756" y="3508"/>
                    <a:pt x="767" y="3506"/>
                    <a:pt x="778" y="3501"/>
                  </a:cubicBezTo>
                  <a:cubicBezTo>
                    <a:pt x="817" y="3482"/>
                    <a:pt x="832" y="3438"/>
                    <a:pt x="814" y="3400"/>
                  </a:cubicBezTo>
                  <a:cubicBezTo>
                    <a:pt x="319" y="2354"/>
                    <a:pt x="154" y="1209"/>
                    <a:pt x="336" y="88"/>
                  </a:cubicBezTo>
                  <a:cubicBezTo>
                    <a:pt x="343" y="48"/>
                    <a:pt x="314" y="8"/>
                    <a:pt x="273" y="2"/>
                  </a:cubicBezTo>
                  <a:cubicBezTo>
                    <a:pt x="269" y="1"/>
                    <a:pt x="265" y="1"/>
                    <a:pt x="261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" name="Google Shape;1293;p8"/>
            <p:cNvSpPr/>
            <p:nvPr/>
          </p:nvSpPr>
          <p:spPr>
            <a:xfrm>
              <a:off x="1835148" y="4424892"/>
              <a:ext cx="187559" cy="169561"/>
            </a:xfrm>
            <a:custGeom>
              <a:avLst/>
              <a:gdLst/>
              <a:ahLst/>
              <a:cxnLst/>
              <a:rect l="l" t="t" r="r" b="b"/>
              <a:pathLst>
                <a:path w="2746" h="2435" extrusionOk="0">
                  <a:moveTo>
                    <a:pt x="78" y="1"/>
                  </a:moveTo>
                  <a:cubicBezTo>
                    <a:pt x="39" y="1"/>
                    <a:pt x="7" y="29"/>
                    <a:pt x="4" y="68"/>
                  </a:cubicBezTo>
                  <a:cubicBezTo>
                    <a:pt x="0" y="110"/>
                    <a:pt x="29" y="147"/>
                    <a:pt x="71" y="150"/>
                  </a:cubicBezTo>
                  <a:cubicBezTo>
                    <a:pt x="293" y="173"/>
                    <a:pt x="614" y="317"/>
                    <a:pt x="831" y="449"/>
                  </a:cubicBezTo>
                  <a:cubicBezTo>
                    <a:pt x="1108" y="616"/>
                    <a:pt x="1342" y="788"/>
                    <a:pt x="1654" y="1128"/>
                  </a:cubicBezTo>
                  <a:cubicBezTo>
                    <a:pt x="1943" y="1441"/>
                    <a:pt x="2244" y="1884"/>
                    <a:pt x="2465" y="2209"/>
                  </a:cubicBezTo>
                  <a:cubicBezTo>
                    <a:pt x="2514" y="2279"/>
                    <a:pt x="2558" y="2345"/>
                    <a:pt x="2599" y="2403"/>
                  </a:cubicBezTo>
                  <a:cubicBezTo>
                    <a:pt x="2606" y="2409"/>
                    <a:pt x="2612" y="2416"/>
                    <a:pt x="2619" y="2422"/>
                  </a:cubicBezTo>
                  <a:cubicBezTo>
                    <a:pt x="2632" y="2430"/>
                    <a:pt x="2647" y="2434"/>
                    <a:pt x="2662" y="2434"/>
                  </a:cubicBezTo>
                  <a:cubicBezTo>
                    <a:pt x="2676" y="2434"/>
                    <a:pt x="2691" y="2430"/>
                    <a:pt x="2704" y="2422"/>
                  </a:cubicBezTo>
                  <a:cubicBezTo>
                    <a:pt x="2739" y="2399"/>
                    <a:pt x="2746" y="2351"/>
                    <a:pt x="2722" y="2318"/>
                  </a:cubicBezTo>
                  <a:cubicBezTo>
                    <a:pt x="2682" y="2262"/>
                    <a:pt x="2638" y="2196"/>
                    <a:pt x="2588" y="2125"/>
                  </a:cubicBezTo>
                  <a:cubicBezTo>
                    <a:pt x="2365" y="1797"/>
                    <a:pt x="2059" y="1346"/>
                    <a:pt x="1764" y="1026"/>
                  </a:cubicBezTo>
                  <a:cubicBezTo>
                    <a:pt x="1440" y="673"/>
                    <a:pt x="1195" y="494"/>
                    <a:pt x="908" y="319"/>
                  </a:cubicBezTo>
                  <a:cubicBezTo>
                    <a:pt x="676" y="179"/>
                    <a:pt x="332" y="26"/>
                    <a:pt x="86" y="1"/>
                  </a:cubicBezTo>
                  <a:cubicBezTo>
                    <a:pt x="83" y="1"/>
                    <a:pt x="80" y="1"/>
                    <a:pt x="78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4" name="Google Shape;1294;p8"/>
          <p:cNvGrpSpPr/>
          <p:nvPr/>
        </p:nvGrpSpPr>
        <p:grpSpPr>
          <a:xfrm>
            <a:off x="1195372" y="5296008"/>
            <a:ext cx="556997" cy="883813"/>
            <a:chOff x="1296693" y="4078131"/>
            <a:chExt cx="417748" cy="662860"/>
          </a:xfrm>
        </p:grpSpPr>
        <p:sp>
          <p:nvSpPr>
            <p:cNvPr id="1295" name="Google Shape;1295;p8"/>
            <p:cNvSpPr/>
            <p:nvPr/>
          </p:nvSpPr>
          <p:spPr>
            <a:xfrm>
              <a:off x="1482074" y="4131614"/>
              <a:ext cx="149241" cy="234043"/>
            </a:xfrm>
            <a:custGeom>
              <a:avLst/>
              <a:gdLst/>
              <a:ahLst/>
              <a:cxnLst/>
              <a:rect l="l" t="t" r="r" b="b"/>
              <a:pathLst>
                <a:path w="2185" h="3361" extrusionOk="0">
                  <a:moveTo>
                    <a:pt x="1092" y="1"/>
                  </a:moveTo>
                  <a:cubicBezTo>
                    <a:pt x="681" y="1"/>
                    <a:pt x="280" y="260"/>
                    <a:pt x="117" y="637"/>
                  </a:cubicBezTo>
                  <a:cubicBezTo>
                    <a:pt x="2" y="903"/>
                    <a:pt x="0" y="1202"/>
                    <a:pt x="16" y="1492"/>
                  </a:cubicBezTo>
                  <a:cubicBezTo>
                    <a:pt x="53" y="2123"/>
                    <a:pt x="162" y="2753"/>
                    <a:pt x="343" y="3361"/>
                  </a:cubicBezTo>
                  <a:cubicBezTo>
                    <a:pt x="563" y="3345"/>
                    <a:pt x="1054" y="2969"/>
                    <a:pt x="1558" y="2406"/>
                  </a:cubicBezTo>
                  <a:cubicBezTo>
                    <a:pt x="1764" y="2177"/>
                    <a:pt x="1931" y="1909"/>
                    <a:pt x="2041" y="1620"/>
                  </a:cubicBezTo>
                  <a:cubicBezTo>
                    <a:pt x="2150" y="1333"/>
                    <a:pt x="2185" y="1007"/>
                    <a:pt x="2084" y="715"/>
                  </a:cubicBezTo>
                  <a:cubicBezTo>
                    <a:pt x="1947" y="315"/>
                    <a:pt x="1551" y="17"/>
                    <a:pt x="1128" y="1"/>
                  </a:cubicBezTo>
                  <a:cubicBezTo>
                    <a:pt x="1116" y="1"/>
                    <a:pt x="1104" y="1"/>
                    <a:pt x="1092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8"/>
            <p:cNvSpPr/>
            <p:nvPr/>
          </p:nvSpPr>
          <p:spPr>
            <a:xfrm>
              <a:off x="1401337" y="4078131"/>
              <a:ext cx="139815" cy="280768"/>
            </a:xfrm>
            <a:custGeom>
              <a:avLst/>
              <a:gdLst/>
              <a:ahLst/>
              <a:cxnLst/>
              <a:rect l="l" t="t" r="r" b="b"/>
              <a:pathLst>
                <a:path w="2047" h="4032" extrusionOk="0">
                  <a:moveTo>
                    <a:pt x="1001" y="1"/>
                  </a:moveTo>
                  <a:cubicBezTo>
                    <a:pt x="941" y="1"/>
                    <a:pt x="882" y="12"/>
                    <a:pt x="827" y="38"/>
                  </a:cubicBezTo>
                  <a:cubicBezTo>
                    <a:pt x="725" y="84"/>
                    <a:pt x="647" y="172"/>
                    <a:pt x="579" y="261"/>
                  </a:cubicBezTo>
                  <a:cubicBezTo>
                    <a:pt x="184" y="781"/>
                    <a:pt x="0" y="1446"/>
                    <a:pt x="29" y="2097"/>
                  </a:cubicBezTo>
                  <a:cubicBezTo>
                    <a:pt x="59" y="2750"/>
                    <a:pt x="419" y="3643"/>
                    <a:pt x="665" y="3922"/>
                  </a:cubicBezTo>
                  <a:cubicBezTo>
                    <a:pt x="732" y="3997"/>
                    <a:pt x="815" y="4031"/>
                    <a:pt x="900" y="4031"/>
                  </a:cubicBezTo>
                  <a:cubicBezTo>
                    <a:pt x="1046" y="4031"/>
                    <a:pt x="1201" y="3930"/>
                    <a:pt x="1300" y="3763"/>
                  </a:cubicBezTo>
                  <a:cubicBezTo>
                    <a:pt x="1813" y="2899"/>
                    <a:pt x="2046" y="1549"/>
                    <a:pt x="1675" y="618"/>
                  </a:cubicBezTo>
                  <a:cubicBezTo>
                    <a:pt x="1603" y="440"/>
                    <a:pt x="1512" y="264"/>
                    <a:pt x="1364" y="140"/>
                  </a:cubicBezTo>
                  <a:cubicBezTo>
                    <a:pt x="1264" y="55"/>
                    <a:pt x="1131" y="1"/>
                    <a:pt x="1001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8"/>
            <p:cNvSpPr/>
            <p:nvPr/>
          </p:nvSpPr>
          <p:spPr>
            <a:xfrm>
              <a:off x="1433304" y="4096376"/>
              <a:ext cx="29712" cy="244628"/>
            </a:xfrm>
            <a:custGeom>
              <a:avLst/>
              <a:gdLst/>
              <a:ahLst/>
              <a:cxnLst/>
              <a:rect l="l" t="t" r="r" b="b"/>
              <a:pathLst>
                <a:path w="435" h="3513" extrusionOk="0">
                  <a:moveTo>
                    <a:pt x="323" y="1"/>
                  </a:moveTo>
                  <a:cubicBezTo>
                    <a:pt x="277" y="1"/>
                    <a:pt x="236" y="34"/>
                    <a:pt x="226" y="82"/>
                  </a:cubicBezTo>
                  <a:cubicBezTo>
                    <a:pt x="7" y="1175"/>
                    <a:pt x="0" y="2176"/>
                    <a:pt x="206" y="3428"/>
                  </a:cubicBezTo>
                  <a:cubicBezTo>
                    <a:pt x="213" y="3464"/>
                    <a:pt x="239" y="3495"/>
                    <a:pt x="274" y="3507"/>
                  </a:cubicBezTo>
                  <a:cubicBezTo>
                    <a:pt x="286" y="3510"/>
                    <a:pt x="297" y="3512"/>
                    <a:pt x="308" y="3512"/>
                  </a:cubicBezTo>
                  <a:cubicBezTo>
                    <a:pt x="312" y="3512"/>
                    <a:pt x="317" y="3512"/>
                    <a:pt x="321" y="3511"/>
                  </a:cubicBezTo>
                  <a:cubicBezTo>
                    <a:pt x="376" y="3502"/>
                    <a:pt x="414" y="3450"/>
                    <a:pt x="405" y="3394"/>
                  </a:cubicBezTo>
                  <a:cubicBezTo>
                    <a:pt x="201" y="2151"/>
                    <a:pt x="206" y="1204"/>
                    <a:pt x="423" y="121"/>
                  </a:cubicBezTo>
                  <a:cubicBezTo>
                    <a:pt x="434" y="67"/>
                    <a:pt x="399" y="13"/>
                    <a:pt x="344" y="3"/>
                  </a:cubicBezTo>
                  <a:cubicBezTo>
                    <a:pt x="337" y="2"/>
                    <a:pt x="330" y="1"/>
                    <a:pt x="323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8"/>
            <p:cNvSpPr/>
            <p:nvPr/>
          </p:nvSpPr>
          <p:spPr>
            <a:xfrm>
              <a:off x="1465407" y="4086348"/>
              <a:ext cx="38523" cy="254655"/>
            </a:xfrm>
            <a:custGeom>
              <a:avLst/>
              <a:gdLst/>
              <a:ahLst/>
              <a:cxnLst/>
              <a:rect l="l" t="t" r="r" b="b"/>
              <a:pathLst>
                <a:path w="564" h="3657" extrusionOk="0">
                  <a:moveTo>
                    <a:pt x="117" y="0"/>
                  </a:moveTo>
                  <a:cubicBezTo>
                    <a:pt x="108" y="0"/>
                    <a:pt x="99" y="2"/>
                    <a:pt x="90" y="4"/>
                  </a:cubicBezTo>
                  <a:cubicBezTo>
                    <a:pt x="34" y="22"/>
                    <a:pt x="5" y="77"/>
                    <a:pt x="20" y="131"/>
                  </a:cubicBezTo>
                  <a:cubicBezTo>
                    <a:pt x="358" y="1298"/>
                    <a:pt x="355" y="2219"/>
                    <a:pt x="15" y="3531"/>
                  </a:cubicBezTo>
                  <a:cubicBezTo>
                    <a:pt x="1" y="3582"/>
                    <a:pt x="30" y="3636"/>
                    <a:pt x="78" y="3652"/>
                  </a:cubicBezTo>
                  <a:cubicBezTo>
                    <a:pt x="81" y="3654"/>
                    <a:pt x="84" y="3654"/>
                    <a:pt x="90" y="3654"/>
                  </a:cubicBezTo>
                  <a:cubicBezTo>
                    <a:pt x="98" y="3656"/>
                    <a:pt x="106" y="3657"/>
                    <a:pt x="114" y="3657"/>
                  </a:cubicBezTo>
                  <a:cubicBezTo>
                    <a:pt x="158" y="3657"/>
                    <a:pt x="200" y="3627"/>
                    <a:pt x="212" y="3581"/>
                  </a:cubicBezTo>
                  <a:cubicBezTo>
                    <a:pt x="562" y="2231"/>
                    <a:pt x="563" y="1279"/>
                    <a:pt x="215" y="74"/>
                  </a:cubicBezTo>
                  <a:cubicBezTo>
                    <a:pt x="202" y="28"/>
                    <a:pt x="161" y="0"/>
                    <a:pt x="117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" name="Google Shape;1299;p8"/>
            <p:cNvSpPr/>
            <p:nvPr/>
          </p:nvSpPr>
          <p:spPr>
            <a:xfrm>
              <a:off x="1525584" y="4151949"/>
              <a:ext cx="188856" cy="237873"/>
            </a:xfrm>
            <a:custGeom>
              <a:avLst/>
              <a:gdLst/>
              <a:ahLst/>
              <a:cxnLst/>
              <a:rect l="l" t="t" r="r" b="b"/>
              <a:pathLst>
                <a:path w="2765" h="3416" extrusionOk="0">
                  <a:moveTo>
                    <a:pt x="2242" y="0"/>
                  </a:moveTo>
                  <a:cubicBezTo>
                    <a:pt x="2235" y="0"/>
                    <a:pt x="2227" y="0"/>
                    <a:pt x="2220" y="1"/>
                  </a:cubicBezTo>
                  <a:cubicBezTo>
                    <a:pt x="2026" y="7"/>
                    <a:pt x="1847" y="90"/>
                    <a:pt x="1680" y="189"/>
                  </a:cubicBezTo>
                  <a:cubicBezTo>
                    <a:pt x="813" y="693"/>
                    <a:pt x="165" y="1900"/>
                    <a:pt x="35" y="2894"/>
                  </a:cubicBezTo>
                  <a:cubicBezTo>
                    <a:pt x="0" y="3173"/>
                    <a:pt x="138" y="3416"/>
                    <a:pt x="373" y="3416"/>
                  </a:cubicBezTo>
                  <a:cubicBezTo>
                    <a:pt x="394" y="3416"/>
                    <a:pt x="416" y="3414"/>
                    <a:pt x="439" y="3410"/>
                  </a:cubicBezTo>
                  <a:cubicBezTo>
                    <a:pt x="803" y="3344"/>
                    <a:pt x="1638" y="2862"/>
                    <a:pt x="2064" y="2366"/>
                  </a:cubicBezTo>
                  <a:cubicBezTo>
                    <a:pt x="2488" y="1872"/>
                    <a:pt x="2753" y="1232"/>
                    <a:pt x="2762" y="581"/>
                  </a:cubicBezTo>
                  <a:cubicBezTo>
                    <a:pt x="2765" y="467"/>
                    <a:pt x="2758" y="352"/>
                    <a:pt x="2707" y="253"/>
                  </a:cubicBezTo>
                  <a:cubicBezTo>
                    <a:pt x="2622" y="88"/>
                    <a:pt x="2428" y="0"/>
                    <a:pt x="2242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8"/>
            <p:cNvSpPr/>
            <p:nvPr/>
          </p:nvSpPr>
          <p:spPr>
            <a:xfrm>
              <a:off x="1552223" y="4181754"/>
              <a:ext cx="153886" cy="196301"/>
            </a:xfrm>
            <a:custGeom>
              <a:avLst/>
              <a:gdLst/>
              <a:ahLst/>
              <a:cxnLst/>
              <a:rect l="l" t="t" r="r" b="b"/>
              <a:pathLst>
                <a:path w="2253" h="2819" extrusionOk="0">
                  <a:moveTo>
                    <a:pt x="2141" y="0"/>
                  </a:moveTo>
                  <a:cubicBezTo>
                    <a:pt x="2103" y="0"/>
                    <a:pt x="2067" y="21"/>
                    <a:pt x="2048" y="55"/>
                  </a:cubicBezTo>
                  <a:cubicBezTo>
                    <a:pt x="1553" y="1042"/>
                    <a:pt x="971" y="1792"/>
                    <a:pt x="44" y="2645"/>
                  </a:cubicBezTo>
                  <a:cubicBezTo>
                    <a:pt x="5" y="2683"/>
                    <a:pt x="1" y="2747"/>
                    <a:pt x="39" y="2786"/>
                  </a:cubicBezTo>
                  <a:cubicBezTo>
                    <a:pt x="52" y="2799"/>
                    <a:pt x="66" y="2808"/>
                    <a:pt x="81" y="2814"/>
                  </a:cubicBezTo>
                  <a:cubicBezTo>
                    <a:pt x="91" y="2817"/>
                    <a:pt x="101" y="2818"/>
                    <a:pt x="111" y="2818"/>
                  </a:cubicBezTo>
                  <a:cubicBezTo>
                    <a:pt x="137" y="2818"/>
                    <a:pt x="162" y="2809"/>
                    <a:pt x="181" y="2791"/>
                  </a:cubicBezTo>
                  <a:cubicBezTo>
                    <a:pt x="1114" y="1932"/>
                    <a:pt x="1728" y="1139"/>
                    <a:pt x="2229" y="146"/>
                  </a:cubicBezTo>
                  <a:cubicBezTo>
                    <a:pt x="2252" y="96"/>
                    <a:pt x="2232" y="36"/>
                    <a:pt x="2184" y="10"/>
                  </a:cubicBezTo>
                  <a:cubicBezTo>
                    <a:pt x="2170" y="3"/>
                    <a:pt x="2155" y="0"/>
                    <a:pt x="21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1" name="Google Shape;1301;p8"/>
            <p:cNvSpPr/>
            <p:nvPr/>
          </p:nvSpPr>
          <p:spPr>
            <a:xfrm>
              <a:off x="1537196" y="4162673"/>
              <a:ext cx="160852" cy="203822"/>
            </a:xfrm>
            <a:custGeom>
              <a:avLst/>
              <a:gdLst/>
              <a:ahLst/>
              <a:cxnLst/>
              <a:rect l="l" t="t" r="r" b="b"/>
              <a:pathLst>
                <a:path w="2355" h="2927" extrusionOk="0">
                  <a:moveTo>
                    <a:pt x="2239" y="1"/>
                  </a:moveTo>
                  <a:cubicBezTo>
                    <a:pt x="2219" y="1"/>
                    <a:pt x="2199" y="7"/>
                    <a:pt x="2181" y="20"/>
                  </a:cubicBezTo>
                  <a:cubicBezTo>
                    <a:pt x="1165" y="755"/>
                    <a:pt x="578" y="1502"/>
                    <a:pt x="22" y="2783"/>
                  </a:cubicBezTo>
                  <a:cubicBezTo>
                    <a:pt x="1" y="2834"/>
                    <a:pt x="24" y="2894"/>
                    <a:pt x="75" y="2916"/>
                  </a:cubicBezTo>
                  <a:cubicBezTo>
                    <a:pt x="76" y="2919"/>
                    <a:pt x="81" y="2920"/>
                    <a:pt x="82" y="2920"/>
                  </a:cubicBezTo>
                  <a:cubicBezTo>
                    <a:pt x="94" y="2924"/>
                    <a:pt x="105" y="2926"/>
                    <a:pt x="116" y="2926"/>
                  </a:cubicBezTo>
                  <a:cubicBezTo>
                    <a:pt x="156" y="2926"/>
                    <a:pt x="192" y="2903"/>
                    <a:pt x="206" y="2864"/>
                  </a:cubicBezTo>
                  <a:cubicBezTo>
                    <a:pt x="747" y="1619"/>
                    <a:pt x="1314" y="893"/>
                    <a:pt x="2299" y="182"/>
                  </a:cubicBezTo>
                  <a:cubicBezTo>
                    <a:pt x="2343" y="150"/>
                    <a:pt x="2354" y="87"/>
                    <a:pt x="2321" y="42"/>
                  </a:cubicBezTo>
                  <a:cubicBezTo>
                    <a:pt x="2301" y="16"/>
                    <a:pt x="2271" y="1"/>
                    <a:pt x="2239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" name="Google Shape;1302;p8"/>
            <p:cNvSpPr/>
            <p:nvPr/>
          </p:nvSpPr>
          <p:spPr>
            <a:xfrm>
              <a:off x="1420735" y="4255920"/>
              <a:ext cx="201561" cy="154659"/>
            </a:xfrm>
            <a:custGeom>
              <a:avLst/>
              <a:gdLst/>
              <a:ahLst/>
              <a:cxnLst/>
              <a:rect l="l" t="t" r="r" b="b"/>
              <a:pathLst>
                <a:path w="2951" h="2221" extrusionOk="0">
                  <a:moveTo>
                    <a:pt x="1559" y="0"/>
                  </a:moveTo>
                  <a:cubicBezTo>
                    <a:pt x="1426" y="0"/>
                    <a:pt x="1313" y="58"/>
                    <a:pt x="1210" y="160"/>
                  </a:cubicBezTo>
                  <a:cubicBezTo>
                    <a:pt x="978" y="394"/>
                    <a:pt x="1016" y="815"/>
                    <a:pt x="1016" y="815"/>
                  </a:cubicBezTo>
                  <a:cubicBezTo>
                    <a:pt x="1016" y="815"/>
                    <a:pt x="914" y="430"/>
                    <a:pt x="796" y="299"/>
                  </a:cubicBezTo>
                  <a:cubicBezTo>
                    <a:pt x="718" y="211"/>
                    <a:pt x="608" y="156"/>
                    <a:pt x="494" y="156"/>
                  </a:cubicBezTo>
                  <a:cubicBezTo>
                    <a:pt x="438" y="156"/>
                    <a:pt x="381" y="169"/>
                    <a:pt x="327" y="198"/>
                  </a:cubicBezTo>
                  <a:cubicBezTo>
                    <a:pt x="88" y="328"/>
                    <a:pt x="0" y="528"/>
                    <a:pt x="67" y="815"/>
                  </a:cubicBezTo>
                  <a:cubicBezTo>
                    <a:pt x="174" y="1264"/>
                    <a:pt x="525" y="1791"/>
                    <a:pt x="678" y="1925"/>
                  </a:cubicBezTo>
                  <a:cubicBezTo>
                    <a:pt x="898" y="2119"/>
                    <a:pt x="1084" y="2221"/>
                    <a:pt x="1318" y="2221"/>
                  </a:cubicBezTo>
                  <a:cubicBezTo>
                    <a:pt x="1424" y="2221"/>
                    <a:pt x="1539" y="2200"/>
                    <a:pt x="1672" y="2157"/>
                  </a:cubicBezTo>
                  <a:cubicBezTo>
                    <a:pt x="1872" y="2093"/>
                    <a:pt x="2173" y="1938"/>
                    <a:pt x="2488" y="1750"/>
                  </a:cubicBezTo>
                  <a:cubicBezTo>
                    <a:pt x="2844" y="1539"/>
                    <a:pt x="2950" y="1299"/>
                    <a:pt x="2848" y="1092"/>
                  </a:cubicBezTo>
                  <a:cubicBezTo>
                    <a:pt x="2770" y="934"/>
                    <a:pt x="2606" y="855"/>
                    <a:pt x="2435" y="855"/>
                  </a:cubicBezTo>
                  <a:cubicBezTo>
                    <a:pt x="2409" y="855"/>
                    <a:pt x="2383" y="856"/>
                    <a:pt x="2357" y="860"/>
                  </a:cubicBezTo>
                  <a:cubicBezTo>
                    <a:pt x="2106" y="895"/>
                    <a:pt x="1898" y="1118"/>
                    <a:pt x="1898" y="1118"/>
                  </a:cubicBezTo>
                  <a:cubicBezTo>
                    <a:pt x="1898" y="1118"/>
                    <a:pt x="2047" y="926"/>
                    <a:pt x="2108" y="655"/>
                  </a:cubicBezTo>
                  <a:cubicBezTo>
                    <a:pt x="2203" y="246"/>
                    <a:pt x="1924" y="96"/>
                    <a:pt x="1738" y="32"/>
                  </a:cubicBezTo>
                  <a:cubicBezTo>
                    <a:pt x="1674" y="11"/>
                    <a:pt x="1615" y="0"/>
                    <a:pt x="155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8"/>
            <p:cNvSpPr/>
            <p:nvPr/>
          </p:nvSpPr>
          <p:spPr>
            <a:xfrm>
              <a:off x="1296693" y="4422777"/>
              <a:ext cx="165087" cy="250477"/>
            </a:xfrm>
            <a:custGeom>
              <a:avLst/>
              <a:gdLst/>
              <a:ahLst/>
              <a:cxnLst/>
              <a:rect l="l" t="t" r="r" b="b"/>
              <a:pathLst>
                <a:path w="2417" h="3597" extrusionOk="0">
                  <a:moveTo>
                    <a:pt x="1" y="0"/>
                  </a:moveTo>
                  <a:lnTo>
                    <a:pt x="1" y="0"/>
                  </a:lnTo>
                  <a:cubicBezTo>
                    <a:pt x="260" y="1465"/>
                    <a:pt x="1161" y="2803"/>
                    <a:pt x="2417" y="3597"/>
                  </a:cubicBezTo>
                  <a:cubicBezTo>
                    <a:pt x="1873" y="2249"/>
                    <a:pt x="1044" y="101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8"/>
            <p:cNvSpPr/>
            <p:nvPr/>
          </p:nvSpPr>
          <p:spPr>
            <a:xfrm rot="350661">
              <a:off x="1464139" y="4451163"/>
              <a:ext cx="105937" cy="193104"/>
            </a:xfrm>
            <a:custGeom>
              <a:avLst/>
              <a:gdLst/>
              <a:ahLst/>
              <a:cxnLst/>
              <a:rect l="l" t="t" r="r" b="b"/>
              <a:pathLst>
                <a:path w="1551" h="2773" extrusionOk="0">
                  <a:moveTo>
                    <a:pt x="1410" y="1"/>
                  </a:moveTo>
                  <a:lnTo>
                    <a:pt x="1410" y="1"/>
                  </a:lnTo>
                  <a:cubicBezTo>
                    <a:pt x="996" y="827"/>
                    <a:pt x="584" y="1650"/>
                    <a:pt x="171" y="2475"/>
                  </a:cubicBezTo>
                  <a:lnTo>
                    <a:pt x="113" y="2634"/>
                  </a:lnTo>
                  <a:lnTo>
                    <a:pt x="27" y="2364"/>
                  </a:lnTo>
                  <a:cubicBezTo>
                    <a:pt x="18" y="2359"/>
                    <a:pt x="11" y="2353"/>
                    <a:pt x="1" y="2347"/>
                  </a:cubicBezTo>
                  <a:lnTo>
                    <a:pt x="1" y="2347"/>
                  </a:lnTo>
                  <a:cubicBezTo>
                    <a:pt x="40" y="2442"/>
                    <a:pt x="78" y="2539"/>
                    <a:pt x="113" y="2636"/>
                  </a:cubicBezTo>
                  <a:lnTo>
                    <a:pt x="64" y="2773"/>
                  </a:lnTo>
                  <a:cubicBezTo>
                    <a:pt x="492" y="2434"/>
                    <a:pt x="890" y="2048"/>
                    <a:pt x="1158" y="1575"/>
                  </a:cubicBezTo>
                  <a:cubicBezTo>
                    <a:pt x="1426" y="1099"/>
                    <a:pt x="1550" y="528"/>
                    <a:pt x="141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8"/>
            <p:cNvSpPr/>
            <p:nvPr/>
          </p:nvSpPr>
          <p:spPr>
            <a:xfrm>
              <a:off x="1545386" y="4171075"/>
              <a:ext cx="21242" cy="37185"/>
            </a:xfrm>
            <a:custGeom>
              <a:avLst/>
              <a:gdLst/>
              <a:ahLst/>
              <a:cxnLst/>
              <a:rect l="l" t="t" r="r" b="b"/>
              <a:pathLst>
                <a:path w="311" h="534" extrusionOk="0">
                  <a:moveTo>
                    <a:pt x="196" y="1"/>
                  </a:moveTo>
                  <a:cubicBezTo>
                    <a:pt x="166" y="1"/>
                    <a:pt x="136" y="15"/>
                    <a:pt x="114" y="47"/>
                  </a:cubicBezTo>
                  <a:cubicBezTo>
                    <a:pt x="66" y="116"/>
                    <a:pt x="41" y="206"/>
                    <a:pt x="22" y="286"/>
                  </a:cubicBezTo>
                  <a:cubicBezTo>
                    <a:pt x="6" y="366"/>
                    <a:pt x="0" y="441"/>
                    <a:pt x="53" y="508"/>
                  </a:cubicBezTo>
                  <a:cubicBezTo>
                    <a:pt x="65" y="525"/>
                    <a:pt x="80" y="534"/>
                    <a:pt x="97" y="534"/>
                  </a:cubicBezTo>
                  <a:cubicBezTo>
                    <a:pt x="106" y="534"/>
                    <a:pt x="116" y="532"/>
                    <a:pt x="126" y="527"/>
                  </a:cubicBezTo>
                  <a:cubicBezTo>
                    <a:pt x="264" y="464"/>
                    <a:pt x="311" y="232"/>
                    <a:pt x="293" y="94"/>
                  </a:cubicBezTo>
                  <a:cubicBezTo>
                    <a:pt x="287" y="36"/>
                    <a:pt x="242" y="1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8"/>
            <p:cNvSpPr/>
            <p:nvPr/>
          </p:nvSpPr>
          <p:spPr>
            <a:xfrm>
              <a:off x="1570842" y="4158162"/>
              <a:ext cx="19466" cy="28411"/>
            </a:xfrm>
            <a:custGeom>
              <a:avLst/>
              <a:gdLst/>
              <a:ahLst/>
              <a:cxnLst/>
              <a:rect l="l" t="t" r="r" b="b"/>
              <a:pathLst>
                <a:path w="285" h="408" extrusionOk="0">
                  <a:moveTo>
                    <a:pt x="196" y="0"/>
                  </a:moveTo>
                  <a:cubicBezTo>
                    <a:pt x="176" y="0"/>
                    <a:pt x="155" y="7"/>
                    <a:pt x="139" y="20"/>
                  </a:cubicBezTo>
                  <a:cubicBezTo>
                    <a:pt x="94" y="59"/>
                    <a:pt x="59" y="103"/>
                    <a:pt x="35" y="158"/>
                  </a:cubicBezTo>
                  <a:cubicBezTo>
                    <a:pt x="22" y="186"/>
                    <a:pt x="12" y="215"/>
                    <a:pt x="6" y="244"/>
                  </a:cubicBezTo>
                  <a:cubicBezTo>
                    <a:pt x="0" y="272"/>
                    <a:pt x="0" y="300"/>
                    <a:pt x="12" y="325"/>
                  </a:cubicBezTo>
                  <a:cubicBezTo>
                    <a:pt x="15" y="336"/>
                    <a:pt x="21" y="345"/>
                    <a:pt x="28" y="352"/>
                  </a:cubicBezTo>
                  <a:cubicBezTo>
                    <a:pt x="35" y="361"/>
                    <a:pt x="39" y="365"/>
                    <a:pt x="38" y="365"/>
                  </a:cubicBezTo>
                  <a:cubicBezTo>
                    <a:pt x="38" y="365"/>
                    <a:pt x="37" y="364"/>
                    <a:pt x="34" y="361"/>
                  </a:cubicBezTo>
                  <a:lnTo>
                    <a:pt x="34" y="361"/>
                  </a:lnTo>
                  <a:cubicBezTo>
                    <a:pt x="51" y="388"/>
                    <a:pt x="81" y="408"/>
                    <a:pt x="113" y="408"/>
                  </a:cubicBezTo>
                  <a:cubicBezTo>
                    <a:pt x="121" y="408"/>
                    <a:pt x="129" y="406"/>
                    <a:pt x="137" y="403"/>
                  </a:cubicBezTo>
                  <a:cubicBezTo>
                    <a:pt x="172" y="390"/>
                    <a:pt x="200" y="381"/>
                    <a:pt x="223" y="352"/>
                  </a:cubicBezTo>
                  <a:cubicBezTo>
                    <a:pt x="245" y="325"/>
                    <a:pt x="260" y="279"/>
                    <a:pt x="268" y="244"/>
                  </a:cubicBezTo>
                  <a:cubicBezTo>
                    <a:pt x="285" y="177"/>
                    <a:pt x="283" y="118"/>
                    <a:pt x="267" y="52"/>
                  </a:cubicBezTo>
                  <a:cubicBezTo>
                    <a:pt x="259" y="17"/>
                    <a:pt x="228" y="0"/>
                    <a:pt x="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8"/>
            <p:cNvSpPr/>
            <p:nvPr/>
          </p:nvSpPr>
          <p:spPr>
            <a:xfrm rot="487005" flipH="1">
              <a:off x="1446104" y="4368547"/>
              <a:ext cx="43856" cy="371208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08" name="Google Shape;1308;p8"/>
          <p:cNvGrpSpPr/>
          <p:nvPr/>
        </p:nvGrpSpPr>
        <p:grpSpPr>
          <a:xfrm>
            <a:off x="7722072" y="5525434"/>
            <a:ext cx="630947" cy="693209"/>
            <a:chOff x="1799697" y="4222450"/>
            <a:chExt cx="473210" cy="519907"/>
          </a:xfrm>
        </p:grpSpPr>
        <p:sp>
          <p:nvSpPr>
            <p:cNvPr id="1309" name="Google Shape;1309;p8"/>
            <p:cNvSpPr/>
            <p:nvPr/>
          </p:nvSpPr>
          <p:spPr>
            <a:xfrm>
              <a:off x="1799697" y="4414446"/>
              <a:ext cx="247323" cy="202499"/>
            </a:xfrm>
            <a:custGeom>
              <a:avLst/>
              <a:gdLst/>
              <a:ahLst/>
              <a:cxnLst/>
              <a:rect l="l" t="t" r="r" b="b"/>
              <a:pathLst>
                <a:path w="3621" h="2908" extrusionOk="0">
                  <a:moveTo>
                    <a:pt x="665" y="0"/>
                  </a:moveTo>
                  <a:cubicBezTo>
                    <a:pt x="444" y="0"/>
                    <a:pt x="292" y="59"/>
                    <a:pt x="177" y="182"/>
                  </a:cubicBezTo>
                  <a:cubicBezTo>
                    <a:pt x="0" y="371"/>
                    <a:pt x="13" y="699"/>
                    <a:pt x="212" y="1062"/>
                  </a:cubicBezTo>
                  <a:cubicBezTo>
                    <a:pt x="410" y="1421"/>
                    <a:pt x="736" y="1762"/>
                    <a:pt x="1157" y="2047"/>
                  </a:cubicBezTo>
                  <a:cubicBezTo>
                    <a:pt x="1328" y="2164"/>
                    <a:pt x="1514" y="2269"/>
                    <a:pt x="1710" y="2364"/>
                  </a:cubicBezTo>
                  <a:cubicBezTo>
                    <a:pt x="2275" y="2637"/>
                    <a:pt x="2973" y="2844"/>
                    <a:pt x="3533" y="2907"/>
                  </a:cubicBezTo>
                  <a:cubicBezTo>
                    <a:pt x="3536" y="2907"/>
                    <a:pt x="3539" y="2908"/>
                    <a:pt x="3541" y="2908"/>
                  </a:cubicBezTo>
                  <a:cubicBezTo>
                    <a:pt x="3566" y="2908"/>
                    <a:pt x="3587" y="2896"/>
                    <a:pt x="3600" y="2878"/>
                  </a:cubicBezTo>
                  <a:cubicBezTo>
                    <a:pt x="3616" y="2856"/>
                    <a:pt x="3620" y="2828"/>
                    <a:pt x="3609" y="2804"/>
                  </a:cubicBezTo>
                  <a:cubicBezTo>
                    <a:pt x="3211" y="1861"/>
                    <a:pt x="2723" y="1182"/>
                    <a:pt x="1976" y="526"/>
                  </a:cubicBezTo>
                  <a:cubicBezTo>
                    <a:pt x="1924" y="481"/>
                    <a:pt x="1863" y="432"/>
                    <a:pt x="1791" y="384"/>
                  </a:cubicBezTo>
                  <a:cubicBezTo>
                    <a:pt x="1544" y="217"/>
                    <a:pt x="1252" y="81"/>
                    <a:pt x="1050" y="43"/>
                  </a:cubicBezTo>
                  <a:cubicBezTo>
                    <a:pt x="901" y="15"/>
                    <a:pt x="775" y="0"/>
                    <a:pt x="66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8"/>
            <p:cNvSpPr/>
            <p:nvPr/>
          </p:nvSpPr>
          <p:spPr>
            <a:xfrm>
              <a:off x="2043206" y="4464795"/>
              <a:ext cx="229701" cy="151735"/>
            </a:xfrm>
            <a:custGeom>
              <a:avLst/>
              <a:gdLst/>
              <a:ahLst/>
              <a:cxnLst/>
              <a:rect l="l" t="t" r="r" b="b"/>
              <a:pathLst>
                <a:path w="3363" h="2179" extrusionOk="0">
                  <a:moveTo>
                    <a:pt x="2500" y="1"/>
                  </a:moveTo>
                  <a:cubicBezTo>
                    <a:pt x="2359" y="1"/>
                    <a:pt x="2227" y="17"/>
                    <a:pt x="2129" y="43"/>
                  </a:cubicBezTo>
                  <a:cubicBezTo>
                    <a:pt x="1726" y="151"/>
                    <a:pt x="1297" y="284"/>
                    <a:pt x="902" y="614"/>
                  </a:cubicBezTo>
                  <a:cubicBezTo>
                    <a:pt x="532" y="926"/>
                    <a:pt x="83" y="1579"/>
                    <a:pt x="4" y="2085"/>
                  </a:cubicBezTo>
                  <a:cubicBezTo>
                    <a:pt x="0" y="2107"/>
                    <a:pt x="6" y="2127"/>
                    <a:pt x="20" y="2143"/>
                  </a:cubicBezTo>
                  <a:cubicBezTo>
                    <a:pt x="26" y="2148"/>
                    <a:pt x="32" y="2152"/>
                    <a:pt x="36" y="2156"/>
                  </a:cubicBezTo>
                  <a:cubicBezTo>
                    <a:pt x="48" y="2164"/>
                    <a:pt x="61" y="2170"/>
                    <a:pt x="76" y="2170"/>
                  </a:cubicBezTo>
                  <a:cubicBezTo>
                    <a:pt x="199" y="2175"/>
                    <a:pt x="317" y="2178"/>
                    <a:pt x="432" y="2178"/>
                  </a:cubicBezTo>
                  <a:cubicBezTo>
                    <a:pt x="1088" y="2178"/>
                    <a:pt x="1601" y="2082"/>
                    <a:pt x="1992" y="1887"/>
                  </a:cubicBezTo>
                  <a:cubicBezTo>
                    <a:pt x="2548" y="1608"/>
                    <a:pt x="3187" y="1155"/>
                    <a:pt x="3319" y="718"/>
                  </a:cubicBezTo>
                  <a:cubicBezTo>
                    <a:pt x="3362" y="572"/>
                    <a:pt x="3348" y="435"/>
                    <a:pt x="3276" y="313"/>
                  </a:cubicBezTo>
                  <a:cubicBezTo>
                    <a:pt x="3241" y="252"/>
                    <a:pt x="3190" y="198"/>
                    <a:pt x="3125" y="154"/>
                  </a:cubicBezTo>
                  <a:cubicBezTo>
                    <a:pt x="2959" y="41"/>
                    <a:pt x="2719" y="1"/>
                    <a:pt x="250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8"/>
            <p:cNvSpPr/>
            <p:nvPr/>
          </p:nvSpPr>
          <p:spPr>
            <a:xfrm>
              <a:off x="2019504" y="4414376"/>
              <a:ext cx="43850" cy="327981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8"/>
            <p:cNvSpPr/>
            <p:nvPr/>
          </p:nvSpPr>
          <p:spPr>
            <a:xfrm>
              <a:off x="1964997" y="4222450"/>
              <a:ext cx="153066" cy="272273"/>
            </a:xfrm>
            <a:custGeom>
              <a:avLst/>
              <a:gdLst/>
              <a:ahLst/>
              <a:cxnLst/>
              <a:rect l="l" t="t" r="r" b="b"/>
              <a:pathLst>
                <a:path w="2241" h="3910" extrusionOk="0">
                  <a:moveTo>
                    <a:pt x="1035" y="1"/>
                  </a:moveTo>
                  <a:cubicBezTo>
                    <a:pt x="974" y="1"/>
                    <a:pt x="913" y="10"/>
                    <a:pt x="854" y="27"/>
                  </a:cubicBezTo>
                  <a:cubicBezTo>
                    <a:pt x="443" y="148"/>
                    <a:pt x="160" y="725"/>
                    <a:pt x="115" y="1095"/>
                  </a:cubicBezTo>
                  <a:cubicBezTo>
                    <a:pt x="1" y="2000"/>
                    <a:pt x="329" y="2939"/>
                    <a:pt x="1085" y="3882"/>
                  </a:cubicBezTo>
                  <a:cubicBezTo>
                    <a:pt x="1093" y="3888"/>
                    <a:pt x="1098" y="3892"/>
                    <a:pt x="1104" y="3896"/>
                  </a:cubicBezTo>
                  <a:cubicBezTo>
                    <a:pt x="1114" y="3904"/>
                    <a:pt x="1129" y="3909"/>
                    <a:pt x="1144" y="3909"/>
                  </a:cubicBezTo>
                  <a:cubicBezTo>
                    <a:pt x="1165" y="3909"/>
                    <a:pt x="1187" y="3901"/>
                    <a:pt x="1202" y="3885"/>
                  </a:cubicBezTo>
                  <a:cubicBezTo>
                    <a:pt x="1648" y="3386"/>
                    <a:pt x="1945" y="2867"/>
                    <a:pt x="2081" y="2335"/>
                  </a:cubicBezTo>
                  <a:cubicBezTo>
                    <a:pt x="2241" y="1710"/>
                    <a:pt x="2165" y="1067"/>
                    <a:pt x="1877" y="573"/>
                  </a:cubicBezTo>
                  <a:cubicBezTo>
                    <a:pt x="1778" y="404"/>
                    <a:pt x="1639" y="256"/>
                    <a:pt x="1488" y="154"/>
                  </a:cubicBezTo>
                  <a:cubicBezTo>
                    <a:pt x="1340" y="52"/>
                    <a:pt x="1185" y="1"/>
                    <a:pt x="103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8"/>
            <p:cNvSpPr/>
            <p:nvPr/>
          </p:nvSpPr>
          <p:spPr>
            <a:xfrm>
              <a:off x="2039723" y="4245988"/>
              <a:ext cx="54369" cy="235854"/>
            </a:xfrm>
            <a:custGeom>
              <a:avLst/>
              <a:gdLst/>
              <a:ahLst/>
              <a:cxnLst/>
              <a:rect l="l" t="t" r="r" b="b"/>
              <a:pathLst>
                <a:path w="796" h="3387" extrusionOk="0">
                  <a:moveTo>
                    <a:pt x="378" y="0"/>
                  </a:moveTo>
                  <a:cubicBezTo>
                    <a:pt x="369" y="0"/>
                    <a:pt x="359" y="2"/>
                    <a:pt x="350" y="5"/>
                  </a:cubicBezTo>
                  <a:cubicBezTo>
                    <a:pt x="312" y="21"/>
                    <a:pt x="294" y="65"/>
                    <a:pt x="309" y="103"/>
                  </a:cubicBezTo>
                  <a:cubicBezTo>
                    <a:pt x="564" y="728"/>
                    <a:pt x="644" y="1292"/>
                    <a:pt x="552" y="1828"/>
                  </a:cubicBezTo>
                  <a:cubicBezTo>
                    <a:pt x="462" y="2362"/>
                    <a:pt x="230" y="2859"/>
                    <a:pt x="15" y="3277"/>
                  </a:cubicBezTo>
                  <a:cubicBezTo>
                    <a:pt x="0" y="3311"/>
                    <a:pt x="12" y="3353"/>
                    <a:pt x="42" y="3373"/>
                  </a:cubicBezTo>
                  <a:cubicBezTo>
                    <a:pt x="44" y="3375"/>
                    <a:pt x="48" y="3376"/>
                    <a:pt x="50" y="3379"/>
                  </a:cubicBezTo>
                  <a:cubicBezTo>
                    <a:pt x="60" y="3384"/>
                    <a:pt x="71" y="3386"/>
                    <a:pt x="82" y="3386"/>
                  </a:cubicBezTo>
                  <a:cubicBezTo>
                    <a:pt x="110" y="3386"/>
                    <a:pt x="137" y="3372"/>
                    <a:pt x="150" y="3346"/>
                  </a:cubicBezTo>
                  <a:cubicBezTo>
                    <a:pt x="370" y="2917"/>
                    <a:pt x="608" y="2407"/>
                    <a:pt x="702" y="1853"/>
                  </a:cubicBezTo>
                  <a:cubicBezTo>
                    <a:pt x="796" y="1291"/>
                    <a:pt x="714" y="699"/>
                    <a:pt x="449" y="46"/>
                  </a:cubicBezTo>
                  <a:cubicBezTo>
                    <a:pt x="437" y="17"/>
                    <a:pt x="408" y="0"/>
                    <a:pt x="378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8"/>
            <p:cNvSpPr/>
            <p:nvPr/>
          </p:nvSpPr>
          <p:spPr>
            <a:xfrm>
              <a:off x="2065884" y="4510827"/>
              <a:ext cx="192408" cy="92545"/>
            </a:xfrm>
            <a:custGeom>
              <a:avLst/>
              <a:gdLst/>
              <a:ahLst/>
              <a:cxnLst/>
              <a:rect l="l" t="t" r="r" b="b"/>
              <a:pathLst>
                <a:path w="2817" h="1329" extrusionOk="0">
                  <a:moveTo>
                    <a:pt x="2732" y="0"/>
                  </a:moveTo>
                  <a:cubicBezTo>
                    <a:pt x="2709" y="0"/>
                    <a:pt x="2687" y="10"/>
                    <a:pt x="2673" y="29"/>
                  </a:cubicBezTo>
                  <a:cubicBezTo>
                    <a:pt x="2440" y="327"/>
                    <a:pt x="1861" y="701"/>
                    <a:pt x="1468" y="866"/>
                  </a:cubicBezTo>
                  <a:cubicBezTo>
                    <a:pt x="1023" y="1049"/>
                    <a:pt x="446" y="1154"/>
                    <a:pt x="73" y="1179"/>
                  </a:cubicBezTo>
                  <a:cubicBezTo>
                    <a:pt x="31" y="1181"/>
                    <a:pt x="0" y="1217"/>
                    <a:pt x="2" y="1256"/>
                  </a:cubicBezTo>
                  <a:cubicBezTo>
                    <a:pt x="3" y="1283"/>
                    <a:pt x="16" y="1303"/>
                    <a:pt x="35" y="1315"/>
                  </a:cubicBezTo>
                  <a:cubicBezTo>
                    <a:pt x="45" y="1324"/>
                    <a:pt x="60" y="1328"/>
                    <a:pt x="75" y="1328"/>
                  </a:cubicBezTo>
                  <a:cubicBezTo>
                    <a:pt x="78" y="1328"/>
                    <a:pt x="80" y="1328"/>
                    <a:pt x="82" y="1328"/>
                  </a:cubicBezTo>
                  <a:cubicBezTo>
                    <a:pt x="440" y="1306"/>
                    <a:pt x="1035" y="1208"/>
                    <a:pt x="1526" y="1004"/>
                  </a:cubicBezTo>
                  <a:cubicBezTo>
                    <a:pt x="1937" y="834"/>
                    <a:pt x="2536" y="448"/>
                    <a:pt x="2791" y="123"/>
                  </a:cubicBezTo>
                  <a:cubicBezTo>
                    <a:pt x="2816" y="89"/>
                    <a:pt x="2812" y="42"/>
                    <a:pt x="2778" y="16"/>
                  </a:cubicBezTo>
                  <a:cubicBezTo>
                    <a:pt x="2765" y="6"/>
                    <a:pt x="2748" y="0"/>
                    <a:pt x="2732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8"/>
            <p:cNvSpPr/>
            <p:nvPr/>
          </p:nvSpPr>
          <p:spPr>
            <a:xfrm>
              <a:off x="1821555" y="4457274"/>
              <a:ext cx="201151" cy="136972"/>
            </a:xfrm>
            <a:custGeom>
              <a:avLst/>
              <a:gdLst/>
              <a:ahLst/>
              <a:cxnLst/>
              <a:rect l="l" t="t" r="r" b="b"/>
              <a:pathLst>
                <a:path w="2945" h="1967" extrusionOk="0">
                  <a:moveTo>
                    <a:pt x="84" y="0"/>
                  </a:moveTo>
                  <a:cubicBezTo>
                    <a:pt x="76" y="0"/>
                    <a:pt x="68" y="1"/>
                    <a:pt x="61" y="4"/>
                  </a:cubicBezTo>
                  <a:cubicBezTo>
                    <a:pt x="23" y="17"/>
                    <a:pt x="1" y="61"/>
                    <a:pt x="14" y="99"/>
                  </a:cubicBezTo>
                  <a:cubicBezTo>
                    <a:pt x="132" y="449"/>
                    <a:pt x="453" y="871"/>
                    <a:pt x="792" y="1129"/>
                  </a:cubicBezTo>
                  <a:cubicBezTo>
                    <a:pt x="832" y="1166"/>
                    <a:pt x="874" y="1198"/>
                    <a:pt x="918" y="1224"/>
                  </a:cubicBezTo>
                  <a:cubicBezTo>
                    <a:pt x="1212" y="1425"/>
                    <a:pt x="1508" y="1543"/>
                    <a:pt x="1843" y="1679"/>
                  </a:cubicBezTo>
                  <a:lnTo>
                    <a:pt x="1894" y="1697"/>
                  </a:lnTo>
                  <a:cubicBezTo>
                    <a:pt x="2136" y="1797"/>
                    <a:pt x="2422" y="1864"/>
                    <a:pt x="2652" y="1919"/>
                  </a:cubicBezTo>
                  <a:cubicBezTo>
                    <a:pt x="2720" y="1935"/>
                    <a:pt x="2784" y="1950"/>
                    <a:pt x="2843" y="1964"/>
                  </a:cubicBezTo>
                  <a:cubicBezTo>
                    <a:pt x="2849" y="1966"/>
                    <a:pt x="2855" y="1966"/>
                    <a:pt x="2861" y="1966"/>
                  </a:cubicBezTo>
                  <a:cubicBezTo>
                    <a:pt x="2895" y="1966"/>
                    <a:pt x="2925" y="1943"/>
                    <a:pt x="2935" y="1909"/>
                  </a:cubicBezTo>
                  <a:cubicBezTo>
                    <a:pt x="2945" y="1869"/>
                    <a:pt x="2920" y="1829"/>
                    <a:pt x="2879" y="1818"/>
                  </a:cubicBezTo>
                  <a:cubicBezTo>
                    <a:pt x="2821" y="1804"/>
                    <a:pt x="2755" y="1786"/>
                    <a:pt x="2687" y="1770"/>
                  </a:cubicBezTo>
                  <a:cubicBezTo>
                    <a:pt x="2462" y="1718"/>
                    <a:pt x="2181" y="1651"/>
                    <a:pt x="1951" y="1558"/>
                  </a:cubicBezTo>
                  <a:lnTo>
                    <a:pt x="1900" y="1537"/>
                  </a:lnTo>
                  <a:cubicBezTo>
                    <a:pt x="1525" y="1389"/>
                    <a:pt x="1205" y="1257"/>
                    <a:pt x="883" y="1011"/>
                  </a:cubicBezTo>
                  <a:cubicBezTo>
                    <a:pt x="569" y="772"/>
                    <a:pt x="265" y="368"/>
                    <a:pt x="155" y="51"/>
                  </a:cubicBezTo>
                  <a:cubicBezTo>
                    <a:pt x="146" y="20"/>
                    <a:pt x="116" y="0"/>
                    <a:pt x="84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8"/>
            <p:cNvSpPr/>
            <p:nvPr/>
          </p:nvSpPr>
          <p:spPr>
            <a:xfrm>
              <a:off x="2033097" y="4234915"/>
              <a:ext cx="23906" cy="244697"/>
            </a:xfrm>
            <a:custGeom>
              <a:avLst/>
              <a:gdLst/>
              <a:ahLst/>
              <a:cxnLst/>
              <a:rect l="l" t="t" r="r" b="b"/>
              <a:pathLst>
                <a:path w="350" h="3514" extrusionOk="0">
                  <a:moveTo>
                    <a:pt x="79" y="0"/>
                  </a:moveTo>
                  <a:cubicBezTo>
                    <a:pt x="76" y="0"/>
                    <a:pt x="74" y="1"/>
                    <a:pt x="71" y="1"/>
                  </a:cubicBezTo>
                  <a:cubicBezTo>
                    <a:pt x="30" y="7"/>
                    <a:pt x="1" y="45"/>
                    <a:pt x="7" y="85"/>
                  </a:cubicBezTo>
                  <a:cubicBezTo>
                    <a:pt x="168" y="1244"/>
                    <a:pt x="200" y="2307"/>
                    <a:pt x="107" y="3432"/>
                  </a:cubicBezTo>
                  <a:cubicBezTo>
                    <a:pt x="103" y="3461"/>
                    <a:pt x="116" y="3487"/>
                    <a:pt x="138" y="3502"/>
                  </a:cubicBezTo>
                  <a:cubicBezTo>
                    <a:pt x="148" y="3509"/>
                    <a:pt x="160" y="3512"/>
                    <a:pt x="174" y="3513"/>
                  </a:cubicBezTo>
                  <a:cubicBezTo>
                    <a:pt x="177" y="3514"/>
                    <a:pt x="180" y="3514"/>
                    <a:pt x="182" y="3514"/>
                  </a:cubicBezTo>
                  <a:cubicBezTo>
                    <a:pt x="221" y="3514"/>
                    <a:pt x="250" y="3484"/>
                    <a:pt x="254" y="3446"/>
                  </a:cubicBezTo>
                  <a:cubicBezTo>
                    <a:pt x="349" y="2309"/>
                    <a:pt x="319" y="1235"/>
                    <a:pt x="154" y="65"/>
                  </a:cubicBezTo>
                  <a:cubicBezTo>
                    <a:pt x="148" y="27"/>
                    <a:pt x="115" y="0"/>
                    <a:pt x="79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8"/>
            <p:cNvSpPr/>
            <p:nvPr/>
          </p:nvSpPr>
          <p:spPr>
            <a:xfrm>
              <a:off x="2065269" y="4494670"/>
              <a:ext cx="194389" cy="107934"/>
            </a:xfrm>
            <a:custGeom>
              <a:avLst/>
              <a:gdLst/>
              <a:ahLst/>
              <a:cxnLst/>
              <a:rect l="l" t="t" r="r" b="b"/>
              <a:pathLst>
                <a:path w="2846" h="1550" extrusionOk="0">
                  <a:moveTo>
                    <a:pt x="2760" y="1"/>
                  </a:moveTo>
                  <a:cubicBezTo>
                    <a:pt x="2749" y="1"/>
                    <a:pt x="2739" y="3"/>
                    <a:pt x="2729" y="8"/>
                  </a:cubicBezTo>
                  <a:lnTo>
                    <a:pt x="2692" y="24"/>
                  </a:lnTo>
                  <a:cubicBezTo>
                    <a:pt x="1760" y="448"/>
                    <a:pt x="879" y="849"/>
                    <a:pt x="44" y="1414"/>
                  </a:cubicBezTo>
                  <a:cubicBezTo>
                    <a:pt x="9" y="1437"/>
                    <a:pt x="1" y="1483"/>
                    <a:pt x="24" y="1518"/>
                  </a:cubicBezTo>
                  <a:cubicBezTo>
                    <a:pt x="31" y="1525"/>
                    <a:pt x="37" y="1531"/>
                    <a:pt x="44" y="1537"/>
                  </a:cubicBezTo>
                  <a:cubicBezTo>
                    <a:pt x="56" y="1545"/>
                    <a:pt x="71" y="1549"/>
                    <a:pt x="86" y="1549"/>
                  </a:cubicBezTo>
                  <a:cubicBezTo>
                    <a:pt x="101" y="1549"/>
                    <a:pt x="115" y="1545"/>
                    <a:pt x="127" y="1537"/>
                  </a:cubicBezTo>
                  <a:cubicBezTo>
                    <a:pt x="955" y="978"/>
                    <a:pt x="1830" y="580"/>
                    <a:pt x="2755" y="159"/>
                  </a:cubicBezTo>
                  <a:lnTo>
                    <a:pt x="2792" y="143"/>
                  </a:lnTo>
                  <a:cubicBezTo>
                    <a:pt x="2829" y="126"/>
                    <a:pt x="2845" y="81"/>
                    <a:pt x="2828" y="44"/>
                  </a:cubicBezTo>
                  <a:cubicBezTo>
                    <a:pt x="2815" y="17"/>
                    <a:pt x="2788" y="1"/>
                    <a:pt x="2760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8"/>
            <p:cNvSpPr/>
            <p:nvPr/>
          </p:nvSpPr>
          <p:spPr>
            <a:xfrm>
              <a:off x="1824834" y="4439446"/>
              <a:ext cx="197667" cy="154242"/>
            </a:xfrm>
            <a:custGeom>
              <a:avLst/>
              <a:gdLst/>
              <a:ahLst/>
              <a:cxnLst/>
              <a:rect l="l" t="t" r="r" b="b"/>
              <a:pathLst>
                <a:path w="2894" h="2215" extrusionOk="0">
                  <a:moveTo>
                    <a:pt x="86" y="0"/>
                  </a:moveTo>
                  <a:cubicBezTo>
                    <a:pt x="70" y="0"/>
                    <a:pt x="53" y="6"/>
                    <a:pt x="39" y="18"/>
                  </a:cubicBezTo>
                  <a:cubicBezTo>
                    <a:pt x="5" y="43"/>
                    <a:pt x="1" y="91"/>
                    <a:pt x="27" y="123"/>
                  </a:cubicBezTo>
                  <a:cubicBezTo>
                    <a:pt x="262" y="416"/>
                    <a:pt x="699" y="837"/>
                    <a:pt x="1024" y="1082"/>
                  </a:cubicBezTo>
                  <a:cubicBezTo>
                    <a:pt x="1168" y="1188"/>
                    <a:pt x="1320" y="1296"/>
                    <a:pt x="1482" y="1407"/>
                  </a:cubicBezTo>
                  <a:cubicBezTo>
                    <a:pt x="1834" y="1647"/>
                    <a:pt x="2245" y="1901"/>
                    <a:pt x="2771" y="2206"/>
                  </a:cubicBezTo>
                  <a:cubicBezTo>
                    <a:pt x="2784" y="2212"/>
                    <a:pt x="2797" y="2215"/>
                    <a:pt x="2809" y="2215"/>
                  </a:cubicBezTo>
                  <a:cubicBezTo>
                    <a:pt x="2835" y="2215"/>
                    <a:pt x="2860" y="2202"/>
                    <a:pt x="2873" y="2178"/>
                  </a:cubicBezTo>
                  <a:cubicBezTo>
                    <a:pt x="2894" y="2142"/>
                    <a:pt x="2882" y="2096"/>
                    <a:pt x="2846" y="2076"/>
                  </a:cubicBezTo>
                  <a:cubicBezTo>
                    <a:pt x="2085" y="1633"/>
                    <a:pt x="1565" y="1301"/>
                    <a:pt x="1113" y="961"/>
                  </a:cubicBezTo>
                  <a:cubicBezTo>
                    <a:pt x="798" y="725"/>
                    <a:pt x="373" y="314"/>
                    <a:pt x="144" y="28"/>
                  </a:cubicBezTo>
                  <a:cubicBezTo>
                    <a:pt x="130" y="10"/>
                    <a:pt x="108" y="0"/>
                    <a:pt x="86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8"/>
            <p:cNvSpPr/>
            <p:nvPr/>
          </p:nvSpPr>
          <p:spPr>
            <a:xfrm>
              <a:off x="2065474" y="4482484"/>
              <a:ext cx="184144" cy="120051"/>
            </a:xfrm>
            <a:custGeom>
              <a:avLst/>
              <a:gdLst/>
              <a:ahLst/>
              <a:cxnLst/>
              <a:rect l="l" t="t" r="r" b="b"/>
              <a:pathLst>
                <a:path w="2696" h="1724" extrusionOk="0">
                  <a:moveTo>
                    <a:pt x="2541" y="0"/>
                  </a:moveTo>
                  <a:cubicBezTo>
                    <a:pt x="2142" y="0"/>
                    <a:pt x="1587" y="115"/>
                    <a:pt x="1261" y="270"/>
                  </a:cubicBezTo>
                  <a:cubicBezTo>
                    <a:pt x="865" y="458"/>
                    <a:pt x="325" y="948"/>
                    <a:pt x="17" y="1617"/>
                  </a:cubicBezTo>
                  <a:cubicBezTo>
                    <a:pt x="0" y="1653"/>
                    <a:pt x="12" y="1691"/>
                    <a:pt x="41" y="1712"/>
                  </a:cubicBezTo>
                  <a:lnTo>
                    <a:pt x="51" y="1716"/>
                  </a:lnTo>
                  <a:cubicBezTo>
                    <a:pt x="62" y="1721"/>
                    <a:pt x="73" y="1723"/>
                    <a:pt x="84" y="1723"/>
                  </a:cubicBezTo>
                  <a:cubicBezTo>
                    <a:pt x="112" y="1723"/>
                    <a:pt x="138" y="1708"/>
                    <a:pt x="152" y="1679"/>
                  </a:cubicBezTo>
                  <a:cubicBezTo>
                    <a:pt x="445" y="1044"/>
                    <a:pt x="952" y="582"/>
                    <a:pt x="1325" y="404"/>
                  </a:cubicBezTo>
                  <a:cubicBezTo>
                    <a:pt x="1632" y="258"/>
                    <a:pt x="2159" y="151"/>
                    <a:pt x="2539" y="151"/>
                  </a:cubicBezTo>
                  <a:cubicBezTo>
                    <a:pt x="2565" y="151"/>
                    <a:pt x="2591" y="151"/>
                    <a:pt x="2615" y="152"/>
                  </a:cubicBezTo>
                  <a:cubicBezTo>
                    <a:pt x="2616" y="152"/>
                    <a:pt x="2617" y="152"/>
                    <a:pt x="2618" y="152"/>
                  </a:cubicBezTo>
                  <a:cubicBezTo>
                    <a:pt x="2659" y="152"/>
                    <a:pt x="2691" y="119"/>
                    <a:pt x="2694" y="81"/>
                  </a:cubicBezTo>
                  <a:cubicBezTo>
                    <a:pt x="2695" y="38"/>
                    <a:pt x="2662" y="3"/>
                    <a:pt x="2622" y="2"/>
                  </a:cubicBezTo>
                  <a:cubicBezTo>
                    <a:pt x="2596" y="1"/>
                    <a:pt x="2569" y="0"/>
                    <a:pt x="25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8"/>
            <p:cNvSpPr/>
            <p:nvPr/>
          </p:nvSpPr>
          <p:spPr>
            <a:xfrm>
              <a:off x="1994573" y="4237492"/>
              <a:ext cx="56828" cy="244349"/>
            </a:xfrm>
            <a:custGeom>
              <a:avLst/>
              <a:gdLst/>
              <a:ahLst/>
              <a:cxnLst/>
              <a:rect l="l" t="t" r="r" b="b"/>
              <a:pathLst>
                <a:path w="832" h="3509" extrusionOk="0">
                  <a:moveTo>
                    <a:pt x="261" y="1"/>
                  </a:moveTo>
                  <a:cubicBezTo>
                    <a:pt x="226" y="1"/>
                    <a:pt x="194" y="28"/>
                    <a:pt x="187" y="64"/>
                  </a:cubicBezTo>
                  <a:cubicBezTo>
                    <a:pt x="1" y="1216"/>
                    <a:pt x="171" y="2390"/>
                    <a:pt x="680" y="3466"/>
                  </a:cubicBezTo>
                  <a:cubicBezTo>
                    <a:pt x="686" y="3479"/>
                    <a:pt x="693" y="3488"/>
                    <a:pt x="703" y="3495"/>
                  </a:cubicBezTo>
                  <a:cubicBezTo>
                    <a:pt x="716" y="3504"/>
                    <a:pt x="731" y="3508"/>
                    <a:pt x="746" y="3508"/>
                  </a:cubicBezTo>
                  <a:cubicBezTo>
                    <a:pt x="756" y="3508"/>
                    <a:pt x="767" y="3506"/>
                    <a:pt x="778" y="3501"/>
                  </a:cubicBezTo>
                  <a:cubicBezTo>
                    <a:pt x="817" y="3482"/>
                    <a:pt x="832" y="3438"/>
                    <a:pt x="814" y="3400"/>
                  </a:cubicBezTo>
                  <a:cubicBezTo>
                    <a:pt x="319" y="2354"/>
                    <a:pt x="154" y="1209"/>
                    <a:pt x="336" y="88"/>
                  </a:cubicBezTo>
                  <a:cubicBezTo>
                    <a:pt x="343" y="48"/>
                    <a:pt x="314" y="8"/>
                    <a:pt x="273" y="2"/>
                  </a:cubicBezTo>
                  <a:cubicBezTo>
                    <a:pt x="269" y="1"/>
                    <a:pt x="265" y="1"/>
                    <a:pt x="261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8"/>
            <p:cNvSpPr/>
            <p:nvPr/>
          </p:nvSpPr>
          <p:spPr>
            <a:xfrm>
              <a:off x="1835148" y="4424892"/>
              <a:ext cx="187559" cy="169561"/>
            </a:xfrm>
            <a:custGeom>
              <a:avLst/>
              <a:gdLst/>
              <a:ahLst/>
              <a:cxnLst/>
              <a:rect l="l" t="t" r="r" b="b"/>
              <a:pathLst>
                <a:path w="2746" h="2435" extrusionOk="0">
                  <a:moveTo>
                    <a:pt x="78" y="1"/>
                  </a:moveTo>
                  <a:cubicBezTo>
                    <a:pt x="39" y="1"/>
                    <a:pt x="7" y="29"/>
                    <a:pt x="4" y="68"/>
                  </a:cubicBezTo>
                  <a:cubicBezTo>
                    <a:pt x="0" y="110"/>
                    <a:pt x="29" y="147"/>
                    <a:pt x="71" y="150"/>
                  </a:cubicBezTo>
                  <a:cubicBezTo>
                    <a:pt x="293" y="173"/>
                    <a:pt x="614" y="317"/>
                    <a:pt x="831" y="449"/>
                  </a:cubicBezTo>
                  <a:cubicBezTo>
                    <a:pt x="1108" y="616"/>
                    <a:pt x="1342" y="788"/>
                    <a:pt x="1654" y="1128"/>
                  </a:cubicBezTo>
                  <a:cubicBezTo>
                    <a:pt x="1943" y="1441"/>
                    <a:pt x="2244" y="1884"/>
                    <a:pt x="2465" y="2209"/>
                  </a:cubicBezTo>
                  <a:cubicBezTo>
                    <a:pt x="2514" y="2279"/>
                    <a:pt x="2558" y="2345"/>
                    <a:pt x="2599" y="2403"/>
                  </a:cubicBezTo>
                  <a:cubicBezTo>
                    <a:pt x="2606" y="2409"/>
                    <a:pt x="2612" y="2416"/>
                    <a:pt x="2619" y="2422"/>
                  </a:cubicBezTo>
                  <a:cubicBezTo>
                    <a:pt x="2632" y="2430"/>
                    <a:pt x="2647" y="2434"/>
                    <a:pt x="2662" y="2434"/>
                  </a:cubicBezTo>
                  <a:cubicBezTo>
                    <a:pt x="2676" y="2434"/>
                    <a:pt x="2691" y="2430"/>
                    <a:pt x="2704" y="2422"/>
                  </a:cubicBezTo>
                  <a:cubicBezTo>
                    <a:pt x="2739" y="2399"/>
                    <a:pt x="2746" y="2351"/>
                    <a:pt x="2722" y="2318"/>
                  </a:cubicBezTo>
                  <a:cubicBezTo>
                    <a:pt x="2682" y="2262"/>
                    <a:pt x="2638" y="2196"/>
                    <a:pt x="2588" y="2125"/>
                  </a:cubicBezTo>
                  <a:cubicBezTo>
                    <a:pt x="2365" y="1797"/>
                    <a:pt x="2059" y="1346"/>
                    <a:pt x="1764" y="1026"/>
                  </a:cubicBezTo>
                  <a:cubicBezTo>
                    <a:pt x="1440" y="673"/>
                    <a:pt x="1195" y="494"/>
                    <a:pt x="908" y="319"/>
                  </a:cubicBezTo>
                  <a:cubicBezTo>
                    <a:pt x="676" y="179"/>
                    <a:pt x="332" y="26"/>
                    <a:pt x="86" y="1"/>
                  </a:cubicBezTo>
                  <a:cubicBezTo>
                    <a:pt x="83" y="1"/>
                    <a:pt x="80" y="1"/>
                    <a:pt x="78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22" name="Google Shape;1322;p8"/>
          <p:cNvGrpSpPr/>
          <p:nvPr/>
        </p:nvGrpSpPr>
        <p:grpSpPr>
          <a:xfrm flipH="1">
            <a:off x="421639" y="5525434"/>
            <a:ext cx="630947" cy="693209"/>
            <a:chOff x="1799697" y="4222450"/>
            <a:chExt cx="473210" cy="519907"/>
          </a:xfrm>
        </p:grpSpPr>
        <p:sp>
          <p:nvSpPr>
            <p:cNvPr id="1323" name="Google Shape;1323;p8"/>
            <p:cNvSpPr/>
            <p:nvPr/>
          </p:nvSpPr>
          <p:spPr>
            <a:xfrm>
              <a:off x="1799697" y="4414446"/>
              <a:ext cx="247323" cy="202499"/>
            </a:xfrm>
            <a:custGeom>
              <a:avLst/>
              <a:gdLst/>
              <a:ahLst/>
              <a:cxnLst/>
              <a:rect l="l" t="t" r="r" b="b"/>
              <a:pathLst>
                <a:path w="3621" h="2908" extrusionOk="0">
                  <a:moveTo>
                    <a:pt x="665" y="0"/>
                  </a:moveTo>
                  <a:cubicBezTo>
                    <a:pt x="444" y="0"/>
                    <a:pt x="292" y="59"/>
                    <a:pt x="177" y="182"/>
                  </a:cubicBezTo>
                  <a:cubicBezTo>
                    <a:pt x="0" y="371"/>
                    <a:pt x="13" y="699"/>
                    <a:pt x="212" y="1062"/>
                  </a:cubicBezTo>
                  <a:cubicBezTo>
                    <a:pt x="410" y="1421"/>
                    <a:pt x="736" y="1762"/>
                    <a:pt x="1157" y="2047"/>
                  </a:cubicBezTo>
                  <a:cubicBezTo>
                    <a:pt x="1328" y="2164"/>
                    <a:pt x="1514" y="2269"/>
                    <a:pt x="1710" y="2364"/>
                  </a:cubicBezTo>
                  <a:cubicBezTo>
                    <a:pt x="2275" y="2637"/>
                    <a:pt x="2973" y="2844"/>
                    <a:pt x="3533" y="2907"/>
                  </a:cubicBezTo>
                  <a:cubicBezTo>
                    <a:pt x="3536" y="2907"/>
                    <a:pt x="3539" y="2908"/>
                    <a:pt x="3541" y="2908"/>
                  </a:cubicBezTo>
                  <a:cubicBezTo>
                    <a:pt x="3566" y="2908"/>
                    <a:pt x="3587" y="2896"/>
                    <a:pt x="3600" y="2878"/>
                  </a:cubicBezTo>
                  <a:cubicBezTo>
                    <a:pt x="3616" y="2856"/>
                    <a:pt x="3620" y="2828"/>
                    <a:pt x="3609" y="2804"/>
                  </a:cubicBezTo>
                  <a:cubicBezTo>
                    <a:pt x="3211" y="1861"/>
                    <a:pt x="2723" y="1182"/>
                    <a:pt x="1976" y="526"/>
                  </a:cubicBezTo>
                  <a:cubicBezTo>
                    <a:pt x="1924" y="481"/>
                    <a:pt x="1863" y="432"/>
                    <a:pt x="1791" y="384"/>
                  </a:cubicBezTo>
                  <a:cubicBezTo>
                    <a:pt x="1544" y="217"/>
                    <a:pt x="1252" y="81"/>
                    <a:pt x="1050" y="43"/>
                  </a:cubicBezTo>
                  <a:cubicBezTo>
                    <a:pt x="901" y="15"/>
                    <a:pt x="775" y="0"/>
                    <a:pt x="66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8"/>
            <p:cNvSpPr/>
            <p:nvPr/>
          </p:nvSpPr>
          <p:spPr>
            <a:xfrm>
              <a:off x="2043206" y="4464795"/>
              <a:ext cx="229701" cy="151735"/>
            </a:xfrm>
            <a:custGeom>
              <a:avLst/>
              <a:gdLst/>
              <a:ahLst/>
              <a:cxnLst/>
              <a:rect l="l" t="t" r="r" b="b"/>
              <a:pathLst>
                <a:path w="3363" h="2179" extrusionOk="0">
                  <a:moveTo>
                    <a:pt x="2500" y="1"/>
                  </a:moveTo>
                  <a:cubicBezTo>
                    <a:pt x="2359" y="1"/>
                    <a:pt x="2227" y="17"/>
                    <a:pt x="2129" y="43"/>
                  </a:cubicBezTo>
                  <a:cubicBezTo>
                    <a:pt x="1726" y="151"/>
                    <a:pt x="1297" y="284"/>
                    <a:pt x="902" y="614"/>
                  </a:cubicBezTo>
                  <a:cubicBezTo>
                    <a:pt x="532" y="926"/>
                    <a:pt x="83" y="1579"/>
                    <a:pt x="4" y="2085"/>
                  </a:cubicBezTo>
                  <a:cubicBezTo>
                    <a:pt x="0" y="2107"/>
                    <a:pt x="6" y="2127"/>
                    <a:pt x="20" y="2143"/>
                  </a:cubicBezTo>
                  <a:cubicBezTo>
                    <a:pt x="26" y="2148"/>
                    <a:pt x="32" y="2152"/>
                    <a:pt x="36" y="2156"/>
                  </a:cubicBezTo>
                  <a:cubicBezTo>
                    <a:pt x="48" y="2164"/>
                    <a:pt x="61" y="2170"/>
                    <a:pt x="76" y="2170"/>
                  </a:cubicBezTo>
                  <a:cubicBezTo>
                    <a:pt x="199" y="2175"/>
                    <a:pt x="317" y="2178"/>
                    <a:pt x="432" y="2178"/>
                  </a:cubicBezTo>
                  <a:cubicBezTo>
                    <a:pt x="1088" y="2178"/>
                    <a:pt x="1601" y="2082"/>
                    <a:pt x="1992" y="1887"/>
                  </a:cubicBezTo>
                  <a:cubicBezTo>
                    <a:pt x="2548" y="1608"/>
                    <a:pt x="3187" y="1155"/>
                    <a:pt x="3319" y="718"/>
                  </a:cubicBezTo>
                  <a:cubicBezTo>
                    <a:pt x="3362" y="572"/>
                    <a:pt x="3348" y="435"/>
                    <a:pt x="3276" y="313"/>
                  </a:cubicBezTo>
                  <a:cubicBezTo>
                    <a:pt x="3241" y="252"/>
                    <a:pt x="3190" y="198"/>
                    <a:pt x="3125" y="154"/>
                  </a:cubicBezTo>
                  <a:cubicBezTo>
                    <a:pt x="2959" y="41"/>
                    <a:pt x="2719" y="1"/>
                    <a:pt x="250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8"/>
            <p:cNvSpPr/>
            <p:nvPr/>
          </p:nvSpPr>
          <p:spPr>
            <a:xfrm>
              <a:off x="2019504" y="4414376"/>
              <a:ext cx="43850" cy="327981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8"/>
            <p:cNvSpPr/>
            <p:nvPr/>
          </p:nvSpPr>
          <p:spPr>
            <a:xfrm>
              <a:off x="1964997" y="4222450"/>
              <a:ext cx="153066" cy="272273"/>
            </a:xfrm>
            <a:custGeom>
              <a:avLst/>
              <a:gdLst/>
              <a:ahLst/>
              <a:cxnLst/>
              <a:rect l="l" t="t" r="r" b="b"/>
              <a:pathLst>
                <a:path w="2241" h="3910" extrusionOk="0">
                  <a:moveTo>
                    <a:pt x="1035" y="1"/>
                  </a:moveTo>
                  <a:cubicBezTo>
                    <a:pt x="974" y="1"/>
                    <a:pt x="913" y="10"/>
                    <a:pt x="854" y="27"/>
                  </a:cubicBezTo>
                  <a:cubicBezTo>
                    <a:pt x="443" y="148"/>
                    <a:pt x="160" y="725"/>
                    <a:pt x="115" y="1095"/>
                  </a:cubicBezTo>
                  <a:cubicBezTo>
                    <a:pt x="1" y="2000"/>
                    <a:pt x="329" y="2939"/>
                    <a:pt x="1085" y="3882"/>
                  </a:cubicBezTo>
                  <a:cubicBezTo>
                    <a:pt x="1093" y="3888"/>
                    <a:pt x="1098" y="3892"/>
                    <a:pt x="1104" y="3896"/>
                  </a:cubicBezTo>
                  <a:cubicBezTo>
                    <a:pt x="1114" y="3904"/>
                    <a:pt x="1129" y="3909"/>
                    <a:pt x="1144" y="3909"/>
                  </a:cubicBezTo>
                  <a:cubicBezTo>
                    <a:pt x="1165" y="3909"/>
                    <a:pt x="1187" y="3901"/>
                    <a:pt x="1202" y="3885"/>
                  </a:cubicBezTo>
                  <a:cubicBezTo>
                    <a:pt x="1648" y="3386"/>
                    <a:pt x="1945" y="2867"/>
                    <a:pt x="2081" y="2335"/>
                  </a:cubicBezTo>
                  <a:cubicBezTo>
                    <a:pt x="2241" y="1710"/>
                    <a:pt x="2165" y="1067"/>
                    <a:pt x="1877" y="573"/>
                  </a:cubicBezTo>
                  <a:cubicBezTo>
                    <a:pt x="1778" y="404"/>
                    <a:pt x="1639" y="256"/>
                    <a:pt x="1488" y="154"/>
                  </a:cubicBezTo>
                  <a:cubicBezTo>
                    <a:pt x="1340" y="52"/>
                    <a:pt x="1185" y="1"/>
                    <a:pt x="103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8"/>
            <p:cNvSpPr/>
            <p:nvPr/>
          </p:nvSpPr>
          <p:spPr>
            <a:xfrm>
              <a:off x="2039723" y="4245988"/>
              <a:ext cx="54369" cy="235854"/>
            </a:xfrm>
            <a:custGeom>
              <a:avLst/>
              <a:gdLst/>
              <a:ahLst/>
              <a:cxnLst/>
              <a:rect l="l" t="t" r="r" b="b"/>
              <a:pathLst>
                <a:path w="796" h="3387" extrusionOk="0">
                  <a:moveTo>
                    <a:pt x="378" y="0"/>
                  </a:moveTo>
                  <a:cubicBezTo>
                    <a:pt x="369" y="0"/>
                    <a:pt x="359" y="2"/>
                    <a:pt x="350" y="5"/>
                  </a:cubicBezTo>
                  <a:cubicBezTo>
                    <a:pt x="312" y="21"/>
                    <a:pt x="294" y="65"/>
                    <a:pt x="309" y="103"/>
                  </a:cubicBezTo>
                  <a:cubicBezTo>
                    <a:pt x="564" y="728"/>
                    <a:pt x="644" y="1292"/>
                    <a:pt x="552" y="1828"/>
                  </a:cubicBezTo>
                  <a:cubicBezTo>
                    <a:pt x="462" y="2362"/>
                    <a:pt x="230" y="2859"/>
                    <a:pt x="15" y="3277"/>
                  </a:cubicBezTo>
                  <a:cubicBezTo>
                    <a:pt x="0" y="3311"/>
                    <a:pt x="12" y="3353"/>
                    <a:pt x="42" y="3373"/>
                  </a:cubicBezTo>
                  <a:cubicBezTo>
                    <a:pt x="44" y="3375"/>
                    <a:pt x="48" y="3376"/>
                    <a:pt x="50" y="3379"/>
                  </a:cubicBezTo>
                  <a:cubicBezTo>
                    <a:pt x="60" y="3384"/>
                    <a:pt x="71" y="3386"/>
                    <a:pt x="82" y="3386"/>
                  </a:cubicBezTo>
                  <a:cubicBezTo>
                    <a:pt x="110" y="3386"/>
                    <a:pt x="137" y="3372"/>
                    <a:pt x="150" y="3346"/>
                  </a:cubicBezTo>
                  <a:cubicBezTo>
                    <a:pt x="370" y="2917"/>
                    <a:pt x="608" y="2407"/>
                    <a:pt x="702" y="1853"/>
                  </a:cubicBezTo>
                  <a:cubicBezTo>
                    <a:pt x="796" y="1291"/>
                    <a:pt x="714" y="699"/>
                    <a:pt x="449" y="46"/>
                  </a:cubicBezTo>
                  <a:cubicBezTo>
                    <a:pt x="437" y="17"/>
                    <a:pt x="408" y="0"/>
                    <a:pt x="378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8"/>
            <p:cNvSpPr/>
            <p:nvPr/>
          </p:nvSpPr>
          <p:spPr>
            <a:xfrm>
              <a:off x="2065884" y="4510827"/>
              <a:ext cx="192408" cy="92545"/>
            </a:xfrm>
            <a:custGeom>
              <a:avLst/>
              <a:gdLst/>
              <a:ahLst/>
              <a:cxnLst/>
              <a:rect l="l" t="t" r="r" b="b"/>
              <a:pathLst>
                <a:path w="2817" h="1329" extrusionOk="0">
                  <a:moveTo>
                    <a:pt x="2732" y="0"/>
                  </a:moveTo>
                  <a:cubicBezTo>
                    <a:pt x="2709" y="0"/>
                    <a:pt x="2687" y="10"/>
                    <a:pt x="2673" y="29"/>
                  </a:cubicBezTo>
                  <a:cubicBezTo>
                    <a:pt x="2440" y="327"/>
                    <a:pt x="1861" y="701"/>
                    <a:pt x="1468" y="866"/>
                  </a:cubicBezTo>
                  <a:cubicBezTo>
                    <a:pt x="1023" y="1049"/>
                    <a:pt x="446" y="1154"/>
                    <a:pt x="73" y="1179"/>
                  </a:cubicBezTo>
                  <a:cubicBezTo>
                    <a:pt x="31" y="1181"/>
                    <a:pt x="0" y="1217"/>
                    <a:pt x="2" y="1256"/>
                  </a:cubicBezTo>
                  <a:cubicBezTo>
                    <a:pt x="3" y="1283"/>
                    <a:pt x="16" y="1303"/>
                    <a:pt x="35" y="1315"/>
                  </a:cubicBezTo>
                  <a:cubicBezTo>
                    <a:pt x="45" y="1324"/>
                    <a:pt x="60" y="1328"/>
                    <a:pt x="75" y="1328"/>
                  </a:cubicBezTo>
                  <a:cubicBezTo>
                    <a:pt x="78" y="1328"/>
                    <a:pt x="80" y="1328"/>
                    <a:pt x="82" y="1328"/>
                  </a:cubicBezTo>
                  <a:cubicBezTo>
                    <a:pt x="440" y="1306"/>
                    <a:pt x="1035" y="1208"/>
                    <a:pt x="1526" y="1004"/>
                  </a:cubicBezTo>
                  <a:cubicBezTo>
                    <a:pt x="1937" y="834"/>
                    <a:pt x="2536" y="448"/>
                    <a:pt x="2791" y="123"/>
                  </a:cubicBezTo>
                  <a:cubicBezTo>
                    <a:pt x="2816" y="89"/>
                    <a:pt x="2812" y="42"/>
                    <a:pt x="2778" y="16"/>
                  </a:cubicBezTo>
                  <a:cubicBezTo>
                    <a:pt x="2765" y="6"/>
                    <a:pt x="2748" y="0"/>
                    <a:pt x="2732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8"/>
            <p:cNvSpPr/>
            <p:nvPr/>
          </p:nvSpPr>
          <p:spPr>
            <a:xfrm>
              <a:off x="1821555" y="4457274"/>
              <a:ext cx="201151" cy="136972"/>
            </a:xfrm>
            <a:custGeom>
              <a:avLst/>
              <a:gdLst/>
              <a:ahLst/>
              <a:cxnLst/>
              <a:rect l="l" t="t" r="r" b="b"/>
              <a:pathLst>
                <a:path w="2945" h="1967" extrusionOk="0">
                  <a:moveTo>
                    <a:pt x="84" y="0"/>
                  </a:moveTo>
                  <a:cubicBezTo>
                    <a:pt x="76" y="0"/>
                    <a:pt x="68" y="1"/>
                    <a:pt x="61" y="4"/>
                  </a:cubicBezTo>
                  <a:cubicBezTo>
                    <a:pt x="23" y="17"/>
                    <a:pt x="1" y="61"/>
                    <a:pt x="14" y="99"/>
                  </a:cubicBezTo>
                  <a:cubicBezTo>
                    <a:pt x="132" y="449"/>
                    <a:pt x="453" y="871"/>
                    <a:pt x="792" y="1129"/>
                  </a:cubicBezTo>
                  <a:cubicBezTo>
                    <a:pt x="832" y="1166"/>
                    <a:pt x="874" y="1198"/>
                    <a:pt x="918" y="1224"/>
                  </a:cubicBezTo>
                  <a:cubicBezTo>
                    <a:pt x="1212" y="1425"/>
                    <a:pt x="1508" y="1543"/>
                    <a:pt x="1843" y="1679"/>
                  </a:cubicBezTo>
                  <a:lnTo>
                    <a:pt x="1894" y="1697"/>
                  </a:lnTo>
                  <a:cubicBezTo>
                    <a:pt x="2136" y="1797"/>
                    <a:pt x="2422" y="1864"/>
                    <a:pt x="2652" y="1919"/>
                  </a:cubicBezTo>
                  <a:cubicBezTo>
                    <a:pt x="2720" y="1935"/>
                    <a:pt x="2784" y="1950"/>
                    <a:pt x="2843" y="1964"/>
                  </a:cubicBezTo>
                  <a:cubicBezTo>
                    <a:pt x="2849" y="1966"/>
                    <a:pt x="2855" y="1966"/>
                    <a:pt x="2861" y="1966"/>
                  </a:cubicBezTo>
                  <a:cubicBezTo>
                    <a:pt x="2895" y="1966"/>
                    <a:pt x="2925" y="1943"/>
                    <a:pt x="2935" y="1909"/>
                  </a:cubicBezTo>
                  <a:cubicBezTo>
                    <a:pt x="2945" y="1869"/>
                    <a:pt x="2920" y="1829"/>
                    <a:pt x="2879" y="1818"/>
                  </a:cubicBezTo>
                  <a:cubicBezTo>
                    <a:pt x="2821" y="1804"/>
                    <a:pt x="2755" y="1786"/>
                    <a:pt x="2687" y="1770"/>
                  </a:cubicBezTo>
                  <a:cubicBezTo>
                    <a:pt x="2462" y="1718"/>
                    <a:pt x="2181" y="1651"/>
                    <a:pt x="1951" y="1558"/>
                  </a:cubicBezTo>
                  <a:lnTo>
                    <a:pt x="1900" y="1537"/>
                  </a:lnTo>
                  <a:cubicBezTo>
                    <a:pt x="1525" y="1389"/>
                    <a:pt x="1205" y="1257"/>
                    <a:pt x="883" y="1011"/>
                  </a:cubicBezTo>
                  <a:cubicBezTo>
                    <a:pt x="569" y="772"/>
                    <a:pt x="265" y="368"/>
                    <a:pt x="155" y="51"/>
                  </a:cubicBezTo>
                  <a:cubicBezTo>
                    <a:pt x="146" y="20"/>
                    <a:pt x="116" y="0"/>
                    <a:pt x="84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8"/>
            <p:cNvSpPr/>
            <p:nvPr/>
          </p:nvSpPr>
          <p:spPr>
            <a:xfrm>
              <a:off x="2033097" y="4234915"/>
              <a:ext cx="23906" cy="244697"/>
            </a:xfrm>
            <a:custGeom>
              <a:avLst/>
              <a:gdLst/>
              <a:ahLst/>
              <a:cxnLst/>
              <a:rect l="l" t="t" r="r" b="b"/>
              <a:pathLst>
                <a:path w="350" h="3514" extrusionOk="0">
                  <a:moveTo>
                    <a:pt x="79" y="0"/>
                  </a:moveTo>
                  <a:cubicBezTo>
                    <a:pt x="76" y="0"/>
                    <a:pt x="74" y="1"/>
                    <a:pt x="71" y="1"/>
                  </a:cubicBezTo>
                  <a:cubicBezTo>
                    <a:pt x="30" y="7"/>
                    <a:pt x="1" y="45"/>
                    <a:pt x="7" y="85"/>
                  </a:cubicBezTo>
                  <a:cubicBezTo>
                    <a:pt x="168" y="1244"/>
                    <a:pt x="200" y="2307"/>
                    <a:pt x="107" y="3432"/>
                  </a:cubicBezTo>
                  <a:cubicBezTo>
                    <a:pt x="103" y="3461"/>
                    <a:pt x="116" y="3487"/>
                    <a:pt x="138" y="3502"/>
                  </a:cubicBezTo>
                  <a:cubicBezTo>
                    <a:pt x="148" y="3509"/>
                    <a:pt x="160" y="3512"/>
                    <a:pt x="174" y="3513"/>
                  </a:cubicBezTo>
                  <a:cubicBezTo>
                    <a:pt x="177" y="3514"/>
                    <a:pt x="180" y="3514"/>
                    <a:pt x="182" y="3514"/>
                  </a:cubicBezTo>
                  <a:cubicBezTo>
                    <a:pt x="221" y="3514"/>
                    <a:pt x="250" y="3484"/>
                    <a:pt x="254" y="3446"/>
                  </a:cubicBezTo>
                  <a:cubicBezTo>
                    <a:pt x="349" y="2309"/>
                    <a:pt x="319" y="1235"/>
                    <a:pt x="154" y="65"/>
                  </a:cubicBezTo>
                  <a:cubicBezTo>
                    <a:pt x="148" y="27"/>
                    <a:pt x="115" y="0"/>
                    <a:pt x="79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" name="Google Shape;1331;p8"/>
            <p:cNvSpPr/>
            <p:nvPr/>
          </p:nvSpPr>
          <p:spPr>
            <a:xfrm>
              <a:off x="2065269" y="4494670"/>
              <a:ext cx="194389" cy="107934"/>
            </a:xfrm>
            <a:custGeom>
              <a:avLst/>
              <a:gdLst/>
              <a:ahLst/>
              <a:cxnLst/>
              <a:rect l="l" t="t" r="r" b="b"/>
              <a:pathLst>
                <a:path w="2846" h="1550" extrusionOk="0">
                  <a:moveTo>
                    <a:pt x="2760" y="1"/>
                  </a:moveTo>
                  <a:cubicBezTo>
                    <a:pt x="2749" y="1"/>
                    <a:pt x="2739" y="3"/>
                    <a:pt x="2729" y="8"/>
                  </a:cubicBezTo>
                  <a:lnTo>
                    <a:pt x="2692" y="24"/>
                  </a:lnTo>
                  <a:cubicBezTo>
                    <a:pt x="1760" y="448"/>
                    <a:pt x="879" y="849"/>
                    <a:pt x="44" y="1414"/>
                  </a:cubicBezTo>
                  <a:cubicBezTo>
                    <a:pt x="9" y="1437"/>
                    <a:pt x="1" y="1483"/>
                    <a:pt x="24" y="1518"/>
                  </a:cubicBezTo>
                  <a:cubicBezTo>
                    <a:pt x="31" y="1525"/>
                    <a:pt x="37" y="1531"/>
                    <a:pt x="44" y="1537"/>
                  </a:cubicBezTo>
                  <a:cubicBezTo>
                    <a:pt x="56" y="1545"/>
                    <a:pt x="71" y="1549"/>
                    <a:pt x="86" y="1549"/>
                  </a:cubicBezTo>
                  <a:cubicBezTo>
                    <a:pt x="101" y="1549"/>
                    <a:pt x="115" y="1545"/>
                    <a:pt x="127" y="1537"/>
                  </a:cubicBezTo>
                  <a:cubicBezTo>
                    <a:pt x="955" y="978"/>
                    <a:pt x="1830" y="580"/>
                    <a:pt x="2755" y="159"/>
                  </a:cubicBezTo>
                  <a:lnTo>
                    <a:pt x="2792" y="143"/>
                  </a:lnTo>
                  <a:cubicBezTo>
                    <a:pt x="2829" y="126"/>
                    <a:pt x="2845" y="81"/>
                    <a:pt x="2828" y="44"/>
                  </a:cubicBezTo>
                  <a:cubicBezTo>
                    <a:pt x="2815" y="17"/>
                    <a:pt x="2788" y="1"/>
                    <a:pt x="2760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" name="Google Shape;1332;p8"/>
            <p:cNvSpPr/>
            <p:nvPr/>
          </p:nvSpPr>
          <p:spPr>
            <a:xfrm>
              <a:off x="1824834" y="4439446"/>
              <a:ext cx="197667" cy="154242"/>
            </a:xfrm>
            <a:custGeom>
              <a:avLst/>
              <a:gdLst/>
              <a:ahLst/>
              <a:cxnLst/>
              <a:rect l="l" t="t" r="r" b="b"/>
              <a:pathLst>
                <a:path w="2894" h="2215" extrusionOk="0">
                  <a:moveTo>
                    <a:pt x="86" y="0"/>
                  </a:moveTo>
                  <a:cubicBezTo>
                    <a:pt x="70" y="0"/>
                    <a:pt x="53" y="6"/>
                    <a:pt x="39" y="18"/>
                  </a:cubicBezTo>
                  <a:cubicBezTo>
                    <a:pt x="5" y="43"/>
                    <a:pt x="1" y="91"/>
                    <a:pt x="27" y="123"/>
                  </a:cubicBezTo>
                  <a:cubicBezTo>
                    <a:pt x="262" y="416"/>
                    <a:pt x="699" y="837"/>
                    <a:pt x="1024" y="1082"/>
                  </a:cubicBezTo>
                  <a:cubicBezTo>
                    <a:pt x="1168" y="1188"/>
                    <a:pt x="1320" y="1296"/>
                    <a:pt x="1482" y="1407"/>
                  </a:cubicBezTo>
                  <a:cubicBezTo>
                    <a:pt x="1834" y="1647"/>
                    <a:pt x="2245" y="1901"/>
                    <a:pt x="2771" y="2206"/>
                  </a:cubicBezTo>
                  <a:cubicBezTo>
                    <a:pt x="2784" y="2212"/>
                    <a:pt x="2797" y="2215"/>
                    <a:pt x="2809" y="2215"/>
                  </a:cubicBezTo>
                  <a:cubicBezTo>
                    <a:pt x="2835" y="2215"/>
                    <a:pt x="2860" y="2202"/>
                    <a:pt x="2873" y="2178"/>
                  </a:cubicBezTo>
                  <a:cubicBezTo>
                    <a:pt x="2894" y="2142"/>
                    <a:pt x="2882" y="2096"/>
                    <a:pt x="2846" y="2076"/>
                  </a:cubicBezTo>
                  <a:cubicBezTo>
                    <a:pt x="2085" y="1633"/>
                    <a:pt x="1565" y="1301"/>
                    <a:pt x="1113" y="961"/>
                  </a:cubicBezTo>
                  <a:cubicBezTo>
                    <a:pt x="798" y="725"/>
                    <a:pt x="373" y="314"/>
                    <a:pt x="144" y="28"/>
                  </a:cubicBezTo>
                  <a:cubicBezTo>
                    <a:pt x="130" y="10"/>
                    <a:pt x="108" y="0"/>
                    <a:pt x="86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8"/>
            <p:cNvSpPr/>
            <p:nvPr/>
          </p:nvSpPr>
          <p:spPr>
            <a:xfrm>
              <a:off x="2065474" y="4482484"/>
              <a:ext cx="184144" cy="120051"/>
            </a:xfrm>
            <a:custGeom>
              <a:avLst/>
              <a:gdLst/>
              <a:ahLst/>
              <a:cxnLst/>
              <a:rect l="l" t="t" r="r" b="b"/>
              <a:pathLst>
                <a:path w="2696" h="1724" extrusionOk="0">
                  <a:moveTo>
                    <a:pt x="2541" y="0"/>
                  </a:moveTo>
                  <a:cubicBezTo>
                    <a:pt x="2142" y="0"/>
                    <a:pt x="1587" y="115"/>
                    <a:pt x="1261" y="270"/>
                  </a:cubicBezTo>
                  <a:cubicBezTo>
                    <a:pt x="865" y="458"/>
                    <a:pt x="325" y="948"/>
                    <a:pt x="17" y="1617"/>
                  </a:cubicBezTo>
                  <a:cubicBezTo>
                    <a:pt x="0" y="1653"/>
                    <a:pt x="12" y="1691"/>
                    <a:pt x="41" y="1712"/>
                  </a:cubicBezTo>
                  <a:lnTo>
                    <a:pt x="51" y="1716"/>
                  </a:lnTo>
                  <a:cubicBezTo>
                    <a:pt x="62" y="1721"/>
                    <a:pt x="73" y="1723"/>
                    <a:pt x="84" y="1723"/>
                  </a:cubicBezTo>
                  <a:cubicBezTo>
                    <a:pt x="112" y="1723"/>
                    <a:pt x="138" y="1708"/>
                    <a:pt x="152" y="1679"/>
                  </a:cubicBezTo>
                  <a:cubicBezTo>
                    <a:pt x="445" y="1044"/>
                    <a:pt x="952" y="582"/>
                    <a:pt x="1325" y="404"/>
                  </a:cubicBezTo>
                  <a:cubicBezTo>
                    <a:pt x="1632" y="258"/>
                    <a:pt x="2159" y="151"/>
                    <a:pt x="2539" y="151"/>
                  </a:cubicBezTo>
                  <a:cubicBezTo>
                    <a:pt x="2565" y="151"/>
                    <a:pt x="2591" y="151"/>
                    <a:pt x="2615" y="152"/>
                  </a:cubicBezTo>
                  <a:cubicBezTo>
                    <a:pt x="2616" y="152"/>
                    <a:pt x="2617" y="152"/>
                    <a:pt x="2618" y="152"/>
                  </a:cubicBezTo>
                  <a:cubicBezTo>
                    <a:pt x="2659" y="152"/>
                    <a:pt x="2691" y="119"/>
                    <a:pt x="2694" y="81"/>
                  </a:cubicBezTo>
                  <a:cubicBezTo>
                    <a:pt x="2695" y="38"/>
                    <a:pt x="2662" y="3"/>
                    <a:pt x="2622" y="2"/>
                  </a:cubicBezTo>
                  <a:cubicBezTo>
                    <a:pt x="2596" y="1"/>
                    <a:pt x="2569" y="0"/>
                    <a:pt x="25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8"/>
            <p:cNvSpPr/>
            <p:nvPr/>
          </p:nvSpPr>
          <p:spPr>
            <a:xfrm>
              <a:off x="1994573" y="4237492"/>
              <a:ext cx="56828" cy="244349"/>
            </a:xfrm>
            <a:custGeom>
              <a:avLst/>
              <a:gdLst/>
              <a:ahLst/>
              <a:cxnLst/>
              <a:rect l="l" t="t" r="r" b="b"/>
              <a:pathLst>
                <a:path w="832" h="3509" extrusionOk="0">
                  <a:moveTo>
                    <a:pt x="261" y="1"/>
                  </a:moveTo>
                  <a:cubicBezTo>
                    <a:pt x="226" y="1"/>
                    <a:pt x="194" y="28"/>
                    <a:pt x="187" y="64"/>
                  </a:cubicBezTo>
                  <a:cubicBezTo>
                    <a:pt x="1" y="1216"/>
                    <a:pt x="171" y="2390"/>
                    <a:pt x="680" y="3466"/>
                  </a:cubicBezTo>
                  <a:cubicBezTo>
                    <a:pt x="686" y="3479"/>
                    <a:pt x="693" y="3488"/>
                    <a:pt x="703" y="3495"/>
                  </a:cubicBezTo>
                  <a:cubicBezTo>
                    <a:pt x="716" y="3504"/>
                    <a:pt x="731" y="3508"/>
                    <a:pt x="746" y="3508"/>
                  </a:cubicBezTo>
                  <a:cubicBezTo>
                    <a:pt x="756" y="3508"/>
                    <a:pt x="767" y="3506"/>
                    <a:pt x="778" y="3501"/>
                  </a:cubicBezTo>
                  <a:cubicBezTo>
                    <a:pt x="817" y="3482"/>
                    <a:pt x="832" y="3438"/>
                    <a:pt x="814" y="3400"/>
                  </a:cubicBezTo>
                  <a:cubicBezTo>
                    <a:pt x="319" y="2354"/>
                    <a:pt x="154" y="1209"/>
                    <a:pt x="336" y="88"/>
                  </a:cubicBezTo>
                  <a:cubicBezTo>
                    <a:pt x="343" y="48"/>
                    <a:pt x="314" y="8"/>
                    <a:pt x="273" y="2"/>
                  </a:cubicBezTo>
                  <a:cubicBezTo>
                    <a:pt x="269" y="1"/>
                    <a:pt x="265" y="1"/>
                    <a:pt x="261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8"/>
            <p:cNvSpPr/>
            <p:nvPr/>
          </p:nvSpPr>
          <p:spPr>
            <a:xfrm>
              <a:off x="1835148" y="4424892"/>
              <a:ext cx="187559" cy="169561"/>
            </a:xfrm>
            <a:custGeom>
              <a:avLst/>
              <a:gdLst/>
              <a:ahLst/>
              <a:cxnLst/>
              <a:rect l="l" t="t" r="r" b="b"/>
              <a:pathLst>
                <a:path w="2746" h="2435" extrusionOk="0">
                  <a:moveTo>
                    <a:pt x="78" y="1"/>
                  </a:moveTo>
                  <a:cubicBezTo>
                    <a:pt x="39" y="1"/>
                    <a:pt x="7" y="29"/>
                    <a:pt x="4" y="68"/>
                  </a:cubicBezTo>
                  <a:cubicBezTo>
                    <a:pt x="0" y="110"/>
                    <a:pt x="29" y="147"/>
                    <a:pt x="71" y="150"/>
                  </a:cubicBezTo>
                  <a:cubicBezTo>
                    <a:pt x="293" y="173"/>
                    <a:pt x="614" y="317"/>
                    <a:pt x="831" y="449"/>
                  </a:cubicBezTo>
                  <a:cubicBezTo>
                    <a:pt x="1108" y="616"/>
                    <a:pt x="1342" y="788"/>
                    <a:pt x="1654" y="1128"/>
                  </a:cubicBezTo>
                  <a:cubicBezTo>
                    <a:pt x="1943" y="1441"/>
                    <a:pt x="2244" y="1884"/>
                    <a:pt x="2465" y="2209"/>
                  </a:cubicBezTo>
                  <a:cubicBezTo>
                    <a:pt x="2514" y="2279"/>
                    <a:pt x="2558" y="2345"/>
                    <a:pt x="2599" y="2403"/>
                  </a:cubicBezTo>
                  <a:cubicBezTo>
                    <a:pt x="2606" y="2409"/>
                    <a:pt x="2612" y="2416"/>
                    <a:pt x="2619" y="2422"/>
                  </a:cubicBezTo>
                  <a:cubicBezTo>
                    <a:pt x="2632" y="2430"/>
                    <a:pt x="2647" y="2434"/>
                    <a:pt x="2662" y="2434"/>
                  </a:cubicBezTo>
                  <a:cubicBezTo>
                    <a:pt x="2676" y="2434"/>
                    <a:pt x="2691" y="2430"/>
                    <a:pt x="2704" y="2422"/>
                  </a:cubicBezTo>
                  <a:cubicBezTo>
                    <a:pt x="2739" y="2399"/>
                    <a:pt x="2746" y="2351"/>
                    <a:pt x="2722" y="2318"/>
                  </a:cubicBezTo>
                  <a:cubicBezTo>
                    <a:pt x="2682" y="2262"/>
                    <a:pt x="2638" y="2196"/>
                    <a:pt x="2588" y="2125"/>
                  </a:cubicBezTo>
                  <a:cubicBezTo>
                    <a:pt x="2365" y="1797"/>
                    <a:pt x="2059" y="1346"/>
                    <a:pt x="1764" y="1026"/>
                  </a:cubicBezTo>
                  <a:cubicBezTo>
                    <a:pt x="1440" y="673"/>
                    <a:pt x="1195" y="494"/>
                    <a:pt x="908" y="319"/>
                  </a:cubicBezTo>
                  <a:cubicBezTo>
                    <a:pt x="676" y="179"/>
                    <a:pt x="332" y="26"/>
                    <a:pt x="86" y="1"/>
                  </a:cubicBezTo>
                  <a:cubicBezTo>
                    <a:pt x="83" y="1"/>
                    <a:pt x="80" y="1"/>
                    <a:pt x="78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2535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Google Shape;1337;p9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8" name="Google Shape;1338;p9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9" name="Google Shape;1339;p9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40" name="Google Shape;1340;p9"/>
          <p:cNvGrpSpPr/>
          <p:nvPr/>
        </p:nvGrpSpPr>
        <p:grpSpPr>
          <a:xfrm>
            <a:off x="137451" y="6118346"/>
            <a:ext cx="11970264" cy="661941"/>
            <a:chOff x="103088" y="4588759"/>
            <a:chExt cx="8977698" cy="496456"/>
          </a:xfrm>
        </p:grpSpPr>
        <p:sp>
          <p:nvSpPr>
            <p:cNvPr id="1341" name="Google Shape;1341;p9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42" name="Google Shape;1342;p9"/>
            <p:cNvGrpSpPr/>
            <p:nvPr/>
          </p:nvGrpSpPr>
          <p:grpSpPr>
            <a:xfrm>
              <a:off x="103087" y="4641588"/>
              <a:ext cx="142923" cy="130526"/>
              <a:chOff x="178100" y="3904645"/>
              <a:chExt cx="142923" cy="130526"/>
            </a:xfrm>
          </p:grpSpPr>
          <p:sp>
            <p:nvSpPr>
              <p:cNvPr id="1343" name="Google Shape;1343;p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" name="Google Shape;1344;p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" name="Google Shape;1345;p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46" name="Google Shape;1346;p9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1347" name="Google Shape;1347;p9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" name="Google Shape;1348;p9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49" name="Google Shape;1349;p9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1350" name="Google Shape;1350;p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" name="Google Shape;1351;p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" name="Google Shape;1352;p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353" name="Google Shape;1353;p9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54" name="Google Shape;1354;p9"/>
            <p:cNvGrpSpPr/>
            <p:nvPr/>
          </p:nvGrpSpPr>
          <p:grpSpPr>
            <a:xfrm>
              <a:off x="834763" y="4933213"/>
              <a:ext cx="142923" cy="130526"/>
              <a:chOff x="178100" y="3904645"/>
              <a:chExt cx="142923" cy="130526"/>
            </a:xfrm>
          </p:grpSpPr>
          <p:sp>
            <p:nvSpPr>
              <p:cNvPr id="1355" name="Google Shape;1355;p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6" name="Google Shape;1356;p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" name="Google Shape;1357;p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58" name="Google Shape;1358;p9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1359" name="Google Shape;1359;p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" name="Google Shape;1360;p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" name="Google Shape;1361;p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362" name="Google Shape;1362;p9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63" name="Google Shape;1363;p9"/>
            <p:cNvGrpSpPr/>
            <p:nvPr/>
          </p:nvGrpSpPr>
          <p:grpSpPr>
            <a:xfrm>
              <a:off x="1088463" y="4638600"/>
              <a:ext cx="142923" cy="130526"/>
              <a:chOff x="178100" y="3904645"/>
              <a:chExt cx="142923" cy="130526"/>
            </a:xfrm>
          </p:grpSpPr>
          <p:sp>
            <p:nvSpPr>
              <p:cNvPr id="1364" name="Google Shape;1364;p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" name="Google Shape;1365;p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" name="Google Shape;1366;p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67" name="Google Shape;1367;p9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1368" name="Google Shape;1368;p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9" name="Google Shape;1369;p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70" name="Google Shape;1370;p9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1371" name="Google Shape;1371;p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2" name="Google Shape;1372;p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" name="Google Shape;1373;p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74" name="Google Shape;1374;p9"/>
            <p:cNvGrpSpPr/>
            <p:nvPr/>
          </p:nvGrpSpPr>
          <p:grpSpPr>
            <a:xfrm>
              <a:off x="2621688" y="4908138"/>
              <a:ext cx="142923" cy="130526"/>
              <a:chOff x="178100" y="3904645"/>
              <a:chExt cx="142923" cy="130526"/>
            </a:xfrm>
          </p:grpSpPr>
          <p:sp>
            <p:nvSpPr>
              <p:cNvPr id="1375" name="Google Shape;1375;p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" name="Google Shape;1376;p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" name="Google Shape;1377;p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78" name="Google Shape;1378;p9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1379" name="Google Shape;1379;p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0" name="Google Shape;1380;p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381" name="Google Shape;1381;p9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82" name="Google Shape;1382;p9"/>
            <p:cNvGrpSpPr/>
            <p:nvPr/>
          </p:nvGrpSpPr>
          <p:grpSpPr>
            <a:xfrm>
              <a:off x="1927025" y="4603875"/>
              <a:ext cx="142923" cy="130526"/>
              <a:chOff x="178100" y="3904645"/>
              <a:chExt cx="142923" cy="130526"/>
            </a:xfrm>
          </p:grpSpPr>
          <p:sp>
            <p:nvSpPr>
              <p:cNvPr id="1383" name="Google Shape;1383;p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4" name="Google Shape;1384;p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5" name="Google Shape;1385;p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86" name="Google Shape;1386;p9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1387" name="Google Shape;1387;p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8" name="Google Shape;1388;p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89" name="Google Shape;1389;p9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1390" name="Google Shape;1390;p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1" name="Google Shape;1391;p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2" name="Google Shape;1392;p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93" name="Google Shape;1393;p9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1394" name="Google Shape;1394;p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5" name="Google Shape;1395;p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96" name="Google Shape;1396;p9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1397" name="Google Shape;1397;p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8" name="Google Shape;1398;p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9" name="Google Shape;1399;p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400" name="Google Shape;1400;p9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401" name="Google Shape;1401;p9"/>
            <p:cNvGrpSpPr/>
            <p:nvPr/>
          </p:nvGrpSpPr>
          <p:grpSpPr>
            <a:xfrm flipH="1">
              <a:off x="8761575" y="4655463"/>
              <a:ext cx="142923" cy="130526"/>
              <a:chOff x="178100" y="3904645"/>
              <a:chExt cx="142923" cy="130526"/>
            </a:xfrm>
          </p:grpSpPr>
          <p:sp>
            <p:nvSpPr>
              <p:cNvPr id="1402" name="Google Shape;1402;p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3" name="Google Shape;1403;p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4" name="Google Shape;1404;p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05" name="Google Shape;1405;p9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1406" name="Google Shape;1406;p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7" name="Google Shape;1407;p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08" name="Google Shape;1408;p9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1409" name="Google Shape;1409;p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0" name="Google Shape;1410;p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1" name="Google Shape;1411;p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412" name="Google Shape;1412;p9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9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414" name="Google Shape;1414;p9"/>
            <p:cNvGrpSpPr/>
            <p:nvPr/>
          </p:nvGrpSpPr>
          <p:grpSpPr>
            <a:xfrm flipH="1">
              <a:off x="8078788" y="4799888"/>
              <a:ext cx="142923" cy="130526"/>
              <a:chOff x="178100" y="3904645"/>
              <a:chExt cx="142923" cy="130526"/>
            </a:xfrm>
          </p:grpSpPr>
          <p:sp>
            <p:nvSpPr>
              <p:cNvPr id="1415" name="Google Shape;1415;p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6" name="Google Shape;1416;p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7" name="Google Shape;1417;p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18" name="Google Shape;1418;p9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1419" name="Google Shape;1419;p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0" name="Google Shape;1420;p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21" name="Google Shape;1421;p9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1422" name="Google Shape;1422;p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3" name="Google Shape;1423;p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4" name="Google Shape;1424;p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425" name="Google Shape;1425;p9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426" name="Google Shape;1426;p9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1427" name="Google Shape;1427;p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8" name="Google Shape;1428;p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429" name="Google Shape;1429;p9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430" name="Google Shape;1430;p9"/>
            <p:cNvGrpSpPr/>
            <p:nvPr/>
          </p:nvGrpSpPr>
          <p:grpSpPr>
            <a:xfrm flipH="1">
              <a:off x="7047313" y="4735613"/>
              <a:ext cx="142923" cy="130526"/>
              <a:chOff x="178100" y="3904645"/>
              <a:chExt cx="142923" cy="130526"/>
            </a:xfrm>
          </p:grpSpPr>
          <p:sp>
            <p:nvSpPr>
              <p:cNvPr id="1431" name="Google Shape;1431;p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2" name="Google Shape;1432;p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3" name="Google Shape;1433;p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34" name="Google Shape;1434;p9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1435" name="Google Shape;1435;p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6" name="Google Shape;1436;p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37" name="Google Shape;1437;p9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1438" name="Google Shape;1438;p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9" name="Google Shape;1439;p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0" name="Google Shape;1440;p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441" name="Google Shape;1441;p9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442" name="Google Shape;1442;p9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1443" name="Google Shape;1443;p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4" name="Google Shape;1444;p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5" name="Google Shape;1445;p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46" name="Google Shape;1446;p9"/>
            <p:cNvGrpSpPr/>
            <p:nvPr/>
          </p:nvGrpSpPr>
          <p:grpSpPr>
            <a:xfrm flipH="1">
              <a:off x="3504875" y="4870688"/>
              <a:ext cx="142923" cy="130526"/>
              <a:chOff x="178100" y="3904645"/>
              <a:chExt cx="142923" cy="130526"/>
            </a:xfrm>
          </p:grpSpPr>
          <p:sp>
            <p:nvSpPr>
              <p:cNvPr id="1447" name="Google Shape;1447;p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8" name="Google Shape;1448;p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9" name="Google Shape;1449;p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50" name="Google Shape;1450;p9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1451" name="Google Shape;1451;p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2" name="Google Shape;1452;p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53" name="Google Shape;1453;p9"/>
            <p:cNvGrpSpPr/>
            <p:nvPr/>
          </p:nvGrpSpPr>
          <p:grpSpPr>
            <a:xfrm flipH="1">
              <a:off x="3950663" y="4855325"/>
              <a:ext cx="142923" cy="130526"/>
              <a:chOff x="178100" y="3904645"/>
              <a:chExt cx="142923" cy="130526"/>
            </a:xfrm>
          </p:grpSpPr>
          <p:sp>
            <p:nvSpPr>
              <p:cNvPr id="1454" name="Google Shape;1454;p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5" name="Google Shape;1455;p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6" name="Google Shape;1456;p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57" name="Google Shape;1457;p9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1458" name="Google Shape;1458;p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9" name="Google Shape;1459;p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60" name="Google Shape;1460;p9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1461" name="Google Shape;1461;p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2" name="Google Shape;1462;p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3" name="Google Shape;1463;p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64" name="Google Shape;1464;p9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1465" name="Google Shape;1465;p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6" name="Google Shape;1466;p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67" name="Google Shape;1467;p9"/>
            <p:cNvGrpSpPr/>
            <p:nvPr/>
          </p:nvGrpSpPr>
          <p:grpSpPr>
            <a:xfrm>
              <a:off x="2916488" y="4589988"/>
              <a:ext cx="142923" cy="130526"/>
              <a:chOff x="178100" y="3904645"/>
              <a:chExt cx="142923" cy="130526"/>
            </a:xfrm>
          </p:grpSpPr>
          <p:sp>
            <p:nvSpPr>
              <p:cNvPr id="1468" name="Google Shape;1468;p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9" name="Google Shape;1469;p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0" name="Google Shape;1470;p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71" name="Google Shape;1471;p9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1472" name="Google Shape;1472;p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3" name="Google Shape;1473;p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474" name="Google Shape;1474;p9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475" name="Google Shape;1475;p9"/>
            <p:cNvGrpSpPr/>
            <p:nvPr/>
          </p:nvGrpSpPr>
          <p:grpSpPr>
            <a:xfrm>
              <a:off x="4632438" y="4603875"/>
              <a:ext cx="142923" cy="130526"/>
              <a:chOff x="178100" y="3904645"/>
              <a:chExt cx="142923" cy="130526"/>
            </a:xfrm>
          </p:grpSpPr>
          <p:sp>
            <p:nvSpPr>
              <p:cNvPr id="1476" name="Google Shape;1476;p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7" name="Google Shape;1477;p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8" name="Google Shape;1478;p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79" name="Google Shape;1479;p9"/>
            <p:cNvGrpSpPr/>
            <p:nvPr/>
          </p:nvGrpSpPr>
          <p:grpSpPr>
            <a:xfrm>
              <a:off x="6178388" y="4603875"/>
              <a:ext cx="142923" cy="130526"/>
              <a:chOff x="178100" y="3904645"/>
              <a:chExt cx="142923" cy="130526"/>
            </a:xfrm>
          </p:grpSpPr>
          <p:sp>
            <p:nvSpPr>
              <p:cNvPr id="1480" name="Google Shape;1480;p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1" name="Google Shape;1481;p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2" name="Google Shape;1482;p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83" name="Google Shape;1483;p9"/>
            <p:cNvGrpSpPr/>
            <p:nvPr/>
          </p:nvGrpSpPr>
          <p:grpSpPr>
            <a:xfrm>
              <a:off x="5250150" y="4638600"/>
              <a:ext cx="142923" cy="130526"/>
              <a:chOff x="178100" y="3904645"/>
              <a:chExt cx="142923" cy="130526"/>
            </a:xfrm>
          </p:grpSpPr>
          <p:sp>
            <p:nvSpPr>
              <p:cNvPr id="1484" name="Google Shape;1484;p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5" name="Google Shape;1485;p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6" name="Google Shape;1486;p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87" name="Google Shape;1487;p9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1488" name="Google Shape;1488;p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9" name="Google Shape;1489;p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90" name="Google Shape;1490;p9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1491" name="Google Shape;1491;p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2" name="Google Shape;1492;p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493" name="Google Shape;1493;p9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4" name="Google Shape;1494;p9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95" name="Google Shape;1495;p9"/>
          <p:cNvSpPr txBox="1">
            <a:spLocks noGrp="1"/>
          </p:cNvSpPr>
          <p:nvPr>
            <p:ph type="title"/>
          </p:nvPr>
        </p:nvSpPr>
        <p:spPr>
          <a:xfrm>
            <a:off x="2743215" y="2044604"/>
            <a:ext cx="6705600" cy="17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496" name="Google Shape;1496;p9"/>
          <p:cNvSpPr txBox="1">
            <a:spLocks noGrp="1"/>
          </p:cNvSpPr>
          <p:nvPr>
            <p:ph type="subTitle" idx="1"/>
          </p:nvPr>
        </p:nvSpPr>
        <p:spPr>
          <a:xfrm>
            <a:off x="3060867" y="3833433"/>
            <a:ext cx="6070000" cy="12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021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Google Shape;1498;p10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9" name="Google Shape;1499;p10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0" name="Google Shape;1500;p10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01" name="Google Shape;1501;p10"/>
          <p:cNvGrpSpPr/>
          <p:nvPr/>
        </p:nvGrpSpPr>
        <p:grpSpPr>
          <a:xfrm>
            <a:off x="137451" y="6118346"/>
            <a:ext cx="11970264" cy="661941"/>
            <a:chOff x="103088" y="4588759"/>
            <a:chExt cx="8977698" cy="496456"/>
          </a:xfrm>
        </p:grpSpPr>
        <p:sp>
          <p:nvSpPr>
            <p:cNvPr id="1502" name="Google Shape;1502;p10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503" name="Google Shape;1503;p10"/>
            <p:cNvGrpSpPr/>
            <p:nvPr/>
          </p:nvGrpSpPr>
          <p:grpSpPr>
            <a:xfrm>
              <a:off x="103087" y="4641588"/>
              <a:ext cx="142923" cy="130526"/>
              <a:chOff x="178100" y="3904645"/>
              <a:chExt cx="142923" cy="130526"/>
            </a:xfrm>
          </p:grpSpPr>
          <p:sp>
            <p:nvSpPr>
              <p:cNvPr id="1504" name="Google Shape;1504;p1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5" name="Google Shape;1505;p1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6" name="Google Shape;1506;p1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07" name="Google Shape;1507;p10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1508" name="Google Shape;1508;p10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9" name="Google Shape;1509;p10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10" name="Google Shape;1510;p10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1511" name="Google Shape;1511;p1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2" name="Google Shape;1512;p1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3" name="Google Shape;1513;p1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514" name="Google Shape;1514;p10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515" name="Google Shape;1515;p10"/>
            <p:cNvGrpSpPr/>
            <p:nvPr/>
          </p:nvGrpSpPr>
          <p:grpSpPr>
            <a:xfrm>
              <a:off x="834763" y="4933213"/>
              <a:ext cx="142923" cy="130526"/>
              <a:chOff x="178100" y="3904645"/>
              <a:chExt cx="142923" cy="130526"/>
            </a:xfrm>
          </p:grpSpPr>
          <p:sp>
            <p:nvSpPr>
              <p:cNvPr id="1516" name="Google Shape;1516;p1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7" name="Google Shape;1517;p1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8" name="Google Shape;1518;p1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19" name="Google Shape;1519;p10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1520" name="Google Shape;1520;p1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1" name="Google Shape;1521;p1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2" name="Google Shape;1522;p1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523" name="Google Shape;1523;p10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524" name="Google Shape;1524;p10"/>
            <p:cNvGrpSpPr/>
            <p:nvPr/>
          </p:nvGrpSpPr>
          <p:grpSpPr>
            <a:xfrm>
              <a:off x="1088463" y="4638600"/>
              <a:ext cx="142923" cy="130526"/>
              <a:chOff x="178100" y="3904645"/>
              <a:chExt cx="142923" cy="130526"/>
            </a:xfrm>
          </p:grpSpPr>
          <p:sp>
            <p:nvSpPr>
              <p:cNvPr id="1525" name="Google Shape;1525;p1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6" name="Google Shape;1526;p1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7" name="Google Shape;1527;p1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28" name="Google Shape;1528;p10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1529" name="Google Shape;1529;p1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0" name="Google Shape;1530;p1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31" name="Google Shape;1531;p10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1532" name="Google Shape;1532;p1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3" name="Google Shape;1533;p1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4" name="Google Shape;1534;p1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35" name="Google Shape;1535;p10"/>
            <p:cNvGrpSpPr/>
            <p:nvPr/>
          </p:nvGrpSpPr>
          <p:grpSpPr>
            <a:xfrm>
              <a:off x="2621688" y="4908138"/>
              <a:ext cx="142923" cy="130526"/>
              <a:chOff x="178100" y="3904645"/>
              <a:chExt cx="142923" cy="130526"/>
            </a:xfrm>
          </p:grpSpPr>
          <p:sp>
            <p:nvSpPr>
              <p:cNvPr id="1536" name="Google Shape;1536;p1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7" name="Google Shape;1537;p1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8" name="Google Shape;1538;p1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39" name="Google Shape;1539;p10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1540" name="Google Shape;1540;p1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1" name="Google Shape;1541;p1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542" name="Google Shape;1542;p10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543" name="Google Shape;1543;p10"/>
            <p:cNvGrpSpPr/>
            <p:nvPr/>
          </p:nvGrpSpPr>
          <p:grpSpPr>
            <a:xfrm>
              <a:off x="1927025" y="4603875"/>
              <a:ext cx="142923" cy="130526"/>
              <a:chOff x="178100" y="3904645"/>
              <a:chExt cx="142923" cy="130526"/>
            </a:xfrm>
          </p:grpSpPr>
          <p:sp>
            <p:nvSpPr>
              <p:cNvPr id="1544" name="Google Shape;1544;p1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5" name="Google Shape;1545;p1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6" name="Google Shape;1546;p1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47" name="Google Shape;1547;p10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1548" name="Google Shape;1548;p1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9" name="Google Shape;1549;p1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50" name="Google Shape;1550;p10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1551" name="Google Shape;1551;p1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2" name="Google Shape;1552;p1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3" name="Google Shape;1553;p1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54" name="Google Shape;1554;p10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1555" name="Google Shape;1555;p1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6" name="Google Shape;1556;p1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57" name="Google Shape;1557;p10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1558" name="Google Shape;1558;p1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9" name="Google Shape;1559;p1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0" name="Google Shape;1560;p1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561" name="Google Shape;1561;p10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562" name="Google Shape;1562;p10"/>
            <p:cNvGrpSpPr/>
            <p:nvPr/>
          </p:nvGrpSpPr>
          <p:grpSpPr>
            <a:xfrm flipH="1">
              <a:off x="8761575" y="4655463"/>
              <a:ext cx="142923" cy="130526"/>
              <a:chOff x="178100" y="3904645"/>
              <a:chExt cx="142923" cy="130526"/>
            </a:xfrm>
          </p:grpSpPr>
          <p:sp>
            <p:nvSpPr>
              <p:cNvPr id="1563" name="Google Shape;1563;p1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4" name="Google Shape;1564;p1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5" name="Google Shape;1565;p1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66" name="Google Shape;1566;p10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1567" name="Google Shape;1567;p1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8" name="Google Shape;1568;p1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69" name="Google Shape;1569;p10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1570" name="Google Shape;1570;p1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1" name="Google Shape;1571;p1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2" name="Google Shape;1572;p1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573" name="Google Shape;1573;p10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10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575" name="Google Shape;1575;p10"/>
            <p:cNvGrpSpPr/>
            <p:nvPr/>
          </p:nvGrpSpPr>
          <p:grpSpPr>
            <a:xfrm flipH="1">
              <a:off x="8078788" y="4799888"/>
              <a:ext cx="142923" cy="130526"/>
              <a:chOff x="178100" y="3904645"/>
              <a:chExt cx="142923" cy="130526"/>
            </a:xfrm>
          </p:grpSpPr>
          <p:sp>
            <p:nvSpPr>
              <p:cNvPr id="1576" name="Google Shape;1576;p1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7" name="Google Shape;1577;p1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8" name="Google Shape;1578;p1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79" name="Google Shape;1579;p10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1580" name="Google Shape;1580;p1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1" name="Google Shape;1581;p1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82" name="Google Shape;1582;p10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1583" name="Google Shape;1583;p1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4" name="Google Shape;1584;p1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5" name="Google Shape;1585;p1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586" name="Google Shape;1586;p10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587" name="Google Shape;1587;p10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1588" name="Google Shape;1588;p1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9" name="Google Shape;1589;p1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590" name="Google Shape;1590;p10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591" name="Google Shape;1591;p10"/>
            <p:cNvGrpSpPr/>
            <p:nvPr/>
          </p:nvGrpSpPr>
          <p:grpSpPr>
            <a:xfrm flipH="1">
              <a:off x="7047313" y="4735613"/>
              <a:ext cx="142923" cy="130526"/>
              <a:chOff x="178100" y="3904645"/>
              <a:chExt cx="142923" cy="130526"/>
            </a:xfrm>
          </p:grpSpPr>
          <p:sp>
            <p:nvSpPr>
              <p:cNvPr id="1592" name="Google Shape;1592;p1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3" name="Google Shape;1593;p1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4" name="Google Shape;1594;p1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95" name="Google Shape;1595;p10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1596" name="Google Shape;1596;p1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7" name="Google Shape;1597;p1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98" name="Google Shape;1598;p10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1599" name="Google Shape;1599;p1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0" name="Google Shape;1600;p1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1" name="Google Shape;1601;p1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602" name="Google Shape;1602;p10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603" name="Google Shape;1603;p10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1604" name="Google Shape;1604;p1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5" name="Google Shape;1605;p1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6" name="Google Shape;1606;p1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07" name="Google Shape;1607;p10"/>
            <p:cNvGrpSpPr/>
            <p:nvPr/>
          </p:nvGrpSpPr>
          <p:grpSpPr>
            <a:xfrm flipH="1">
              <a:off x="3504875" y="4870688"/>
              <a:ext cx="142923" cy="130526"/>
              <a:chOff x="178100" y="3904645"/>
              <a:chExt cx="142923" cy="130526"/>
            </a:xfrm>
          </p:grpSpPr>
          <p:sp>
            <p:nvSpPr>
              <p:cNvPr id="1608" name="Google Shape;1608;p1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9" name="Google Shape;1609;p1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0" name="Google Shape;1610;p1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11" name="Google Shape;1611;p10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1612" name="Google Shape;1612;p1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3" name="Google Shape;1613;p1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14" name="Google Shape;1614;p10"/>
            <p:cNvGrpSpPr/>
            <p:nvPr/>
          </p:nvGrpSpPr>
          <p:grpSpPr>
            <a:xfrm flipH="1">
              <a:off x="3950663" y="4855325"/>
              <a:ext cx="142923" cy="130526"/>
              <a:chOff x="178100" y="3904645"/>
              <a:chExt cx="142923" cy="130526"/>
            </a:xfrm>
          </p:grpSpPr>
          <p:sp>
            <p:nvSpPr>
              <p:cNvPr id="1615" name="Google Shape;1615;p1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6" name="Google Shape;1616;p1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7" name="Google Shape;1617;p1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18" name="Google Shape;1618;p10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1619" name="Google Shape;1619;p1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0" name="Google Shape;1620;p1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21" name="Google Shape;1621;p10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1622" name="Google Shape;1622;p1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3" name="Google Shape;1623;p1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4" name="Google Shape;1624;p1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25" name="Google Shape;1625;p10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1626" name="Google Shape;1626;p1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7" name="Google Shape;1627;p1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28" name="Google Shape;1628;p10"/>
            <p:cNvGrpSpPr/>
            <p:nvPr/>
          </p:nvGrpSpPr>
          <p:grpSpPr>
            <a:xfrm>
              <a:off x="2916488" y="4589988"/>
              <a:ext cx="142923" cy="130526"/>
              <a:chOff x="178100" y="3904645"/>
              <a:chExt cx="142923" cy="130526"/>
            </a:xfrm>
          </p:grpSpPr>
          <p:sp>
            <p:nvSpPr>
              <p:cNvPr id="1629" name="Google Shape;1629;p1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0" name="Google Shape;1630;p1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1" name="Google Shape;1631;p1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32" name="Google Shape;1632;p10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1633" name="Google Shape;1633;p1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4" name="Google Shape;1634;p1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635" name="Google Shape;1635;p10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636" name="Google Shape;1636;p10"/>
            <p:cNvGrpSpPr/>
            <p:nvPr/>
          </p:nvGrpSpPr>
          <p:grpSpPr>
            <a:xfrm>
              <a:off x="4632438" y="4603875"/>
              <a:ext cx="142923" cy="130526"/>
              <a:chOff x="178100" y="3904645"/>
              <a:chExt cx="142923" cy="130526"/>
            </a:xfrm>
          </p:grpSpPr>
          <p:sp>
            <p:nvSpPr>
              <p:cNvPr id="1637" name="Google Shape;1637;p1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8" name="Google Shape;1638;p1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9" name="Google Shape;1639;p1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40" name="Google Shape;1640;p10"/>
            <p:cNvGrpSpPr/>
            <p:nvPr/>
          </p:nvGrpSpPr>
          <p:grpSpPr>
            <a:xfrm>
              <a:off x="6178388" y="4603875"/>
              <a:ext cx="142923" cy="130526"/>
              <a:chOff x="178100" y="3904645"/>
              <a:chExt cx="142923" cy="130526"/>
            </a:xfrm>
          </p:grpSpPr>
          <p:sp>
            <p:nvSpPr>
              <p:cNvPr id="1641" name="Google Shape;1641;p1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2" name="Google Shape;1642;p1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3" name="Google Shape;1643;p1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44" name="Google Shape;1644;p10"/>
            <p:cNvGrpSpPr/>
            <p:nvPr/>
          </p:nvGrpSpPr>
          <p:grpSpPr>
            <a:xfrm>
              <a:off x="5250150" y="4638600"/>
              <a:ext cx="142923" cy="130526"/>
              <a:chOff x="178100" y="3904645"/>
              <a:chExt cx="142923" cy="130526"/>
            </a:xfrm>
          </p:grpSpPr>
          <p:sp>
            <p:nvSpPr>
              <p:cNvPr id="1645" name="Google Shape;1645;p1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6" name="Google Shape;1646;p1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7" name="Google Shape;1647;p1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48" name="Google Shape;1648;p10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1649" name="Google Shape;1649;p1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0" name="Google Shape;1650;p1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51" name="Google Shape;1651;p10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1652" name="Google Shape;1652;p1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3" name="Google Shape;1653;p1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654" name="Google Shape;1654;p10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5" name="Google Shape;1655;p10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56" name="Google Shape;1656;p10"/>
          <p:cNvSpPr txBox="1">
            <a:spLocks noGrp="1"/>
          </p:cNvSpPr>
          <p:nvPr>
            <p:ph type="title"/>
          </p:nvPr>
        </p:nvSpPr>
        <p:spPr>
          <a:xfrm>
            <a:off x="2123900" y="4491167"/>
            <a:ext cx="7944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13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" name="Google Shape;1658;p11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9" name="Google Shape;1659;p11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0" name="Google Shape;1660;p11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61" name="Google Shape;1661;p11"/>
          <p:cNvGrpSpPr/>
          <p:nvPr/>
        </p:nvGrpSpPr>
        <p:grpSpPr>
          <a:xfrm>
            <a:off x="137451" y="6118346"/>
            <a:ext cx="11970264" cy="661941"/>
            <a:chOff x="103088" y="4588759"/>
            <a:chExt cx="8977698" cy="496456"/>
          </a:xfrm>
        </p:grpSpPr>
        <p:sp>
          <p:nvSpPr>
            <p:cNvPr id="1662" name="Google Shape;1662;p11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663" name="Google Shape;1663;p11"/>
            <p:cNvGrpSpPr/>
            <p:nvPr/>
          </p:nvGrpSpPr>
          <p:grpSpPr>
            <a:xfrm>
              <a:off x="103087" y="4641588"/>
              <a:ext cx="142923" cy="130526"/>
              <a:chOff x="178100" y="3904645"/>
              <a:chExt cx="142923" cy="130526"/>
            </a:xfrm>
          </p:grpSpPr>
          <p:sp>
            <p:nvSpPr>
              <p:cNvPr id="1664" name="Google Shape;1664;p1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5" name="Google Shape;1665;p1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6" name="Google Shape;1666;p1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67" name="Google Shape;1667;p11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1668" name="Google Shape;1668;p11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9" name="Google Shape;1669;p11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70" name="Google Shape;1670;p11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1671" name="Google Shape;1671;p1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2" name="Google Shape;1672;p1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3" name="Google Shape;1673;p1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674" name="Google Shape;1674;p11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675" name="Google Shape;1675;p11"/>
            <p:cNvGrpSpPr/>
            <p:nvPr/>
          </p:nvGrpSpPr>
          <p:grpSpPr>
            <a:xfrm>
              <a:off x="834763" y="4933213"/>
              <a:ext cx="142923" cy="130526"/>
              <a:chOff x="178100" y="3904645"/>
              <a:chExt cx="142923" cy="130526"/>
            </a:xfrm>
          </p:grpSpPr>
          <p:sp>
            <p:nvSpPr>
              <p:cNvPr id="1676" name="Google Shape;1676;p1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7" name="Google Shape;1677;p1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8" name="Google Shape;1678;p1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79" name="Google Shape;1679;p11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1680" name="Google Shape;1680;p1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1" name="Google Shape;1681;p1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2" name="Google Shape;1682;p1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683" name="Google Shape;1683;p11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684" name="Google Shape;1684;p11"/>
            <p:cNvGrpSpPr/>
            <p:nvPr/>
          </p:nvGrpSpPr>
          <p:grpSpPr>
            <a:xfrm>
              <a:off x="1088463" y="4638600"/>
              <a:ext cx="142923" cy="130526"/>
              <a:chOff x="178100" y="3904645"/>
              <a:chExt cx="142923" cy="130526"/>
            </a:xfrm>
          </p:grpSpPr>
          <p:sp>
            <p:nvSpPr>
              <p:cNvPr id="1685" name="Google Shape;1685;p1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6" name="Google Shape;1686;p1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7" name="Google Shape;1687;p1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88" name="Google Shape;1688;p11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1689" name="Google Shape;1689;p1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0" name="Google Shape;1690;p1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91" name="Google Shape;1691;p11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1692" name="Google Shape;1692;p1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3" name="Google Shape;1693;p1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4" name="Google Shape;1694;p1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95" name="Google Shape;1695;p11"/>
            <p:cNvGrpSpPr/>
            <p:nvPr/>
          </p:nvGrpSpPr>
          <p:grpSpPr>
            <a:xfrm>
              <a:off x="2621688" y="4908138"/>
              <a:ext cx="142923" cy="130526"/>
              <a:chOff x="178100" y="3904645"/>
              <a:chExt cx="142923" cy="130526"/>
            </a:xfrm>
          </p:grpSpPr>
          <p:sp>
            <p:nvSpPr>
              <p:cNvPr id="1696" name="Google Shape;1696;p1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7" name="Google Shape;1697;p1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8" name="Google Shape;1698;p1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99" name="Google Shape;1699;p11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1700" name="Google Shape;1700;p1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1" name="Google Shape;1701;p1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702" name="Google Shape;1702;p11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703" name="Google Shape;1703;p11"/>
            <p:cNvGrpSpPr/>
            <p:nvPr/>
          </p:nvGrpSpPr>
          <p:grpSpPr>
            <a:xfrm>
              <a:off x="1927025" y="4603875"/>
              <a:ext cx="142923" cy="130526"/>
              <a:chOff x="178100" y="3904645"/>
              <a:chExt cx="142923" cy="130526"/>
            </a:xfrm>
          </p:grpSpPr>
          <p:sp>
            <p:nvSpPr>
              <p:cNvPr id="1704" name="Google Shape;1704;p1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5" name="Google Shape;1705;p1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6" name="Google Shape;1706;p1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07" name="Google Shape;1707;p11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1708" name="Google Shape;1708;p1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9" name="Google Shape;1709;p1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10" name="Google Shape;1710;p11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1711" name="Google Shape;1711;p1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2" name="Google Shape;1712;p1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3" name="Google Shape;1713;p1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14" name="Google Shape;1714;p11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1715" name="Google Shape;1715;p1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6" name="Google Shape;1716;p1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17" name="Google Shape;1717;p11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1718" name="Google Shape;1718;p1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9" name="Google Shape;1719;p1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0" name="Google Shape;1720;p1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721" name="Google Shape;1721;p11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722" name="Google Shape;1722;p11"/>
            <p:cNvGrpSpPr/>
            <p:nvPr/>
          </p:nvGrpSpPr>
          <p:grpSpPr>
            <a:xfrm flipH="1">
              <a:off x="8761575" y="4655463"/>
              <a:ext cx="142923" cy="130526"/>
              <a:chOff x="178100" y="3904645"/>
              <a:chExt cx="142923" cy="130526"/>
            </a:xfrm>
          </p:grpSpPr>
          <p:sp>
            <p:nvSpPr>
              <p:cNvPr id="1723" name="Google Shape;1723;p1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4" name="Google Shape;1724;p1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5" name="Google Shape;1725;p1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26" name="Google Shape;1726;p11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1727" name="Google Shape;1727;p1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8" name="Google Shape;1728;p1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29" name="Google Shape;1729;p11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1730" name="Google Shape;1730;p1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1" name="Google Shape;1731;p1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2" name="Google Shape;1732;p1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733" name="Google Shape;1733;p11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4" name="Google Shape;1734;p11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735" name="Google Shape;1735;p11"/>
            <p:cNvGrpSpPr/>
            <p:nvPr/>
          </p:nvGrpSpPr>
          <p:grpSpPr>
            <a:xfrm flipH="1">
              <a:off x="8078788" y="4799888"/>
              <a:ext cx="142923" cy="130526"/>
              <a:chOff x="178100" y="3904645"/>
              <a:chExt cx="142923" cy="130526"/>
            </a:xfrm>
          </p:grpSpPr>
          <p:sp>
            <p:nvSpPr>
              <p:cNvPr id="1736" name="Google Shape;1736;p1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7" name="Google Shape;1737;p1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8" name="Google Shape;1738;p1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39" name="Google Shape;1739;p11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1740" name="Google Shape;1740;p1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1" name="Google Shape;1741;p1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42" name="Google Shape;1742;p11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1743" name="Google Shape;1743;p1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4" name="Google Shape;1744;p1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5" name="Google Shape;1745;p1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746" name="Google Shape;1746;p11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747" name="Google Shape;1747;p11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1748" name="Google Shape;1748;p1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9" name="Google Shape;1749;p1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750" name="Google Shape;1750;p11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751" name="Google Shape;1751;p11"/>
            <p:cNvGrpSpPr/>
            <p:nvPr/>
          </p:nvGrpSpPr>
          <p:grpSpPr>
            <a:xfrm flipH="1">
              <a:off x="7047313" y="4735613"/>
              <a:ext cx="142923" cy="130526"/>
              <a:chOff x="178100" y="3904645"/>
              <a:chExt cx="142923" cy="130526"/>
            </a:xfrm>
          </p:grpSpPr>
          <p:sp>
            <p:nvSpPr>
              <p:cNvPr id="1752" name="Google Shape;1752;p1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3" name="Google Shape;1753;p1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4" name="Google Shape;1754;p1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55" name="Google Shape;1755;p11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1756" name="Google Shape;1756;p1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7" name="Google Shape;1757;p1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58" name="Google Shape;1758;p11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1759" name="Google Shape;1759;p1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0" name="Google Shape;1760;p1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1" name="Google Shape;1761;p1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762" name="Google Shape;1762;p11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763" name="Google Shape;1763;p11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1764" name="Google Shape;1764;p1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5" name="Google Shape;1765;p1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6" name="Google Shape;1766;p1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67" name="Google Shape;1767;p11"/>
            <p:cNvGrpSpPr/>
            <p:nvPr/>
          </p:nvGrpSpPr>
          <p:grpSpPr>
            <a:xfrm flipH="1">
              <a:off x="3504875" y="4870688"/>
              <a:ext cx="142923" cy="130526"/>
              <a:chOff x="178100" y="3904645"/>
              <a:chExt cx="142923" cy="130526"/>
            </a:xfrm>
          </p:grpSpPr>
          <p:sp>
            <p:nvSpPr>
              <p:cNvPr id="1768" name="Google Shape;1768;p1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9" name="Google Shape;1769;p1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0" name="Google Shape;1770;p1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71" name="Google Shape;1771;p11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1772" name="Google Shape;1772;p1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3" name="Google Shape;1773;p1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74" name="Google Shape;1774;p11"/>
            <p:cNvGrpSpPr/>
            <p:nvPr/>
          </p:nvGrpSpPr>
          <p:grpSpPr>
            <a:xfrm flipH="1">
              <a:off x="3950663" y="4855325"/>
              <a:ext cx="142923" cy="130526"/>
              <a:chOff x="178100" y="3904645"/>
              <a:chExt cx="142923" cy="130526"/>
            </a:xfrm>
          </p:grpSpPr>
          <p:sp>
            <p:nvSpPr>
              <p:cNvPr id="1775" name="Google Shape;1775;p1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6" name="Google Shape;1776;p1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7" name="Google Shape;1777;p1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78" name="Google Shape;1778;p11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1779" name="Google Shape;1779;p1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0" name="Google Shape;1780;p1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81" name="Google Shape;1781;p11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1782" name="Google Shape;1782;p1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3" name="Google Shape;1783;p1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4" name="Google Shape;1784;p1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85" name="Google Shape;1785;p11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1786" name="Google Shape;1786;p1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7" name="Google Shape;1787;p1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88" name="Google Shape;1788;p11"/>
            <p:cNvGrpSpPr/>
            <p:nvPr/>
          </p:nvGrpSpPr>
          <p:grpSpPr>
            <a:xfrm>
              <a:off x="2916488" y="4589988"/>
              <a:ext cx="142923" cy="130526"/>
              <a:chOff x="178100" y="3904645"/>
              <a:chExt cx="142923" cy="130526"/>
            </a:xfrm>
          </p:grpSpPr>
          <p:sp>
            <p:nvSpPr>
              <p:cNvPr id="1789" name="Google Shape;1789;p1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0" name="Google Shape;1790;p1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1" name="Google Shape;1791;p1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92" name="Google Shape;1792;p11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1793" name="Google Shape;1793;p1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4" name="Google Shape;1794;p1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795" name="Google Shape;1795;p11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796" name="Google Shape;1796;p11"/>
            <p:cNvGrpSpPr/>
            <p:nvPr/>
          </p:nvGrpSpPr>
          <p:grpSpPr>
            <a:xfrm>
              <a:off x="4632438" y="4603875"/>
              <a:ext cx="142923" cy="130526"/>
              <a:chOff x="178100" y="3904645"/>
              <a:chExt cx="142923" cy="130526"/>
            </a:xfrm>
          </p:grpSpPr>
          <p:sp>
            <p:nvSpPr>
              <p:cNvPr id="1797" name="Google Shape;1797;p1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8" name="Google Shape;1798;p1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9" name="Google Shape;1799;p1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00" name="Google Shape;1800;p11"/>
            <p:cNvGrpSpPr/>
            <p:nvPr/>
          </p:nvGrpSpPr>
          <p:grpSpPr>
            <a:xfrm>
              <a:off x="6178388" y="4603875"/>
              <a:ext cx="142923" cy="130526"/>
              <a:chOff x="178100" y="3904645"/>
              <a:chExt cx="142923" cy="130526"/>
            </a:xfrm>
          </p:grpSpPr>
          <p:sp>
            <p:nvSpPr>
              <p:cNvPr id="1801" name="Google Shape;1801;p1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2" name="Google Shape;1802;p1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3" name="Google Shape;1803;p1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04" name="Google Shape;1804;p11"/>
            <p:cNvGrpSpPr/>
            <p:nvPr/>
          </p:nvGrpSpPr>
          <p:grpSpPr>
            <a:xfrm>
              <a:off x="5250150" y="4638600"/>
              <a:ext cx="142923" cy="130526"/>
              <a:chOff x="178100" y="3904645"/>
              <a:chExt cx="142923" cy="130526"/>
            </a:xfrm>
          </p:grpSpPr>
          <p:sp>
            <p:nvSpPr>
              <p:cNvPr id="1805" name="Google Shape;1805;p1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6" name="Google Shape;1806;p1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7" name="Google Shape;1807;p1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08" name="Google Shape;1808;p11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1809" name="Google Shape;1809;p1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0" name="Google Shape;1810;p1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11" name="Google Shape;1811;p11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1812" name="Google Shape;1812;p1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3" name="Google Shape;1813;p1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814" name="Google Shape;1814;p11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5" name="Google Shape;1815;p11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16" name="Google Shape;1816;p11"/>
          <p:cNvSpPr txBox="1">
            <a:spLocks noGrp="1"/>
          </p:cNvSpPr>
          <p:nvPr>
            <p:ph type="title" hasCustomPrompt="1"/>
          </p:nvPr>
        </p:nvSpPr>
        <p:spPr>
          <a:xfrm>
            <a:off x="960000" y="1050433"/>
            <a:ext cx="10272000" cy="20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13333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817" name="Google Shape;1817;p11"/>
          <p:cNvSpPr txBox="1">
            <a:spLocks noGrp="1"/>
          </p:cNvSpPr>
          <p:nvPr>
            <p:ph type="subTitle" idx="1"/>
          </p:nvPr>
        </p:nvSpPr>
        <p:spPr>
          <a:xfrm>
            <a:off x="960000" y="3065300"/>
            <a:ext cx="102720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818" name="Google Shape;1818;p11"/>
          <p:cNvSpPr/>
          <p:nvPr/>
        </p:nvSpPr>
        <p:spPr>
          <a:xfrm>
            <a:off x="4941996" y="111005"/>
            <a:ext cx="1051072" cy="805572"/>
          </a:xfrm>
          <a:custGeom>
            <a:avLst/>
            <a:gdLst/>
            <a:ahLst/>
            <a:cxnLst/>
            <a:rect l="l" t="t" r="r" b="b"/>
            <a:pathLst>
              <a:path w="9391" h="7160" extrusionOk="0">
                <a:moveTo>
                  <a:pt x="2614" y="1"/>
                </a:moveTo>
                <a:cubicBezTo>
                  <a:pt x="2400" y="1"/>
                  <a:pt x="2183" y="47"/>
                  <a:pt x="1975" y="140"/>
                </a:cubicBezTo>
                <a:cubicBezTo>
                  <a:pt x="1069" y="553"/>
                  <a:pt x="393" y="1542"/>
                  <a:pt x="178" y="2710"/>
                </a:cubicBezTo>
                <a:cubicBezTo>
                  <a:pt x="1" y="3877"/>
                  <a:pt x="355" y="4854"/>
                  <a:pt x="1065" y="5617"/>
                </a:cubicBezTo>
                <a:cubicBezTo>
                  <a:pt x="1815" y="6422"/>
                  <a:pt x="2776" y="6758"/>
                  <a:pt x="3736" y="6939"/>
                </a:cubicBezTo>
                <a:cubicBezTo>
                  <a:pt x="4465" y="7077"/>
                  <a:pt x="5203" y="7160"/>
                  <a:pt x="5941" y="7160"/>
                </a:cubicBezTo>
                <a:cubicBezTo>
                  <a:pt x="6337" y="7160"/>
                  <a:pt x="6733" y="7136"/>
                  <a:pt x="7127" y="7083"/>
                </a:cubicBezTo>
                <a:cubicBezTo>
                  <a:pt x="7965" y="6970"/>
                  <a:pt x="9022" y="6777"/>
                  <a:pt x="9299" y="5584"/>
                </a:cubicBezTo>
                <a:cubicBezTo>
                  <a:pt x="9391" y="5192"/>
                  <a:pt x="9347" y="4747"/>
                  <a:pt x="9114" y="4447"/>
                </a:cubicBezTo>
                <a:cubicBezTo>
                  <a:pt x="8907" y="4183"/>
                  <a:pt x="8623" y="4088"/>
                  <a:pt x="8337" y="4039"/>
                </a:cubicBezTo>
                <a:cubicBezTo>
                  <a:pt x="8779" y="3573"/>
                  <a:pt x="9131" y="2918"/>
                  <a:pt x="9082" y="2173"/>
                </a:cubicBezTo>
                <a:cubicBezTo>
                  <a:pt x="9032" y="1405"/>
                  <a:pt x="8553" y="857"/>
                  <a:pt x="8015" y="566"/>
                </a:cubicBezTo>
                <a:cubicBezTo>
                  <a:pt x="7588" y="333"/>
                  <a:pt x="7118" y="223"/>
                  <a:pt x="6644" y="223"/>
                </a:cubicBezTo>
                <a:cubicBezTo>
                  <a:pt x="5742" y="223"/>
                  <a:pt x="4827" y="624"/>
                  <a:pt x="4164" y="1349"/>
                </a:cubicBezTo>
                <a:cubicBezTo>
                  <a:pt x="3962" y="476"/>
                  <a:pt x="3304" y="1"/>
                  <a:pt x="2614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9" name="Google Shape;1819;p11"/>
          <p:cNvSpPr/>
          <p:nvPr/>
        </p:nvSpPr>
        <p:spPr>
          <a:xfrm>
            <a:off x="10715530" y="1901396"/>
            <a:ext cx="894156" cy="575713"/>
          </a:xfrm>
          <a:custGeom>
            <a:avLst/>
            <a:gdLst/>
            <a:ahLst/>
            <a:cxnLst/>
            <a:rect l="l" t="t" r="r" b="b"/>
            <a:pathLst>
              <a:path w="7989" h="5117" extrusionOk="0">
                <a:moveTo>
                  <a:pt x="4064" y="1"/>
                </a:moveTo>
                <a:cubicBezTo>
                  <a:pt x="4004" y="1"/>
                  <a:pt x="3945" y="3"/>
                  <a:pt x="3886" y="6"/>
                </a:cubicBezTo>
                <a:cubicBezTo>
                  <a:pt x="3121" y="50"/>
                  <a:pt x="2232" y="309"/>
                  <a:pt x="1759" y="958"/>
                </a:cubicBezTo>
                <a:cubicBezTo>
                  <a:pt x="1448" y="1387"/>
                  <a:pt x="1381" y="1979"/>
                  <a:pt x="1634" y="2434"/>
                </a:cubicBezTo>
                <a:cubicBezTo>
                  <a:pt x="1553" y="2421"/>
                  <a:pt x="1471" y="2414"/>
                  <a:pt x="1390" y="2414"/>
                </a:cubicBezTo>
                <a:cubicBezTo>
                  <a:pt x="673" y="2414"/>
                  <a:pt x="3" y="2914"/>
                  <a:pt x="2" y="3718"/>
                </a:cubicBezTo>
                <a:cubicBezTo>
                  <a:pt x="0" y="4885"/>
                  <a:pt x="1385" y="4936"/>
                  <a:pt x="2284" y="5051"/>
                </a:cubicBezTo>
                <a:cubicBezTo>
                  <a:pt x="2620" y="5094"/>
                  <a:pt x="2959" y="5116"/>
                  <a:pt x="3298" y="5116"/>
                </a:cubicBezTo>
                <a:cubicBezTo>
                  <a:pt x="4209" y="5116"/>
                  <a:pt x="5119" y="4956"/>
                  <a:pt x="5960" y="4602"/>
                </a:cubicBezTo>
                <a:cubicBezTo>
                  <a:pt x="6804" y="4247"/>
                  <a:pt x="7988" y="3697"/>
                  <a:pt x="7541" y="2619"/>
                </a:cubicBezTo>
                <a:cubicBezTo>
                  <a:pt x="7540" y="2606"/>
                  <a:pt x="7534" y="2596"/>
                  <a:pt x="7526" y="2583"/>
                </a:cubicBezTo>
                <a:cubicBezTo>
                  <a:pt x="7521" y="2566"/>
                  <a:pt x="7509" y="2553"/>
                  <a:pt x="7497" y="2545"/>
                </a:cubicBezTo>
                <a:cubicBezTo>
                  <a:pt x="7307" y="2277"/>
                  <a:pt x="6985" y="2175"/>
                  <a:pt x="6649" y="2175"/>
                </a:cubicBezTo>
                <a:cubicBezTo>
                  <a:pt x="6446" y="2175"/>
                  <a:pt x="6239" y="2212"/>
                  <a:pt x="6052" y="2272"/>
                </a:cubicBezTo>
                <a:cubicBezTo>
                  <a:pt x="6256" y="1810"/>
                  <a:pt x="6177" y="1259"/>
                  <a:pt x="5887" y="825"/>
                </a:cubicBezTo>
                <a:cubicBezTo>
                  <a:pt x="5488" y="225"/>
                  <a:pt x="4755" y="1"/>
                  <a:pt x="4064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0" name="Google Shape;1820;p11"/>
          <p:cNvSpPr/>
          <p:nvPr/>
        </p:nvSpPr>
        <p:spPr>
          <a:xfrm>
            <a:off x="137453" y="-426528"/>
            <a:ext cx="1435752" cy="920669"/>
          </a:xfrm>
          <a:custGeom>
            <a:avLst/>
            <a:gdLst/>
            <a:ahLst/>
            <a:cxnLst/>
            <a:rect l="l" t="t" r="r" b="b"/>
            <a:pathLst>
              <a:path w="12828" h="8183" extrusionOk="0">
                <a:moveTo>
                  <a:pt x="6502" y="0"/>
                </a:moveTo>
                <a:cubicBezTo>
                  <a:pt x="5439" y="0"/>
                  <a:pt x="3609" y="540"/>
                  <a:pt x="3710" y="2187"/>
                </a:cubicBezTo>
                <a:cubicBezTo>
                  <a:pt x="3499" y="2097"/>
                  <a:pt x="3263" y="2055"/>
                  <a:pt x="3016" y="2055"/>
                </a:cubicBezTo>
                <a:cubicBezTo>
                  <a:pt x="1966" y="2055"/>
                  <a:pt x="720" y="2819"/>
                  <a:pt x="393" y="3917"/>
                </a:cubicBezTo>
                <a:cubicBezTo>
                  <a:pt x="1" y="5233"/>
                  <a:pt x="432" y="6736"/>
                  <a:pt x="1433" y="7332"/>
                </a:cubicBezTo>
                <a:cubicBezTo>
                  <a:pt x="2530" y="7985"/>
                  <a:pt x="3851" y="8183"/>
                  <a:pt x="5133" y="8183"/>
                </a:cubicBezTo>
                <a:cubicBezTo>
                  <a:pt x="5497" y="8183"/>
                  <a:pt x="5858" y="8167"/>
                  <a:pt x="6209" y="8141"/>
                </a:cubicBezTo>
                <a:cubicBezTo>
                  <a:pt x="7798" y="8023"/>
                  <a:pt x="9720" y="7899"/>
                  <a:pt x="11092" y="7014"/>
                </a:cubicBezTo>
                <a:cubicBezTo>
                  <a:pt x="12296" y="6240"/>
                  <a:pt x="12827" y="4630"/>
                  <a:pt x="12396" y="3353"/>
                </a:cubicBezTo>
                <a:cubicBezTo>
                  <a:pt x="12088" y="2442"/>
                  <a:pt x="11202" y="2083"/>
                  <a:pt x="10471" y="2083"/>
                </a:cubicBezTo>
                <a:cubicBezTo>
                  <a:pt x="10177" y="2083"/>
                  <a:pt x="9908" y="2141"/>
                  <a:pt x="9712" y="2244"/>
                </a:cubicBezTo>
                <a:cubicBezTo>
                  <a:pt x="9510" y="631"/>
                  <a:pt x="8448" y="48"/>
                  <a:pt x="6581" y="1"/>
                </a:cubicBezTo>
                <a:cubicBezTo>
                  <a:pt x="6555" y="0"/>
                  <a:pt x="6529" y="0"/>
                  <a:pt x="6502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1" name="Google Shape;1821;p11"/>
          <p:cNvSpPr/>
          <p:nvPr/>
        </p:nvSpPr>
        <p:spPr>
          <a:xfrm>
            <a:off x="9381850" y="441451"/>
            <a:ext cx="1333679" cy="820311"/>
          </a:xfrm>
          <a:custGeom>
            <a:avLst/>
            <a:gdLst/>
            <a:ahLst/>
            <a:cxnLst/>
            <a:rect l="l" t="t" r="r" b="b"/>
            <a:pathLst>
              <a:path w="11916" h="7291" extrusionOk="0">
                <a:moveTo>
                  <a:pt x="6303" y="1"/>
                </a:moveTo>
                <a:cubicBezTo>
                  <a:pt x="6187" y="1"/>
                  <a:pt x="6069" y="8"/>
                  <a:pt x="5950" y="24"/>
                </a:cubicBezTo>
                <a:cubicBezTo>
                  <a:pt x="4322" y="239"/>
                  <a:pt x="3324" y="1831"/>
                  <a:pt x="3679" y="3363"/>
                </a:cubicBezTo>
                <a:cubicBezTo>
                  <a:pt x="3308" y="3204"/>
                  <a:pt x="2893" y="3115"/>
                  <a:pt x="2485" y="3115"/>
                </a:cubicBezTo>
                <a:cubicBezTo>
                  <a:pt x="1812" y="3115"/>
                  <a:pt x="1156" y="3356"/>
                  <a:pt x="732" y="3922"/>
                </a:cubicBezTo>
                <a:cubicBezTo>
                  <a:pt x="1" y="4899"/>
                  <a:pt x="766" y="6006"/>
                  <a:pt x="1655" y="6535"/>
                </a:cubicBezTo>
                <a:cubicBezTo>
                  <a:pt x="2629" y="7114"/>
                  <a:pt x="3800" y="7291"/>
                  <a:pt x="4938" y="7291"/>
                </a:cubicBezTo>
                <a:cubicBezTo>
                  <a:pt x="5263" y="7291"/>
                  <a:pt x="5585" y="7276"/>
                  <a:pt x="5899" y="7253"/>
                </a:cubicBezTo>
                <a:cubicBezTo>
                  <a:pt x="7310" y="7148"/>
                  <a:pt x="9018" y="7035"/>
                  <a:pt x="10236" y="6253"/>
                </a:cubicBezTo>
                <a:cubicBezTo>
                  <a:pt x="11306" y="5566"/>
                  <a:pt x="11915" y="4153"/>
                  <a:pt x="11041" y="3070"/>
                </a:cubicBezTo>
                <a:cubicBezTo>
                  <a:pt x="11033" y="3061"/>
                  <a:pt x="11025" y="3048"/>
                  <a:pt x="11011" y="3035"/>
                </a:cubicBezTo>
                <a:cubicBezTo>
                  <a:pt x="11000" y="3020"/>
                  <a:pt x="10987" y="3010"/>
                  <a:pt x="10974" y="3003"/>
                </a:cubicBezTo>
                <a:cubicBezTo>
                  <a:pt x="10648" y="2716"/>
                  <a:pt x="10185" y="2548"/>
                  <a:pt x="9734" y="2548"/>
                </a:cubicBezTo>
                <a:cubicBezTo>
                  <a:pt x="9479" y="2548"/>
                  <a:pt x="9228" y="2601"/>
                  <a:pt x="9008" y="2717"/>
                </a:cubicBezTo>
                <a:cubicBezTo>
                  <a:pt x="8986" y="1234"/>
                  <a:pt x="7787" y="1"/>
                  <a:pt x="6303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2" name="Google Shape;1822;p11"/>
          <p:cNvSpPr/>
          <p:nvPr/>
        </p:nvSpPr>
        <p:spPr>
          <a:xfrm>
            <a:off x="3309535" y="110997"/>
            <a:ext cx="495373" cy="303889"/>
          </a:xfrm>
          <a:custGeom>
            <a:avLst/>
            <a:gdLst/>
            <a:ahLst/>
            <a:cxnLst/>
            <a:rect l="l" t="t" r="r" b="b"/>
            <a:pathLst>
              <a:path w="4426" h="2701" extrusionOk="0">
                <a:moveTo>
                  <a:pt x="1232" y="0"/>
                </a:moveTo>
                <a:cubicBezTo>
                  <a:pt x="1131" y="0"/>
                  <a:pt x="1029" y="17"/>
                  <a:pt x="931" y="53"/>
                </a:cubicBezTo>
                <a:cubicBezTo>
                  <a:pt x="504" y="207"/>
                  <a:pt x="183" y="582"/>
                  <a:pt x="84" y="1022"/>
                </a:cubicBezTo>
                <a:cubicBezTo>
                  <a:pt x="1" y="1463"/>
                  <a:pt x="167" y="1831"/>
                  <a:pt x="502" y="2119"/>
                </a:cubicBezTo>
                <a:cubicBezTo>
                  <a:pt x="856" y="2424"/>
                  <a:pt x="1310" y="2551"/>
                  <a:pt x="1761" y="2618"/>
                </a:cubicBezTo>
                <a:cubicBezTo>
                  <a:pt x="2103" y="2669"/>
                  <a:pt x="2448" y="2701"/>
                  <a:pt x="2791" y="2701"/>
                </a:cubicBezTo>
                <a:cubicBezTo>
                  <a:pt x="2981" y="2701"/>
                  <a:pt x="3170" y="2691"/>
                  <a:pt x="3359" y="2670"/>
                </a:cubicBezTo>
                <a:cubicBezTo>
                  <a:pt x="3754" y="2629"/>
                  <a:pt x="4251" y="2556"/>
                  <a:pt x="4382" y="2106"/>
                </a:cubicBezTo>
                <a:cubicBezTo>
                  <a:pt x="4425" y="1959"/>
                  <a:pt x="4404" y="1791"/>
                  <a:pt x="4294" y="1678"/>
                </a:cubicBezTo>
                <a:cubicBezTo>
                  <a:pt x="4198" y="1577"/>
                  <a:pt x="4064" y="1541"/>
                  <a:pt x="3928" y="1523"/>
                </a:cubicBezTo>
                <a:cubicBezTo>
                  <a:pt x="4137" y="1348"/>
                  <a:pt x="4305" y="1100"/>
                  <a:pt x="4280" y="819"/>
                </a:cubicBezTo>
                <a:cubicBezTo>
                  <a:pt x="4256" y="531"/>
                  <a:pt x="4031" y="322"/>
                  <a:pt x="3777" y="213"/>
                </a:cubicBezTo>
                <a:cubicBezTo>
                  <a:pt x="3576" y="125"/>
                  <a:pt x="3354" y="83"/>
                  <a:pt x="3131" y="83"/>
                </a:cubicBezTo>
                <a:cubicBezTo>
                  <a:pt x="2706" y="83"/>
                  <a:pt x="2274" y="235"/>
                  <a:pt x="1961" y="509"/>
                </a:cubicBezTo>
                <a:cubicBezTo>
                  <a:pt x="1866" y="179"/>
                  <a:pt x="1557" y="0"/>
                  <a:pt x="1232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3" name="Google Shape;1823;p11"/>
          <p:cNvSpPr/>
          <p:nvPr/>
        </p:nvSpPr>
        <p:spPr>
          <a:xfrm>
            <a:off x="7484353" y="177143"/>
            <a:ext cx="719108" cy="539936"/>
          </a:xfrm>
          <a:custGeom>
            <a:avLst/>
            <a:gdLst/>
            <a:ahLst/>
            <a:cxnLst/>
            <a:rect l="l" t="t" r="r" b="b"/>
            <a:pathLst>
              <a:path w="6425" h="4799" extrusionOk="0">
                <a:moveTo>
                  <a:pt x="4638" y="1"/>
                </a:moveTo>
                <a:cubicBezTo>
                  <a:pt x="4166" y="1"/>
                  <a:pt x="3715" y="320"/>
                  <a:pt x="3579" y="903"/>
                </a:cubicBezTo>
                <a:cubicBezTo>
                  <a:pt x="3124" y="416"/>
                  <a:pt x="2496" y="147"/>
                  <a:pt x="1878" y="147"/>
                </a:cubicBezTo>
                <a:cubicBezTo>
                  <a:pt x="1554" y="147"/>
                  <a:pt x="1234" y="221"/>
                  <a:pt x="942" y="376"/>
                </a:cubicBezTo>
                <a:cubicBezTo>
                  <a:pt x="573" y="571"/>
                  <a:pt x="246" y="940"/>
                  <a:pt x="212" y="1454"/>
                </a:cubicBezTo>
                <a:cubicBezTo>
                  <a:pt x="177" y="1954"/>
                  <a:pt x="419" y="2393"/>
                  <a:pt x="722" y="2705"/>
                </a:cubicBezTo>
                <a:cubicBezTo>
                  <a:pt x="527" y="2737"/>
                  <a:pt x="332" y="2801"/>
                  <a:pt x="190" y="2977"/>
                </a:cubicBezTo>
                <a:cubicBezTo>
                  <a:pt x="30" y="3178"/>
                  <a:pt x="1" y="3477"/>
                  <a:pt x="62" y="3740"/>
                </a:cubicBezTo>
                <a:cubicBezTo>
                  <a:pt x="251" y="4540"/>
                  <a:pt x="974" y="4668"/>
                  <a:pt x="1548" y="4744"/>
                </a:cubicBezTo>
                <a:cubicBezTo>
                  <a:pt x="1825" y="4781"/>
                  <a:pt x="2103" y="4798"/>
                  <a:pt x="2381" y="4798"/>
                </a:cubicBezTo>
                <a:cubicBezTo>
                  <a:pt x="2879" y="4798"/>
                  <a:pt x="3377" y="4743"/>
                  <a:pt x="3870" y="4652"/>
                </a:cubicBezTo>
                <a:cubicBezTo>
                  <a:pt x="4527" y="4532"/>
                  <a:pt x="5183" y="4306"/>
                  <a:pt x="5696" y="3764"/>
                </a:cubicBezTo>
                <a:cubicBezTo>
                  <a:pt x="6183" y="3253"/>
                  <a:pt x="6425" y="2598"/>
                  <a:pt x="6305" y="1816"/>
                </a:cubicBezTo>
                <a:cubicBezTo>
                  <a:pt x="6158" y="1032"/>
                  <a:pt x="5695" y="369"/>
                  <a:pt x="5075" y="95"/>
                </a:cubicBezTo>
                <a:cubicBezTo>
                  <a:pt x="4933" y="31"/>
                  <a:pt x="4785" y="1"/>
                  <a:pt x="4638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4" name="Google Shape;1824;p11"/>
          <p:cNvSpPr/>
          <p:nvPr/>
        </p:nvSpPr>
        <p:spPr>
          <a:xfrm>
            <a:off x="329405" y="750360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5" name="Google Shape;1825;p11"/>
          <p:cNvSpPr/>
          <p:nvPr/>
        </p:nvSpPr>
        <p:spPr>
          <a:xfrm flipH="1">
            <a:off x="10844070" y="-357"/>
            <a:ext cx="719108" cy="539936"/>
          </a:xfrm>
          <a:custGeom>
            <a:avLst/>
            <a:gdLst/>
            <a:ahLst/>
            <a:cxnLst/>
            <a:rect l="l" t="t" r="r" b="b"/>
            <a:pathLst>
              <a:path w="6425" h="4799" extrusionOk="0">
                <a:moveTo>
                  <a:pt x="4638" y="1"/>
                </a:moveTo>
                <a:cubicBezTo>
                  <a:pt x="4166" y="1"/>
                  <a:pt x="3715" y="320"/>
                  <a:pt x="3579" y="903"/>
                </a:cubicBezTo>
                <a:cubicBezTo>
                  <a:pt x="3124" y="416"/>
                  <a:pt x="2496" y="147"/>
                  <a:pt x="1878" y="147"/>
                </a:cubicBezTo>
                <a:cubicBezTo>
                  <a:pt x="1554" y="147"/>
                  <a:pt x="1234" y="221"/>
                  <a:pt x="942" y="376"/>
                </a:cubicBezTo>
                <a:cubicBezTo>
                  <a:pt x="573" y="571"/>
                  <a:pt x="246" y="940"/>
                  <a:pt x="212" y="1454"/>
                </a:cubicBezTo>
                <a:cubicBezTo>
                  <a:pt x="177" y="1954"/>
                  <a:pt x="419" y="2393"/>
                  <a:pt x="722" y="2705"/>
                </a:cubicBezTo>
                <a:cubicBezTo>
                  <a:pt x="527" y="2737"/>
                  <a:pt x="332" y="2801"/>
                  <a:pt x="190" y="2977"/>
                </a:cubicBezTo>
                <a:cubicBezTo>
                  <a:pt x="30" y="3178"/>
                  <a:pt x="1" y="3477"/>
                  <a:pt x="62" y="3740"/>
                </a:cubicBezTo>
                <a:cubicBezTo>
                  <a:pt x="251" y="4540"/>
                  <a:pt x="974" y="4668"/>
                  <a:pt x="1548" y="4744"/>
                </a:cubicBezTo>
                <a:cubicBezTo>
                  <a:pt x="1825" y="4781"/>
                  <a:pt x="2103" y="4798"/>
                  <a:pt x="2381" y="4798"/>
                </a:cubicBezTo>
                <a:cubicBezTo>
                  <a:pt x="2879" y="4798"/>
                  <a:pt x="3377" y="4743"/>
                  <a:pt x="3870" y="4652"/>
                </a:cubicBezTo>
                <a:cubicBezTo>
                  <a:pt x="4527" y="4532"/>
                  <a:pt x="5183" y="4306"/>
                  <a:pt x="5696" y="3764"/>
                </a:cubicBezTo>
                <a:cubicBezTo>
                  <a:pt x="6183" y="3253"/>
                  <a:pt x="6425" y="2598"/>
                  <a:pt x="6305" y="1816"/>
                </a:cubicBezTo>
                <a:cubicBezTo>
                  <a:pt x="6158" y="1032"/>
                  <a:pt x="5695" y="369"/>
                  <a:pt x="5075" y="95"/>
                </a:cubicBezTo>
                <a:cubicBezTo>
                  <a:pt x="4933" y="31"/>
                  <a:pt x="4785" y="1"/>
                  <a:pt x="4638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6" name="Google Shape;1826;p11"/>
          <p:cNvSpPr/>
          <p:nvPr/>
        </p:nvSpPr>
        <p:spPr>
          <a:xfrm>
            <a:off x="1073089" y="1617344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7" name="Google Shape;1827;p11"/>
          <p:cNvSpPr/>
          <p:nvPr/>
        </p:nvSpPr>
        <p:spPr>
          <a:xfrm>
            <a:off x="11682289" y="1960393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8" name="Google Shape;1828;p11"/>
          <p:cNvSpPr/>
          <p:nvPr/>
        </p:nvSpPr>
        <p:spPr>
          <a:xfrm>
            <a:off x="2584672" y="935360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9" name="Google Shape;1829;p11"/>
          <p:cNvSpPr/>
          <p:nvPr/>
        </p:nvSpPr>
        <p:spPr>
          <a:xfrm>
            <a:off x="522956" y="3537393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0" name="Google Shape;1830;p11"/>
          <p:cNvSpPr/>
          <p:nvPr/>
        </p:nvSpPr>
        <p:spPr>
          <a:xfrm>
            <a:off x="10040439" y="69444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1" name="Google Shape;1831;p11"/>
          <p:cNvSpPr/>
          <p:nvPr/>
        </p:nvSpPr>
        <p:spPr>
          <a:xfrm>
            <a:off x="11231989" y="1219144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2" name="Google Shape;1832;p11"/>
          <p:cNvSpPr/>
          <p:nvPr/>
        </p:nvSpPr>
        <p:spPr>
          <a:xfrm>
            <a:off x="8771472" y="804560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3" name="Google Shape;1833;p11"/>
          <p:cNvSpPr/>
          <p:nvPr/>
        </p:nvSpPr>
        <p:spPr>
          <a:xfrm>
            <a:off x="11900705" y="3478393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4" name="Google Shape;1834;p11"/>
          <p:cNvSpPr/>
          <p:nvPr/>
        </p:nvSpPr>
        <p:spPr>
          <a:xfrm>
            <a:off x="6648205" y="844427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5" name="Google Shape;1835;p11"/>
          <p:cNvSpPr/>
          <p:nvPr/>
        </p:nvSpPr>
        <p:spPr>
          <a:xfrm>
            <a:off x="11871605" y="292460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36" name="Google Shape;1836;p11"/>
          <p:cNvGrpSpPr/>
          <p:nvPr/>
        </p:nvGrpSpPr>
        <p:grpSpPr>
          <a:xfrm flipH="1">
            <a:off x="1821524" y="5553468"/>
            <a:ext cx="630947" cy="693209"/>
            <a:chOff x="1799697" y="4222450"/>
            <a:chExt cx="473210" cy="519907"/>
          </a:xfrm>
        </p:grpSpPr>
        <p:sp>
          <p:nvSpPr>
            <p:cNvPr id="1837" name="Google Shape;1837;p11"/>
            <p:cNvSpPr/>
            <p:nvPr/>
          </p:nvSpPr>
          <p:spPr>
            <a:xfrm>
              <a:off x="1799697" y="4414446"/>
              <a:ext cx="247323" cy="202499"/>
            </a:xfrm>
            <a:custGeom>
              <a:avLst/>
              <a:gdLst/>
              <a:ahLst/>
              <a:cxnLst/>
              <a:rect l="l" t="t" r="r" b="b"/>
              <a:pathLst>
                <a:path w="3621" h="2908" extrusionOk="0">
                  <a:moveTo>
                    <a:pt x="665" y="0"/>
                  </a:moveTo>
                  <a:cubicBezTo>
                    <a:pt x="444" y="0"/>
                    <a:pt x="292" y="59"/>
                    <a:pt x="177" y="182"/>
                  </a:cubicBezTo>
                  <a:cubicBezTo>
                    <a:pt x="0" y="371"/>
                    <a:pt x="13" y="699"/>
                    <a:pt x="212" y="1062"/>
                  </a:cubicBezTo>
                  <a:cubicBezTo>
                    <a:pt x="410" y="1421"/>
                    <a:pt x="736" y="1762"/>
                    <a:pt x="1157" y="2047"/>
                  </a:cubicBezTo>
                  <a:cubicBezTo>
                    <a:pt x="1328" y="2164"/>
                    <a:pt x="1514" y="2269"/>
                    <a:pt x="1710" y="2364"/>
                  </a:cubicBezTo>
                  <a:cubicBezTo>
                    <a:pt x="2275" y="2637"/>
                    <a:pt x="2973" y="2844"/>
                    <a:pt x="3533" y="2907"/>
                  </a:cubicBezTo>
                  <a:cubicBezTo>
                    <a:pt x="3536" y="2907"/>
                    <a:pt x="3539" y="2908"/>
                    <a:pt x="3541" y="2908"/>
                  </a:cubicBezTo>
                  <a:cubicBezTo>
                    <a:pt x="3566" y="2908"/>
                    <a:pt x="3587" y="2896"/>
                    <a:pt x="3600" y="2878"/>
                  </a:cubicBezTo>
                  <a:cubicBezTo>
                    <a:pt x="3616" y="2856"/>
                    <a:pt x="3620" y="2828"/>
                    <a:pt x="3609" y="2804"/>
                  </a:cubicBezTo>
                  <a:cubicBezTo>
                    <a:pt x="3211" y="1861"/>
                    <a:pt x="2723" y="1182"/>
                    <a:pt x="1976" y="526"/>
                  </a:cubicBezTo>
                  <a:cubicBezTo>
                    <a:pt x="1924" y="481"/>
                    <a:pt x="1863" y="432"/>
                    <a:pt x="1791" y="384"/>
                  </a:cubicBezTo>
                  <a:cubicBezTo>
                    <a:pt x="1544" y="217"/>
                    <a:pt x="1252" y="81"/>
                    <a:pt x="1050" y="43"/>
                  </a:cubicBezTo>
                  <a:cubicBezTo>
                    <a:pt x="901" y="15"/>
                    <a:pt x="775" y="0"/>
                    <a:pt x="66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8" name="Google Shape;1838;p11"/>
            <p:cNvSpPr/>
            <p:nvPr/>
          </p:nvSpPr>
          <p:spPr>
            <a:xfrm>
              <a:off x="2043206" y="4464795"/>
              <a:ext cx="229701" cy="151735"/>
            </a:xfrm>
            <a:custGeom>
              <a:avLst/>
              <a:gdLst/>
              <a:ahLst/>
              <a:cxnLst/>
              <a:rect l="l" t="t" r="r" b="b"/>
              <a:pathLst>
                <a:path w="3363" h="2179" extrusionOk="0">
                  <a:moveTo>
                    <a:pt x="2500" y="1"/>
                  </a:moveTo>
                  <a:cubicBezTo>
                    <a:pt x="2359" y="1"/>
                    <a:pt x="2227" y="17"/>
                    <a:pt x="2129" y="43"/>
                  </a:cubicBezTo>
                  <a:cubicBezTo>
                    <a:pt x="1726" y="151"/>
                    <a:pt x="1297" y="284"/>
                    <a:pt x="902" y="614"/>
                  </a:cubicBezTo>
                  <a:cubicBezTo>
                    <a:pt x="532" y="926"/>
                    <a:pt x="83" y="1579"/>
                    <a:pt x="4" y="2085"/>
                  </a:cubicBezTo>
                  <a:cubicBezTo>
                    <a:pt x="0" y="2107"/>
                    <a:pt x="6" y="2127"/>
                    <a:pt x="20" y="2143"/>
                  </a:cubicBezTo>
                  <a:cubicBezTo>
                    <a:pt x="26" y="2148"/>
                    <a:pt x="32" y="2152"/>
                    <a:pt x="36" y="2156"/>
                  </a:cubicBezTo>
                  <a:cubicBezTo>
                    <a:pt x="48" y="2164"/>
                    <a:pt x="61" y="2170"/>
                    <a:pt x="76" y="2170"/>
                  </a:cubicBezTo>
                  <a:cubicBezTo>
                    <a:pt x="199" y="2175"/>
                    <a:pt x="317" y="2178"/>
                    <a:pt x="432" y="2178"/>
                  </a:cubicBezTo>
                  <a:cubicBezTo>
                    <a:pt x="1088" y="2178"/>
                    <a:pt x="1601" y="2082"/>
                    <a:pt x="1992" y="1887"/>
                  </a:cubicBezTo>
                  <a:cubicBezTo>
                    <a:pt x="2548" y="1608"/>
                    <a:pt x="3187" y="1155"/>
                    <a:pt x="3319" y="718"/>
                  </a:cubicBezTo>
                  <a:cubicBezTo>
                    <a:pt x="3362" y="572"/>
                    <a:pt x="3348" y="435"/>
                    <a:pt x="3276" y="313"/>
                  </a:cubicBezTo>
                  <a:cubicBezTo>
                    <a:pt x="3241" y="252"/>
                    <a:pt x="3190" y="198"/>
                    <a:pt x="3125" y="154"/>
                  </a:cubicBezTo>
                  <a:cubicBezTo>
                    <a:pt x="2959" y="41"/>
                    <a:pt x="2719" y="1"/>
                    <a:pt x="250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9" name="Google Shape;1839;p11"/>
            <p:cNvSpPr/>
            <p:nvPr/>
          </p:nvSpPr>
          <p:spPr>
            <a:xfrm>
              <a:off x="2019504" y="4414376"/>
              <a:ext cx="43850" cy="327981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0" name="Google Shape;1840;p11"/>
            <p:cNvSpPr/>
            <p:nvPr/>
          </p:nvSpPr>
          <p:spPr>
            <a:xfrm>
              <a:off x="1964997" y="4222450"/>
              <a:ext cx="153066" cy="272273"/>
            </a:xfrm>
            <a:custGeom>
              <a:avLst/>
              <a:gdLst/>
              <a:ahLst/>
              <a:cxnLst/>
              <a:rect l="l" t="t" r="r" b="b"/>
              <a:pathLst>
                <a:path w="2241" h="3910" extrusionOk="0">
                  <a:moveTo>
                    <a:pt x="1035" y="1"/>
                  </a:moveTo>
                  <a:cubicBezTo>
                    <a:pt x="974" y="1"/>
                    <a:pt x="913" y="10"/>
                    <a:pt x="854" y="27"/>
                  </a:cubicBezTo>
                  <a:cubicBezTo>
                    <a:pt x="443" y="148"/>
                    <a:pt x="160" y="725"/>
                    <a:pt x="115" y="1095"/>
                  </a:cubicBezTo>
                  <a:cubicBezTo>
                    <a:pt x="1" y="2000"/>
                    <a:pt x="329" y="2939"/>
                    <a:pt x="1085" y="3882"/>
                  </a:cubicBezTo>
                  <a:cubicBezTo>
                    <a:pt x="1093" y="3888"/>
                    <a:pt x="1098" y="3892"/>
                    <a:pt x="1104" y="3896"/>
                  </a:cubicBezTo>
                  <a:cubicBezTo>
                    <a:pt x="1114" y="3904"/>
                    <a:pt x="1129" y="3909"/>
                    <a:pt x="1144" y="3909"/>
                  </a:cubicBezTo>
                  <a:cubicBezTo>
                    <a:pt x="1165" y="3909"/>
                    <a:pt x="1187" y="3901"/>
                    <a:pt x="1202" y="3885"/>
                  </a:cubicBezTo>
                  <a:cubicBezTo>
                    <a:pt x="1648" y="3386"/>
                    <a:pt x="1945" y="2867"/>
                    <a:pt x="2081" y="2335"/>
                  </a:cubicBezTo>
                  <a:cubicBezTo>
                    <a:pt x="2241" y="1710"/>
                    <a:pt x="2165" y="1067"/>
                    <a:pt x="1877" y="573"/>
                  </a:cubicBezTo>
                  <a:cubicBezTo>
                    <a:pt x="1778" y="404"/>
                    <a:pt x="1639" y="256"/>
                    <a:pt x="1488" y="154"/>
                  </a:cubicBezTo>
                  <a:cubicBezTo>
                    <a:pt x="1340" y="52"/>
                    <a:pt x="1185" y="1"/>
                    <a:pt x="103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1" name="Google Shape;1841;p11"/>
            <p:cNvSpPr/>
            <p:nvPr/>
          </p:nvSpPr>
          <p:spPr>
            <a:xfrm>
              <a:off x="2039723" y="4245988"/>
              <a:ext cx="54369" cy="235854"/>
            </a:xfrm>
            <a:custGeom>
              <a:avLst/>
              <a:gdLst/>
              <a:ahLst/>
              <a:cxnLst/>
              <a:rect l="l" t="t" r="r" b="b"/>
              <a:pathLst>
                <a:path w="796" h="3387" extrusionOk="0">
                  <a:moveTo>
                    <a:pt x="378" y="0"/>
                  </a:moveTo>
                  <a:cubicBezTo>
                    <a:pt x="369" y="0"/>
                    <a:pt x="359" y="2"/>
                    <a:pt x="350" y="5"/>
                  </a:cubicBezTo>
                  <a:cubicBezTo>
                    <a:pt x="312" y="21"/>
                    <a:pt x="294" y="65"/>
                    <a:pt x="309" y="103"/>
                  </a:cubicBezTo>
                  <a:cubicBezTo>
                    <a:pt x="564" y="728"/>
                    <a:pt x="644" y="1292"/>
                    <a:pt x="552" y="1828"/>
                  </a:cubicBezTo>
                  <a:cubicBezTo>
                    <a:pt x="462" y="2362"/>
                    <a:pt x="230" y="2859"/>
                    <a:pt x="15" y="3277"/>
                  </a:cubicBezTo>
                  <a:cubicBezTo>
                    <a:pt x="0" y="3311"/>
                    <a:pt x="12" y="3353"/>
                    <a:pt x="42" y="3373"/>
                  </a:cubicBezTo>
                  <a:cubicBezTo>
                    <a:pt x="44" y="3375"/>
                    <a:pt x="48" y="3376"/>
                    <a:pt x="50" y="3379"/>
                  </a:cubicBezTo>
                  <a:cubicBezTo>
                    <a:pt x="60" y="3384"/>
                    <a:pt x="71" y="3386"/>
                    <a:pt x="82" y="3386"/>
                  </a:cubicBezTo>
                  <a:cubicBezTo>
                    <a:pt x="110" y="3386"/>
                    <a:pt x="137" y="3372"/>
                    <a:pt x="150" y="3346"/>
                  </a:cubicBezTo>
                  <a:cubicBezTo>
                    <a:pt x="370" y="2917"/>
                    <a:pt x="608" y="2407"/>
                    <a:pt x="702" y="1853"/>
                  </a:cubicBezTo>
                  <a:cubicBezTo>
                    <a:pt x="796" y="1291"/>
                    <a:pt x="714" y="699"/>
                    <a:pt x="449" y="46"/>
                  </a:cubicBezTo>
                  <a:cubicBezTo>
                    <a:pt x="437" y="17"/>
                    <a:pt x="408" y="0"/>
                    <a:pt x="378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2" name="Google Shape;1842;p11"/>
            <p:cNvSpPr/>
            <p:nvPr/>
          </p:nvSpPr>
          <p:spPr>
            <a:xfrm>
              <a:off x="2065884" y="4510827"/>
              <a:ext cx="192408" cy="92545"/>
            </a:xfrm>
            <a:custGeom>
              <a:avLst/>
              <a:gdLst/>
              <a:ahLst/>
              <a:cxnLst/>
              <a:rect l="l" t="t" r="r" b="b"/>
              <a:pathLst>
                <a:path w="2817" h="1329" extrusionOk="0">
                  <a:moveTo>
                    <a:pt x="2732" y="0"/>
                  </a:moveTo>
                  <a:cubicBezTo>
                    <a:pt x="2709" y="0"/>
                    <a:pt x="2687" y="10"/>
                    <a:pt x="2673" y="29"/>
                  </a:cubicBezTo>
                  <a:cubicBezTo>
                    <a:pt x="2440" y="327"/>
                    <a:pt x="1861" y="701"/>
                    <a:pt x="1468" y="866"/>
                  </a:cubicBezTo>
                  <a:cubicBezTo>
                    <a:pt x="1023" y="1049"/>
                    <a:pt x="446" y="1154"/>
                    <a:pt x="73" y="1179"/>
                  </a:cubicBezTo>
                  <a:cubicBezTo>
                    <a:pt x="31" y="1181"/>
                    <a:pt x="0" y="1217"/>
                    <a:pt x="2" y="1256"/>
                  </a:cubicBezTo>
                  <a:cubicBezTo>
                    <a:pt x="3" y="1283"/>
                    <a:pt x="16" y="1303"/>
                    <a:pt x="35" y="1315"/>
                  </a:cubicBezTo>
                  <a:cubicBezTo>
                    <a:pt x="45" y="1324"/>
                    <a:pt x="60" y="1328"/>
                    <a:pt x="75" y="1328"/>
                  </a:cubicBezTo>
                  <a:cubicBezTo>
                    <a:pt x="78" y="1328"/>
                    <a:pt x="80" y="1328"/>
                    <a:pt x="82" y="1328"/>
                  </a:cubicBezTo>
                  <a:cubicBezTo>
                    <a:pt x="440" y="1306"/>
                    <a:pt x="1035" y="1208"/>
                    <a:pt x="1526" y="1004"/>
                  </a:cubicBezTo>
                  <a:cubicBezTo>
                    <a:pt x="1937" y="834"/>
                    <a:pt x="2536" y="448"/>
                    <a:pt x="2791" y="123"/>
                  </a:cubicBezTo>
                  <a:cubicBezTo>
                    <a:pt x="2816" y="89"/>
                    <a:pt x="2812" y="42"/>
                    <a:pt x="2778" y="16"/>
                  </a:cubicBezTo>
                  <a:cubicBezTo>
                    <a:pt x="2765" y="6"/>
                    <a:pt x="2748" y="0"/>
                    <a:pt x="2732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3" name="Google Shape;1843;p11"/>
            <p:cNvSpPr/>
            <p:nvPr/>
          </p:nvSpPr>
          <p:spPr>
            <a:xfrm>
              <a:off x="1821555" y="4457274"/>
              <a:ext cx="201151" cy="136972"/>
            </a:xfrm>
            <a:custGeom>
              <a:avLst/>
              <a:gdLst/>
              <a:ahLst/>
              <a:cxnLst/>
              <a:rect l="l" t="t" r="r" b="b"/>
              <a:pathLst>
                <a:path w="2945" h="1967" extrusionOk="0">
                  <a:moveTo>
                    <a:pt x="84" y="0"/>
                  </a:moveTo>
                  <a:cubicBezTo>
                    <a:pt x="76" y="0"/>
                    <a:pt x="68" y="1"/>
                    <a:pt x="61" y="4"/>
                  </a:cubicBezTo>
                  <a:cubicBezTo>
                    <a:pt x="23" y="17"/>
                    <a:pt x="1" y="61"/>
                    <a:pt x="14" y="99"/>
                  </a:cubicBezTo>
                  <a:cubicBezTo>
                    <a:pt x="132" y="449"/>
                    <a:pt x="453" y="871"/>
                    <a:pt x="792" y="1129"/>
                  </a:cubicBezTo>
                  <a:cubicBezTo>
                    <a:pt x="832" y="1166"/>
                    <a:pt x="874" y="1198"/>
                    <a:pt x="918" y="1224"/>
                  </a:cubicBezTo>
                  <a:cubicBezTo>
                    <a:pt x="1212" y="1425"/>
                    <a:pt x="1508" y="1543"/>
                    <a:pt x="1843" y="1679"/>
                  </a:cubicBezTo>
                  <a:lnTo>
                    <a:pt x="1894" y="1697"/>
                  </a:lnTo>
                  <a:cubicBezTo>
                    <a:pt x="2136" y="1797"/>
                    <a:pt x="2422" y="1864"/>
                    <a:pt x="2652" y="1919"/>
                  </a:cubicBezTo>
                  <a:cubicBezTo>
                    <a:pt x="2720" y="1935"/>
                    <a:pt x="2784" y="1950"/>
                    <a:pt x="2843" y="1964"/>
                  </a:cubicBezTo>
                  <a:cubicBezTo>
                    <a:pt x="2849" y="1966"/>
                    <a:pt x="2855" y="1966"/>
                    <a:pt x="2861" y="1966"/>
                  </a:cubicBezTo>
                  <a:cubicBezTo>
                    <a:pt x="2895" y="1966"/>
                    <a:pt x="2925" y="1943"/>
                    <a:pt x="2935" y="1909"/>
                  </a:cubicBezTo>
                  <a:cubicBezTo>
                    <a:pt x="2945" y="1869"/>
                    <a:pt x="2920" y="1829"/>
                    <a:pt x="2879" y="1818"/>
                  </a:cubicBezTo>
                  <a:cubicBezTo>
                    <a:pt x="2821" y="1804"/>
                    <a:pt x="2755" y="1786"/>
                    <a:pt x="2687" y="1770"/>
                  </a:cubicBezTo>
                  <a:cubicBezTo>
                    <a:pt x="2462" y="1718"/>
                    <a:pt x="2181" y="1651"/>
                    <a:pt x="1951" y="1558"/>
                  </a:cubicBezTo>
                  <a:lnTo>
                    <a:pt x="1900" y="1537"/>
                  </a:lnTo>
                  <a:cubicBezTo>
                    <a:pt x="1525" y="1389"/>
                    <a:pt x="1205" y="1257"/>
                    <a:pt x="883" y="1011"/>
                  </a:cubicBezTo>
                  <a:cubicBezTo>
                    <a:pt x="569" y="772"/>
                    <a:pt x="265" y="368"/>
                    <a:pt x="155" y="51"/>
                  </a:cubicBezTo>
                  <a:cubicBezTo>
                    <a:pt x="146" y="20"/>
                    <a:pt x="116" y="0"/>
                    <a:pt x="84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4" name="Google Shape;1844;p11"/>
            <p:cNvSpPr/>
            <p:nvPr/>
          </p:nvSpPr>
          <p:spPr>
            <a:xfrm>
              <a:off x="2033097" y="4234915"/>
              <a:ext cx="23906" cy="244697"/>
            </a:xfrm>
            <a:custGeom>
              <a:avLst/>
              <a:gdLst/>
              <a:ahLst/>
              <a:cxnLst/>
              <a:rect l="l" t="t" r="r" b="b"/>
              <a:pathLst>
                <a:path w="350" h="3514" extrusionOk="0">
                  <a:moveTo>
                    <a:pt x="79" y="0"/>
                  </a:moveTo>
                  <a:cubicBezTo>
                    <a:pt x="76" y="0"/>
                    <a:pt x="74" y="1"/>
                    <a:pt x="71" y="1"/>
                  </a:cubicBezTo>
                  <a:cubicBezTo>
                    <a:pt x="30" y="7"/>
                    <a:pt x="1" y="45"/>
                    <a:pt x="7" y="85"/>
                  </a:cubicBezTo>
                  <a:cubicBezTo>
                    <a:pt x="168" y="1244"/>
                    <a:pt x="200" y="2307"/>
                    <a:pt x="107" y="3432"/>
                  </a:cubicBezTo>
                  <a:cubicBezTo>
                    <a:pt x="103" y="3461"/>
                    <a:pt x="116" y="3487"/>
                    <a:pt x="138" y="3502"/>
                  </a:cubicBezTo>
                  <a:cubicBezTo>
                    <a:pt x="148" y="3509"/>
                    <a:pt x="160" y="3512"/>
                    <a:pt x="174" y="3513"/>
                  </a:cubicBezTo>
                  <a:cubicBezTo>
                    <a:pt x="177" y="3514"/>
                    <a:pt x="180" y="3514"/>
                    <a:pt x="182" y="3514"/>
                  </a:cubicBezTo>
                  <a:cubicBezTo>
                    <a:pt x="221" y="3514"/>
                    <a:pt x="250" y="3484"/>
                    <a:pt x="254" y="3446"/>
                  </a:cubicBezTo>
                  <a:cubicBezTo>
                    <a:pt x="349" y="2309"/>
                    <a:pt x="319" y="1235"/>
                    <a:pt x="154" y="65"/>
                  </a:cubicBezTo>
                  <a:cubicBezTo>
                    <a:pt x="148" y="27"/>
                    <a:pt x="115" y="0"/>
                    <a:pt x="79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5" name="Google Shape;1845;p11"/>
            <p:cNvSpPr/>
            <p:nvPr/>
          </p:nvSpPr>
          <p:spPr>
            <a:xfrm>
              <a:off x="2065269" y="4494670"/>
              <a:ext cx="194389" cy="107934"/>
            </a:xfrm>
            <a:custGeom>
              <a:avLst/>
              <a:gdLst/>
              <a:ahLst/>
              <a:cxnLst/>
              <a:rect l="l" t="t" r="r" b="b"/>
              <a:pathLst>
                <a:path w="2846" h="1550" extrusionOk="0">
                  <a:moveTo>
                    <a:pt x="2760" y="1"/>
                  </a:moveTo>
                  <a:cubicBezTo>
                    <a:pt x="2749" y="1"/>
                    <a:pt x="2739" y="3"/>
                    <a:pt x="2729" y="8"/>
                  </a:cubicBezTo>
                  <a:lnTo>
                    <a:pt x="2692" y="24"/>
                  </a:lnTo>
                  <a:cubicBezTo>
                    <a:pt x="1760" y="448"/>
                    <a:pt x="879" y="849"/>
                    <a:pt x="44" y="1414"/>
                  </a:cubicBezTo>
                  <a:cubicBezTo>
                    <a:pt x="9" y="1437"/>
                    <a:pt x="1" y="1483"/>
                    <a:pt x="24" y="1518"/>
                  </a:cubicBezTo>
                  <a:cubicBezTo>
                    <a:pt x="31" y="1525"/>
                    <a:pt x="37" y="1531"/>
                    <a:pt x="44" y="1537"/>
                  </a:cubicBezTo>
                  <a:cubicBezTo>
                    <a:pt x="56" y="1545"/>
                    <a:pt x="71" y="1549"/>
                    <a:pt x="86" y="1549"/>
                  </a:cubicBezTo>
                  <a:cubicBezTo>
                    <a:pt x="101" y="1549"/>
                    <a:pt x="115" y="1545"/>
                    <a:pt x="127" y="1537"/>
                  </a:cubicBezTo>
                  <a:cubicBezTo>
                    <a:pt x="955" y="978"/>
                    <a:pt x="1830" y="580"/>
                    <a:pt x="2755" y="159"/>
                  </a:cubicBezTo>
                  <a:lnTo>
                    <a:pt x="2792" y="143"/>
                  </a:lnTo>
                  <a:cubicBezTo>
                    <a:pt x="2829" y="126"/>
                    <a:pt x="2845" y="81"/>
                    <a:pt x="2828" y="44"/>
                  </a:cubicBezTo>
                  <a:cubicBezTo>
                    <a:pt x="2815" y="17"/>
                    <a:pt x="2788" y="1"/>
                    <a:pt x="2760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6" name="Google Shape;1846;p11"/>
            <p:cNvSpPr/>
            <p:nvPr/>
          </p:nvSpPr>
          <p:spPr>
            <a:xfrm>
              <a:off x="1824834" y="4439446"/>
              <a:ext cx="197667" cy="154242"/>
            </a:xfrm>
            <a:custGeom>
              <a:avLst/>
              <a:gdLst/>
              <a:ahLst/>
              <a:cxnLst/>
              <a:rect l="l" t="t" r="r" b="b"/>
              <a:pathLst>
                <a:path w="2894" h="2215" extrusionOk="0">
                  <a:moveTo>
                    <a:pt x="86" y="0"/>
                  </a:moveTo>
                  <a:cubicBezTo>
                    <a:pt x="70" y="0"/>
                    <a:pt x="53" y="6"/>
                    <a:pt x="39" y="18"/>
                  </a:cubicBezTo>
                  <a:cubicBezTo>
                    <a:pt x="5" y="43"/>
                    <a:pt x="1" y="91"/>
                    <a:pt x="27" y="123"/>
                  </a:cubicBezTo>
                  <a:cubicBezTo>
                    <a:pt x="262" y="416"/>
                    <a:pt x="699" y="837"/>
                    <a:pt x="1024" y="1082"/>
                  </a:cubicBezTo>
                  <a:cubicBezTo>
                    <a:pt x="1168" y="1188"/>
                    <a:pt x="1320" y="1296"/>
                    <a:pt x="1482" y="1407"/>
                  </a:cubicBezTo>
                  <a:cubicBezTo>
                    <a:pt x="1834" y="1647"/>
                    <a:pt x="2245" y="1901"/>
                    <a:pt x="2771" y="2206"/>
                  </a:cubicBezTo>
                  <a:cubicBezTo>
                    <a:pt x="2784" y="2212"/>
                    <a:pt x="2797" y="2215"/>
                    <a:pt x="2809" y="2215"/>
                  </a:cubicBezTo>
                  <a:cubicBezTo>
                    <a:pt x="2835" y="2215"/>
                    <a:pt x="2860" y="2202"/>
                    <a:pt x="2873" y="2178"/>
                  </a:cubicBezTo>
                  <a:cubicBezTo>
                    <a:pt x="2894" y="2142"/>
                    <a:pt x="2882" y="2096"/>
                    <a:pt x="2846" y="2076"/>
                  </a:cubicBezTo>
                  <a:cubicBezTo>
                    <a:pt x="2085" y="1633"/>
                    <a:pt x="1565" y="1301"/>
                    <a:pt x="1113" y="961"/>
                  </a:cubicBezTo>
                  <a:cubicBezTo>
                    <a:pt x="798" y="725"/>
                    <a:pt x="373" y="314"/>
                    <a:pt x="144" y="28"/>
                  </a:cubicBezTo>
                  <a:cubicBezTo>
                    <a:pt x="130" y="10"/>
                    <a:pt x="108" y="0"/>
                    <a:pt x="86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7" name="Google Shape;1847;p11"/>
            <p:cNvSpPr/>
            <p:nvPr/>
          </p:nvSpPr>
          <p:spPr>
            <a:xfrm>
              <a:off x="2065474" y="4482484"/>
              <a:ext cx="184144" cy="120051"/>
            </a:xfrm>
            <a:custGeom>
              <a:avLst/>
              <a:gdLst/>
              <a:ahLst/>
              <a:cxnLst/>
              <a:rect l="l" t="t" r="r" b="b"/>
              <a:pathLst>
                <a:path w="2696" h="1724" extrusionOk="0">
                  <a:moveTo>
                    <a:pt x="2541" y="0"/>
                  </a:moveTo>
                  <a:cubicBezTo>
                    <a:pt x="2142" y="0"/>
                    <a:pt x="1587" y="115"/>
                    <a:pt x="1261" y="270"/>
                  </a:cubicBezTo>
                  <a:cubicBezTo>
                    <a:pt x="865" y="458"/>
                    <a:pt x="325" y="948"/>
                    <a:pt x="17" y="1617"/>
                  </a:cubicBezTo>
                  <a:cubicBezTo>
                    <a:pt x="0" y="1653"/>
                    <a:pt x="12" y="1691"/>
                    <a:pt x="41" y="1712"/>
                  </a:cubicBezTo>
                  <a:lnTo>
                    <a:pt x="51" y="1716"/>
                  </a:lnTo>
                  <a:cubicBezTo>
                    <a:pt x="62" y="1721"/>
                    <a:pt x="73" y="1723"/>
                    <a:pt x="84" y="1723"/>
                  </a:cubicBezTo>
                  <a:cubicBezTo>
                    <a:pt x="112" y="1723"/>
                    <a:pt x="138" y="1708"/>
                    <a:pt x="152" y="1679"/>
                  </a:cubicBezTo>
                  <a:cubicBezTo>
                    <a:pt x="445" y="1044"/>
                    <a:pt x="952" y="582"/>
                    <a:pt x="1325" y="404"/>
                  </a:cubicBezTo>
                  <a:cubicBezTo>
                    <a:pt x="1632" y="258"/>
                    <a:pt x="2159" y="151"/>
                    <a:pt x="2539" y="151"/>
                  </a:cubicBezTo>
                  <a:cubicBezTo>
                    <a:pt x="2565" y="151"/>
                    <a:pt x="2591" y="151"/>
                    <a:pt x="2615" y="152"/>
                  </a:cubicBezTo>
                  <a:cubicBezTo>
                    <a:pt x="2616" y="152"/>
                    <a:pt x="2617" y="152"/>
                    <a:pt x="2618" y="152"/>
                  </a:cubicBezTo>
                  <a:cubicBezTo>
                    <a:pt x="2659" y="152"/>
                    <a:pt x="2691" y="119"/>
                    <a:pt x="2694" y="81"/>
                  </a:cubicBezTo>
                  <a:cubicBezTo>
                    <a:pt x="2695" y="38"/>
                    <a:pt x="2662" y="3"/>
                    <a:pt x="2622" y="2"/>
                  </a:cubicBezTo>
                  <a:cubicBezTo>
                    <a:pt x="2596" y="1"/>
                    <a:pt x="2569" y="0"/>
                    <a:pt x="25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8" name="Google Shape;1848;p11"/>
            <p:cNvSpPr/>
            <p:nvPr/>
          </p:nvSpPr>
          <p:spPr>
            <a:xfrm>
              <a:off x="1994573" y="4237492"/>
              <a:ext cx="56828" cy="244349"/>
            </a:xfrm>
            <a:custGeom>
              <a:avLst/>
              <a:gdLst/>
              <a:ahLst/>
              <a:cxnLst/>
              <a:rect l="l" t="t" r="r" b="b"/>
              <a:pathLst>
                <a:path w="832" h="3509" extrusionOk="0">
                  <a:moveTo>
                    <a:pt x="261" y="1"/>
                  </a:moveTo>
                  <a:cubicBezTo>
                    <a:pt x="226" y="1"/>
                    <a:pt x="194" y="28"/>
                    <a:pt x="187" y="64"/>
                  </a:cubicBezTo>
                  <a:cubicBezTo>
                    <a:pt x="1" y="1216"/>
                    <a:pt x="171" y="2390"/>
                    <a:pt x="680" y="3466"/>
                  </a:cubicBezTo>
                  <a:cubicBezTo>
                    <a:pt x="686" y="3479"/>
                    <a:pt x="693" y="3488"/>
                    <a:pt x="703" y="3495"/>
                  </a:cubicBezTo>
                  <a:cubicBezTo>
                    <a:pt x="716" y="3504"/>
                    <a:pt x="731" y="3508"/>
                    <a:pt x="746" y="3508"/>
                  </a:cubicBezTo>
                  <a:cubicBezTo>
                    <a:pt x="756" y="3508"/>
                    <a:pt x="767" y="3506"/>
                    <a:pt x="778" y="3501"/>
                  </a:cubicBezTo>
                  <a:cubicBezTo>
                    <a:pt x="817" y="3482"/>
                    <a:pt x="832" y="3438"/>
                    <a:pt x="814" y="3400"/>
                  </a:cubicBezTo>
                  <a:cubicBezTo>
                    <a:pt x="319" y="2354"/>
                    <a:pt x="154" y="1209"/>
                    <a:pt x="336" y="88"/>
                  </a:cubicBezTo>
                  <a:cubicBezTo>
                    <a:pt x="343" y="48"/>
                    <a:pt x="314" y="8"/>
                    <a:pt x="273" y="2"/>
                  </a:cubicBezTo>
                  <a:cubicBezTo>
                    <a:pt x="269" y="1"/>
                    <a:pt x="265" y="1"/>
                    <a:pt x="261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9" name="Google Shape;1849;p11"/>
            <p:cNvSpPr/>
            <p:nvPr/>
          </p:nvSpPr>
          <p:spPr>
            <a:xfrm>
              <a:off x="1835148" y="4424892"/>
              <a:ext cx="187559" cy="169561"/>
            </a:xfrm>
            <a:custGeom>
              <a:avLst/>
              <a:gdLst/>
              <a:ahLst/>
              <a:cxnLst/>
              <a:rect l="l" t="t" r="r" b="b"/>
              <a:pathLst>
                <a:path w="2746" h="2435" extrusionOk="0">
                  <a:moveTo>
                    <a:pt x="78" y="1"/>
                  </a:moveTo>
                  <a:cubicBezTo>
                    <a:pt x="39" y="1"/>
                    <a:pt x="7" y="29"/>
                    <a:pt x="4" y="68"/>
                  </a:cubicBezTo>
                  <a:cubicBezTo>
                    <a:pt x="0" y="110"/>
                    <a:pt x="29" y="147"/>
                    <a:pt x="71" y="150"/>
                  </a:cubicBezTo>
                  <a:cubicBezTo>
                    <a:pt x="293" y="173"/>
                    <a:pt x="614" y="317"/>
                    <a:pt x="831" y="449"/>
                  </a:cubicBezTo>
                  <a:cubicBezTo>
                    <a:pt x="1108" y="616"/>
                    <a:pt x="1342" y="788"/>
                    <a:pt x="1654" y="1128"/>
                  </a:cubicBezTo>
                  <a:cubicBezTo>
                    <a:pt x="1943" y="1441"/>
                    <a:pt x="2244" y="1884"/>
                    <a:pt x="2465" y="2209"/>
                  </a:cubicBezTo>
                  <a:cubicBezTo>
                    <a:pt x="2514" y="2279"/>
                    <a:pt x="2558" y="2345"/>
                    <a:pt x="2599" y="2403"/>
                  </a:cubicBezTo>
                  <a:cubicBezTo>
                    <a:pt x="2606" y="2409"/>
                    <a:pt x="2612" y="2416"/>
                    <a:pt x="2619" y="2422"/>
                  </a:cubicBezTo>
                  <a:cubicBezTo>
                    <a:pt x="2632" y="2430"/>
                    <a:pt x="2647" y="2434"/>
                    <a:pt x="2662" y="2434"/>
                  </a:cubicBezTo>
                  <a:cubicBezTo>
                    <a:pt x="2676" y="2434"/>
                    <a:pt x="2691" y="2430"/>
                    <a:pt x="2704" y="2422"/>
                  </a:cubicBezTo>
                  <a:cubicBezTo>
                    <a:pt x="2739" y="2399"/>
                    <a:pt x="2746" y="2351"/>
                    <a:pt x="2722" y="2318"/>
                  </a:cubicBezTo>
                  <a:cubicBezTo>
                    <a:pt x="2682" y="2262"/>
                    <a:pt x="2638" y="2196"/>
                    <a:pt x="2588" y="2125"/>
                  </a:cubicBezTo>
                  <a:cubicBezTo>
                    <a:pt x="2365" y="1797"/>
                    <a:pt x="2059" y="1346"/>
                    <a:pt x="1764" y="1026"/>
                  </a:cubicBezTo>
                  <a:cubicBezTo>
                    <a:pt x="1440" y="673"/>
                    <a:pt x="1195" y="494"/>
                    <a:pt x="908" y="319"/>
                  </a:cubicBezTo>
                  <a:cubicBezTo>
                    <a:pt x="676" y="179"/>
                    <a:pt x="332" y="26"/>
                    <a:pt x="86" y="1"/>
                  </a:cubicBezTo>
                  <a:cubicBezTo>
                    <a:pt x="83" y="1"/>
                    <a:pt x="80" y="1"/>
                    <a:pt x="78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50" name="Google Shape;1850;p11"/>
          <p:cNvGrpSpPr/>
          <p:nvPr/>
        </p:nvGrpSpPr>
        <p:grpSpPr>
          <a:xfrm>
            <a:off x="2706230" y="5187742"/>
            <a:ext cx="556997" cy="883813"/>
            <a:chOff x="1296693" y="4078131"/>
            <a:chExt cx="417748" cy="662860"/>
          </a:xfrm>
        </p:grpSpPr>
        <p:sp>
          <p:nvSpPr>
            <p:cNvPr id="1851" name="Google Shape;1851;p11"/>
            <p:cNvSpPr/>
            <p:nvPr/>
          </p:nvSpPr>
          <p:spPr>
            <a:xfrm>
              <a:off x="1482074" y="4131614"/>
              <a:ext cx="149241" cy="234043"/>
            </a:xfrm>
            <a:custGeom>
              <a:avLst/>
              <a:gdLst/>
              <a:ahLst/>
              <a:cxnLst/>
              <a:rect l="l" t="t" r="r" b="b"/>
              <a:pathLst>
                <a:path w="2185" h="3361" extrusionOk="0">
                  <a:moveTo>
                    <a:pt x="1092" y="1"/>
                  </a:moveTo>
                  <a:cubicBezTo>
                    <a:pt x="681" y="1"/>
                    <a:pt x="280" y="260"/>
                    <a:pt x="117" y="637"/>
                  </a:cubicBezTo>
                  <a:cubicBezTo>
                    <a:pt x="2" y="903"/>
                    <a:pt x="0" y="1202"/>
                    <a:pt x="16" y="1492"/>
                  </a:cubicBezTo>
                  <a:cubicBezTo>
                    <a:pt x="53" y="2123"/>
                    <a:pt x="162" y="2753"/>
                    <a:pt x="343" y="3361"/>
                  </a:cubicBezTo>
                  <a:cubicBezTo>
                    <a:pt x="563" y="3345"/>
                    <a:pt x="1054" y="2969"/>
                    <a:pt x="1558" y="2406"/>
                  </a:cubicBezTo>
                  <a:cubicBezTo>
                    <a:pt x="1764" y="2177"/>
                    <a:pt x="1931" y="1909"/>
                    <a:pt x="2041" y="1620"/>
                  </a:cubicBezTo>
                  <a:cubicBezTo>
                    <a:pt x="2150" y="1333"/>
                    <a:pt x="2185" y="1007"/>
                    <a:pt x="2084" y="715"/>
                  </a:cubicBezTo>
                  <a:cubicBezTo>
                    <a:pt x="1947" y="315"/>
                    <a:pt x="1551" y="17"/>
                    <a:pt x="1128" y="1"/>
                  </a:cubicBezTo>
                  <a:cubicBezTo>
                    <a:pt x="1116" y="1"/>
                    <a:pt x="1104" y="1"/>
                    <a:pt x="1092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2" name="Google Shape;1852;p11"/>
            <p:cNvSpPr/>
            <p:nvPr/>
          </p:nvSpPr>
          <p:spPr>
            <a:xfrm>
              <a:off x="1401337" y="4078131"/>
              <a:ext cx="139815" cy="280768"/>
            </a:xfrm>
            <a:custGeom>
              <a:avLst/>
              <a:gdLst/>
              <a:ahLst/>
              <a:cxnLst/>
              <a:rect l="l" t="t" r="r" b="b"/>
              <a:pathLst>
                <a:path w="2047" h="4032" extrusionOk="0">
                  <a:moveTo>
                    <a:pt x="1001" y="1"/>
                  </a:moveTo>
                  <a:cubicBezTo>
                    <a:pt x="941" y="1"/>
                    <a:pt x="882" y="12"/>
                    <a:pt x="827" y="38"/>
                  </a:cubicBezTo>
                  <a:cubicBezTo>
                    <a:pt x="725" y="84"/>
                    <a:pt x="647" y="172"/>
                    <a:pt x="579" y="261"/>
                  </a:cubicBezTo>
                  <a:cubicBezTo>
                    <a:pt x="184" y="781"/>
                    <a:pt x="0" y="1446"/>
                    <a:pt x="29" y="2097"/>
                  </a:cubicBezTo>
                  <a:cubicBezTo>
                    <a:pt x="59" y="2750"/>
                    <a:pt x="419" y="3643"/>
                    <a:pt x="665" y="3922"/>
                  </a:cubicBezTo>
                  <a:cubicBezTo>
                    <a:pt x="732" y="3997"/>
                    <a:pt x="815" y="4031"/>
                    <a:pt x="900" y="4031"/>
                  </a:cubicBezTo>
                  <a:cubicBezTo>
                    <a:pt x="1046" y="4031"/>
                    <a:pt x="1201" y="3930"/>
                    <a:pt x="1300" y="3763"/>
                  </a:cubicBezTo>
                  <a:cubicBezTo>
                    <a:pt x="1813" y="2899"/>
                    <a:pt x="2046" y="1549"/>
                    <a:pt x="1675" y="618"/>
                  </a:cubicBezTo>
                  <a:cubicBezTo>
                    <a:pt x="1603" y="440"/>
                    <a:pt x="1512" y="264"/>
                    <a:pt x="1364" y="140"/>
                  </a:cubicBezTo>
                  <a:cubicBezTo>
                    <a:pt x="1264" y="55"/>
                    <a:pt x="1131" y="1"/>
                    <a:pt x="1001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3" name="Google Shape;1853;p11"/>
            <p:cNvSpPr/>
            <p:nvPr/>
          </p:nvSpPr>
          <p:spPr>
            <a:xfrm>
              <a:off x="1433304" y="4096376"/>
              <a:ext cx="29712" cy="244628"/>
            </a:xfrm>
            <a:custGeom>
              <a:avLst/>
              <a:gdLst/>
              <a:ahLst/>
              <a:cxnLst/>
              <a:rect l="l" t="t" r="r" b="b"/>
              <a:pathLst>
                <a:path w="435" h="3513" extrusionOk="0">
                  <a:moveTo>
                    <a:pt x="323" y="1"/>
                  </a:moveTo>
                  <a:cubicBezTo>
                    <a:pt x="277" y="1"/>
                    <a:pt x="236" y="34"/>
                    <a:pt x="226" y="82"/>
                  </a:cubicBezTo>
                  <a:cubicBezTo>
                    <a:pt x="7" y="1175"/>
                    <a:pt x="0" y="2176"/>
                    <a:pt x="206" y="3428"/>
                  </a:cubicBezTo>
                  <a:cubicBezTo>
                    <a:pt x="213" y="3464"/>
                    <a:pt x="239" y="3495"/>
                    <a:pt x="274" y="3507"/>
                  </a:cubicBezTo>
                  <a:cubicBezTo>
                    <a:pt x="286" y="3510"/>
                    <a:pt x="297" y="3512"/>
                    <a:pt x="308" y="3512"/>
                  </a:cubicBezTo>
                  <a:cubicBezTo>
                    <a:pt x="312" y="3512"/>
                    <a:pt x="317" y="3512"/>
                    <a:pt x="321" y="3511"/>
                  </a:cubicBezTo>
                  <a:cubicBezTo>
                    <a:pt x="376" y="3502"/>
                    <a:pt x="414" y="3450"/>
                    <a:pt x="405" y="3394"/>
                  </a:cubicBezTo>
                  <a:cubicBezTo>
                    <a:pt x="201" y="2151"/>
                    <a:pt x="206" y="1204"/>
                    <a:pt x="423" y="121"/>
                  </a:cubicBezTo>
                  <a:cubicBezTo>
                    <a:pt x="434" y="67"/>
                    <a:pt x="399" y="13"/>
                    <a:pt x="344" y="3"/>
                  </a:cubicBezTo>
                  <a:cubicBezTo>
                    <a:pt x="337" y="2"/>
                    <a:pt x="330" y="1"/>
                    <a:pt x="323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4" name="Google Shape;1854;p11"/>
            <p:cNvSpPr/>
            <p:nvPr/>
          </p:nvSpPr>
          <p:spPr>
            <a:xfrm>
              <a:off x="1465407" y="4086348"/>
              <a:ext cx="38523" cy="254655"/>
            </a:xfrm>
            <a:custGeom>
              <a:avLst/>
              <a:gdLst/>
              <a:ahLst/>
              <a:cxnLst/>
              <a:rect l="l" t="t" r="r" b="b"/>
              <a:pathLst>
                <a:path w="564" h="3657" extrusionOk="0">
                  <a:moveTo>
                    <a:pt x="117" y="0"/>
                  </a:moveTo>
                  <a:cubicBezTo>
                    <a:pt x="108" y="0"/>
                    <a:pt x="99" y="2"/>
                    <a:pt x="90" y="4"/>
                  </a:cubicBezTo>
                  <a:cubicBezTo>
                    <a:pt x="34" y="22"/>
                    <a:pt x="5" y="77"/>
                    <a:pt x="20" y="131"/>
                  </a:cubicBezTo>
                  <a:cubicBezTo>
                    <a:pt x="358" y="1298"/>
                    <a:pt x="355" y="2219"/>
                    <a:pt x="15" y="3531"/>
                  </a:cubicBezTo>
                  <a:cubicBezTo>
                    <a:pt x="1" y="3582"/>
                    <a:pt x="30" y="3636"/>
                    <a:pt x="78" y="3652"/>
                  </a:cubicBezTo>
                  <a:cubicBezTo>
                    <a:pt x="81" y="3654"/>
                    <a:pt x="84" y="3654"/>
                    <a:pt x="90" y="3654"/>
                  </a:cubicBezTo>
                  <a:cubicBezTo>
                    <a:pt x="98" y="3656"/>
                    <a:pt x="106" y="3657"/>
                    <a:pt x="114" y="3657"/>
                  </a:cubicBezTo>
                  <a:cubicBezTo>
                    <a:pt x="158" y="3657"/>
                    <a:pt x="200" y="3627"/>
                    <a:pt x="212" y="3581"/>
                  </a:cubicBezTo>
                  <a:cubicBezTo>
                    <a:pt x="562" y="2231"/>
                    <a:pt x="563" y="1279"/>
                    <a:pt x="215" y="74"/>
                  </a:cubicBezTo>
                  <a:cubicBezTo>
                    <a:pt x="202" y="28"/>
                    <a:pt x="161" y="0"/>
                    <a:pt x="117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5" name="Google Shape;1855;p11"/>
            <p:cNvSpPr/>
            <p:nvPr/>
          </p:nvSpPr>
          <p:spPr>
            <a:xfrm>
              <a:off x="1525584" y="4151949"/>
              <a:ext cx="188856" cy="237873"/>
            </a:xfrm>
            <a:custGeom>
              <a:avLst/>
              <a:gdLst/>
              <a:ahLst/>
              <a:cxnLst/>
              <a:rect l="l" t="t" r="r" b="b"/>
              <a:pathLst>
                <a:path w="2765" h="3416" extrusionOk="0">
                  <a:moveTo>
                    <a:pt x="2242" y="0"/>
                  </a:moveTo>
                  <a:cubicBezTo>
                    <a:pt x="2235" y="0"/>
                    <a:pt x="2227" y="0"/>
                    <a:pt x="2220" y="1"/>
                  </a:cubicBezTo>
                  <a:cubicBezTo>
                    <a:pt x="2026" y="7"/>
                    <a:pt x="1847" y="90"/>
                    <a:pt x="1680" y="189"/>
                  </a:cubicBezTo>
                  <a:cubicBezTo>
                    <a:pt x="813" y="693"/>
                    <a:pt x="165" y="1900"/>
                    <a:pt x="35" y="2894"/>
                  </a:cubicBezTo>
                  <a:cubicBezTo>
                    <a:pt x="0" y="3173"/>
                    <a:pt x="138" y="3416"/>
                    <a:pt x="373" y="3416"/>
                  </a:cubicBezTo>
                  <a:cubicBezTo>
                    <a:pt x="394" y="3416"/>
                    <a:pt x="416" y="3414"/>
                    <a:pt x="439" y="3410"/>
                  </a:cubicBezTo>
                  <a:cubicBezTo>
                    <a:pt x="803" y="3344"/>
                    <a:pt x="1638" y="2862"/>
                    <a:pt x="2064" y="2366"/>
                  </a:cubicBezTo>
                  <a:cubicBezTo>
                    <a:pt x="2488" y="1872"/>
                    <a:pt x="2753" y="1232"/>
                    <a:pt x="2762" y="581"/>
                  </a:cubicBezTo>
                  <a:cubicBezTo>
                    <a:pt x="2765" y="467"/>
                    <a:pt x="2758" y="352"/>
                    <a:pt x="2707" y="253"/>
                  </a:cubicBezTo>
                  <a:cubicBezTo>
                    <a:pt x="2622" y="88"/>
                    <a:pt x="2428" y="0"/>
                    <a:pt x="2242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6" name="Google Shape;1856;p11"/>
            <p:cNvSpPr/>
            <p:nvPr/>
          </p:nvSpPr>
          <p:spPr>
            <a:xfrm>
              <a:off x="1552223" y="4181754"/>
              <a:ext cx="153886" cy="196301"/>
            </a:xfrm>
            <a:custGeom>
              <a:avLst/>
              <a:gdLst/>
              <a:ahLst/>
              <a:cxnLst/>
              <a:rect l="l" t="t" r="r" b="b"/>
              <a:pathLst>
                <a:path w="2253" h="2819" extrusionOk="0">
                  <a:moveTo>
                    <a:pt x="2141" y="0"/>
                  </a:moveTo>
                  <a:cubicBezTo>
                    <a:pt x="2103" y="0"/>
                    <a:pt x="2067" y="21"/>
                    <a:pt x="2048" y="55"/>
                  </a:cubicBezTo>
                  <a:cubicBezTo>
                    <a:pt x="1553" y="1042"/>
                    <a:pt x="971" y="1792"/>
                    <a:pt x="44" y="2645"/>
                  </a:cubicBezTo>
                  <a:cubicBezTo>
                    <a:pt x="5" y="2683"/>
                    <a:pt x="1" y="2747"/>
                    <a:pt x="39" y="2786"/>
                  </a:cubicBezTo>
                  <a:cubicBezTo>
                    <a:pt x="52" y="2799"/>
                    <a:pt x="66" y="2808"/>
                    <a:pt x="81" y="2814"/>
                  </a:cubicBezTo>
                  <a:cubicBezTo>
                    <a:pt x="91" y="2817"/>
                    <a:pt x="101" y="2818"/>
                    <a:pt x="111" y="2818"/>
                  </a:cubicBezTo>
                  <a:cubicBezTo>
                    <a:pt x="137" y="2818"/>
                    <a:pt x="162" y="2809"/>
                    <a:pt x="181" y="2791"/>
                  </a:cubicBezTo>
                  <a:cubicBezTo>
                    <a:pt x="1114" y="1932"/>
                    <a:pt x="1728" y="1139"/>
                    <a:pt x="2229" y="146"/>
                  </a:cubicBezTo>
                  <a:cubicBezTo>
                    <a:pt x="2252" y="96"/>
                    <a:pt x="2232" y="36"/>
                    <a:pt x="2184" y="10"/>
                  </a:cubicBezTo>
                  <a:cubicBezTo>
                    <a:pt x="2170" y="3"/>
                    <a:pt x="2155" y="0"/>
                    <a:pt x="21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7" name="Google Shape;1857;p11"/>
            <p:cNvSpPr/>
            <p:nvPr/>
          </p:nvSpPr>
          <p:spPr>
            <a:xfrm>
              <a:off x="1537196" y="4162673"/>
              <a:ext cx="160852" cy="203822"/>
            </a:xfrm>
            <a:custGeom>
              <a:avLst/>
              <a:gdLst/>
              <a:ahLst/>
              <a:cxnLst/>
              <a:rect l="l" t="t" r="r" b="b"/>
              <a:pathLst>
                <a:path w="2355" h="2927" extrusionOk="0">
                  <a:moveTo>
                    <a:pt x="2239" y="1"/>
                  </a:moveTo>
                  <a:cubicBezTo>
                    <a:pt x="2219" y="1"/>
                    <a:pt x="2199" y="7"/>
                    <a:pt x="2181" y="20"/>
                  </a:cubicBezTo>
                  <a:cubicBezTo>
                    <a:pt x="1165" y="755"/>
                    <a:pt x="578" y="1502"/>
                    <a:pt x="22" y="2783"/>
                  </a:cubicBezTo>
                  <a:cubicBezTo>
                    <a:pt x="1" y="2834"/>
                    <a:pt x="24" y="2894"/>
                    <a:pt x="75" y="2916"/>
                  </a:cubicBezTo>
                  <a:cubicBezTo>
                    <a:pt x="76" y="2919"/>
                    <a:pt x="81" y="2920"/>
                    <a:pt x="82" y="2920"/>
                  </a:cubicBezTo>
                  <a:cubicBezTo>
                    <a:pt x="94" y="2924"/>
                    <a:pt x="105" y="2926"/>
                    <a:pt x="116" y="2926"/>
                  </a:cubicBezTo>
                  <a:cubicBezTo>
                    <a:pt x="156" y="2926"/>
                    <a:pt x="192" y="2903"/>
                    <a:pt x="206" y="2864"/>
                  </a:cubicBezTo>
                  <a:cubicBezTo>
                    <a:pt x="747" y="1619"/>
                    <a:pt x="1314" y="893"/>
                    <a:pt x="2299" y="182"/>
                  </a:cubicBezTo>
                  <a:cubicBezTo>
                    <a:pt x="2343" y="150"/>
                    <a:pt x="2354" y="87"/>
                    <a:pt x="2321" y="42"/>
                  </a:cubicBezTo>
                  <a:cubicBezTo>
                    <a:pt x="2301" y="16"/>
                    <a:pt x="2271" y="1"/>
                    <a:pt x="2239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8" name="Google Shape;1858;p11"/>
            <p:cNvSpPr/>
            <p:nvPr/>
          </p:nvSpPr>
          <p:spPr>
            <a:xfrm>
              <a:off x="1420735" y="4255920"/>
              <a:ext cx="201561" cy="154659"/>
            </a:xfrm>
            <a:custGeom>
              <a:avLst/>
              <a:gdLst/>
              <a:ahLst/>
              <a:cxnLst/>
              <a:rect l="l" t="t" r="r" b="b"/>
              <a:pathLst>
                <a:path w="2951" h="2221" extrusionOk="0">
                  <a:moveTo>
                    <a:pt x="1559" y="0"/>
                  </a:moveTo>
                  <a:cubicBezTo>
                    <a:pt x="1426" y="0"/>
                    <a:pt x="1313" y="58"/>
                    <a:pt x="1210" y="160"/>
                  </a:cubicBezTo>
                  <a:cubicBezTo>
                    <a:pt x="978" y="394"/>
                    <a:pt x="1016" y="815"/>
                    <a:pt x="1016" y="815"/>
                  </a:cubicBezTo>
                  <a:cubicBezTo>
                    <a:pt x="1016" y="815"/>
                    <a:pt x="914" y="430"/>
                    <a:pt x="796" y="299"/>
                  </a:cubicBezTo>
                  <a:cubicBezTo>
                    <a:pt x="718" y="211"/>
                    <a:pt x="608" y="156"/>
                    <a:pt x="494" y="156"/>
                  </a:cubicBezTo>
                  <a:cubicBezTo>
                    <a:pt x="438" y="156"/>
                    <a:pt x="381" y="169"/>
                    <a:pt x="327" y="198"/>
                  </a:cubicBezTo>
                  <a:cubicBezTo>
                    <a:pt x="88" y="328"/>
                    <a:pt x="0" y="528"/>
                    <a:pt x="67" y="815"/>
                  </a:cubicBezTo>
                  <a:cubicBezTo>
                    <a:pt x="174" y="1264"/>
                    <a:pt x="525" y="1791"/>
                    <a:pt x="678" y="1925"/>
                  </a:cubicBezTo>
                  <a:cubicBezTo>
                    <a:pt x="898" y="2119"/>
                    <a:pt x="1084" y="2221"/>
                    <a:pt x="1318" y="2221"/>
                  </a:cubicBezTo>
                  <a:cubicBezTo>
                    <a:pt x="1424" y="2221"/>
                    <a:pt x="1539" y="2200"/>
                    <a:pt x="1672" y="2157"/>
                  </a:cubicBezTo>
                  <a:cubicBezTo>
                    <a:pt x="1872" y="2093"/>
                    <a:pt x="2173" y="1938"/>
                    <a:pt x="2488" y="1750"/>
                  </a:cubicBezTo>
                  <a:cubicBezTo>
                    <a:pt x="2844" y="1539"/>
                    <a:pt x="2950" y="1299"/>
                    <a:pt x="2848" y="1092"/>
                  </a:cubicBezTo>
                  <a:cubicBezTo>
                    <a:pt x="2770" y="934"/>
                    <a:pt x="2606" y="855"/>
                    <a:pt x="2435" y="855"/>
                  </a:cubicBezTo>
                  <a:cubicBezTo>
                    <a:pt x="2409" y="855"/>
                    <a:pt x="2383" y="856"/>
                    <a:pt x="2357" y="860"/>
                  </a:cubicBezTo>
                  <a:cubicBezTo>
                    <a:pt x="2106" y="895"/>
                    <a:pt x="1898" y="1118"/>
                    <a:pt x="1898" y="1118"/>
                  </a:cubicBezTo>
                  <a:cubicBezTo>
                    <a:pt x="1898" y="1118"/>
                    <a:pt x="2047" y="926"/>
                    <a:pt x="2108" y="655"/>
                  </a:cubicBezTo>
                  <a:cubicBezTo>
                    <a:pt x="2203" y="246"/>
                    <a:pt x="1924" y="96"/>
                    <a:pt x="1738" y="32"/>
                  </a:cubicBezTo>
                  <a:cubicBezTo>
                    <a:pt x="1674" y="11"/>
                    <a:pt x="1615" y="0"/>
                    <a:pt x="155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9" name="Google Shape;1859;p11"/>
            <p:cNvSpPr/>
            <p:nvPr/>
          </p:nvSpPr>
          <p:spPr>
            <a:xfrm>
              <a:off x="1296693" y="4422777"/>
              <a:ext cx="165087" cy="250477"/>
            </a:xfrm>
            <a:custGeom>
              <a:avLst/>
              <a:gdLst/>
              <a:ahLst/>
              <a:cxnLst/>
              <a:rect l="l" t="t" r="r" b="b"/>
              <a:pathLst>
                <a:path w="2417" h="3597" extrusionOk="0">
                  <a:moveTo>
                    <a:pt x="1" y="0"/>
                  </a:moveTo>
                  <a:lnTo>
                    <a:pt x="1" y="0"/>
                  </a:lnTo>
                  <a:cubicBezTo>
                    <a:pt x="260" y="1465"/>
                    <a:pt x="1161" y="2803"/>
                    <a:pt x="2417" y="3597"/>
                  </a:cubicBezTo>
                  <a:cubicBezTo>
                    <a:pt x="1873" y="2249"/>
                    <a:pt x="1044" y="101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0" name="Google Shape;1860;p11"/>
            <p:cNvSpPr/>
            <p:nvPr/>
          </p:nvSpPr>
          <p:spPr>
            <a:xfrm rot="350661">
              <a:off x="1464139" y="4451163"/>
              <a:ext cx="105937" cy="193104"/>
            </a:xfrm>
            <a:custGeom>
              <a:avLst/>
              <a:gdLst/>
              <a:ahLst/>
              <a:cxnLst/>
              <a:rect l="l" t="t" r="r" b="b"/>
              <a:pathLst>
                <a:path w="1551" h="2773" extrusionOk="0">
                  <a:moveTo>
                    <a:pt x="1410" y="1"/>
                  </a:moveTo>
                  <a:lnTo>
                    <a:pt x="1410" y="1"/>
                  </a:lnTo>
                  <a:cubicBezTo>
                    <a:pt x="996" y="827"/>
                    <a:pt x="584" y="1650"/>
                    <a:pt x="171" y="2475"/>
                  </a:cubicBezTo>
                  <a:lnTo>
                    <a:pt x="113" y="2634"/>
                  </a:lnTo>
                  <a:lnTo>
                    <a:pt x="27" y="2364"/>
                  </a:lnTo>
                  <a:cubicBezTo>
                    <a:pt x="18" y="2359"/>
                    <a:pt x="11" y="2353"/>
                    <a:pt x="1" y="2347"/>
                  </a:cubicBezTo>
                  <a:lnTo>
                    <a:pt x="1" y="2347"/>
                  </a:lnTo>
                  <a:cubicBezTo>
                    <a:pt x="40" y="2442"/>
                    <a:pt x="78" y="2539"/>
                    <a:pt x="113" y="2636"/>
                  </a:cubicBezTo>
                  <a:lnTo>
                    <a:pt x="64" y="2773"/>
                  </a:lnTo>
                  <a:cubicBezTo>
                    <a:pt x="492" y="2434"/>
                    <a:pt x="890" y="2048"/>
                    <a:pt x="1158" y="1575"/>
                  </a:cubicBezTo>
                  <a:cubicBezTo>
                    <a:pt x="1426" y="1099"/>
                    <a:pt x="1550" y="528"/>
                    <a:pt x="141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1" name="Google Shape;1861;p11"/>
            <p:cNvSpPr/>
            <p:nvPr/>
          </p:nvSpPr>
          <p:spPr>
            <a:xfrm>
              <a:off x="1545386" y="4171075"/>
              <a:ext cx="21242" cy="37185"/>
            </a:xfrm>
            <a:custGeom>
              <a:avLst/>
              <a:gdLst/>
              <a:ahLst/>
              <a:cxnLst/>
              <a:rect l="l" t="t" r="r" b="b"/>
              <a:pathLst>
                <a:path w="311" h="534" extrusionOk="0">
                  <a:moveTo>
                    <a:pt x="196" y="1"/>
                  </a:moveTo>
                  <a:cubicBezTo>
                    <a:pt x="166" y="1"/>
                    <a:pt x="136" y="15"/>
                    <a:pt x="114" y="47"/>
                  </a:cubicBezTo>
                  <a:cubicBezTo>
                    <a:pt x="66" y="116"/>
                    <a:pt x="41" y="206"/>
                    <a:pt x="22" y="286"/>
                  </a:cubicBezTo>
                  <a:cubicBezTo>
                    <a:pt x="6" y="366"/>
                    <a:pt x="0" y="441"/>
                    <a:pt x="53" y="508"/>
                  </a:cubicBezTo>
                  <a:cubicBezTo>
                    <a:pt x="65" y="525"/>
                    <a:pt x="80" y="534"/>
                    <a:pt x="97" y="534"/>
                  </a:cubicBezTo>
                  <a:cubicBezTo>
                    <a:pt x="106" y="534"/>
                    <a:pt x="116" y="532"/>
                    <a:pt x="126" y="527"/>
                  </a:cubicBezTo>
                  <a:cubicBezTo>
                    <a:pt x="264" y="464"/>
                    <a:pt x="311" y="232"/>
                    <a:pt x="293" y="94"/>
                  </a:cubicBezTo>
                  <a:cubicBezTo>
                    <a:pt x="287" y="36"/>
                    <a:pt x="242" y="1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2" name="Google Shape;1862;p11"/>
            <p:cNvSpPr/>
            <p:nvPr/>
          </p:nvSpPr>
          <p:spPr>
            <a:xfrm>
              <a:off x="1570842" y="4158162"/>
              <a:ext cx="19466" cy="28411"/>
            </a:xfrm>
            <a:custGeom>
              <a:avLst/>
              <a:gdLst/>
              <a:ahLst/>
              <a:cxnLst/>
              <a:rect l="l" t="t" r="r" b="b"/>
              <a:pathLst>
                <a:path w="285" h="408" extrusionOk="0">
                  <a:moveTo>
                    <a:pt x="196" y="0"/>
                  </a:moveTo>
                  <a:cubicBezTo>
                    <a:pt x="176" y="0"/>
                    <a:pt x="155" y="7"/>
                    <a:pt x="139" y="20"/>
                  </a:cubicBezTo>
                  <a:cubicBezTo>
                    <a:pt x="94" y="59"/>
                    <a:pt x="59" y="103"/>
                    <a:pt x="35" y="158"/>
                  </a:cubicBezTo>
                  <a:cubicBezTo>
                    <a:pt x="22" y="186"/>
                    <a:pt x="12" y="215"/>
                    <a:pt x="6" y="244"/>
                  </a:cubicBezTo>
                  <a:cubicBezTo>
                    <a:pt x="0" y="272"/>
                    <a:pt x="0" y="300"/>
                    <a:pt x="12" y="325"/>
                  </a:cubicBezTo>
                  <a:cubicBezTo>
                    <a:pt x="15" y="336"/>
                    <a:pt x="21" y="345"/>
                    <a:pt x="28" y="352"/>
                  </a:cubicBezTo>
                  <a:cubicBezTo>
                    <a:pt x="35" y="361"/>
                    <a:pt x="39" y="365"/>
                    <a:pt x="38" y="365"/>
                  </a:cubicBezTo>
                  <a:cubicBezTo>
                    <a:pt x="38" y="365"/>
                    <a:pt x="37" y="364"/>
                    <a:pt x="34" y="361"/>
                  </a:cubicBezTo>
                  <a:lnTo>
                    <a:pt x="34" y="361"/>
                  </a:lnTo>
                  <a:cubicBezTo>
                    <a:pt x="51" y="388"/>
                    <a:pt x="81" y="408"/>
                    <a:pt x="113" y="408"/>
                  </a:cubicBezTo>
                  <a:cubicBezTo>
                    <a:pt x="121" y="408"/>
                    <a:pt x="129" y="406"/>
                    <a:pt x="137" y="403"/>
                  </a:cubicBezTo>
                  <a:cubicBezTo>
                    <a:pt x="172" y="390"/>
                    <a:pt x="200" y="381"/>
                    <a:pt x="223" y="352"/>
                  </a:cubicBezTo>
                  <a:cubicBezTo>
                    <a:pt x="245" y="325"/>
                    <a:pt x="260" y="279"/>
                    <a:pt x="268" y="244"/>
                  </a:cubicBezTo>
                  <a:cubicBezTo>
                    <a:pt x="285" y="177"/>
                    <a:pt x="283" y="118"/>
                    <a:pt x="267" y="52"/>
                  </a:cubicBezTo>
                  <a:cubicBezTo>
                    <a:pt x="259" y="17"/>
                    <a:pt x="228" y="0"/>
                    <a:pt x="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3" name="Google Shape;1863;p11"/>
            <p:cNvSpPr/>
            <p:nvPr/>
          </p:nvSpPr>
          <p:spPr>
            <a:xfrm rot="487005" flipH="1">
              <a:off x="1446104" y="4368547"/>
              <a:ext cx="43856" cy="371208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64" name="Google Shape;1864;p11"/>
          <p:cNvGrpSpPr/>
          <p:nvPr/>
        </p:nvGrpSpPr>
        <p:grpSpPr>
          <a:xfrm>
            <a:off x="3396580" y="5522468"/>
            <a:ext cx="630947" cy="693209"/>
            <a:chOff x="1799697" y="4222450"/>
            <a:chExt cx="473210" cy="519907"/>
          </a:xfrm>
        </p:grpSpPr>
        <p:sp>
          <p:nvSpPr>
            <p:cNvPr id="1865" name="Google Shape;1865;p11"/>
            <p:cNvSpPr/>
            <p:nvPr/>
          </p:nvSpPr>
          <p:spPr>
            <a:xfrm>
              <a:off x="1799697" y="4414446"/>
              <a:ext cx="247323" cy="202499"/>
            </a:xfrm>
            <a:custGeom>
              <a:avLst/>
              <a:gdLst/>
              <a:ahLst/>
              <a:cxnLst/>
              <a:rect l="l" t="t" r="r" b="b"/>
              <a:pathLst>
                <a:path w="3621" h="2908" extrusionOk="0">
                  <a:moveTo>
                    <a:pt x="665" y="0"/>
                  </a:moveTo>
                  <a:cubicBezTo>
                    <a:pt x="444" y="0"/>
                    <a:pt x="292" y="59"/>
                    <a:pt x="177" y="182"/>
                  </a:cubicBezTo>
                  <a:cubicBezTo>
                    <a:pt x="0" y="371"/>
                    <a:pt x="13" y="699"/>
                    <a:pt x="212" y="1062"/>
                  </a:cubicBezTo>
                  <a:cubicBezTo>
                    <a:pt x="410" y="1421"/>
                    <a:pt x="736" y="1762"/>
                    <a:pt x="1157" y="2047"/>
                  </a:cubicBezTo>
                  <a:cubicBezTo>
                    <a:pt x="1328" y="2164"/>
                    <a:pt x="1514" y="2269"/>
                    <a:pt x="1710" y="2364"/>
                  </a:cubicBezTo>
                  <a:cubicBezTo>
                    <a:pt x="2275" y="2637"/>
                    <a:pt x="2973" y="2844"/>
                    <a:pt x="3533" y="2907"/>
                  </a:cubicBezTo>
                  <a:cubicBezTo>
                    <a:pt x="3536" y="2907"/>
                    <a:pt x="3539" y="2908"/>
                    <a:pt x="3541" y="2908"/>
                  </a:cubicBezTo>
                  <a:cubicBezTo>
                    <a:pt x="3566" y="2908"/>
                    <a:pt x="3587" y="2896"/>
                    <a:pt x="3600" y="2878"/>
                  </a:cubicBezTo>
                  <a:cubicBezTo>
                    <a:pt x="3616" y="2856"/>
                    <a:pt x="3620" y="2828"/>
                    <a:pt x="3609" y="2804"/>
                  </a:cubicBezTo>
                  <a:cubicBezTo>
                    <a:pt x="3211" y="1861"/>
                    <a:pt x="2723" y="1182"/>
                    <a:pt x="1976" y="526"/>
                  </a:cubicBezTo>
                  <a:cubicBezTo>
                    <a:pt x="1924" y="481"/>
                    <a:pt x="1863" y="432"/>
                    <a:pt x="1791" y="384"/>
                  </a:cubicBezTo>
                  <a:cubicBezTo>
                    <a:pt x="1544" y="217"/>
                    <a:pt x="1252" y="81"/>
                    <a:pt x="1050" y="43"/>
                  </a:cubicBezTo>
                  <a:cubicBezTo>
                    <a:pt x="901" y="15"/>
                    <a:pt x="775" y="0"/>
                    <a:pt x="66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6" name="Google Shape;1866;p11"/>
            <p:cNvSpPr/>
            <p:nvPr/>
          </p:nvSpPr>
          <p:spPr>
            <a:xfrm>
              <a:off x="2043206" y="4464795"/>
              <a:ext cx="229701" cy="151735"/>
            </a:xfrm>
            <a:custGeom>
              <a:avLst/>
              <a:gdLst/>
              <a:ahLst/>
              <a:cxnLst/>
              <a:rect l="l" t="t" r="r" b="b"/>
              <a:pathLst>
                <a:path w="3363" h="2179" extrusionOk="0">
                  <a:moveTo>
                    <a:pt x="2500" y="1"/>
                  </a:moveTo>
                  <a:cubicBezTo>
                    <a:pt x="2359" y="1"/>
                    <a:pt x="2227" y="17"/>
                    <a:pt x="2129" y="43"/>
                  </a:cubicBezTo>
                  <a:cubicBezTo>
                    <a:pt x="1726" y="151"/>
                    <a:pt x="1297" y="284"/>
                    <a:pt x="902" y="614"/>
                  </a:cubicBezTo>
                  <a:cubicBezTo>
                    <a:pt x="532" y="926"/>
                    <a:pt x="83" y="1579"/>
                    <a:pt x="4" y="2085"/>
                  </a:cubicBezTo>
                  <a:cubicBezTo>
                    <a:pt x="0" y="2107"/>
                    <a:pt x="6" y="2127"/>
                    <a:pt x="20" y="2143"/>
                  </a:cubicBezTo>
                  <a:cubicBezTo>
                    <a:pt x="26" y="2148"/>
                    <a:pt x="32" y="2152"/>
                    <a:pt x="36" y="2156"/>
                  </a:cubicBezTo>
                  <a:cubicBezTo>
                    <a:pt x="48" y="2164"/>
                    <a:pt x="61" y="2170"/>
                    <a:pt x="76" y="2170"/>
                  </a:cubicBezTo>
                  <a:cubicBezTo>
                    <a:pt x="199" y="2175"/>
                    <a:pt x="317" y="2178"/>
                    <a:pt x="432" y="2178"/>
                  </a:cubicBezTo>
                  <a:cubicBezTo>
                    <a:pt x="1088" y="2178"/>
                    <a:pt x="1601" y="2082"/>
                    <a:pt x="1992" y="1887"/>
                  </a:cubicBezTo>
                  <a:cubicBezTo>
                    <a:pt x="2548" y="1608"/>
                    <a:pt x="3187" y="1155"/>
                    <a:pt x="3319" y="718"/>
                  </a:cubicBezTo>
                  <a:cubicBezTo>
                    <a:pt x="3362" y="572"/>
                    <a:pt x="3348" y="435"/>
                    <a:pt x="3276" y="313"/>
                  </a:cubicBezTo>
                  <a:cubicBezTo>
                    <a:pt x="3241" y="252"/>
                    <a:pt x="3190" y="198"/>
                    <a:pt x="3125" y="154"/>
                  </a:cubicBezTo>
                  <a:cubicBezTo>
                    <a:pt x="2959" y="41"/>
                    <a:pt x="2719" y="1"/>
                    <a:pt x="250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7" name="Google Shape;1867;p11"/>
            <p:cNvSpPr/>
            <p:nvPr/>
          </p:nvSpPr>
          <p:spPr>
            <a:xfrm>
              <a:off x="2019504" y="4414376"/>
              <a:ext cx="43850" cy="327981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8" name="Google Shape;1868;p11"/>
            <p:cNvSpPr/>
            <p:nvPr/>
          </p:nvSpPr>
          <p:spPr>
            <a:xfrm>
              <a:off x="1964997" y="4222450"/>
              <a:ext cx="153066" cy="272273"/>
            </a:xfrm>
            <a:custGeom>
              <a:avLst/>
              <a:gdLst/>
              <a:ahLst/>
              <a:cxnLst/>
              <a:rect l="l" t="t" r="r" b="b"/>
              <a:pathLst>
                <a:path w="2241" h="3910" extrusionOk="0">
                  <a:moveTo>
                    <a:pt x="1035" y="1"/>
                  </a:moveTo>
                  <a:cubicBezTo>
                    <a:pt x="974" y="1"/>
                    <a:pt x="913" y="10"/>
                    <a:pt x="854" y="27"/>
                  </a:cubicBezTo>
                  <a:cubicBezTo>
                    <a:pt x="443" y="148"/>
                    <a:pt x="160" y="725"/>
                    <a:pt x="115" y="1095"/>
                  </a:cubicBezTo>
                  <a:cubicBezTo>
                    <a:pt x="1" y="2000"/>
                    <a:pt x="329" y="2939"/>
                    <a:pt x="1085" y="3882"/>
                  </a:cubicBezTo>
                  <a:cubicBezTo>
                    <a:pt x="1093" y="3888"/>
                    <a:pt x="1098" y="3892"/>
                    <a:pt x="1104" y="3896"/>
                  </a:cubicBezTo>
                  <a:cubicBezTo>
                    <a:pt x="1114" y="3904"/>
                    <a:pt x="1129" y="3909"/>
                    <a:pt x="1144" y="3909"/>
                  </a:cubicBezTo>
                  <a:cubicBezTo>
                    <a:pt x="1165" y="3909"/>
                    <a:pt x="1187" y="3901"/>
                    <a:pt x="1202" y="3885"/>
                  </a:cubicBezTo>
                  <a:cubicBezTo>
                    <a:pt x="1648" y="3386"/>
                    <a:pt x="1945" y="2867"/>
                    <a:pt x="2081" y="2335"/>
                  </a:cubicBezTo>
                  <a:cubicBezTo>
                    <a:pt x="2241" y="1710"/>
                    <a:pt x="2165" y="1067"/>
                    <a:pt x="1877" y="573"/>
                  </a:cubicBezTo>
                  <a:cubicBezTo>
                    <a:pt x="1778" y="404"/>
                    <a:pt x="1639" y="256"/>
                    <a:pt x="1488" y="154"/>
                  </a:cubicBezTo>
                  <a:cubicBezTo>
                    <a:pt x="1340" y="52"/>
                    <a:pt x="1185" y="1"/>
                    <a:pt x="103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9" name="Google Shape;1869;p11"/>
            <p:cNvSpPr/>
            <p:nvPr/>
          </p:nvSpPr>
          <p:spPr>
            <a:xfrm>
              <a:off x="2039723" y="4245988"/>
              <a:ext cx="54369" cy="235854"/>
            </a:xfrm>
            <a:custGeom>
              <a:avLst/>
              <a:gdLst/>
              <a:ahLst/>
              <a:cxnLst/>
              <a:rect l="l" t="t" r="r" b="b"/>
              <a:pathLst>
                <a:path w="796" h="3387" extrusionOk="0">
                  <a:moveTo>
                    <a:pt x="378" y="0"/>
                  </a:moveTo>
                  <a:cubicBezTo>
                    <a:pt x="369" y="0"/>
                    <a:pt x="359" y="2"/>
                    <a:pt x="350" y="5"/>
                  </a:cubicBezTo>
                  <a:cubicBezTo>
                    <a:pt x="312" y="21"/>
                    <a:pt x="294" y="65"/>
                    <a:pt x="309" y="103"/>
                  </a:cubicBezTo>
                  <a:cubicBezTo>
                    <a:pt x="564" y="728"/>
                    <a:pt x="644" y="1292"/>
                    <a:pt x="552" y="1828"/>
                  </a:cubicBezTo>
                  <a:cubicBezTo>
                    <a:pt x="462" y="2362"/>
                    <a:pt x="230" y="2859"/>
                    <a:pt x="15" y="3277"/>
                  </a:cubicBezTo>
                  <a:cubicBezTo>
                    <a:pt x="0" y="3311"/>
                    <a:pt x="12" y="3353"/>
                    <a:pt x="42" y="3373"/>
                  </a:cubicBezTo>
                  <a:cubicBezTo>
                    <a:pt x="44" y="3375"/>
                    <a:pt x="48" y="3376"/>
                    <a:pt x="50" y="3379"/>
                  </a:cubicBezTo>
                  <a:cubicBezTo>
                    <a:pt x="60" y="3384"/>
                    <a:pt x="71" y="3386"/>
                    <a:pt x="82" y="3386"/>
                  </a:cubicBezTo>
                  <a:cubicBezTo>
                    <a:pt x="110" y="3386"/>
                    <a:pt x="137" y="3372"/>
                    <a:pt x="150" y="3346"/>
                  </a:cubicBezTo>
                  <a:cubicBezTo>
                    <a:pt x="370" y="2917"/>
                    <a:pt x="608" y="2407"/>
                    <a:pt x="702" y="1853"/>
                  </a:cubicBezTo>
                  <a:cubicBezTo>
                    <a:pt x="796" y="1291"/>
                    <a:pt x="714" y="699"/>
                    <a:pt x="449" y="46"/>
                  </a:cubicBezTo>
                  <a:cubicBezTo>
                    <a:pt x="437" y="17"/>
                    <a:pt x="408" y="0"/>
                    <a:pt x="378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0" name="Google Shape;1870;p11"/>
            <p:cNvSpPr/>
            <p:nvPr/>
          </p:nvSpPr>
          <p:spPr>
            <a:xfrm>
              <a:off x="2065884" y="4510827"/>
              <a:ext cx="192408" cy="92545"/>
            </a:xfrm>
            <a:custGeom>
              <a:avLst/>
              <a:gdLst/>
              <a:ahLst/>
              <a:cxnLst/>
              <a:rect l="l" t="t" r="r" b="b"/>
              <a:pathLst>
                <a:path w="2817" h="1329" extrusionOk="0">
                  <a:moveTo>
                    <a:pt x="2732" y="0"/>
                  </a:moveTo>
                  <a:cubicBezTo>
                    <a:pt x="2709" y="0"/>
                    <a:pt x="2687" y="10"/>
                    <a:pt x="2673" y="29"/>
                  </a:cubicBezTo>
                  <a:cubicBezTo>
                    <a:pt x="2440" y="327"/>
                    <a:pt x="1861" y="701"/>
                    <a:pt x="1468" y="866"/>
                  </a:cubicBezTo>
                  <a:cubicBezTo>
                    <a:pt x="1023" y="1049"/>
                    <a:pt x="446" y="1154"/>
                    <a:pt x="73" y="1179"/>
                  </a:cubicBezTo>
                  <a:cubicBezTo>
                    <a:pt x="31" y="1181"/>
                    <a:pt x="0" y="1217"/>
                    <a:pt x="2" y="1256"/>
                  </a:cubicBezTo>
                  <a:cubicBezTo>
                    <a:pt x="3" y="1283"/>
                    <a:pt x="16" y="1303"/>
                    <a:pt x="35" y="1315"/>
                  </a:cubicBezTo>
                  <a:cubicBezTo>
                    <a:pt x="45" y="1324"/>
                    <a:pt x="60" y="1328"/>
                    <a:pt x="75" y="1328"/>
                  </a:cubicBezTo>
                  <a:cubicBezTo>
                    <a:pt x="78" y="1328"/>
                    <a:pt x="80" y="1328"/>
                    <a:pt x="82" y="1328"/>
                  </a:cubicBezTo>
                  <a:cubicBezTo>
                    <a:pt x="440" y="1306"/>
                    <a:pt x="1035" y="1208"/>
                    <a:pt x="1526" y="1004"/>
                  </a:cubicBezTo>
                  <a:cubicBezTo>
                    <a:pt x="1937" y="834"/>
                    <a:pt x="2536" y="448"/>
                    <a:pt x="2791" y="123"/>
                  </a:cubicBezTo>
                  <a:cubicBezTo>
                    <a:pt x="2816" y="89"/>
                    <a:pt x="2812" y="42"/>
                    <a:pt x="2778" y="16"/>
                  </a:cubicBezTo>
                  <a:cubicBezTo>
                    <a:pt x="2765" y="6"/>
                    <a:pt x="2748" y="0"/>
                    <a:pt x="2732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1" name="Google Shape;1871;p11"/>
            <p:cNvSpPr/>
            <p:nvPr/>
          </p:nvSpPr>
          <p:spPr>
            <a:xfrm>
              <a:off x="1821555" y="4457274"/>
              <a:ext cx="201151" cy="136972"/>
            </a:xfrm>
            <a:custGeom>
              <a:avLst/>
              <a:gdLst/>
              <a:ahLst/>
              <a:cxnLst/>
              <a:rect l="l" t="t" r="r" b="b"/>
              <a:pathLst>
                <a:path w="2945" h="1967" extrusionOk="0">
                  <a:moveTo>
                    <a:pt x="84" y="0"/>
                  </a:moveTo>
                  <a:cubicBezTo>
                    <a:pt x="76" y="0"/>
                    <a:pt x="68" y="1"/>
                    <a:pt x="61" y="4"/>
                  </a:cubicBezTo>
                  <a:cubicBezTo>
                    <a:pt x="23" y="17"/>
                    <a:pt x="1" y="61"/>
                    <a:pt x="14" y="99"/>
                  </a:cubicBezTo>
                  <a:cubicBezTo>
                    <a:pt x="132" y="449"/>
                    <a:pt x="453" y="871"/>
                    <a:pt x="792" y="1129"/>
                  </a:cubicBezTo>
                  <a:cubicBezTo>
                    <a:pt x="832" y="1166"/>
                    <a:pt x="874" y="1198"/>
                    <a:pt x="918" y="1224"/>
                  </a:cubicBezTo>
                  <a:cubicBezTo>
                    <a:pt x="1212" y="1425"/>
                    <a:pt x="1508" y="1543"/>
                    <a:pt x="1843" y="1679"/>
                  </a:cubicBezTo>
                  <a:lnTo>
                    <a:pt x="1894" y="1697"/>
                  </a:lnTo>
                  <a:cubicBezTo>
                    <a:pt x="2136" y="1797"/>
                    <a:pt x="2422" y="1864"/>
                    <a:pt x="2652" y="1919"/>
                  </a:cubicBezTo>
                  <a:cubicBezTo>
                    <a:pt x="2720" y="1935"/>
                    <a:pt x="2784" y="1950"/>
                    <a:pt x="2843" y="1964"/>
                  </a:cubicBezTo>
                  <a:cubicBezTo>
                    <a:pt x="2849" y="1966"/>
                    <a:pt x="2855" y="1966"/>
                    <a:pt x="2861" y="1966"/>
                  </a:cubicBezTo>
                  <a:cubicBezTo>
                    <a:pt x="2895" y="1966"/>
                    <a:pt x="2925" y="1943"/>
                    <a:pt x="2935" y="1909"/>
                  </a:cubicBezTo>
                  <a:cubicBezTo>
                    <a:pt x="2945" y="1869"/>
                    <a:pt x="2920" y="1829"/>
                    <a:pt x="2879" y="1818"/>
                  </a:cubicBezTo>
                  <a:cubicBezTo>
                    <a:pt x="2821" y="1804"/>
                    <a:pt x="2755" y="1786"/>
                    <a:pt x="2687" y="1770"/>
                  </a:cubicBezTo>
                  <a:cubicBezTo>
                    <a:pt x="2462" y="1718"/>
                    <a:pt x="2181" y="1651"/>
                    <a:pt x="1951" y="1558"/>
                  </a:cubicBezTo>
                  <a:lnTo>
                    <a:pt x="1900" y="1537"/>
                  </a:lnTo>
                  <a:cubicBezTo>
                    <a:pt x="1525" y="1389"/>
                    <a:pt x="1205" y="1257"/>
                    <a:pt x="883" y="1011"/>
                  </a:cubicBezTo>
                  <a:cubicBezTo>
                    <a:pt x="569" y="772"/>
                    <a:pt x="265" y="368"/>
                    <a:pt x="155" y="51"/>
                  </a:cubicBezTo>
                  <a:cubicBezTo>
                    <a:pt x="146" y="20"/>
                    <a:pt x="116" y="0"/>
                    <a:pt x="84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2" name="Google Shape;1872;p11"/>
            <p:cNvSpPr/>
            <p:nvPr/>
          </p:nvSpPr>
          <p:spPr>
            <a:xfrm>
              <a:off x="2033097" y="4234915"/>
              <a:ext cx="23906" cy="244697"/>
            </a:xfrm>
            <a:custGeom>
              <a:avLst/>
              <a:gdLst/>
              <a:ahLst/>
              <a:cxnLst/>
              <a:rect l="l" t="t" r="r" b="b"/>
              <a:pathLst>
                <a:path w="350" h="3514" extrusionOk="0">
                  <a:moveTo>
                    <a:pt x="79" y="0"/>
                  </a:moveTo>
                  <a:cubicBezTo>
                    <a:pt x="76" y="0"/>
                    <a:pt x="74" y="1"/>
                    <a:pt x="71" y="1"/>
                  </a:cubicBezTo>
                  <a:cubicBezTo>
                    <a:pt x="30" y="7"/>
                    <a:pt x="1" y="45"/>
                    <a:pt x="7" y="85"/>
                  </a:cubicBezTo>
                  <a:cubicBezTo>
                    <a:pt x="168" y="1244"/>
                    <a:pt x="200" y="2307"/>
                    <a:pt x="107" y="3432"/>
                  </a:cubicBezTo>
                  <a:cubicBezTo>
                    <a:pt x="103" y="3461"/>
                    <a:pt x="116" y="3487"/>
                    <a:pt x="138" y="3502"/>
                  </a:cubicBezTo>
                  <a:cubicBezTo>
                    <a:pt x="148" y="3509"/>
                    <a:pt x="160" y="3512"/>
                    <a:pt x="174" y="3513"/>
                  </a:cubicBezTo>
                  <a:cubicBezTo>
                    <a:pt x="177" y="3514"/>
                    <a:pt x="180" y="3514"/>
                    <a:pt x="182" y="3514"/>
                  </a:cubicBezTo>
                  <a:cubicBezTo>
                    <a:pt x="221" y="3514"/>
                    <a:pt x="250" y="3484"/>
                    <a:pt x="254" y="3446"/>
                  </a:cubicBezTo>
                  <a:cubicBezTo>
                    <a:pt x="349" y="2309"/>
                    <a:pt x="319" y="1235"/>
                    <a:pt x="154" y="65"/>
                  </a:cubicBezTo>
                  <a:cubicBezTo>
                    <a:pt x="148" y="27"/>
                    <a:pt x="115" y="0"/>
                    <a:pt x="79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3" name="Google Shape;1873;p11"/>
            <p:cNvSpPr/>
            <p:nvPr/>
          </p:nvSpPr>
          <p:spPr>
            <a:xfrm>
              <a:off x="2065269" y="4494670"/>
              <a:ext cx="194389" cy="107934"/>
            </a:xfrm>
            <a:custGeom>
              <a:avLst/>
              <a:gdLst/>
              <a:ahLst/>
              <a:cxnLst/>
              <a:rect l="l" t="t" r="r" b="b"/>
              <a:pathLst>
                <a:path w="2846" h="1550" extrusionOk="0">
                  <a:moveTo>
                    <a:pt x="2760" y="1"/>
                  </a:moveTo>
                  <a:cubicBezTo>
                    <a:pt x="2749" y="1"/>
                    <a:pt x="2739" y="3"/>
                    <a:pt x="2729" y="8"/>
                  </a:cubicBezTo>
                  <a:lnTo>
                    <a:pt x="2692" y="24"/>
                  </a:lnTo>
                  <a:cubicBezTo>
                    <a:pt x="1760" y="448"/>
                    <a:pt x="879" y="849"/>
                    <a:pt x="44" y="1414"/>
                  </a:cubicBezTo>
                  <a:cubicBezTo>
                    <a:pt x="9" y="1437"/>
                    <a:pt x="1" y="1483"/>
                    <a:pt x="24" y="1518"/>
                  </a:cubicBezTo>
                  <a:cubicBezTo>
                    <a:pt x="31" y="1525"/>
                    <a:pt x="37" y="1531"/>
                    <a:pt x="44" y="1537"/>
                  </a:cubicBezTo>
                  <a:cubicBezTo>
                    <a:pt x="56" y="1545"/>
                    <a:pt x="71" y="1549"/>
                    <a:pt x="86" y="1549"/>
                  </a:cubicBezTo>
                  <a:cubicBezTo>
                    <a:pt x="101" y="1549"/>
                    <a:pt x="115" y="1545"/>
                    <a:pt x="127" y="1537"/>
                  </a:cubicBezTo>
                  <a:cubicBezTo>
                    <a:pt x="955" y="978"/>
                    <a:pt x="1830" y="580"/>
                    <a:pt x="2755" y="159"/>
                  </a:cubicBezTo>
                  <a:lnTo>
                    <a:pt x="2792" y="143"/>
                  </a:lnTo>
                  <a:cubicBezTo>
                    <a:pt x="2829" y="126"/>
                    <a:pt x="2845" y="81"/>
                    <a:pt x="2828" y="44"/>
                  </a:cubicBezTo>
                  <a:cubicBezTo>
                    <a:pt x="2815" y="17"/>
                    <a:pt x="2788" y="1"/>
                    <a:pt x="2760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4" name="Google Shape;1874;p11"/>
            <p:cNvSpPr/>
            <p:nvPr/>
          </p:nvSpPr>
          <p:spPr>
            <a:xfrm>
              <a:off x="1824834" y="4439446"/>
              <a:ext cx="197667" cy="154242"/>
            </a:xfrm>
            <a:custGeom>
              <a:avLst/>
              <a:gdLst/>
              <a:ahLst/>
              <a:cxnLst/>
              <a:rect l="l" t="t" r="r" b="b"/>
              <a:pathLst>
                <a:path w="2894" h="2215" extrusionOk="0">
                  <a:moveTo>
                    <a:pt x="86" y="0"/>
                  </a:moveTo>
                  <a:cubicBezTo>
                    <a:pt x="70" y="0"/>
                    <a:pt x="53" y="6"/>
                    <a:pt x="39" y="18"/>
                  </a:cubicBezTo>
                  <a:cubicBezTo>
                    <a:pt x="5" y="43"/>
                    <a:pt x="1" y="91"/>
                    <a:pt x="27" y="123"/>
                  </a:cubicBezTo>
                  <a:cubicBezTo>
                    <a:pt x="262" y="416"/>
                    <a:pt x="699" y="837"/>
                    <a:pt x="1024" y="1082"/>
                  </a:cubicBezTo>
                  <a:cubicBezTo>
                    <a:pt x="1168" y="1188"/>
                    <a:pt x="1320" y="1296"/>
                    <a:pt x="1482" y="1407"/>
                  </a:cubicBezTo>
                  <a:cubicBezTo>
                    <a:pt x="1834" y="1647"/>
                    <a:pt x="2245" y="1901"/>
                    <a:pt x="2771" y="2206"/>
                  </a:cubicBezTo>
                  <a:cubicBezTo>
                    <a:pt x="2784" y="2212"/>
                    <a:pt x="2797" y="2215"/>
                    <a:pt x="2809" y="2215"/>
                  </a:cubicBezTo>
                  <a:cubicBezTo>
                    <a:pt x="2835" y="2215"/>
                    <a:pt x="2860" y="2202"/>
                    <a:pt x="2873" y="2178"/>
                  </a:cubicBezTo>
                  <a:cubicBezTo>
                    <a:pt x="2894" y="2142"/>
                    <a:pt x="2882" y="2096"/>
                    <a:pt x="2846" y="2076"/>
                  </a:cubicBezTo>
                  <a:cubicBezTo>
                    <a:pt x="2085" y="1633"/>
                    <a:pt x="1565" y="1301"/>
                    <a:pt x="1113" y="961"/>
                  </a:cubicBezTo>
                  <a:cubicBezTo>
                    <a:pt x="798" y="725"/>
                    <a:pt x="373" y="314"/>
                    <a:pt x="144" y="28"/>
                  </a:cubicBezTo>
                  <a:cubicBezTo>
                    <a:pt x="130" y="10"/>
                    <a:pt x="108" y="0"/>
                    <a:pt x="86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5" name="Google Shape;1875;p11"/>
            <p:cNvSpPr/>
            <p:nvPr/>
          </p:nvSpPr>
          <p:spPr>
            <a:xfrm>
              <a:off x="2065474" y="4482484"/>
              <a:ext cx="184144" cy="120051"/>
            </a:xfrm>
            <a:custGeom>
              <a:avLst/>
              <a:gdLst/>
              <a:ahLst/>
              <a:cxnLst/>
              <a:rect l="l" t="t" r="r" b="b"/>
              <a:pathLst>
                <a:path w="2696" h="1724" extrusionOk="0">
                  <a:moveTo>
                    <a:pt x="2541" y="0"/>
                  </a:moveTo>
                  <a:cubicBezTo>
                    <a:pt x="2142" y="0"/>
                    <a:pt x="1587" y="115"/>
                    <a:pt x="1261" y="270"/>
                  </a:cubicBezTo>
                  <a:cubicBezTo>
                    <a:pt x="865" y="458"/>
                    <a:pt x="325" y="948"/>
                    <a:pt x="17" y="1617"/>
                  </a:cubicBezTo>
                  <a:cubicBezTo>
                    <a:pt x="0" y="1653"/>
                    <a:pt x="12" y="1691"/>
                    <a:pt x="41" y="1712"/>
                  </a:cubicBezTo>
                  <a:lnTo>
                    <a:pt x="51" y="1716"/>
                  </a:lnTo>
                  <a:cubicBezTo>
                    <a:pt x="62" y="1721"/>
                    <a:pt x="73" y="1723"/>
                    <a:pt x="84" y="1723"/>
                  </a:cubicBezTo>
                  <a:cubicBezTo>
                    <a:pt x="112" y="1723"/>
                    <a:pt x="138" y="1708"/>
                    <a:pt x="152" y="1679"/>
                  </a:cubicBezTo>
                  <a:cubicBezTo>
                    <a:pt x="445" y="1044"/>
                    <a:pt x="952" y="582"/>
                    <a:pt x="1325" y="404"/>
                  </a:cubicBezTo>
                  <a:cubicBezTo>
                    <a:pt x="1632" y="258"/>
                    <a:pt x="2159" y="151"/>
                    <a:pt x="2539" y="151"/>
                  </a:cubicBezTo>
                  <a:cubicBezTo>
                    <a:pt x="2565" y="151"/>
                    <a:pt x="2591" y="151"/>
                    <a:pt x="2615" y="152"/>
                  </a:cubicBezTo>
                  <a:cubicBezTo>
                    <a:pt x="2616" y="152"/>
                    <a:pt x="2617" y="152"/>
                    <a:pt x="2618" y="152"/>
                  </a:cubicBezTo>
                  <a:cubicBezTo>
                    <a:pt x="2659" y="152"/>
                    <a:pt x="2691" y="119"/>
                    <a:pt x="2694" y="81"/>
                  </a:cubicBezTo>
                  <a:cubicBezTo>
                    <a:pt x="2695" y="38"/>
                    <a:pt x="2662" y="3"/>
                    <a:pt x="2622" y="2"/>
                  </a:cubicBezTo>
                  <a:cubicBezTo>
                    <a:pt x="2596" y="1"/>
                    <a:pt x="2569" y="0"/>
                    <a:pt x="25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6" name="Google Shape;1876;p11"/>
            <p:cNvSpPr/>
            <p:nvPr/>
          </p:nvSpPr>
          <p:spPr>
            <a:xfrm>
              <a:off x="1994573" y="4237492"/>
              <a:ext cx="56828" cy="244349"/>
            </a:xfrm>
            <a:custGeom>
              <a:avLst/>
              <a:gdLst/>
              <a:ahLst/>
              <a:cxnLst/>
              <a:rect l="l" t="t" r="r" b="b"/>
              <a:pathLst>
                <a:path w="832" h="3509" extrusionOk="0">
                  <a:moveTo>
                    <a:pt x="261" y="1"/>
                  </a:moveTo>
                  <a:cubicBezTo>
                    <a:pt x="226" y="1"/>
                    <a:pt x="194" y="28"/>
                    <a:pt x="187" y="64"/>
                  </a:cubicBezTo>
                  <a:cubicBezTo>
                    <a:pt x="1" y="1216"/>
                    <a:pt x="171" y="2390"/>
                    <a:pt x="680" y="3466"/>
                  </a:cubicBezTo>
                  <a:cubicBezTo>
                    <a:pt x="686" y="3479"/>
                    <a:pt x="693" y="3488"/>
                    <a:pt x="703" y="3495"/>
                  </a:cubicBezTo>
                  <a:cubicBezTo>
                    <a:pt x="716" y="3504"/>
                    <a:pt x="731" y="3508"/>
                    <a:pt x="746" y="3508"/>
                  </a:cubicBezTo>
                  <a:cubicBezTo>
                    <a:pt x="756" y="3508"/>
                    <a:pt x="767" y="3506"/>
                    <a:pt x="778" y="3501"/>
                  </a:cubicBezTo>
                  <a:cubicBezTo>
                    <a:pt x="817" y="3482"/>
                    <a:pt x="832" y="3438"/>
                    <a:pt x="814" y="3400"/>
                  </a:cubicBezTo>
                  <a:cubicBezTo>
                    <a:pt x="319" y="2354"/>
                    <a:pt x="154" y="1209"/>
                    <a:pt x="336" y="88"/>
                  </a:cubicBezTo>
                  <a:cubicBezTo>
                    <a:pt x="343" y="48"/>
                    <a:pt x="314" y="8"/>
                    <a:pt x="273" y="2"/>
                  </a:cubicBezTo>
                  <a:cubicBezTo>
                    <a:pt x="269" y="1"/>
                    <a:pt x="265" y="1"/>
                    <a:pt x="261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7" name="Google Shape;1877;p11"/>
            <p:cNvSpPr/>
            <p:nvPr/>
          </p:nvSpPr>
          <p:spPr>
            <a:xfrm>
              <a:off x="1835148" y="4424892"/>
              <a:ext cx="187559" cy="169561"/>
            </a:xfrm>
            <a:custGeom>
              <a:avLst/>
              <a:gdLst/>
              <a:ahLst/>
              <a:cxnLst/>
              <a:rect l="l" t="t" r="r" b="b"/>
              <a:pathLst>
                <a:path w="2746" h="2435" extrusionOk="0">
                  <a:moveTo>
                    <a:pt x="78" y="1"/>
                  </a:moveTo>
                  <a:cubicBezTo>
                    <a:pt x="39" y="1"/>
                    <a:pt x="7" y="29"/>
                    <a:pt x="4" y="68"/>
                  </a:cubicBezTo>
                  <a:cubicBezTo>
                    <a:pt x="0" y="110"/>
                    <a:pt x="29" y="147"/>
                    <a:pt x="71" y="150"/>
                  </a:cubicBezTo>
                  <a:cubicBezTo>
                    <a:pt x="293" y="173"/>
                    <a:pt x="614" y="317"/>
                    <a:pt x="831" y="449"/>
                  </a:cubicBezTo>
                  <a:cubicBezTo>
                    <a:pt x="1108" y="616"/>
                    <a:pt x="1342" y="788"/>
                    <a:pt x="1654" y="1128"/>
                  </a:cubicBezTo>
                  <a:cubicBezTo>
                    <a:pt x="1943" y="1441"/>
                    <a:pt x="2244" y="1884"/>
                    <a:pt x="2465" y="2209"/>
                  </a:cubicBezTo>
                  <a:cubicBezTo>
                    <a:pt x="2514" y="2279"/>
                    <a:pt x="2558" y="2345"/>
                    <a:pt x="2599" y="2403"/>
                  </a:cubicBezTo>
                  <a:cubicBezTo>
                    <a:pt x="2606" y="2409"/>
                    <a:pt x="2612" y="2416"/>
                    <a:pt x="2619" y="2422"/>
                  </a:cubicBezTo>
                  <a:cubicBezTo>
                    <a:pt x="2632" y="2430"/>
                    <a:pt x="2647" y="2434"/>
                    <a:pt x="2662" y="2434"/>
                  </a:cubicBezTo>
                  <a:cubicBezTo>
                    <a:pt x="2676" y="2434"/>
                    <a:pt x="2691" y="2430"/>
                    <a:pt x="2704" y="2422"/>
                  </a:cubicBezTo>
                  <a:cubicBezTo>
                    <a:pt x="2739" y="2399"/>
                    <a:pt x="2746" y="2351"/>
                    <a:pt x="2722" y="2318"/>
                  </a:cubicBezTo>
                  <a:cubicBezTo>
                    <a:pt x="2682" y="2262"/>
                    <a:pt x="2638" y="2196"/>
                    <a:pt x="2588" y="2125"/>
                  </a:cubicBezTo>
                  <a:cubicBezTo>
                    <a:pt x="2365" y="1797"/>
                    <a:pt x="2059" y="1346"/>
                    <a:pt x="1764" y="1026"/>
                  </a:cubicBezTo>
                  <a:cubicBezTo>
                    <a:pt x="1440" y="673"/>
                    <a:pt x="1195" y="494"/>
                    <a:pt x="908" y="319"/>
                  </a:cubicBezTo>
                  <a:cubicBezTo>
                    <a:pt x="676" y="179"/>
                    <a:pt x="332" y="26"/>
                    <a:pt x="86" y="1"/>
                  </a:cubicBezTo>
                  <a:cubicBezTo>
                    <a:pt x="83" y="1"/>
                    <a:pt x="80" y="1"/>
                    <a:pt x="78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78" name="Google Shape;1878;p11"/>
          <p:cNvSpPr/>
          <p:nvPr/>
        </p:nvSpPr>
        <p:spPr>
          <a:xfrm flipH="1">
            <a:off x="-225297" y="2155193"/>
            <a:ext cx="719108" cy="539936"/>
          </a:xfrm>
          <a:custGeom>
            <a:avLst/>
            <a:gdLst/>
            <a:ahLst/>
            <a:cxnLst/>
            <a:rect l="l" t="t" r="r" b="b"/>
            <a:pathLst>
              <a:path w="6425" h="4799" extrusionOk="0">
                <a:moveTo>
                  <a:pt x="4638" y="1"/>
                </a:moveTo>
                <a:cubicBezTo>
                  <a:pt x="4166" y="1"/>
                  <a:pt x="3715" y="320"/>
                  <a:pt x="3579" y="903"/>
                </a:cubicBezTo>
                <a:cubicBezTo>
                  <a:pt x="3124" y="416"/>
                  <a:pt x="2496" y="147"/>
                  <a:pt x="1878" y="147"/>
                </a:cubicBezTo>
                <a:cubicBezTo>
                  <a:pt x="1554" y="147"/>
                  <a:pt x="1234" y="221"/>
                  <a:pt x="942" y="376"/>
                </a:cubicBezTo>
                <a:cubicBezTo>
                  <a:pt x="573" y="571"/>
                  <a:pt x="246" y="940"/>
                  <a:pt x="212" y="1454"/>
                </a:cubicBezTo>
                <a:cubicBezTo>
                  <a:pt x="177" y="1954"/>
                  <a:pt x="419" y="2393"/>
                  <a:pt x="722" y="2705"/>
                </a:cubicBezTo>
                <a:cubicBezTo>
                  <a:pt x="527" y="2737"/>
                  <a:pt x="332" y="2801"/>
                  <a:pt x="190" y="2977"/>
                </a:cubicBezTo>
                <a:cubicBezTo>
                  <a:pt x="30" y="3178"/>
                  <a:pt x="1" y="3477"/>
                  <a:pt x="62" y="3740"/>
                </a:cubicBezTo>
                <a:cubicBezTo>
                  <a:pt x="251" y="4540"/>
                  <a:pt x="974" y="4668"/>
                  <a:pt x="1548" y="4744"/>
                </a:cubicBezTo>
                <a:cubicBezTo>
                  <a:pt x="1825" y="4781"/>
                  <a:pt x="2103" y="4798"/>
                  <a:pt x="2381" y="4798"/>
                </a:cubicBezTo>
                <a:cubicBezTo>
                  <a:pt x="2879" y="4798"/>
                  <a:pt x="3377" y="4743"/>
                  <a:pt x="3870" y="4652"/>
                </a:cubicBezTo>
                <a:cubicBezTo>
                  <a:pt x="4527" y="4532"/>
                  <a:pt x="5183" y="4306"/>
                  <a:pt x="5696" y="3764"/>
                </a:cubicBezTo>
                <a:cubicBezTo>
                  <a:pt x="6183" y="3253"/>
                  <a:pt x="6425" y="2598"/>
                  <a:pt x="6305" y="1816"/>
                </a:cubicBezTo>
                <a:cubicBezTo>
                  <a:pt x="6158" y="1032"/>
                  <a:pt x="5695" y="369"/>
                  <a:pt x="5075" y="95"/>
                </a:cubicBezTo>
                <a:cubicBezTo>
                  <a:pt x="4933" y="31"/>
                  <a:pt x="4785" y="1"/>
                  <a:pt x="4638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79" name="Google Shape;1879;p11"/>
          <p:cNvGrpSpPr/>
          <p:nvPr/>
        </p:nvGrpSpPr>
        <p:grpSpPr>
          <a:xfrm flipH="1">
            <a:off x="959996" y="5187742"/>
            <a:ext cx="556997" cy="883813"/>
            <a:chOff x="1296693" y="4078131"/>
            <a:chExt cx="417748" cy="662860"/>
          </a:xfrm>
        </p:grpSpPr>
        <p:sp>
          <p:nvSpPr>
            <p:cNvPr id="1880" name="Google Shape;1880;p11"/>
            <p:cNvSpPr/>
            <p:nvPr/>
          </p:nvSpPr>
          <p:spPr>
            <a:xfrm>
              <a:off x="1482074" y="4131614"/>
              <a:ext cx="149241" cy="234043"/>
            </a:xfrm>
            <a:custGeom>
              <a:avLst/>
              <a:gdLst/>
              <a:ahLst/>
              <a:cxnLst/>
              <a:rect l="l" t="t" r="r" b="b"/>
              <a:pathLst>
                <a:path w="2185" h="3361" extrusionOk="0">
                  <a:moveTo>
                    <a:pt x="1092" y="1"/>
                  </a:moveTo>
                  <a:cubicBezTo>
                    <a:pt x="681" y="1"/>
                    <a:pt x="280" y="260"/>
                    <a:pt x="117" y="637"/>
                  </a:cubicBezTo>
                  <a:cubicBezTo>
                    <a:pt x="2" y="903"/>
                    <a:pt x="0" y="1202"/>
                    <a:pt x="16" y="1492"/>
                  </a:cubicBezTo>
                  <a:cubicBezTo>
                    <a:pt x="53" y="2123"/>
                    <a:pt x="162" y="2753"/>
                    <a:pt x="343" y="3361"/>
                  </a:cubicBezTo>
                  <a:cubicBezTo>
                    <a:pt x="563" y="3345"/>
                    <a:pt x="1054" y="2969"/>
                    <a:pt x="1558" y="2406"/>
                  </a:cubicBezTo>
                  <a:cubicBezTo>
                    <a:pt x="1764" y="2177"/>
                    <a:pt x="1931" y="1909"/>
                    <a:pt x="2041" y="1620"/>
                  </a:cubicBezTo>
                  <a:cubicBezTo>
                    <a:pt x="2150" y="1333"/>
                    <a:pt x="2185" y="1007"/>
                    <a:pt x="2084" y="715"/>
                  </a:cubicBezTo>
                  <a:cubicBezTo>
                    <a:pt x="1947" y="315"/>
                    <a:pt x="1551" y="17"/>
                    <a:pt x="1128" y="1"/>
                  </a:cubicBezTo>
                  <a:cubicBezTo>
                    <a:pt x="1116" y="1"/>
                    <a:pt x="1104" y="1"/>
                    <a:pt x="1092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1" name="Google Shape;1881;p11"/>
            <p:cNvSpPr/>
            <p:nvPr/>
          </p:nvSpPr>
          <p:spPr>
            <a:xfrm>
              <a:off x="1401337" y="4078131"/>
              <a:ext cx="139815" cy="280768"/>
            </a:xfrm>
            <a:custGeom>
              <a:avLst/>
              <a:gdLst/>
              <a:ahLst/>
              <a:cxnLst/>
              <a:rect l="l" t="t" r="r" b="b"/>
              <a:pathLst>
                <a:path w="2047" h="4032" extrusionOk="0">
                  <a:moveTo>
                    <a:pt x="1001" y="1"/>
                  </a:moveTo>
                  <a:cubicBezTo>
                    <a:pt x="941" y="1"/>
                    <a:pt x="882" y="12"/>
                    <a:pt x="827" y="38"/>
                  </a:cubicBezTo>
                  <a:cubicBezTo>
                    <a:pt x="725" y="84"/>
                    <a:pt x="647" y="172"/>
                    <a:pt x="579" y="261"/>
                  </a:cubicBezTo>
                  <a:cubicBezTo>
                    <a:pt x="184" y="781"/>
                    <a:pt x="0" y="1446"/>
                    <a:pt x="29" y="2097"/>
                  </a:cubicBezTo>
                  <a:cubicBezTo>
                    <a:pt x="59" y="2750"/>
                    <a:pt x="419" y="3643"/>
                    <a:pt x="665" y="3922"/>
                  </a:cubicBezTo>
                  <a:cubicBezTo>
                    <a:pt x="732" y="3997"/>
                    <a:pt x="815" y="4031"/>
                    <a:pt x="900" y="4031"/>
                  </a:cubicBezTo>
                  <a:cubicBezTo>
                    <a:pt x="1046" y="4031"/>
                    <a:pt x="1201" y="3930"/>
                    <a:pt x="1300" y="3763"/>
                  </a:cubicBezTo>
                  <a:cubicBezTo>
                    <a:pt x="1813" y="2899"/>
                    <a:pt x="2046" y="1549"/>
                    <a:pt x="1675" y="618"/>
                  </a:cubicBezTo>
                  <a:cubicBezTo>
                    <a:pt x="1603" y="440"/>
                    <a:pt x="1512" y="264"/>
                    <a:pt x="1364" y="140"/>
                  </a:cubicBezTo>
                  <a:cubicBezTo>
                    <a:pt x="1264" y="55"/>
                    <a:pt x="1131" y="1"/>
                    <a:pt x="1001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2" name="Google Shape;1882;p11"/>
            <p:cNvSpPr/>
            <p:nvPr/>
          </p:nvSpPr>
          <p:spPr>
            <a:xfrm>
              <a:off x="1433304" y="4096376"/>
              <a:ext cx="29712" cy="244628"/>
            </a:xfrm>
            <a:custGeom>
              <a:avLst/>
              <a:gdLst/>
              <a:ahLst/>
              <a:cxnLst/>
              <a:rect l="l" t="t" r="r" b="b"/>
              <a:pathLst>
                <a:path w="435" h="3513" extrusionOk="0">
                  <a:moveTo>
                    <a:pt x="323" y="1"/>
                  </a:moveTo>
                  <a:cubicBezTo>
                    <a:pt x="277" y="1"/>
                    <a:pt x="236" y="34"/>
                    <a:pt x="226" y="82"/>
                  </a:cubicBezTo>
                  <a:cubicBezTo>
                    <a:pt x="7" y="1175"/>
                    <a:pt x="0" y="2176"/>
                    <a:pt x="206" y="3428"/>
                  </a:cubicBezTo>
                  <a:cubicBezTo>
                    <a:pt x="213" y="3464"/>
                    <a:pt x="239" y="3495"/>
                    <a:pt x="274" y="3507"/>
                  </a:cubicBezTo>
                  <a:cubicBezTo>
                    <a:pt x="286" y="3510"/>
                    <a:pt x="297" y="3512"/>
                    <a:pt x="308" y="3512"/>
                  </a:cubicBezTo>
                  <a:cubicBezTo>
                    <a:pt x="312" y="3512"/>
                    <a:pt x="317" y="3512"/>
                    <a:pt x="321" y="3511"/>
                  </a:cubicBezTo>
                  <a:cubicBezTo>
                    <a:pt x="376" y="3502"/>
                    <a:pt x="414" y="3450"/>
                    <a:pt x="405" y="3394"/>
                  </a:cubicBezTo>
                  <a:cubicBezTo>
                    <a:pt x="201" y="2151"/>
                    <a:pt x="206" y="1204"/>
                    <a:pt x="423" y="121"/>
                  </a:cubicBezTo>
                  <a:cubicBezTo>
                    <a:pt x="434" y="67"/>
                    <a:pt x="399" y="13"/>
                    <a:pt x="344" y="3"/>
                  </a:cubicBezTo>
                  <a:cubicBezTo>
                    <a:pt x="337" y="2"/>
                    <a:pt x="330" y="1"/>
                    <a:pt x="323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3" name="Google Shape;1883;p11"/>
            <p:cNvSpPr/>
            <p:nvPr/>
          </p:nvSpPr>
          <p:spPr>
            <a:xfrm>
              <a:off x="1465407" y="4086348"/>
              <a:ext cx="38523" cy="254655"/>
            </a:xfrm>
            <a:custGeom>
              <a:avLst/>
              <a:gdLst/>
              <a:ahLst/>
              <a:cxnLst/>
              <a:rect l="l" t="t" r="r" b="b"/>
              <a:pathLst>
                <a:path w="564" h="3657" extrusionOk="0">
                  <a:moveTo>
                    <a:pt x="117" y="0"/>
                  </a:moveTo>
                  <a:cubicBezTo>
                    <a:pt x="108" y="0"/>
                    <a:pt x="99" y="2"/>
                    <a:pt x="90" y="4"/>
                  </a:cubicBezTo>
                  <a:cubicBezTo>
                    <a:pt x="34" y="22"/>
                    <a:pt x="5" y="77"/>
                    <a:pt x="20" y="131"/>
                  </a:cubicBezTo>
                  <a:cubicBezTo>
                    <a:pt x="358" y="1298"/>
                    <a:pt x="355" y="2219"/>
                    <a:pt x="15" y="3531"/>
                  </a:cubicBezTo>
                  <a:cubicBezTo>
                    <a:pt x="1" y="3582"/>
                    <a:pt x="30" y="3636"/>
                    <a:pt x="78" y="3652"/>
                  </a:cubicBezTo>
                  <a:cubicBezTo>
                    <a:pt x="81" y="3654"/>
                    <a:pt x="84" y="3654"/>
                    <a:pt x="90" y="3654"/>
                  </a:cubicBezTo>
                  <a:cubicBezTo>
                    <a:pt x="98" y="3656"/>
                    <a:pt x="106" y="3657"/>
                    <a:pt x="114" y="3657"/>
                  </a:cubicBezTo>
                  <a:cubicBezTo>
                    <a:pt x="158" y="3657"/>
                    <a:pt x="200" y="3627"/>
                    <a:pt x="212" y="3581"/>
                  </a:cubicBezTo>
                  <a:cubicBezTo>
                    <a:pt x="562" y="2231"/>
                    <a:pt x="563" y="1279"/>
                    <a:pt x="215" y="74"/>
                  </a:cubicBezTo>
                  <a:cubicBezTo>
                    <a:pt x="202" y="28"/>
                    <a:pt x="161" y="0"/>
                    <a:pt x="117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4" name="Google Shape;1884;p11"/>
            <p:cNvSpPr/>
            <p:nvPr/>
          </p:nvSpPr>
          <p:spPr>
            <a:xfrm>
              <a:off x="1525584" y="4151949"/>
              <a:ext cx="188856" cy="237873"/>
            </a:xfrm>
            <a:custGeom>
              <a:avLst/>
              <a:gdLst/>
              <a:ahLst/>
              <a:cxnLst/>
              <a:rect l="l" t="t" r="r" b="b"/>
              <a:pathLst>
                <a:path w="2765" h="3416" extrusionOk="0">
                  <a:moveTo>
                    <a:pt x="2242" y="0"/>
                  </a:moveTo>
                  <a:cubicBezTo>
                    <a:pt x="2235" y="0"/>
                    <a:pt x="2227" y="0"/>
                    <a:pt x="2220" y="1"/>
                  </a:cubicBezTo>
                  <a:cubicBezTo>
                    <a:pt x="2026" y="7"/>
                    <a:pt x="1847" y="90"/>
                    <a:pt x="1680" y="189"/>
                  </a:cubicBezTo>
                  <a:cubicBezTo>
                    <a:pt x="813" y="693"/>
                    <a:pt x="165" y="1900"/>
                    <a:pt x="35" y="2894"/>
                  </a:cubicBezTo>
                  <a:cubicBezTo>
                    <a:pt x="0" y="3173"/>
                    <a:pt x="138" y="3416"/>
                    <a:pt x="373" y="3416"/>
                  </a:cubicBezTo>
                  <a:cubicBezTo>
                    <a:pt x="394" y="3416"/>
                    <a:pt x="416" y="3414"/>
                    <a:pt x="439" y="3410"/>
                  </a:cubicBezTo>
                  <a:cubicBezTo>
                    <a:pt x="803" y="3344"/>
                    <a:pt x="1638" y="2862"/>
                    <a:pt x="2064" y="2366"/>
                  </a:cubicBezTo>
                  <a:cubicBezTo>
                    <a:pt x="2488" y="1872"/>
                    <a:pt x="2753" y="1232"/>
                    <a:pt x="2762" y="581"/>
                  </a:cubicBezTo>
                  <a:cubicBezTo>
                    <a:pt x="2765" y="467"/>
                    <a:pt x="2758" y="352"/>
                    <a:pt x="2707" y="253"/>
                  </a:cubicBezTo>
                  <a:cubicBezTo>
                    <a:pt x="2622" y="88"/>
                    <a:pt x="2428" y="0"/>
                    <a:pt x="2242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5" name="Google Shape;1885;p11"/>
            <p:cNvSpPr/>
            <p:nvPr/>
          </p:nvSpPr>
          <p:spPr>
            <a:xfrm>
              <a:off x="1552223" y="4181754"/>
              <a:ext cx="153886" cy="196301"/>
            </a:xfrm>
            <a:custGeom>
              <a:avLst/>
              <a:gdLst/>
              <a:ahLst/>
              <a:cxnLst/>
              <a:rect l="l" t="t" r="r" b="b"/>
              <a:pathLst>
                <a:path w="2253" h="2819" extrusionOk="0">
                  <a:moveTo>
                    <a:pt x="2141" y="0"/>
                  </a:moveTo>
                  <a:cubicBezTo>
                    <a:pt x="2103" y="0"/>
                    <a:pt x="2067" y="21"/>
                    <a:pt x="2048" y="55"/>
                  </a:cubicBezTo>
                  <a:cubicBezTo>
                    <a:pt x="1553" y="1042"/>
                    <a:pt x="971" y="1792"/>
                    <a:pt x="44" y="2645"/>
                  </a:cubicBezTo>
                  <a:cubicBezTo>
                    <a:pt x="5" y="2683"/>
                    <a:pt x="1" y="2747"/>
                    <a:pt x="39" y="2786"/>
                  </a:cubicBezTo>
                  <a:cubicBezTo>
                    <a:pt x="52" y="2799"/>
                    <a:pt x="66" y="2808"/>
                    <a:pt x="81" y="2814"/>
                  </a:cubicBezTo>
                  <a:cubicBezTo>
                    <a:pt x="91" y="2817"/>
                    <a:pt x="101" y="2818"/>
                    <a:pt x="111" y="2818"/>
                  </a:cubicBezTo>
                  <a:cubicBezTo>
                    <a:pt x="137" y="2818"/>
                    <a:pt x="162" y="2809"/>
                    <a:pt x="181" y="2791"/>
                  </a:cubicBezTo>
                  <a:cubicBezTo>
                    <a:pt x="1114" y="1932"/>
                    <a:pt x="1728" y="1139"/>
                    <a:pt x="2229" y="146"/>
                  </a:cubicBezTo>
                  <a:cubicBezTo>
                    <a:pt x="2252" y="96"/>
                    <a:pt x="2232" y="36"/>
                    <a:pt x="2184" y="10"/>
                  </a:cubicBezTo>
                  <a:cubicBezTo>
                    <a:pt x="2170" y="3"/>
                    <a:pt x="2155" y="0"/>
                    <a:pt x="21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6" name="Google Shape;1886;p11"/>
            <p:cNvSpPr/>
            <p:nvPr/>
          </p:nvSpPr>
          <p:spPr>
            <a:xfrm>
              <a:off x="1537196" y="4162673"/>
              <a:ext cx="160852" cy="203822"/>
            </a:xfrm>
            <a:custGeom>
              <a:avLst/>
              <a:gdLst/>
              <a:ahLst/>
              <a:cxnLst/>
              <a:rect l="l" t="t" r="r" b="b"/>
              <a:pathLst>
                <a:path w="2355" h="2927" extrusionOk="0">
                  <a:moveTo>
                    <a:pt x="2239" y="1"/>
                  </a:moveTo>
                  <a:cubicBezTo>
                    <a:pt x="2219" y="1"/>
                    <a:pt x="2199" y="7"/>
                    <a:pt x="2181" y="20"/>
                  </a:cubicBezTo>
                  <a:cubicBezTo>
                    <a:pt x="1165" y="755"/>
                    <a:pt x="578" y="1502"/>
                    <a:pt x="22" y="2783"/>
                  </a:cubicBezTo>
                  <a:cubicBezTo>
                    <a:pt x="1" y="2834"/>
                    <a:pt x="24" y="2894"/>
                    <a:pt x="75" y="2916"/>
                  </a:cubicBezTo>
                  <a:cubicBezTo>
                    <a:pt x="76" y="2919"/>
                    <a:pt x="81" y="2920"/>
                    <a:pt x="82" y="2920"/>
                  </a:cubicBezTo>
                  <a:cubicBezTo>
                    <a:pt x="94" y="2924"/>
                    <a:pt x="105" y="2926"/>
                    <a:pt x="116" y="2926"/>
                  </a:cubicBezTo>
                  <a:cubicBezTo>
                    <a:pt x="156" y="2926"/>
                    <a:pt x="192" y="2903"/>
                    <a:pt x="206" y="2864"/>
                  </a:cubicBezTo>
                  <a:cubicBezTo>
                    <a:pt x="747" y="1619"/>
                    <a:pt x="1314" y="893"/>
                    <a:pt x="2299" y="182"/>
                  </a:cubicBezTo>
                  <a:cubicBezTo>
                    <a:pt x="2343" y="150"/>
                    <a:pt x="2354" y="87"/>
                    <a:pt x="2321" y="42"/>
                  </a:cubicBezTo>
                  <a:cubicBezTo>
                    <a:pt x="2301" y="16"/>
                    <a:pt x="2271" y="1"/>
                    <a:pt x="2239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7" name="Google Shape;1887;p11"/>
            <p:cNvSpPr/>
            <p:nvPr/>
          </p:nvSpPr>
          <p:spPr>
            <a:xfrm>
              <a:off x="1420735" y="4255920"/>
              <a:ext cx="201561" cy="154659"/>
            </a:xfrm>
            <a:custGeom>
              <a:avLst/>
              <a:gdLst/>
              <a:ahLst/>
              <a:cxnLst/>
              <a:rect l="l" t="t" r="r" b="b"/>
              <a:pathLst>
                <a:path w="2951" h="2221" extrusionOk="0">
                  <a:moveTo>
                    <a:pt x="1559" y="0"/>
                  </a:moveTo>
                  <a:cubicBezTo>
                    <a:pt x="1426" y="0"/>
                    <a:pt x="1313" y="58"/>
                    <a:pt x="1210" y="160"/>
                  </a:cubicBezTo>
                  <a:cubicBezTo>
                    <a:pt x="978" y="394"/>
                    <a:pt x="1016" y="815"/>
                    <a:pt x="1016" y="815"/>
                  </a:cubicBezTo>
                  <a:cubicBezTo>
                    <a:pt x="1016" y="815"/>
                    <a:pt x="914" y="430"/>
                    <a:pt x="796" y="299"/>
                  </a:cubicBezTo>
                  <a:cubicBezTo>
                    <a:pt x="718" y="211"/>
                    <a:pt x="608" y="156"/>
                    <a:pt x="494" y="156"/>
                  </a:cubicBezTo>
                  <a:cubicBezTo>
                    <a:pt x="438" y="156"/>
                    <a:pt x="381" y="169"/>
                    <a:pt x="327" y="198"/>
                  </a:cubicBezTo>
                  <a:cubicBezTo>
                    <a:pt x="88" y="328"/>
                    <a:pt x="0" y="528"/>
                    <a:pt x="67" y="815"/>
                  </a:cubicBezTo>
                  <a:cubicBezTo>
                    <a:pt x="174" y="1264"/>
                    <a:pt x="525" y="1791"/>
                    <a:pt x="678" y="1925"/>
                  </a:cubicBezTo>
                  <a:cubicBezTo>
                    <a:pt x="898" y="2119"/>
                    <a:pt x="1084" y="2221"/>
                    <a:pt x="1318" y="2221"/>
                  </a:cubicBezTo>
                  <a:cubicBezTo>
                    <a:pt x="1424" y="2221"/>
                    <a:pt x="1539" y="2200"/>
                    <a:pt x="1672" y="2157"/>
                  </a:cubicBezTo>
                  <a:cubicBezTo>
                    <a:pt x="1872" y="2093"/>
                    <a:pt x="2173" y="1938"/>
                    <a:pt x="2488" y="1750"/>
                  </a:cubicBezTo>
                  <a:cubicBezTo>
                    <a:pt x="2844" y="1539"/>
                    <a:pt x="2950" y="1299"/>
                    <a:pt x="2848" y="1092"/>
                  </a:cubicBezTo>
                  <a:cubicBezTo>
                    <a:pt x="2770" y="934"/>
                    <a:pt x="2606" y="855"/>
                    <a:pt x="2435" y="855"/>
                  </a:cubicBezTo>
                  <a:cubicBezTo>
                    <a:pt x="2409" y="855"/>
                    <a:pt x="2383" y="856"/>
                    <a:pt x="2357" y="860"/>
                  </a:cubicBezTo>
                  <a:cubicBezTo>
                    <a:pt x="2106" y="895"/>
                    <a:pt x="1898" y="1118"/>
                    <a:pt x="1898" y="1118"/>
                  </a:cubicBezTo>
                  <a:cubicBezTo>
                    <a:pt x="1898" y="1118"/>
                    <a:pt x="2047" y="926"/>
                    <a:pt x="2108" y="655"/>
                  </a:cubicBezTo>
                  <a:cubicBezTo>
                    <a:pt x="2203" y="246"/>
                    <a:pt x="1924" y="96"/>
                    <a:pt x="1738" y="32"/>
                  </a:cubicBezTo>
                  <a:cubicBezTo>
                    <a:pt x="1674" y="11"/>
                    <a:pt x="1615" y="0"/>
                    <a:pt x="155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8" name="Google Shape;1888;p11"/>
            <p:cNvSpPr/>
            <p:nvPr/>
          </p:nvSpPr>
          <p:spPr>
            <a:xfrm>
              <a:off x="1296693" y="4422777"/>
              <a:ext cx="165087" cy="250477"/>
            </a:xfrm>
            <a:custGeom>
              <a:avLst/>
              <a:gdLst/>
              <a:ahLst/>
              <a:cxnLst/>
              <a:rect l="l" t="t" r="r" b="b"/>
              <a:pathLst>
                <a:path w="2417" h="3597" extrusionOk="0">
                  <a:moveTo>
                    <a:pt x="1" y="0"/>
                  </a:moveTo>
                  <a:lnTo>
                    <a:pt x="1" y="0"/>
                  </a:lnTo>
                  <a:cubicBezTo>
                    <a:pt x="260" y="1465"/>
                    <a:pt x="1161" y="2803"/>
                    <a:pt x="2417" y="3597"/>
                  </a:cubicBezTo>
                  <a:cubicBezTo>
                    <a:pt x="1873" y="2249"/>
                    <a:pt x="1044" y="101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9" name="Google Shape;1889;p11"/>
            <p:cNvSpPr/>
            <p:nvPr/>
          </p:nvSpPr>
          <p:spPr>
            <a:xfrm rot="350661">
              <a:off x="1464139" y="4451163"/>
              <a:ext cx="105937" cy="193104"/>
            </a:xfrm>
            <a:custGeom>
              <a:avLst/>
              <a:gdLst/>
              <a:ahLst/>
              <a:cxnLst/>
              <a:rect l="l" t="t" r="r" b="b"/>
              <a:pathLst>
                <a:path w="1551" h="2773" extrusionOk="0">
                  <a:moveTo>
                    <a:pt x="1410" y="1"/>
                  </a:moveTo>
                  <a:lnTo>
                    <a:pt x="1410" y="1"/>
                  </a:lnTo>
                  <a:cubicBezTo>
                    <a:pt x="996" y="827"/>
                    <a:pt x="584" y="1650"/>
                    <a:pt x="171" y="2475"/>
                  </a:cubicBezTo>
                  <a:lnTo>
                    <a:pt x="113" y="2634"/>
                  </a:lnTo>
                  <a:lnTo>
                    <a:pt x="27" y="2364"/>
                  </a:lnTo>
                  <a:cubicBezTo>
                    <a:pt x="18" y="2359"/>
                    <a:pt x="11" y="2353"/>
                    <a:pt x="1" y="2347"/>
                  </a:cubicBezTo>
                  <a:lnTo>
                    <a:pt x="1" y="2347"/>
                  </a:lnTo>
                  <a:cubicBezTo>
                    <a:pt x="40" y="2442"/>
                    <a:pt x="78" y="2539"/>
                    <a:pt x="113" y="2636"/>
                  </a:cubicBezTo>
                  <a:lnTo>
                    <a:pt x="64" y="2773"/>
                  </a:lnTo>
                  <a:cubicBezTo>
                    <a:pt x="492" y="2434"/>
                    <a:pt x="890" y="2048"/>
                    <a:pt x="1158" y="1575"/>
                  </a:cubicBezTo>
                  <a:cubicBezTo>
                    <a:pt x="1426" y="1099"/>
                    <a:pt x="1550" y="528"/>
                    <a:pt x="141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0" name="Google Shape;1890;p11"/>
            <p:cNvSpPr/>
            <p:nvPr/>
          </p:nvSpPr>
          <p:spPr>
            <a:xfrm>
              <a:off x="1545386" y="4171075"/>
              <a:ext cx="21242" cy="37185"/>
            </a:xfrm>
            <a:custGeom>
              <a:avLst/>
              <a:gdLst/>
              <a:ahLst/>
              <a:cxnLst/>
              <a:rect l="l" t="t" r="r" b="b"/>
              <a:pathLst>
                <a:path w="311" h="534" extrusionOk="0">
                  <a:moveTo>
                    <a:pt x="196" y="1"/>
                  </a:moveTo>
                  <a:cubicBezTo>
                    <a:pt x="166" y="1"/>
                    <a:pt x="136" y="15"/>
                    <a:pt x="114" y="47"/>
                  </a:cubicBezTo>
                  <a:cubicBezTo>
                    <a:pt x="66" y="116"/>
                    <a:pt x="41" y="206"/>
                    <a:pt x="22" y="286"/>
                  </a:cubicBezTo>
                  <a:cubicBezTo>
                    <a:pt x="6" y="366"/>
                    <a:pt x="0" y="441"/>
                    <a:pt x="53" y="508"/>
                  </a:cubicBezTo>
                  <a:cubicBezTo>
                    <a:pt x="65" y="525"/>
                    <a:pt x="80" y="534"/>
                    <a:pt x="97" y="534"/>
                  </a:cubicBezTo>
                  <a:cubicBezTo>
                    <a:pt x="106" y="534"/>
                    <a:pt x="116" y="532"/>
                    <a:pt x="126" y="527"/>
                  </a:cubicBezTo>
                  <a:cubicBezTo>
                    <a:pt x="264" y="464"/>
                    <a:pt x="311" y="232"/>
                    <a:pt x="293" y="94"/>
                  </a:cubicBezTo>
                  <a:cubicBezTo>
                    <a:pt x="287" y="36"/>
                    <a:pt x="242" y="1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1" name="Google Shape;1891;p11"/>
            <p:cNvSpPr/>
            <p:nvPr/>
          </p:nvSpPr>
          <p:spPr>
            <a:xfrm>
              <a:off x="1570842" y="4158162"/>
              <a:ext cx="19466" cy="28411"/>
            </a:xfrm>
            <a:custGeom>
              <a:avLst/>
              <a:gdLst/>
              <a:ahLst/>
              <a:cxnLst/>
              <a:rect l="l" t="t" r="r" b="b"/>
              <a:pathLst>
                <a:path w="285" h="408" extrusionOk="0">
                  <a:moveTo>
                    <a:pt x="196" y="0"/>
                  </a:moveTo>
                  <a:cubicBezTo>
                    <a:pt x="176" y="0"/>
                    <a:pt x="155" y="7"/>
                    <a:pt x="139" y="20"/>
                  </a:cubicBezTo>
                  <a:cubicBezTo>
                    <a:pt x="94" y="59"/>
                    <a:pt x="59" y="103"/>
                    <a:pt x="35" y="158"/>
                  </a:cubicBezTo>
                  <a:cubicBezTo>
                    <a:pt x="22" y="186"/>
                    <a:pt x="12" y="215"/>
                    <a:pt x="6" y="244"/>
                  </a:cubicBezTo>
                  <a:cubicBezTo>
                    <a:pt x="0" y="272"/>
                    <a:pt x="0" y="300"/>
                    <a:pt x="12" y="325"/>
                  </a:cubicBezTo>
                  <a:cubicBezTo>
                    <a:pt x="15" y="336"/>
                    <a:pt x="21" y="345"/>
                    <a:pt x="28" y="352"/>
                  </a:cubicBezTo>
                  <a:cubicBezTo>
                    <a:pt x="35" y="361"/>
                    <a:pt x="39" y="365"/>
                    <a:pt x="38" y="365"/>
                  </a:cubicBezTo>
                  <a:cubicBezTo>
                    <a:pt x="38" y="365"/>
                    <a:pt x="37" y="364"/>
                    <a:pt x="34" y="361"/>
                  </a:cubicBezTo>
                  <a:lnTo>
                    <a:pt x="34" y="361"/>
                  </a:lnTo>
                  <a:cubicBezTo>
                    <a:pt x="51" y="388"/>
                    <a:pt x="81" y="408"/>
                    <a:pt x="113" y="408"/>
                  </a:cubicBezTo>
                  <a:cubicBezTo>
                    <a:pt x="121" y="408"/>
                    <a:pt x="129" y="406"/>
                    <a:pt x="137" y="403"/>
                  </a:cubicBezTo>
                  <a:cubicBezTo>
                    <a:pt x="172" y="390"/>
                    <a:pt x="200" y="381"/>
                    <a:pt x="223" y="352"/>
                  </a:cubicBezTo>
                  <a:cubicBezTo>
                    <a:pt x="245" y="325"/>
                    <a:pt x="260" y="279"/>
                    <a:pt x="268" y="244"/>
                  </a:cubicBezTo>
                  <a:cubicBezTo>
                    <a:pt x="285" y="177"/>
                    <a:pt x="283" y="118"/>
                    <a:pt x="267" y="52"/>
                  </a:cubicBezTo>
                  <a:cubicBezTo>
                    <a:pt x="259" y="17"/>
                    <a:pt x="228" y="0"/>
                    <a:pt x="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2" name="Google Shape;1892;p11"/>
            <p:cNvSpPr/>
            <p:nvPr/>
          </p:nvSpPr>
          <p:spPr>
            <a:xfrm rot="487005" flipH="1">
              <a:off x="1446104" y="4368547"/>
              <a:ext cx="43856" cy="371208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93" name="Google Shape;1893;p11"/>
          <p:cNvGrpSpPr/>
          <p:nvPr/>
        </p:nvGrpSpPr>
        <p:grpSpPr>
          <a:xfrm flipH="1">
            <a:off x="4293696" y="5244875"/>
            <a:ext cx="556997" cy="883813"/>
            <a:chOff x="1296693" y="4078131"/>
            <a:chExt cx="417748" cy="662860"/>
          </a:xfrm>
        </p:grpSpPr>
        <p:sp>
          <p:nvSpPr>
            <p:cNvPr id="1894" name="Google Shape;1894;p11"/>
            <p:cNvSpPr/>
            <p:nvPr/>
          </p:nvSpPr>
          <p:spPr>
            <a:xfrm>
              <a:off x="1482074" y="4131614"/>
              <a:ext cx="149241" cy="234043"/>
            </a:xfrm>
            <a:custGeom>
              <a:avLst/>
              <a:gdLst/>
              <a:ahLst/>
              <a:cxnLst/>
              <a:rect l="l" t="t" r="r" b="b"/>
              <a:pathLst>
                <a:path w="2185" h="3361" extrusionOk="0">
                  <a:moveTo>
                    <a:pt x="1092" y="1"/>
                  </a:moveTo>
                  <a:cubicBezTo>
                    <a:pt x="681" y="1"/>
                    <a:pt x="280" y="260"/>
                    <a:pt x="117" y="637"/>
                  </a:cubicBezTo>
                  <a:cubicBezTo>
                    <a:pt x="2" y="903"/>
                    <a:pt x="0" y="1202"/>
                    <a:pt x="16" y="1492"/>
                  </a:cubicBezTo>
                  <a:cubicBezTo>
                    <a:pt x="53" y="2123"/>
                    <a:pt x="162" y="2753"/>
                    <a:pt x="343" y="3361"/>
                  </a:cubicBezTo>
                  <a:cubicBezTo>
                    <a:pt x="563" y="3345"/>
                    <a:pt x="1054" y="2969"/>
                    <a:pt x="1558" y="2406"/>
                  </a:cubicBezTo>
                  <a:cubicBezTo>
                    <a:pt x="1764" y="2177"/>
                    <a:pt x="1931" y="1909"/>
                    <a:pt x="2041" y="1620"/>
                  </a:cubicBezTo>
                  <a:cubicBezTo>
                    <a:pt x="2150" y="1333"/>
                    <a:pt x="2185" y="1007"/>
                    <a:pt x="2084" y="715"/>
                  </a:cubicBezTo>
                  <a:cubicBezTo>
                    <a:pt x="1947" y="315"/>
                    <a:pt x="1551" y="17"/>
                    <a:pt x="1128" y="1"/>
                  </a:cubicBezTo>
                  <a:cubicBezTo>
                    <a:pt x="1116" y="1"/>
                    <a:pt x="1104" y="1"/>
                    <a:pt x="1092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5" name="Google Shape;1895;p11"/>
            <p:cNvSpPr/>
            <p:nvPr/>
          </p:nvSpPr>
          <p:spPr>
            <a:xfrm>
              <a:off x="1401337" y="4078131"/>
              <a:ext cx="139815" cy="280768"/>
            </a:xfrm>
            <a:custGeom>
              <a:avLst/>
              <a:gdLst/>
              <a:ahLst/>
              <a:cxnLst/>
              <a:rect l="l" t="t" r="r" b="b"/>
              <a:pathLst>
                <a:path w="2047" h="4032" extrusionOk="0">
                  <a:moveTo>
                    <a:pt x="1001" y="1"/>
                  </a:moveTo>
                  <a:cubicBezTo>
                    <a:pt x="941" y="1"/>
                    <a:pt x="882" y="12"/>
                    <a:pt x="827" y="38"/>
                  </a:cubicBezTo>
                  <a:cubicBezTo>
                    <a:pt x="725" y="84"/>
                    <a:pt x="647" y="172"/>
                    <a:pt x="579" y="261"/>
                  </a:cubicBezTo>
                  <a:cubicBezTo>
                    <a:pt x="184" y="781"/>
                    <a:pt x="0" y="1446"/>
                    <a:pt x="29" y="2097"/>
                  </a:cubicBezTo>
                  <a:cubicBezTo>
                    <a:pt x="59" y="2750"/>
                    <a:pt x="419" y="3643"/>
                    <a:pt x="665" y="3922"/>
                  </a:cubicBezTo>
                  <a:cubicBezTo>
                    <a:pt x="732" y="3997"/>
                    <a:pt x="815" y="4031"/>
                    <a:pt x="900" y="4031"/>
                  </a:cubicBezTo>
                  <a:cubicBezTo>
                    <a:pt x="1046" y="4031"/>
                    <a:pt x="1201" y="3930"/>
                    <a:pt x="1300" y="3763"/>
                  </a:cubicBezTo>
                  <a:cubicBezTo>
                    <a:pt x="1813" y="2899"/>
                    <a:pt x="2046" y="1549"/>
                    <a:pt x="1675" y="618"/>
                  </a:cubicBezTo>
                  <a:cubicBezTo>
                    <a:pt x="1603" y="440"/>
                    <a:pt x="1512" y="264"/>
                    <a:pt x="1364" y="140"/>
                  </a:cubicBezTo>
                  <a:cubicBezTo>
                    <a:pt x="1264" y="55"/>
                    <a:pt x="1131" y="1"/>
                    <a:pt x="1001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6" name="Google Shape;1896;p11"/>
            <p:cNvSpPr/>
            <p:nvPr/>
          </p:nvSpPr>
          <p:spPr>
            <a:xfrm>
              <a:off x="1433304" y="4096376"/>
              <a:ext cx="29712" cy="244628"/>
            </a:xfrm>
            <a:custGeom>
              <a:avLst/>
              <a:gdLst/>
              <a:ahLst/>
              <a:cxnLst/>
              <a:rect l="l" t="t" r="r" b="b"/>
              <a:pathLst>
                <a:path w="435" h="3513" extrusionOk="0">
                  <a:moveTo>
                    <a:pt x="323" y="1"/>
                  </a:moveTo>
                  <a:cubicBezTo>
                    <a:pt x="277" y="1"/>
                    <a:pt x="236" y="34"/>
                    <a:pt x="226" y="82"/>
                  </a:cubicBezTo>
                  <a:cubicBezTo>
                    <a:pt x="7" y="1175"/>
                    <a:pt x="0" y="2176"/>
                    <a:pt x="206" y="3428"/>
                  </a:cubicBezTo>
                  <a:cubicBezTo>
                    <a:pt x="213" y="3464"/>
                    <a:pt x="239" y="3495"/>
                    <a:pt x="274" y="3507"/>
                  </a:cubicBezTo>
                  <a:cubicBezTo>
                    <a:pt x="286" y="3510"/>
                    <a:pt x="297" y="3512"/>
                    <a:pt x="308" y="3512"/>
                  </a:cubicBezTo>
                  <a:cubicBezTo>
                    <a:pt x="312" y="3512"/>
                    <a:pt x="317" y="3512"/>
                    <a:pt x="321" y="3511"/>
                  </a:cubicBezTo>
                  <a:cubicBezTo>
                    <a:pt x="376" y="3502"/>
                    <a:pt x="414" y="3450"/>
                    <a:pt x="405" y="3394"/>
                  </a:cubicBezTo>
                  <a:cubicBezTo>
                    <a:pt x="201" y="2151"/>
                    <a:pt x="206" y="1204"/>
                    <a:pt x="423" y="121"/>
                  </a:cubicBezTo>
                  <a:cubicBezTo>
                    <a:pt x="434" y="67"/>
                    <a:pt x="399" y="13"/>
                    <a:pt x="344" y="3"/>
                  </a:cubicBezTo>
                  <a:cubicBezTo>
                    <a:pt x="337" y="2"/>
                    <a:pt x="330" y="1"/>
                    <a:pt x="323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7" name="Google Shape;1897;p11"/>
            <p:cNvSpPr/>
            <p:nvPr/>
          </p:nvSpPr>
          <p:spPr>
            <a:xfrm>
              <a:off x="1465407" y="4086348"/>
              <a:ext cx="38523" cy="254655"/>
            </a:xfrm>
            <a:custGeom>
              <a:avLst/>
              <a:gdLst/>
              <a:ahLst/>
              <a:cxnLst/>
              <a:rect l="l" t="t" r="r" b="b"/>
              <a:pathLst>
                <a:path w="564" h="3657" extrusionOk="0">
                  <a:moveTo>
                    <a:pt x="117" y="0"/>
                  </a:moveTo>
                  <a:cubicBezTo>
                    <a:pt x="108" y="0"/>
                    <a:pt x="99" y="2"/>
                    <a:pt x="90" y="4"/>
                  </a:cubicBezTo>
                  <a:cubicBezTo>
                    <a:pt x="34" y="22"/>
                    <a:pt x="5" y="77"/>
                    <a:pt x="20" y="131"/>
                  </a:cubicBezTo>
                  <a:cubicBezTo>
                    <a:pt x="358" y="1298"/>
                    <a:pt x="355" y="2219"/>
                    <a:pt x="15" y="3531"/>
                  </a:cubicBezTo>
                  <a:cubicBezTo>
                    <a:pt x="1" y="3582"/>
                    <a:pt x="30" y="3636"/>
                    <a:pt x="78" y="3652"/>
                  </a:cubicBezTo>
                  <a:cubicBezTo>
                    <a:pt x="81" y="3654"/>
                    <a:pt x="84" y="3654"/>
                    <a:pt x="90" y="3654"/>
                  </a:cubicBezTo>
                  <a:cubicBezTo>
                    <a:pt x="98" y="3656"/>
                    <a:pt x="106" y="3657"/>
                    <a:pt x="114" y="3657"/>
                  </a:cubicBezTo>
                  <a:cubicBezTo>
                    <a:pt x="158" y="3657"/>
                    <a:pt x="200" y="3627"/>
                    <a:pt x="212" y="3581"/>
                  </a:cubicBezTo>
                  <a:cubicBezTo>
                    <a:pt x="562" y="2231"/>
                    <a:pt x="563" y="1279"/>
                    <a:pt x="215" y="74"/>
                  </a:cubicBezTo>
                  <a:cubicBezTo>
                    <a:pt x="202" y="28"/>
                    <a:pt x="161" y="0"/>
                    <a:pt x="117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8" name="Google Shape;1898;p11"/>
            <p:cNvSpPr/>
            <p:nvPr/>
          </p:nvSpPr>
          <p:spPr>
            <a:xfrm>
              <a:off x="1525584" y="4151949"/>
              <a:ext cx="188856" cy="237873"/>
            </a:xfrm>
            <a:custGeom>
              <a:avLst/>
              <a:gdLst/>
              <a:ahLst/>
              <a:cxnLst/>
              <a:rect l="l" t="t" r="r" b="b"/>
              <a:pathLst>
                <a:path w="2765" h="3416" extrusionOk="0">
                  <a:moveTo>
                    <a:pt x="2242" y="0"/>
                  </a:moveTo>
                  <a:cubicBezTo>
                    <a:pt x="2235" y="0"/>
                    <a:pt x="2227" y="0"/>
                    <a:pt x="2220" y="1"/>
                  </a:cubicBezTo>
                  <a:cubicBezTo>
                    <a:pt x="2026" y="7"/>
                    <a:pt x="1847" y="90"/>
                    <a:pt x="1680" y="189"/>
                  </a:cubicBezTo>
                  <a:cubicBezTo>
                    <a:pt x="813" y="693"/>
                    <a:pt x="165" y="1900"/>
                    <a:pt x="35" y="2894"/>
                  </a:cubicBezTo>
                  <a:cubicBezTo>
                    <a:pt x="0" y="3173"/>
                    <a:pt x="138" y="3416"/>
                    <a:pt x="373" y="3416"/>
                  </a:cubicBezTo>
                  <a:cubicBezTo>
                    <a:pt x="394" y="3416"/>
                    <a:pt x="416" y="3414"/>
                    <a:pt x="439" y="3410"/>
                  </a:cubicBezTo>
                  <a:cubicBezTo>
                    <a:pt x="803" y="3344"/>
                    <a:pt x="1638" y="2862"/>
                    <a:pt x="2064" y="2366"/>
                  </a:cubicBezTo>
                  <a:cubicBezTo>
                    <a:pt x="2488" y="1872"/>
                    <a:pt x="2753" y="1232"/>
                    <a:pt x="2762" y="581"/>
                  </a:cubicBezTo>
                  <a:cubicBezTo>
                    <a:pt x="2765" y="467"/>
                    <a:pt x="2758" y="352"/>
                    <a:pt x="2707" y="253"/>
                  </a:cubicBezTo>
                  <a:cubicBezTo>
                    <a:pt x="2622" y="88"/>
                    <a:pt x="2428" y="0"/>
                    <a:pt x="2242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9" name="Google Shape;1899;p11"/>
            <p:cNvSpPr/>
            <p:nvPr/>
          </p:nvSpPr>
          <p:spPr>
            <a:xfrm>
              <a:off x="1552223" y="4181754"/>
              <a:ext cx="153886" cy="196301"/>
            </a:xfrm>
            <a:custGeom>
              <a:avLst/>
              <a:gdLst/>
              <a:ahLst/>
              <a:cxnLst/>
              <a:rect l="l" t="t" r="r" b="b"/>
              <a:pathLst>
                <a:path w="2253" h="2819" extrusionOk="0">
                  <a:moveTo>
                    <a:pt x="2141" y="0"/>
                  </a:moveTo>
                  <a:cubicBezTo>
                    <a:pt x="2103" y="0"/>
                    <a:pt x="2067" y="21"/>
                    <a:pt x="2048" y="55"/>
                  </a:cubicBezTo>
                  <a:cubicBezTo>
                    <a:pt x="1553" y="1042"/>
                    <a:pt x="971" y="1792"/>
                    <a:pt x="44" y="2645"/>
                  </a:cubicBezTo>
                  <a:cubicBezTo>
                    <a:pt x="5" y="2683"/>
                    <a:pt x="1" y="2747"/>
                    <a:pt x="39" y="2786"/>
                  </a:cubicBezTo>
                  <a:cubicBezTo>
                    <a:pt x="52" y="2799"/>
                    <a:pt x="66" y="2808"/>
                    <a:pt x="81" y="2814"/>
                  </a:cubicBezTo>
                  <a:cubicBezTo>
                    <a:pt x="91" y="2817"/>
                    <a:pt x="101" y="2818"/>
                    <a:pt x="111" y="2818"/>
                  </a:cubicBezTo>
                  <a:cubicBezTo>
                    <a:pt x="137" y="2818"/>
                    <a:pt x="162" y="2809"/>
                    <a:pt x="181" y="2791"/>
                  </a:cubicBezTo>
                  <a:cubicBezTo>
                    <a:pt x="1114" y="1932"/>
                    <a:pt x="1728" y="1139"/>
                    <a:pt x="2229" y="146"/>
                  </a:cubicBezTo>
                  <a:cubicBezTo>
                    <a:pt x="2252" y="96"/>
                    <a:pt x="2232" y="36"/>
                    <a:pt x="2184" y="10"/>
                  </a:cubicBezTo>
                  <a:cubicBezTo>
                    <a:pt x="2170" y="3"/>
                    <a:pt x="2155" y="0"/>
                    <a:pt x="21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0" name="Google Shape;1900;p11"/>
            <p:cNvSpPr/>
            <p:nvPr/>
          </p:nvSpPr>
          <p:spPr>
            <a:xfrm>
              <a:off x="1537196" y="4162673"/>
              <a:ext cx="160852" cy="203822"/>
            </a:xfrm>
            <a:custGeom>
              <a:avLst/>
              <a:gdLst/>
              <a:ahLst/>
              <a:cxnLst/>
              <a:rect l="l" t="t" r="r" b="b"/>
              <a:pathLst>
                <a:path w="2355" h="2927" extrusionOk="0">
                  <a:moveTo>
                    <a:pt x="2239" y="1"/>
                  </a:moveTo>
                  <a:cubicBezTo>
                    <a:pt x="2219" y="1"/>
                    <a:pt x="2199" y="7"/>
                    <a:pt x="2181" y="20"/>
                  </a:cubicBezTo>
                  <a:cubicBezTo>
                    <a:pt x="1165" y="755"/>
                    <a:pt x="578" y="1502"/>
                    <a:pt x="22" y="2783"/>
                  </a:cubicBezTo>
                  <a:cubicBezTo>
                    <a:pt x="1" y="2834"/>
                    <a:pt x="24" y="2894"/>
                    <a:pt x="75" y="2916"/>
                  </a:cubicBezTo>
                  <a:cubicBezTo>
                    <a:pt x="76" y="2919"/>
                    <a:pt x="81" y="2920"/>
                    <a:pt x="82" y="2920"/>
                  </a:cubicBezTo>
                  <a:cubicBezTo>
                    <a:pt x="94" y="2924"/>
                    <a:pt x="105" y="2926"/>
                    <a:pt x="116" y="2926"/>
                  </a:cubicBezTo>
                  <a:cubicBezTo>
                    <a:pt x="156" y="2926"/>
                    <a:pt x="192" y="2903"/>
                    <a:pt x="206" y="2864"/>
                  </a:cubicBezTo>
                  <a:cubicBezTo>
                    <a:pt x="747" y="1619"/>
                    <a:pt x="1314" y="893"/>
                    <a:pt x="2299" y="182"/>
                  </a:cubicBezTo>
                  <a:cubicBezTo>
                    <a:pt x="2343" y="150"/>
                    <a:pt x="2354" y="87"/>
                    <a:pt x="2321" y="42"/>
                  </a:cubicBezTo>
                  <a:cubicBezTo>
                    <a:pt x="2301" y="16"/>
                    <a:pt x="2271" y="1"/>
                    <a:pt x="2239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1" name="Google Shape;1901;p11"/>
            <p:cNvSpPr/>
            <p:nvPr/>
          </p:nvSpPr>
          <p:spPr>
            <a:xfrm>
              <a:off x="1420735" y="4255920"/>
              <a:ext cx="201561" cy="154659"/>
            </a:xfrm>
            <a:custGeom>
              <a:avLst/>
              <a:gdLst/>
              <a:ahLst/>
              <a:cxnLst/>
              <a:rect l="l" t="t" r="r" b="b"/>
              <a:pathLst>
                <a:path w="2951" h="2221" extrusionOk="0">
                  <a:moveTo>
                    <a:pt x="1559" y="0"/>
                  </a:moveTo>
                  <a:cubicBezTo>
                    <a:pt x="1426" y="0"/>
                    <a:pt x="1313" y="58"/>
                    <a:pt x="1210" y="160"/>
                  </a:cubicBezTo>
                  <a:cubicBezTo>
                    <a:pt x="978" y="394"/>
                    <a:pt x="1016" y="815"/>
                    <a:pt x="1016" y="815"/>
                  </a:cubicBezTo>
                  <a:cubicBezTo>
                    <a:pt x="1016" y="815"/>
                    <a:pt x="914" y="430"/>
                    <a:pt x="796" y="299"/>
                  </a:cubicBezTo>
                  <a:cubicBezTo>
                    <a:pt x="718" y="211"/>
                    <a:pt x="608" y="156"/>
                    <a:pt x="494" y="156"/>
                  </a:cubicBezTo>
                  <a:cubicBezTo>
                    <a:pt x="438" y="156"/>
                    <a:pt x="381" y="169"/>
                    <a:pt x="327" y="198"/>
                  </a:cubicBezTo>
                  <a:cubicBezTo>
                    <a:pt x="88" y="328"/>
                    <a:pt x="0" y="528"/>
                    <a:pt x="67" y="815"/>
                  </a:cubicBezTo>
                  <a:cubicBezTo>
                    <a:pt x="174" y="1264"/>
                    <a:pt x="525" y="1791"/>
                    <a:pt x="678" y="1925"/>
                  </a:cubicBezTo>
                  <a:cubicBezTo>
                    <a:pt x="898" y="2119"/>
                    <a:pt x="1084" y="2221"/>
                    <a:pt x="1318" y="2221"/>
                  </a:cubicBezTo>
                  <a:cubicBezTo>
                    <a:pt x="1424" y="2221"/>
                    <a:pt x="1539" y="2200"/>
                    <a:pt x="1672" y="2157"/>
                  </a:cubicBezTo>
                  <a:cubicBezTo>
                    <a:pt x="1872" y="2093"/>
                    <a:pt x="2173" y="1938"/>
                    <a:pt x="2488" y="1750"/>
                  </a:cubicBezTo>
                  <a:cubicBezTo>
                    <a:pt x="2844" y="1539"/>
                    <a:pt x="2950" y="1299"/>
                    <a:pt x="2848" y="1092"/>
                  </a:cubicBezTo>
                  <a:cubicBezTo>
                    <a:pt x="2770" y="934"/>
                    <a:pt x="2606" y="855"/>
                    <a:pt x="2435" y="855"/>
                  </a:cubicBezTo>
                  <a:cubicBezTo>
                    <a:pt x="2409" y="855"/>
                    <a:pt x="2383" y="856"/>
                    <a:pt x="2357" y="860"/>
                  </a:cubicBezTo>
                  <a:cubicBezTo>
                    <a:pt x="2106" y="895"/>
                    <a:pt x="1898" y="1118"/>
                    <a:pt x="1898" y="1118"/>
                  </a:cubicBezTo>
                  <a:cubicBezTo>
                    <a:pt x="1898" y="1118"/>
                    <a:pt x="2047" y="926"/>
                    <a:pt x="2108" y="655"/>
                  </a:cubicBezTo>
                  <a:cubicBezTo>
                    <a:pt x="2203" y="246"/>
                    <a:pt x="1924" y="96"/>
                    <a:pt x="1738" y="32"/>
                  </a:cubicBezTo>
                  <a:cubicBezTo>
                    <a:pt x="1674" y="11"/>
                    <a:pt x="1615" y="0"/>
                    <a:pt x="155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2" name="Google Shape;1902;p11"/>
            <p:cNvSpPr/>
            <p:nvPr/>
          </p:nvSpPr>
          <p:spPr>
            <a:xfrm>
              <a:off x="1296693" y="4422777"/>
              <a:ext cx="165087" cy="250477"/>
            </a:xfrm>
            <a:custGeom>
              <a:avLst/>
              <a:gdLst/>
              <a:ahLst/>
              <a:cxnLst/>
              <a:rect l="l" t="t" r="r" b="b"/>
              <a:pathLst>
                <a:path w="2417" h="3597" extrusionOk="0">
                  <a:moveTo>
                    <a:pt x="1" y="0"/>
                  </a:moveTo>
                  <a:lnTo>
                    <a:pt x="1" y="0"/>
                  </a:lnTo>
                  <a:cubicBezTo>
                    <a:pt x="260" y="1465"/>
                    <a:pt x="1161" y="2803"/>
                    <a:pt x="2417" y="3597"/>
                  </a:cubicBezTo>
                  <a:cubicBezTo>
                    <a:pt x="1873" y="2249"/>
                    <a:pt x="1044" y="101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3" name="Google Shape;1903;p11"/>
            <p:cNvSpPr/>
            <p:nvPr/>
          </p:nvSpPr>
          <p:spPr>
            <a:xfrm rot="350661">
              <a:off x="1464139" y="4451163"/>
              <a:ext cx="105937" cy="193104"/>
            </a:xfrm>
            <a:custGeom>
              <a:avLst/>
              <a:gdLst/>
              <a:ahLst/>
              <a:cxnLst/>
              <a:rect l="l" t="t" r="r" b="b"/>
              <a:pathLst>
                <a:path w="1551" h="2773" extrusionOk="0">
                  <a:moveTo>
                    <a:pt x="1410" y="1"/>
                  </a:moveTo>
                  <a:lnTo>
                    <a:pt x="1410" y="1"/>
                  </a:lnTo>
                  <a:cubicBezTo>
                    <a:pt x="996" y="827"/>
                    <a:pt x="584" y="1650"/>
                    <a:pt x="171" y="2475"/>
                  </a:cubicBezTo>
                  <a:lnTo>
                    <a:pt x="113" y="2634"/>
                  </a:lnTo>
                  <a:lnTo>
                    <a:pt x="27" y="2364"/>
                  </a:lnTo>
                  <a:cubicBezTo>
                    <a:pt x="18" y="2359"/>
                    <a:pt x="11" y="2353"/>
                    <a:pt x="1" y="2347"/>
                  </a:cubicBezTo>
                  <a:lnTo>
                    <a:pt x="1" y="2347"/>
                  </a:lnTo>
                  <a:cubicBezTo>
                    <a:pt x="40" y="2442"/>
                    <a:pt x="78" y="2539"/>
                    <a:pt x="113" y="2636"/>
                  </a:cubicBezTo>
                  <a:lnTo>
                    <a:pt x="64" y="2773"/>
                  </a:lnTo>
                  <a:cubicBezTo>
                    <a:pt x="492" y="2434"/>
                    <a:pt x="890" y="2048"/>
                    <a:pt x="1158" y="1575"/>
                  </a:cubicBezTo>
                  <a:cubicBezTo>
                    <a:pt x="1426" y="1099"/>
                    <a:pt x="1550" y="528"/>
                    <a:pt x="141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4" name="Google Shape;1904;p11"/>
            <p:cNvSpPr/>
            <p:nvPr/>
          </p:nvSpPr>
          <p:spPr>
            <a:xfrm>
              <a:off x="1545386" y="4171075"/>
              <a:ext cx="21242" cy="37185"/>
            </a:xfrm>
            <a:custGeom>
              <a:avLst/>
              <a:gdLst/>
              <a:ahLst/>
              <a:cxnLst/>
              <a:rect l="l" t="t" r="r" b="b"/>
              <a:pathLst>
                <a:path w="311" h="534" extrusionOk="0">
                  <a:moveTo>
                    <a:pt x="196" y="1"/>
                  </a:moveTo>
                  <a:cubicBezTo>
                    <a:pt x="166" y="1"/>
                    <a:pt x="136" y="15"/>
                    <a:pt x="114" y="47"/>
                  </a:cubicBezTo>
                  <a:cubicBezTo>
                    <a:pt x="66" y="116"/>
                    <a:pt x="41" y="206"/>
                    <a:pt x="22" y="286"/>
                  </a:cubicBezTo>
                  <a:cubicBezTo>
                    <a:pt x="6" y="366"/>
                    <a:pt x="0" y="441"/>
                    <a:pt x="53" y="508"/>
                  </a:cubicBezTo>
                  <a:cubicBezTo>
                    <a:pt x="65" y="525"/>
                    <a:pt x="80" y="534"/>
                    <a:pt x="97" y="534"/>
                  </a:cubicBezTo>
                  <a:cubicBezTo>
                    <a:pt x="106" y="534"/>
                    <a:pt x="116" y="532"/>
                    <a:pt x="126" y="527"/>
                  </a:cubicBezTo>
                  <a:cubicBezTo>
                    <a:pt x="264" y="464"/>
                    <a:pt x="311" y="232"/>
                    <a:pt x="293" y="94"/>
                  </a:cubicBezTo>
                  <a:cubicBezTo>
                    <a:pt x="287" y="36"/>
                    <a:pt x="242" y="1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5" name="Google Shape;1905;p11"/>
            <p:cNvSpPr/>
            <p:nvPr/>
          </p:nvSpPr>
          <p:spPr>
            <a:xfrm>
              <a:off x="1570842" y="4158162"/>
              <a:ext cx="19466" cy="28411"/>
            </a:xfrm>
            <a:custGeom>
              <a:avLst/>
              <a:gdLst/>
              <a:ahLst/>
              <a:cxnLst/>
              <a:rect l="l" t="t" r="r" b="b"/>
              <a:pathLst>
                <a:path w="285" h="408" extrusionOk="0">
                  <a:moveTo>
                    <a:pt x="196" y="0"/>
                  </a:moveTo>
                  <a:cubicBezTo>
                    <a:pt x="176" y="0"/>
                    <a:pt x="155" y="7"/>
                    <a:pt x="139" y="20"/>
                  </a:cubicBezTo>
                  <a:cubicBezTo>
                    <a:pt x="94" y="59"/>
                    <a:pt x="59" y="103"/>
                    <a:pt x="35" y="158"/>
                  </a:cubicBezTo>
                  <a:cubicBezTo>
                    <a:pt x="22" y="186"/>
                    <a:pt x="12" y="215"/>
                    <a:pt x="6" y="244"/>
                  </a:cubicBezTo>
                  <a:cubicBezTo>
                    <a:pt x="0" y="272"/>
                    <a:pt x="0" y="300"/>
                    <a:pt x="12" y="325"/>
                  </a:cubicBezTo>
                  <a:cubicBezTo>
                    <a:pt x="15" y="336"/>
                    <a:pt x="21" y="345"/>
                    <a:pt x="28" y="352"/>
                  </a:cubicBezTo>
                  <a:cubicBezTo>
                    <a:pt x="35" y="361"/>
                    <a:pt x="39" y="365"/>
                    <a:pt x="38" y="365"/>
                  </a:cubicBezTo>
                  <a:cubicBezTo>
                    <a:pt x="38" y="365"/>
                    <a:pt x="37" y="364"/>
                    <a:pt x="34" y="361"/>
                  </a:cubicBezTo>
                  <a:lnTo>
                    <a:pt x="34" y="361"/>
                  </a:lnTo>
                  <a:cubicBezTo>
                    <a:pt x="51" y="388"/>
                    <a:pt x="81" y="408"/>
                    <a:pt x="113" y="408"/>
                  </a:cubicBezTo>
                  <a:cubicBezTo>
                    <a:pt x="121" y="408"/>
                    <a:pt x="129" y="406"/>
                    <a:pt x="137" y="403"/>
                  </a:cubicBezTo>
                  <a:cubicBezTo>
                    <a:pt x="172" y="390"/>
                    <a:pt x="200" y="381"/>
                    <a:pt x="223" y="352"/>
                  </a:cubicBezTo>
                  <a:cubicBezTo>
                    <a:pt x="245" y="325"/>
                    <a:pt x="260" y="279"/>
                    <a:pt x="268" y="244"/>
                  </a:cubicBezTo>
                  <a:cubicBezTo>
                    <a:pt x="285" y="177"/>
                    <a:pt x="283" y="118"/>
                    <a:pt x="267" y="52"/>
                  </a:cubicBezTo>
                  <a:cubicBezTo>
                    <a:pt x="259" y="17"/>
                    <a:pt x="228" y="0"/>
                    <a:pt x="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6" name="Google Shape;1906;p11"/>
            <p:cNvSpPr/>
            <p:nvPr/>
          </p:nvSpPr>
          <p:spPr>
            <a:xfrm rot="487005" flipH="1">
              <a:off x="1446104" y="4368547"/>
              <a:ext cx="43856" cy="371208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251" name="Picture 250">
            <a:extLst>
              <a:ext uri="{FF2B5EF4-FFF2-40B4-BE49-F238E27FC236}">
                <a16:creationId xmlns:a16="http://schemas.microsoft.com/office/drawing/2014/main" id="{27056BDD-C8C6-48A6-BB0A-856C40E2E6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4055" y="119888"/>
            <a:ext cx="1429935" cy="68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22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AAAA9-F372-422E-A7F8-AC72E07B1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9CFF4-58E0-4229-8F9C-0B01A7A8A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50C974-A5A3-4503-A15E-1D3E26043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19298-BE62-4F76-890A-CD0D74B02C2E}" type="datetimeFigureOut">
              <a:rPr lang="en-SG" smtClean="0"/>
              <a:t>18/10/2025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91662-2F47-4C33-A6D0-36C7FA205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13C2D4-317A-44D4-87AB-D6A8852C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774DD-374C-48B5-A49F-A9E1BE5B8A7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288871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9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397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" name="Google Shape;1909;p13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0" name="Google Shape;1910;p13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1" name="Google Shape;1911;p13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12" name="Google Shape;1912;p13"/>
          <p:cNvGrpSpPr/>
          <p:nvPr/>
        </p:nvGrpSpPr>
        <p:grpSpPr>
          <a:xfrm>
            <a:off x="137451" y="6118346"/>
            <a:ext cx="11970264" cy="661941"/>
            <a:chOff x="103088" y="4588759"/>
            <a:chExt cx="8977698" cy="496456"/>
          </a:xfrm>
        </p:grpSpPr>
        <p:sp>
          <p:nvSpPr>
            <p:cNvPr id="1913" name="Google Shape;1913;p13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914" name="Google Shape;1914;p13"/>
            <p:cNvGrpSpPr/>
            <p:nvPr/>
          </p:nvGrpSpPr>
          <p:grpSpPr>
            <a:xfrm>
              <a:off x="103087" y="4641588"/>
              <a:ext cx="142923" cy="130526"/>
              <a:chOff x="178100" y="3904645"/>
              <a:chExt cx="142923" cy="130526"/>
            </a:xfrm>
          </p:grpSpPr>
          <p:sp>
            <p:nvSpPr>
              <p:cNvPr id="1915" name="Google Shape;1915;p1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6" name="Google Shape;1916;p1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7" name="Google Shape;1917;p1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18" name="Google Shape;1918;p13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1919" name="Google Shape;1919;p13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20" name="Google Shape;1920;p13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21" name="Google Shape;1921;p13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1922" name="Google Shape;1922;p1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23" name="Google Shape;1923;p1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24" name="Google Shape;1924;p1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925" name="Google Shape;1925;p13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926" name="Google Shape;1926;p13"/>
            <p:cNvGrpSpPr/>
            <p:nvPr/>
          </p:nvGrpSpPr>
          <p:grpSpPr>
            <a:xfrm>
              <a:off x="834763" y="4933213"/>
              <a:ext cx="142923" cy="130526"/>
              <a:chOff x="178100" y="3904645"/>
              <a:chExt cx="142923" cy="130526"/>
            </a:xfrm>
          </p:grpSpPr>
          <p:sp>
            <p:nvSpPr>
              <p:cNvPr id="1927" name="Google Shape;1927;p1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28" name="Google Shape;1928;p1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29" name="Google Shape;1929;p1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30" name="Google Shape;1930;p13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1931" name="Google Shape;1931;p1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2" name="Google Shape;1932;p1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3" name="Google Shape;1933;p1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934" name="Google Shape;1934;p13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935" name="Google Shape;1935;p13"/>
            <p:cNvGrpSpPr/>
            <p:nvPr/>
          </p:nvGrpSpPr>
          <p:grpSpPr>
            <a:xfrm>
              <a:off x="1088463" y="4638600"/>
              <a:ext cx="142923" cy="130526"/>
              <a:chOff x="178100" y="3904645"/>
              <a:chExt cx="142923" cy="130526"/>
            </a:xfrm>
          </p:grpSpPr>
          <p:sp>
            <p:nvSpPr>
              <p:cNvPr id="1936" name="Google Shape;1936;p1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7" name="Google Shape;1937;p1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8" name="Google Shape;1938;p1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39" name="Google Shape;1939;p13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1940" name="Google Shape;1940;p1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1" name="Google Shape;1941;p1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42" name="Google Shape;1942;p13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1943" name="Google Shape;1943;p1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4" name="Google Shape;1944;p1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5" name="Google Shape;1945;p1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46" name="Google Shape;1946;p13"/>
            <p:cNvGrpSpPr/>
            <p:nvPr/>
          </p:nvGrpSpPr>
          <p:grpSpPr>
            <a:xfrm>
              <a:off x="2621688" y="4908138"/>
              <a:ext cx="142923" cy="130526"/>
              <a:chOff x="178100" y="3904645"/>
              <a:chExt cx="142923" cy="130526"/>
            </a:xfrm>
          </p:grpSpPr>
          <p:sp>
            <p:nvSpPr>
              <p:cNvPr id="1947" name="Google Shape;1947;p1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8" name="Google Shape;1948;p1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9" name="Google Shape;1949;p1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50" name="Google Shape;1950;p13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1951" name="Google Shape;1951;p1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2" name="Google Shape;1952;p1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953" name="Google Shape;1953;p13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954" name="Google Shape;1954;p13"/>
            <p:cNvGrpSpPr/>
            <p:nvPr/>
          </p:nvGrpSpPr>
          <p:grpSpPr>
            <a:xfrm>
              <a:off x="1927025" y="4603875"/>
              <a:ext cx="142923" cy="130526"/>
              <a:chOff x="178100" y="3904645"/>
              <a:chExt cx="142923" cy="130526"/>
            </a:xfrm>
          </p:grpSpPr>
          <p:sp>
            <p:nvSpPr>
              <p:cNvPr id="1955" name="Google Shape;1955;p1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6" name="Google Shape;1956;p1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7" name="Google Shape;1957;p1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58" name="Google Shape;1958;p13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1959" name="Google Shape;1959;p1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0" name="Google Shape;1960;p1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61" name="Google Shape;1961;p13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1962" name="Google Shape;1962;p1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3" name="Google Shape;1963;p1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4" name="Google Shape;1964;p1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65" name="Google Shape;1965;p13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1966" name="Google Shape;1966;p1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7" name="Google Shape;1967;p1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68" name="Google Shape;1968;p13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1969" name="Google Shape;1969;p1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0" name="Google Shape;1970;p1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1" name="Google Shape;1971;p1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972" name="Google Shape;1972;p13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973" name="Google Shape;1973;p13"/>
            <p:cNvGrpSpPr/>
            <p:nvPr/>
          </p:nvGrpSpPr>
          <p:grpSpPr>
            <a:xfrm flipH="1">
              <a:off x="8761575" y="4655463"/>
              <a:ext cx="142923" cy="130526"/>
              <a:chOff x="178100" y="3904645"/>
              <a:chExt cx="142923" cy="130526"/>
            </a:xfrm>
          </p:grpSpPr>
          <p:sp>
            <p:nvSpPr>
              <p:cNvPr id="1974" name="Google Shape;1974;p1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5" name="Google Shape;1975;p1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6" name="Google Shape;1976;p1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77" name="Google Shape;1977;p13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1978" name="Google Shape;1978;p1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9" name="Google Shape;1979;p1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80" name="Google Shape;1980;p13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1981" name="Google Shape;1981;p1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2" name="Google Shape;1982;p1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3" name="Google Shape;1983;p1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984" name="Google Shape;1984;p13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5" name="Google Shape;1985;p13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986" name="Google Shape;1986;p13"/>
            <p:cNvGrpSpPr/>
            <p:nvPr/>
          </p:nvGrpSpPr>
          <p:grpSpPr>
            <a:xfrm flipH="1">
              <a:off x="8078788" y="4799888"/>
              <a:ext cx="142923" cy="130526"/>
              <a:chOff x="178100" y="3904645"/>
              <a:chExt cx="142923" cy="130526"/>
            </a:xfrm>
          </p:grpSpPr>
          <p:sp>
            <p:nvSpPr>
              <p:cNvPr id="1987" name="Google Shape;1987;p1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8" name="Google Shape;1988;p1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9" name="Google Shape;1989;p1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90" name="Google Shape;1990;p13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1991" name="Google Shape;1991;p1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2" name="Google Shape;1992;p1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93" name="Google Shape;1993;p13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1994" name="Google Shape;1994;p1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5" name="Google Shape;1995;p1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6" name="Google Shape;1996;p1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997" name="Google Shape;1997;p13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998" name="Google Shape;1998;p13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1999" name="Google Shape;1999;p1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0" name="Google Shape;2000;p1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001" name="Google Shape;2001;p13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002" name="Google Shape;2002;p13"/>
            <p:cNvGrpSpPr/>
            <p:nvPr/>
          </p:nvGrpSpPr>
          <p:grpSpPr>
            <a:xfrm flipH="1">
              <a:off x="7047313" y="4735613"/>
              <a:ext cx="142923" cy="130526"/>
              <a:chOff x="178100" y="3904645"/>
              <a:chExt cx="142923" cy="130526"/>
            </a:xfrm>
          </p:grpSpPr>
          <p:sp>
            <p:nvSpPr>
              <p:cNvPr id="2003" name="Google Shape;2003;p1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4" name="Google Shape;2004;p1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5" name="Google Shape;2005;p1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06" name="Google Shape;2006;p13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2007" name="Google Shape;2007;p1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8" name="Google Shape;2008;p1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09" name="Google Shape;2009;p13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2010" name="Google Shape;2010;p1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1" name="Google Shape;2011;p1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2" name="Google Shape;2012;p1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013" name="Google Shape;2013;p13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014" name="Google Shape;2014;p13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2015" name="Google Shape;2015;p1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6" name="Google Shape;2016;p1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7" name="Google Shape;2017;p1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18" name="Google Shape;2018;p13"/>
            <p:cNvGrpSpPr/>
            <p:nvPr/>
          </p:nvGrpSpPr>
          <p:grpSpPr>
            <a:xfrm flipH="1">
              <a:off x="3504875" y="4870688"/>
              <a:ext cx="142923" cy="130526"/>
              <a:chOff x="178100" y="3904645"/>
              <a:chExt cx="142923" cy="130526"/>
            </a:xfrm>
          </p:grpSpPr>
          <p:sp>
            <p:nvSpPr>
              <p:cNvPr id="2019" name="Google Shape;2019;p1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0" name="Google Shape;2020;p1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1" name="Google Shape;2021;p1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22" name="Google Shape;2022;p13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2023" name="Google Shape;2023;p1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4" name="Google Shape;2024;p1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25" name="Google Shape;2025;p13"/>
            <p:cNvGrpSpPr/>
            <p:nvPr/>
          </p:nvGrpSpPr>
          <p:grpSpPr>
            <a:xfrm flipH="1">
              <a:off x="3950663" y="4855325"/>
              <a:ext cx="142923" cy="130526"/>
              <a:chOff x="178100" y="3904645"/>
              <a:chExt cx="142923" cy="130526"/>
            </a:xfrm>
          </p:grpSpPr>
          <p:sp>
            <p:nvSpPr>
              <p:cNvPr id="2026" name="Google Shape;2026;p1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7" name="Google Shape;2027;p1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8" name="Google Shape;2028;p1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29" name="Google Shape;2029;p13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2030" name="Google Shape;2030;p1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1" name="Google Shape;2031;p1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32" name="Google Shape;2032;p13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2033" name="Google Shape;2033;p1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4" name="Google Shape;2034;p1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5" name="Google Shape;2035;p1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36" name="Google Shape;2036;p13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2037" name="Google Shape;2037;p1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8" name="Google Shape;2038;p1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39" name="Google Shape;2039;p13"/>
            <p:cNvGrpSpPr/>
            <p:nvPr/>
          </p:nvGrpSpPr>
          <p:grpSpPr>
            <a:xfrm>
              <a:off x="2916488" y="4589988"/>
              <a:ext cx="142923" cy="130526"/>
              <a:chOff x="178100" y="3904645"/>
              <a:chExt cx="142923" cy="130526"/>
            </a:xfrm>
          </p:grpSpPr>
          <p:sp>
            <p:nvSpPr>
              <p:cNvPr id="2040" name="Google Shape;2040;p1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1" name="Google Shape;2041;p1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2" name="Google Shape;2042;p1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43" name="Google Shape;2043;p13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2044" name="Google Shape;2044;p1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5" name="Google Shape;2045;p1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046" name="Google Shape;2046;p13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047" name="Google Shape;2047;p13"/>
            <p:cNvGrpSpPr/>
            <p:nvPr/>
          </p:nvGrpSpPr>
          <p:grpSpPr>
            <a:xfrm>
              <a:off x="4632438" y="4603875"/>
              <a:ext cx="142923" cy="130526"/>
              <a:chOff x="178100" y="3904645"/>
              <a:chExt cx="142923" cy="130526"/>
            </a:xfrm>
          </p:grpSpPr>
          <p:sp>
            <p:nvSpPr>
              <p:cNvPr id="2048" name="Google Shape;2048;p1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9" name="Google Shape;2049;p1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0" name="Google Shape;2050;p1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51" name="Google Shape;2051;p13"/>
            <p:cNvGrpSpPr/>
            <p:nvPr/>
          </p:nvGrpSpPr>
          <p:grpSpPr>
            <a:xfrm>
              <a:off x="6178388" y="4603875"/>
              <a:ext cx="142923" cy="130526"/>
              <a:chOff x="178100" y="3904645"/>
              <a:chExt cx="142923" cy="130526"/>
            </a:xfrm>
          </p:grpSpPr>
          <p:sp>
            <p:nvSpPr>
              <p:cNvPr id="2052" name="Google Shape;2052;p1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3" name="Google Shape;2053;p1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4" name="Google Shape;2054;p1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55" name="Google Shape;2055;p13"/>
            <p:cNvGrpSpPr/>
            <p:nvPr/>
          </p:nvGrpSpPr>
          <p:grpSpPr>
            <a:xfrm>
              <a:off x="5250150" y="4638600"/>
              <a:ext cx="142923" cy="130526"/>
              <a:chOff x="178100" y="3904645"/>
              <a:chExt cx="142923" cy="130526"/>
            </a:xfrm>
          </p:grpSpPr>
          <p:sp>
            <p:nvSpPr>
              <p:cNvPr id="2056" name="Google Shape;2056;p1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7" name="Google Shape;2057;p1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8" name="Google Shape;2058;p1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59" name="Google Shape;2059;p13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2060" name="Google Shape;2060;p1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1" name="Google Shape;2061;p1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62" name="Google Shape;2062;p13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2063" name="Google Shape;2063;p1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4" name="Google Shape;2064;p1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065" name="Google Shape;2065;p13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6" name="Google Shape;2066;p13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67" name="Google Shape;2067;p13"/>
          <p:cNvSpPr txBox="1">
            <a:spLocks noGrp="1"/>
          </p:cNvSpPr>
          <p:nvPr>
            <p:ph type="subTitle" idx="1"/>
          </p:nvPr>
        </p:nvSpPr>
        <p:spPr>
          <a:xfrm>
            <a:off x="960035" y="2071567"/>
            <a:ext cx="4834400" cy="30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8" name="Google Shape;2068;p13"/>
          <p:cNvSpPr txBox="1">
            <a:spLocks noGrp="1"/>
          </p:cNvSpPr>
          <p:nvPr>
            <p:ph type="subTitle" idx="2"/>
          </p:nvPr>
        </p:nvSpPr>
        <p:spPr>
          <a:xfrm>
            <a:off x="6397604" y="2071567"/>
            <a:ext cx="4834400" cy="30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9" name="Google Shape;2069;p13"/>
          <p:cNvSpPr txBox="1">
            <a:spLocks noGrp="1"/>
          </p:cNvSpPr>
          <p:nvPr>
            <p:ph type="title"/>
          </p:nvPr>
        </p:nvSpPr>
        <p:spPr>
          <a:xfrm>
            <a:off x="960000" y="487680"/>
            <a:ext cx="102720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733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2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Google Shape;2071;p14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2" name="Google Shape;2072;p14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3" name="Google Shape;2073;p14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74" name="Google Shape;2074;p14"/>
          <p:cNvGrpSpPr/>
          <p:nvPr/>
        </p:nvGrpSpPr>
        <p:grpSpPr>
          <a:xfrm>
            <a:off x="137451" y="6118346"/>
            <a:ext cx="11970264" cy="661941"/>
            <a:chOff x="103088" y="4588759"/>
            <a:chExt cx="8977698" cy="496456"/>
          </a:xfrm>
        </p:grpSpPr>
        <p:sp>
          <p:nvSpPr>
            <p:cNvPr id="2075" name="Google Shape;2075;p14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076" name="Google Shape;2076;p14"/>
            <p:cNvGrpSpPr/>
            <p:nvPr/>
          </p:nvGrpSpPr>
          <p:grpSpPr>
            <a:xfrm>
              <a:off x="103087" y="4641588"/>
              <a:ext cx="142923" cy="130526"/>
              <a:chOff x="178100" y="3904645"/>
              <a:chExt cx="142923" cy="130526"/>
            </a:xfrm>
          </p:grpSpPr>
          <p:sp>
            <p:nvSpPr>
              <p:cNvPr id="2077" name="Google Shape;2077;p1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8" name="Google Shape;2078;p1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9" name="Google Shape;2079;p1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80" name="Google Shape;2080;p14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2081" name="Google Shape;2081;p14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2" name="Google Shape;2082;p14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83" name="Google Shape;2083;p14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2084" name="Google Shape;2084;p1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5" name="Google Shape;2085;p1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6" name="Google Shape;2086;p1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087" name="Google Shape;2087;p14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088" name="Google Shape;2088;p14"/>
            <p:cNvGrpSpPr/>
            <p:nvPr/>
          </p:nvGrpSpPr>
          <p:grpSpPr>
            <a:xfrm>
              <a:off x="834763" y="4933213"/>
              <a:ext cx="142923" cy="130526"/>
              <a:chOff x="178100" y="3904645"/>
              <a:chExt cx="142923" cy="130526"/>
            </a:xfrm>
          </p:grpSpPr>
          <p:sp>
            <p:nvSpPr>
              <p:cNvPr id="2089" name="Google Shape;2089;p1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0" name="Google Shape;2090;p1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1" name="Google Shape;2091;p1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92" name="Google Shape;2092;p14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2093" name="Google Shape;2093;p1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4" name="Google Shape;2094;p1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5" name="Google Shape;2095;p1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096" name="Google Shape;2096;p14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097" name="Google Shape;2097;p14"/>
            <p:cNvGrpSpPr/>
            <p:nvPr/>
          </p:nvGrpSpPr>
          <p:grpSpPr>
            <a:xfrm>
              <a:off x="1088463" y="4638600"/>
              <a:ext cx="142923" cy="130526"/>
              <a:chOff x="178100" y="3904645"/>
              <a:chExt cx="142923" cy="130526"/>
            </a:xfrm>
          </p:grpSpPr>
          <p:sp>
            <p:nvSpPr>
              <p:cNvPr id="2098" name="Google Shape;2098;p1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9" name="Google Shape;2099;p1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0" name="Google Shape;2100;p1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01" name="Google Shape;2101;p14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2102" name="Google Shape;2102;p1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3" name="Google Shape;2103;p1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04" name="Google Shape;2104;p14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2105" name="Google Shape;2105;p1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6" name="Google Shape;2106;p1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7" name="Google Shape;2107;p1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08" name="Google Shape;2108;p14"/>
            <p:cNvGrpSpPr/>
            <p:nvPr/>
          </p:nvGrpSpPr>
          <p:grpSpPr>
            <a:xfrm>
              <a:off x="2621688" y="4908138"/>
              <a:ext cx="142923" cy="130526"/>
              <a:chOff x="178100" y="3904645"/>
              <a:chExt cx="142923" cy="130526"/>
            </a:xfrm>
          </p:grpSpPr>
          <p:sp>
            <p:nvSpPr>
              <p:cNvPr id="2109" name="Google Shape;2109;p1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10" name="Google Shape;2110;p1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11" name="Google Shape;2111;p1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12" name="Google Shape;2112;p14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2113" name="Google Shape;2113;p1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14" name="Google Shape;2114;p1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115" name="Google Shape;2115;p14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116" name="Google Shape;2116;p14"/>
            <p:cNvGrpSpPr/>
            <p:nvPr/>
          </p:nvGrpSpPr>
          <p:grpSpPr>
            <a:xfrm>
              <a:off x="1927025" y="4603875"/>
              <a:ext cx="142923" cy="130526"/>
              <a:chOff x="178100" y="3904645"/>
              <a:chExt cx="142923" cy="130526"/>
            </a:xfrm>
          </p:grpSpPr>
          <p:sp>
            <p:nvSpPr>
              <p:cNvPr id="2117" name="Google Shape;2117;p1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18" name="Google Shape;2118;p1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19" name="Google Shape;2119;p1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20" name="Google Shape;2120;p14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2121" name="Google Shape;2121;p1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22" name="Google Shape;2122;p1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23" name="Google Shape;2123;p14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2124" name="Google Shape;2124;p1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25" name="Google Shape;2125;p1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26" name="Google Shape;2126;p1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27" name="Google Shape;2127;p14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2128" name="Google Shape;2128;p1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29" name="Google Shape;2129;p1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30" name="Google Shape;2130;p14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2131" name="Google Shape;2131;p1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32" name="Google Shape;2132;p1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33" name="Google Shape;2133;p1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134" name="Google Shape;2134;p14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135" name="Google Shape;2135;p14"/>
            <p:cNvGrpSpPr/>
            <p:nvPr/>
          </p:nvGrpSpPr>
          <p:grpSpPr>
            <a:xfrm flipH="1">
              <a:off x="8761575" y="4655463"/>
              <a:ext cx="142923" cy="130526"/>
              <a:chOff x="178100" y="3904645"/>
              <a:chExt cx="142923" cy="130526"/>
            </a:xfrm>
          </p:grpSpPr>
          <p:sp>
            <p:nvSpPr>
              <p:cNvPr id="2136" name="Google Shape;2136;p1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37" name="Google Shape;2137;p1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38" name="Google Shape;2138;p1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39" name="Google Shape;2139;p14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2140" name="Google Shape;2140;p1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1" name="Google Shape;2141;p1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42" name="Google Shape;2142;p14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2143" name="Google Shape;2143;p1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4" name="Google Shape;2144;p1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5" name="Google Shape;2145;p1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146" name="Google Shape;2146;p14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7" name="Google Shape;2147;p14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148" name="Google Shape;2148;p14"/>
            <p:cNvGrpSpPr/>
            <p:nvPr/>
          </p:nvGrpSpPr>
          <p:grpSpPr>
            <a:xfrm flipH="1">
              <a:off x="8078788" y="4799888"/>
              <a:ext cx="142923" cy="130526"/>
              <a:chOff x="178100" y="3904645"/>
              <a:chExt cx="142923" cy="130526"/>
            </a:xfrm>
          </p:grpSpPr>
          <p:sp>
            <p:nvSpPr>
              <p:cNvPr id="2149" name="Google Shape;2149;p1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0" name="Google Shape;2150;p1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1" name="Google Shape;2151;p1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52" name="Google Shape;2152;p14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2153" name="Google Shape;2153;p1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4" name="Google Shape;2154;p1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55" name="Google Shape;2155;p14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2156" name="Google Shape;2156;p1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7" name="Google Shape;2157;p1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8" name="Google Shape;2158;p1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159" name="Google Shape;2159;p14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160" name="Google Shape;2160;p14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2161" name="Google Shape;2161;p1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2" name="Google Shape;2162;p1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163" name="Google Shape;2163;p14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164" name="Google Shape;2164;p14"/>
            <p:cNvGrpSpPr/>
            <p:nvPr/>
          </p:nvGrpSpPr>
          <p:grpSpPr>
            <a:xfrm flipH="1">
              <a:off x="7047313" y="4735613"/>
              <a:ext cx="142923" cy="130526"/>
              <a:chOff x="178100" y="3904645"/>
              <a:chExt cx="142923" cy="130526"/>
            </a:xfrm>
          </p:grpSpPr>
          <p:sp>
            <p:nvSpPr>
              <p:cNvPr id="2165" name="Google Shape;2165;p1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6" name="Google Shape;2166;p1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7" name="Google Shape;2167;p1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68" name="Google Shape;2168;p14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2169" name="Google Shape;2169;p1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0" name="Google Shape;2170;p1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71" name="Google Shape;2171;p14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2172" name="Google Shape;2172;p1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3" name="Google Shape;2173;p1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4" name="Google Shape;2174;p1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175" name="Google Shape;2175;p14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176" name="Google Shape;2176;p14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2177" name="Google Shape;2177;p1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8" name="Google Shape;2178;p1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9" name="Google Shape;2179;p1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80" name="Google Shape;2180;p14"/>
            <p:cNvGrpSpPr/>
            <p:nvPr/>
          </p:nvGrpSpPr>
          <p:grpSpPr>
            <a:xfrm flipH="1">
              <a:off x="3504875" y="4870688"/>
              <a:ext cx="142923" cy="130526"/>
              <a:chOff x="178100" y="3904645"/>
              <a:chExt cx="142923" cy="130526"/>
            </a:xfrm>
          </p:grpSpPr>
          <p:sp>
            <p:nvSpPr>
              <p:cNvPr id="2181" name="Google Shape;2181;p1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2" name="Google Shape;2182;p1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3" name="Google Shape;2183;p1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84" name="Google Shape;2184;p14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2185" name="Google Shape;2185;p1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6" name="Google Shape;2186;p1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87" name="Google Shape;2187;p14"/>
            <p:cNvGrpSpPr/>
            <p:nvPr/>
          </p:nvGrpSpPr>
          <p:grpSpPr>
            <a:xfrm flipH="1">
              <a:off x="3950663" y="4855325"/>
              <a:ext cx="142923" cy="130526"/>
              <a:chOff x="178100" y="3904645"/>
              <a:chExt cx="142923" cy="130526"/>
            </a:xfrm>
          </p:grpSpPr>
          <p:sp>
            <p:nvSpPr>
              <p:cNvPr id="2188" name="Google Shape;2188;p1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9" name="Google Shape;2189;p1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90" name="Google Shape;2190;p1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91" name="Google Shape;2191;p14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2192" name="Google Shape;2192;p1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93" name="Google Shape;2193;p1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94" name="Google Shape;2194;p14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2195" name="Google Shape;2195;p1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96" name="Google Shape;2196;p1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97" name="Google Shape;2197;p1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98" name="Google Shape;2198;p14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2199" name="Google Shape;2199;p1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00" name="Google Shape;2200;p1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201" name="Google Shape;2201;p14"/>
            <p:cNvGrpSpPr/>
            <p:nvPr/>
          </p:nvGrpSpPr>
          <p:grpSpPr>
            <a:xfrm>
              <a:off x="2916488" y="4589988"/>
              <a:ext cx="142923" cy="130526"/>
              <a:chOff x="178100" y="3904645"/>
              <a:chExt cx="142923" cy="130526"/>
            </a:xfrm>
          </p:grpSpPr>
          <p:sp>
            <p:nvSpPr>
              <p:cNvPr id="2202" name="Google Shape;2202;p1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03" name="Google Shape;2203;p1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04" name="Google Shape;2204;p1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205" name="Google Shape;2205;p14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2206" name="Google Shape;2206;p1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07" name="Google Shape;2207;p1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208" name="Google Shape;2208;p14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209" name="Google Shape;2209;p14"/>
            <p:cNvGrpSpPr/>
            <p:nvPr/>
          </p:nvGrpSpPr>
          <p:grpSpPr>
            <a:xfrm>
              <a:off x="4632438" y="4603875"/>
              <a:ext cx="142923" cy="130526"/>
              <a:chOff x="178100" y="3904645"/>
              <a:chExt cx="142923" cy="130526"/>
            </a:xfrm>
          </p:grpSpPr>
          <p:sp>
            <p:nvSpPr>
              <p:cNvPr id="2210" name="Google Shape;2210;p1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11" name="Google Shape;2211;p1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12" name="Google Shape;2212;p1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213" name="Google Shape;2213;p14"/>
            <p:cNvGrpSpPr/>
            <p:nvPr/>
          </p:nvGrpSpPr>
          <p:grpSpPr>
            <a:xfrm>
              <a:off x="6178388" y="4603875"/>
              <a:ext cx="142923" cy="130526"/>
              <a:chOff x="178100" y="3904645"/>
              <a:chExt cx="142923" cy="130526"/>
            </a:xfrm>
          </p:grpSpPr>
          <p:sp>
            <p:nvSpPr>
              <p:cNvPr id="2214" name="Google Shape;2214;p1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15" name="Google Shape;2215;p1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16" name="Google Shape;2216;p1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217" name="Google Shape;2217;p14"/>
            <p:cNvGrpSpPr/>
            <p:nvPr/>
          </p:nvGrpSpPr>
          <p:grpSpPr>
            <a:xfrm>
              <a:off x="5250150" y="4638600"/>
              <a:ext cx="142923" cy="130526"/>
              <a:chOff x="178100" y="3904645"/>
              <a:chExt cx="142923" cy="130526"/>
            </a:xfrm>
          </p:grpSpPr>
          <p:sp>
            <p:nvSpPr>
              <p:cNvPr id="2218" name="Google Shape;2218;p1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19" name="Google Shape;2219;p1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20" name="Google Shape;2220;p1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221" name="Google Shape;2221;p14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2222" name="Google Shape;2222;p1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23" name="Google Shape;2223;p1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224" name="Google Shape;2224;p14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2225" name="Google Shape;2225;p1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26" name="Google Shape;2226;p1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227" name="Google Shape;2227;p14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8" name="Google Shape;2228;p14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29" name="Google Shape;2229;p14"/>
          <p:cNvSpPr txBox="1">
            <a:spLocks noGrp="1"/>
          </p:cNvSpPr>
          <p:nvPr>
            <p:ph type="title"/>
          </p:nvPr>
        </p:nvSpPr>
        <p:spPr>
          <a:xfrm>
            <a:off x="960000" y="2535000"/>
            <a:ext cx="5120800" cy="15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9333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230" name="Google Shape;2230;p14"/>
          <p:cNvSpPr txBox="1">
            <a:spLocks noGrp="1"/>
          </p:cNvSpPr>
          <p:nvPr>
            <p:ph type="title" idx="2" hasCustomPrompt="1"/>
          </p:nvPr>
        </p:nvSpPr>
        <p:spPr>
          <a:xfrm>
            <a:off x="960000" y="720000"/>
            <a:ext cx="26824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16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231" name="Google Shape;2231;p14"/>
          <p:cNvSpPr txBox="1">
            <a:spLocks noGrp="1"/>
          </p:cNvSpPr>
          <p:nvPr>
            <p:ph type="subTitle" idx="1"/>
          </p:nvPr>
        </p:nvSpPr>
        <p:spPr>
          <a:xfrm>
            <a:off x="960000" y="4383033"/>
            <a:ext cx="5120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2" name="Google Shape;2232;p14"/>
          <p:cNvSpPr/>
          <p:nvPr/>
        </p:nvSpPr>
        <p:spPr>
          <a:xfrm>
            <a:off x="10845030" y="4316078"/>
            <a:ext cx="894156" cy="575713"/>
          </a:xfrm>
          <a:custGeom>
            <a:avLst/>
            <a:gdLst/>
            <a:ahLst/>
            <a:cxnLst/>
            <a:rect l="l" t="t" r="r" b="b"/>
            <a:pathLst>
              <a:path w="7989" h="5117" extrusionOk="0">
                <a:moveTo>
                  <a:pt x="4064" y="1"/>
                </a:moveTo>
                <a:cubicBezTo>
                  <a:pt x="4004" y="1"/>
                  <a:pt x="3945" y="3"/>
                  <a:pt x="3886" y="6"/>
                </a:cubicBezTo>
                <a:cubicBezTo>
                  <a:pt x="3121" y="50"/>
                  <a:pt x="2232" y="309"/>
                  <a:pt x="1759" y="958"/>
                </a:cubicBezTo>
                <a:cubicBezTo>
                  <a:pt x="1448" y="1387"/>
                  <a:pt x="1381" y="1979"/>
                  <a:pt x="1634" y="2434"/>
                </a:cubicBezTo>
                <a:cubicBezTo>
                  <a:pt x="1553" y="2421"/>
                  <a:pt x="1471" y="2414"/>
                  <a:pt x="1390" y="2414"/>
                </a:cubicBezTo>
                <a:cubicBezTo>
                  <a:pt x="673" y="2414"/>
                  <a:pt x="3" y="2914"/>
                  <a:pt x="2" y="3718"/>
                </a:cubicBezTo>
                <a:cubicBezTo>
                  <a:pt x="0" y="4885"/>
                  <a:pt x="1385" y="4936"/>
                  <a:pt x="2284" y="5051"/>
                </a:cubicBezTo>
                <a:cubicBezTo>
                  <a:pt x="2620" y="5094"/>
                  <a:pt x="2959" y="5116"/>
                  <a:pt x="3298" y="5116"/>
                </a:cubicBezTo>
                <a:cubicBezTo>
                  <a:pt x="4209" y="5116"/>
                  <a:pt x="5119" y="4956"/>
                  <a:pt x="5960" y="4602"/>
                </a:cubicBezTo>
                <a:cubicBezTo>
                  <a:pt x="6804" y="4247"/>
                  <a:pt x="7988" y="3697"/>
                  <a:pt x="7541" y="2619"/>
                </a:cubicBezTo>
                <a:cubicBezTo>
                  <a:pt x="7540" y="2606"/>
                  <a:pt x="7534" y="2596"/>
                  <a:pt x="7526" y="2583"/>
                </a:cubicBezTo>
                <a:cubicBezTo>
                  <a:pt x="7521" y="2566"/>
                  <a:pt x="7509" y="2553"/>
                  <a:pt x="7497" y="2545"/>
                </a:cubicBezTo>
                <a:cubicBezTo>
                  <a:pt x="7307" y="2277"/>
                  <a:pt x="6985" y="2175"/>
                  <a:pt x="6649" y="2175"/>
                </a:cubicBezTo>
                <a:cubicBezTo>
                  <a:pt x="6446" y="2175"/>
                  <a:pt x="6239" y="2212"/>
                  <a:pt x="6052" y="2272"/>
                </a:cubicBezTo>
                <a:cubicBezTo>
                  <a:pt x="6256" y="1810"/>
                  <a:pt x="6177" y="1259"/>
                  <a:pt x="5887" y="825"/>
                </a:cubicBezTo>
                <a:cubicBezTo>
                  <a:pt x="5488" y="225"/>
                  <a:pt x="4755" y="1"/>
                  <a:pt x="4064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3" name="Google Shape;2233;p14"/>
          <p:cNvSpPr/>
          <p:nvPr/>
        </p:nvSpPr>
        <p:spPr>
          <a:xfrm>
            <a:off x="8133199" y="239201"/>
            <a:ext cx="1333679" cy="820311"/>
          </a:xfrm>
          <a:custGeom>
            <a:avLst/>
            <a:gdLst/>
            <a:ahLst/>
            <a:cxnLst/>
            <a:rect l="l" t="t" r="r" b="b"/>
            <a:pathLst>
              <a:path w="11916" h="7291" extrusionOk="0">
                <a:moveTo>
                  <a:pt x="6303" y="1"/>
                </a:moveTo>
                <a:cubicBezTo>
                  <a:pt x="6187" y="1"/>
                  <a:pt x="6069" y="8"/>
                  <a:pt x="5950" y="24"/>
                </a:cubicBezTo>
                <a:cubicBezTo>
                  <a:pt x="4322" y="239"/>
                  <a:pt x="3324" y="1831"/>
                  <a:pt x="3679" y="3363"/>
                </a:cubicBezTo>
                <a:cubicBezTo>
                  <a:pt x="3308" y="3204"/>
                  <a:pt x="2893" y="3115"/>
                  <a:pt x="2485" y="3115"/>
                </a:cubicBezTo>
                <a:cubicBezTo>
                  <a:pt x="1812" y="3115"/>
                  <a:pt x="1156" y="3356"/>
                  <a:pt x="732" y="3922"/>
                </a:cubicBezTo>
                <a:cubicBezTo>
                  <a:pt x="1" y="4899"/>
                  <a:pt x="766" y="6006"/>
                  <a:pt x="1655" y="6535"/>
                </a:cubicBezTo>
                <a:cubicBezTo>
                  <a:pt x="2629" y="7114"/>
                  <a:pt x="3800" y="7291"/>
                  <a:pt x="4938" y="7291"/>
                </a:cubicBezTo>
                <a:cubicBezTo>
                  <a:pt x="5263" y="7291"/>
                  <a:pt x="5585" y="7276"/>
                  <a:pt x="5899" y="7253"/>
                </a:cubicBezTo>
                <a:cubicBezTo>
                  <a:pt x="7310" y="7148"/>
                  <a:pt x="9018" y="7035"/>
                  <a:pt x="10236" y="6253"/>
                </a:cubicBezTo>
                <a:cubicBezTo>
                  <a:pt x="11306" y="5566"/>
                  <a:pt x="11915" y="4153"/>
                  <a:pt x="11041" y="3070"/>
                </a:cubicBezTo>
                <a:cubicBezTo>
                  <a:pt x="11033" y="3061"/>
                  <a:pt x="11025" y="3048"/>
                  <a:pt x="11011" y="3035"/>
                </a:cubicBezTo>
                <a:cubicBezTo>
                  <a:pt x="11000" y="3020"/>
                  <a:pt x="10987" y="3010"/>
                  <a:pt x="10974" y="3003"/>
                </a:cubicBezTo>
                <a:cubicBezTo>
                  <a:pt x="10648" y="2716"/>
                  <a:pt x="10185" y="2548"/>
                  <a:pt x="9734" y="2548"/>
                </a:cubicBezTo>
                <a:cubicBezTo>
                  <a:pt x="9479" y="2548"/>
                  <a:pt x="9228" y="2601"/>
                  <a:pt x="9008" y="2717"/>
                </a:cubicBezTo>
                <a:cubicBezTo>
                  <a:pt x="8986" y="1234"/>
                  <a:pt x="7787" y="1"/>
                  <a:pt x="6303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4" name="Google Shape;2234;p14"/>
          <p:cNvSpPr/>
          <p:nvPr/>
        </p:nvSpPr>
        <p:spPr>
          <a:xfrm>
            <a:off x="11645289" y="4119793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5" name="Google Shape;2235;p14"/>
          <p:cNvSpPr/>
          <p:nvPr/>
        </p:nvSpPr>
        <p:spPr>
          <a:xfrm>
            <a:off x="7414705" y="571193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6" name="Google Shape;2236;p14"/>
          <p:cNvSpPr/>
          <p:nvPr/>
        </p:nvSpPr>
        <p:spPr>
          <a:xfrm>
            <a:off x="10619339" y="428993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7" name="Google Shape;2237;p14"/>
          <p:cNvSpPr/>
          <p:nvPr/>
        </p:nvSpPr>
        <p:spPr>
          <a:xfrm>
            <a:off x="405997" y="306978"/>
            <a:ext cx="894156" cy="575713"/>
          </a:xfrm>
          <a:custGeom>
            <a:avLst/>
            <a:gdLst/>
            <a:ahLst/>
            <a:cxnLst/>
            <a:rect l="l" t="t" r="r" b="b"/>
            <a:pathLst>
              <a:path w="7989" h="5117" extrusionOk="0">
                <a:moveTo>
                  <a:pt x="4064" y="1"/>
                </a:moveTo>
                <a:cubicBezTo>
                  <a:pt x="4004" y="1"/>
                  <a:pt x="3945" y="3"/>
                  <a:pt x="3886" y="6"/>
                </a:cubicBezTo>
                <a:cubicBezTo>
                  <a:pt x="3121" y="50"/>
                  <a:pt x="2232" y="309"/>
                  <a:pt x="1759" y="958"/>
                </a:cubicBezTo>
                <a:cubicBezTo>
                  <a:pt x="1448" y="1387"/>
                  <a:pt x="1381" y="1979"/>
                  <a:pt x="1634" y="2434"/>
                </a:cubicBezTo>
                <a:cubicBezTo>
                  <a:pt x="1553" y="2421"/>
                  <a:pt x="1471" y="2414"/>
                  <a:pt x="1390" y="2414"/>
                </a:cubicBezTo>
                <a:cubicBezTo>
                  <a:pt x="673" y="2414"/>
                  <a:pt x="3" y="2914"/>
                  <a:pt x="2" y="3718"/>
                </a:cubicBezTo>
                <a:cubicBezTo>
                  <a:pt x="0" y="4885"/>
                  <a:pt x="1385" y="4936"/>
                  <a:pt x="2284" y="5051"/>
                </a:cubicBezTo>
                <a:cubicBezTo>
                  <a:pt x="2620" y="5094"/>
                  <a:pt x="2959" y="5116"/>
                  <a:pt x="3298" y="5116"/>
                </a:cubicBezTo>
                <a:cubicBezTo>
                  <a:pt x="4209" y="5116"/>
                  <a:pt x="5119" y="4956"/>
                  <a:pt x="5960" y="4602"/>
                </a:cubicBezTo>
                <a:cubicBezTo>
                  <a:pt x="6804" y="4247"/>
                  <a:pt x="7988" y="3697"/>
                  <a:pt x="7541" y="2619"/>
                </a:cubicBezTo>
                <a:cubicBezTo>
                  <a:pt x="7540" y="2606"/>
                  <a:pt x="7534" y="2596"/>
                  <a:pt x="7526" y="2583"/>
                </a:cubicBezTo>
                <a:cubicBezTo>
                  <a:pt x="7521" y="2566"/>
                  <a:pt x="7509" y="2553"/>
                  <a:pt x="7497" y="2545"/>
                </a:cubicBezTo>
                <a:cubicBezTo>
                  <a:pt x="7307" y="2277"/>
                  <a:pt x="6985" y="2175"/>
                  <a:pt x="6649" y="2175"/>
                </a:cubicBezTo>
                <a:cubicBezTo>
                  <a:pt x="6446" y="2175"/>
                  <a:pt x="6239" y="2212"/>
                  <a:pt x="6052" y="2272"/>
                </a:cubicBezTo>
                <a:cubicBezTo>
                  <a:pt x="6256" y="1810"/>
                  <a:pt x="6177" y="1259"/>
                  <a:pt x="5887" y="825"/>
                </a:cubicBezTo>
                <a:cubicBezTo>
                  <a:pt x="5488" y="225"/>
                  <a:pt x="4755" y="1"/>
                  <a:pt x="4064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8" name="Google Shape;2238;p14"/>
          <p:cNvSpPr/>
          <p:nvPr/>
        </p:nvSpPr>
        <p:spPr>
          <a:xfrm>
            <a:off x="546505" y="1313060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39" name="Google Shape;2239;p14"/>
          <p:cNvGrpSpPr/>
          <p:nvPr/>
        </p:nvGrpSpPr>
        <p:grpSpPr>
          <a:xfrm flipH="1">
            <a:off x="9794687" y="5525434"/>
            <a:ext cx="630947" cy="693209"/>
            <a:chOff x="1799697" y="4222450"/>
            <a:chExt cx="473210" cy="519907"/>
          </a:xfrm>
        </p:grpSpPr>
        <p:sp>
          <p:nvSpPr>
            <p:cNvPr id="2240" name="Google Shape;2240;p14"/>
            <p:cNvSpPr/>
            <p:nvPr/>
          </p:nvSpPr>
          <p:spPr>
            <a:xfrm>
              <a:off x="1799697" y="4414446"/>
              <a:ext cx="247323" cy="202499"/>
            </a:xfrm>
            <a:custGeom>
              <a:avLst/>
              <a:gdLst/>
              <a:ahLst/>
              <a:cxnLst/>
              <a:rect l="l" t="t" r="r" b="b"/>
              <a:pathLst>
                <a:path w="3621" h="2908" extrusionOk="0">
                  <a:moveTo>
                    <a:pt x="665" y="0"/>
                  </a:moveTo>
                  <a:cubicBezTo>
                    <a:pt x="444" y="0"/>
                    <a:pt x="292" y="59"/>
                    <a:pt x="177" y="182"/>
                  </a:cubicBezTo>
                  <a:cubicBezTo>
                    <a:pt x="0" y="371"/>
                    <a:pt x="13" y="699"/>
                    <a:pt x="212" y="1062"/>
                  </a:cubicBezTo>
                  <a:cubicBezTo>
                    <a:pt x="410" y="1421"/>
                    <a:pt x="736" y="1762"/>
                    <a:pt x="1157" y="2047"/>
                  </a:cubicBezTo>
                  <a:cubicBezTo>
                    <a:pt x="1328" y="2164"/>
                    <a:pt x="1514" y="2269"/>
                    <a:pt x="1710" y="2364"/>
                  </a:cubicBezTo>
                  <a:cubicBezTo>
                    <a:pt x="2275" y="2637"/>
                    <a:pt x="2973" y="2844"/>
                    <a:pt x="3533" y="2907"/>
                  </a:cubicBezTo>
                  <a:cubicBezTo>
                    <a:pt x="3536" y="2907"/>
                    <a:pt x="3539" y="2908"/>
                    <a:pt x="3541" y="2908"/>
                  </a:cubicBezTo>
                  <a:cubicBezTo>
                    <a:pt x="3566" y="2908"/>
                    <a:pt x="3587" y="2896"/>
                    <a:pt x="3600" y="2878"/>
                  </a:cubicBezTo>
                  <a:cubicBezTo>
                    <a:pt x="3616" y="2856"/>
                    <a:pt x="3620" y="2828"/>
                    <a:pt x="3609" y="2804"/>
                  </a:cubicBezTo>
                  <a:cubicBezTo>
                    <a:pt x="3211" y="1861"/>
                    <a:pt x="2723" y="1182"/>
                    <a:pt x="1976" y="526"/>
                  </a:cubicBezTo>
                  <a:cubicBezTo>
                    <a:pt x="1924" y="481"/>
                    <a:pt x="1863" y="432"/>
                    <a:pt x="1791" y="384"/>
                  </a:cubicBezTo>
                  <a:cubicBezTo>
                    <a:pt x="1544" y="217"/>
                    <a:pt x="1252" y="81"/>
                    <a:pt x="1050" y="43"/>
                  </a:cubicBezTo>
                  <a:cubicBezTo>
                    <a:pt x="901" y="15"/>
                    <a:pt x="775" y="0"/>
                    <a:pt x="66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1" name="Google Shape;2241;p14"/>
            <p:cNvSpPr/>
            <p:nvPr/>
          </p:nvSpPr>
          <p:spPr>
            <a:xfrm>
              <a:off x="2043206" y="4464795"/>
              <a:ext cx="229701" cy="151735"/>
            </a:xfrm>
            <a:custGeom>
              <a:avLst/>
              <a:gdLst/>
              <a:ahLst/>
              <a:cxnLst/>
              <a:rect l="l" t="t" r="r" b="b"/>
              <a:pathLst>
                <a:path w="3363" h="2179" extrusionOk="0">
                  <a:moveTo>
                    <a:pt x="2500" y="1"/>
                  </a:moveTo>
                  <a:cubicBezTo>
                    <a:pt x="2359" y="1"/>
                    <a:pt x="2227" y="17"/>
                    <a:pt x="2129" y="43"/>
                  </a:cubicBezTo>
                  <a:cubicBezTo>
                    <a:pt x="1726" y="151"/>
                    <a:pt x="1297" y="284"/>
                    <a:pt x="902" y="614"/>
                  </a:cubicBezTo>
                  <a:cubicBezTo>
                    <a:pt x="532" y="926"/>
                    <a:pt x="83" y="1579"/>
                    <a:pt x="4" y="2085"/>
                  </a:cubicBezTo>
                  <a:cubicBezTo>
                    <a:pt x="0" y="2107"/>
                    <a:pt x="6" y="2127"/>
                    <a:pt x="20" y="2143"/>
                  </a:cubicBezTo>
                  <a:cubicBezTo>
                    <a:pt x="26" y="2148"/>
                    <a:pt x="32" y="2152"/>
                    <a:pt x="36" y="2156"/>
                  </a:cubicBezTo>
                  <a:cubicBezTo>
                    <a:pt x="48" y="2164"/>
                    <a:pt x="61" y="2170"/>
                    <a:pt x="76" y="2170"/>
                  </a:cubicBezTo>
                  <a:cubicBezTo>
                    <a:pt x="199" y="2175"/>
                    <a:pt x="317" y="2178"/>
                    <a:pt x="432" y="2178"/>
                  </a:cubicBezTo>
                  <a:cubicBezTo>
                    <a:pt x="1088" y="2178"/>
                    <a:pt x="1601" y="2082"/>
                    <a:pt x="1992" y="1887"/>
                  </a:cubicBezTo>
                  <a:cubicBezTo>
                    <a:pt x="2548" y="1608"/>
                    <a:pt x="3187" y="1155"/>
                    <a:pt x="3319" y="718"/>
                  </a:cubicBezTo>
                  <a:cubicBezTo>
                    <a:pt x="3362" y="572"/>
                    <a:pt x="3348" y="435"/>
                    <a:pt x="3276" y="313"/>
                  </a:cubicBezTo>
                  <a:cubicBezTo>
                    <a:pt x="3241" y="252"/>
                    <a:pt x="3190" y="198"/>
                    <a:pt x="3125" y="154"/>
                  </a:cubicBezTo>
                  <a:cubicBezTo>
                    <a:pt x="2959" y="41"/>
                    <a:pt x="2719" y="1"/>
                    <a:pt x="250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2" name="Google Shape;2242;p14"/>
            <p:cNvSpPr/>
            <p:nvPr/>
          </p:nvSpPr>
          <p:spPr>
            <a:xfrm>
              <a:off x="2019504" y="4414376"/>
              <a:ext cx="43850" cy="327981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3" name="Google Shape;2243;p14"/>
            <p:cNvSpPr/>
            <p:nvPr/>
          </p:nvSpPr>
          <p:spPr>
            <a:xfrm>
              <a:off x="1964997" y="4222450"/>
              <a:ext cx="153066" cy="272273"/>
            </a:xfrm>
            <a:custGeom>
              <a:avLst/>
              <a:gdLst/>
              <a:ahLst/>
              <a:cxnLst/>
              <a:rect l="l" t="t" r="r" b="b"/>
              <a:pathLst>
                <a:path w="2241" h="3910" extrusionOk="0">
                  <a:moveTo>
                    <a:pt x="1035" y="1"/>
                  </a:moveTo>
                  <a:cubicBezTo>
                    <a:pt x="974" y="1"/>
                    <a:pt x="913" y="10"/>
                    <a:pt x="854" y="27"/>
                  </a:cubicBezTo>
                  <a:cubicBezTo>
                    <a:pt x="443" y="148"/>
                    <a:pt x="160" y="725"/>
                    <a:pt x="115" y="1095"/>
                  </a:cubicBezTo>
                  <a:cubicBezTo>
                    <a:pt x="1" y="2000"/>
                    <a:pt x="329" y="2939"/>
                    <a:pt x="1085" y="3882"/>
                  </a:cubicBezTo>
                  <a:cubicBezTo>
                    <a:pt x="1093" y="3888"/>
                    <a:pt x="1098" y="3892"/>
                    <a:pt x="1104" y="3896"/>
                  </a:cubicBezTo>
                  <a:cubicBezTo>
                    <a:pt x="1114" y="3904"/>
                    <a:pt x="1129" y="3909"/>
                    <a:pt x="1144" y="3909"/>
                  </a:cubicBezTo>
                  <a:cubicBezTo>
                    <a:pt x="1165" y="3909"/>
                    <a:pt x="1187" y="3901"/>
                    <a:pt x="1202" y="3885"/>
                  </a:cubicBezTo>
                  <a:cubicBezTo>
                    <a:pt x="1648" y="3386"/>
                    <a:pt x="1945" y="2867"/>
                    <a:pt x="2081" y="2335"/>
                  </a:cubicBezTo>
                  <a:cubicBezTo>
                    <a:pt x="2241" y="1710"/>
                    <a:pt x="2165" y="1067"/>
                    <a:pt x="1877" y="573"/>
                  </a:cubicBezTo>
                  <a:cubicBezTo>
                    <a:pt x="1778" y="404"/>
                    <a:pt x="1639" y="256"/>
                    <a:pt x="1488" y="154"/>
                  </a:cubicBezTo>
                  <a:cubicBezTo>
                    <a:pt x="1340" y="52"/>
                    <a:pt x="1185" y="1"/>
                    <a:pt x="103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4" name="Google Shape;2244;p14"/>
            <p:cNvSpPr/>
            <p:nvPr/>
          </p:nvSpPr>
          <p:spPr>
            <a:xfrm>
              <a:off x="2039723" y="4245988"/>
              <a:ext cx="54369" cy="235854"/>
            </a:xfrm>
            <a:custGeom>
              <a:avLst/>
              <a:gdLst/>
              <a:ahLst/>
              <a:cxnLst/>
              <a:rect l="l" t="t" r="r" b="b"/>
              <a:pathLst>
                <a:path w="796" h="3387" extrusionOk="0">
                  <a:moveTo>
                    <a:pt x="378" y="0"/>
                  </a:moveTo>
                  <a:cubicBezTo>
                    <a:pt x="369" y="0"/>
                    <a:pt x="359" y="2"/>
                    <a:pt x="350" y="5"/>
                  </a:cubicBezTo>
                  <a:cubicBezTo>
                    <a:pt x="312" y="21"/>
                    <a:pt x="294" y="65"/>
                    <a:pt x="309" y="103"/>
                  </a:cubicBezTo>
                  <a:cubicBezTo>
                    <a:pt x="564" y="728"/>
                    <a:pt x="644" y="1292"/>
                    <a:pt x="552" y="1828"/>
                  </a:cubicBezTo>
                  <a:cubicBezTo>
                    <a:pt x="462" y="2362"/>
                    <a:pt x="230" y="2859"/>
                    <a:pt x="15" y="3277"/>
                  </a:cubicBezTo>
                  <a:cubicBezTo>
                    <a:pt x="0" y="3311"/>
                    <a:pt x="12" y="3353"/>
                    <a:pt x="42" y="3373"/>
                  </a:cubicBezTo>
                  <a:cubicBezTo>
                    <a:pt x="44" y="3375"/>
                    <a:pt x="48" y="3376"/>
                    <a:pt x="50" y="3379"/>
                  </a:cubicBezTo>
                  <a:cubicBezTo>
                    <a:pt x="60" y="3384"/>
                    <a:pt x="71" y="3386"/>
                    <a:pt x="82" y="3386"/>
                  </a:cubicBezTo>
                  <a:cubicBezTo>
                    <a:pt x="110" y="3386"/>
                    <a:pt x="137" y="3372"/>
                    <a:pt x="150" y="3346"/>
                  </a:cubicBezTo>
                  <a:cubicBezTo>
                    <a:pt x="370" y="2917"/>
                    <a:pt x="608" y="2407"/>
                    <a:pt x="702" y="1853"/>
                  </a:cubicBezTo>
                  <a:cubicBezTo>
                    <a:pt x="796" y="1291"/>
                    <a:pt x="714" y="699"/>
                    <a:pt x="449" y="46"/>
                  </a:cubicBezTo>
                  <a:cubicBezTo>
                    <a:pt x="437" y="17"/>
                    <a:pt x="408" y="0"/>
                    <a:pt x="378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5" name="Google Shape;2245;p14"/>
            <p:cNvSpPr/>
            <p:nvPr/>
          </p:nvSpPr>
          <p:spPr>
            <a:xfrm>
              <a:off x="2065884" y="4510827"/>
              <a:ext cx="192408" cy="92545"/>
            </a:xfrm>
            <a:custGeom>
              <a:avLst/>
              <a:gdLst/>
              <a:ahLst/>
              <a:cxnLst/>
              <a:rect l="l" t="t" r="r" b="b"/>
              <a:pathLst>
                <a:path w="2817" h="1329" extrusionOk="0">
                  <a:moveTo>
                    <a:pt x="2732" y="0"/>
                  </a:moveTo>
                  <a:cubicBezTo>
                    <a:pt x="2709" y="0"/>
                    <a:pt x="2687" y="10"/>
                    <a:pt x="2673" y="29"/>
                  </a:cubicBezTo>
                  <a:cubicBezTo>
                    <a:pt x="2440" y="327"/>
                    <a:pt x="1861" y="701"/>
                    <a:pt x="1468" y="866"/>
                  </a:cubicBezTo>
                  <a:cubicBezTo>
                    <a:pt x="1023" y="1049"/>
                    <a:pt x="446" y="1154"/>
                    <a:pt x="73" y="1179"/>
                  </a:cubicBezTo>
                  <a:cubicBezTo>
                    <a:pt x="31" y="1181"/>
                    <a:pt x="0" y="1217"/>
                    <a:pt x="2" y="1256"/>
                  </a:cubicBezTo>
                  <a:cubicBezTo>
                    <a:pt x="3" y="1283"/>
                    <a:pt x="16" y="1303"/>
                    <a:pt x="35" y="1315"/>
                  </a:cubicBezTo>
                  <a:cubicBezTo>
                    <a:pt x="45" y="1324"/>
                    <a:pt x="60" y="1328"/>
                    <a:pt x="75" y="1328"/>
                  </a:cubicBezTo>
                  <a:cubicBezTo>
                    <a:pt x="78" y="1328"/>
                    <a:pt x="80" y="1328"/>
                    <a:pt x="82" y="1328"/>
                  </a:cubicBezTo>
                  <a:cubicBezTo>
                    <a:pt x="440" y="1306"/>
                    <a:pt x="1035" y="1208"/>
                    <a:pt x="1526" y="1004"/>
                  </a:cubicBezTo>
                  <a:cubicBezTo>
                    <a:pt x="1937" y="834"/>
                    <a:pt x="2536" y="448"/>
                    <a:pt x="2791" y="123"/>
                  </a:cubicBezTo>
                  <a:cubicBezTo>
                    <a:pt x="2816" y="89"/>
                    <a:pt x="2812" y="42"/>
                    <a:pt x="2778" y="16"/>
                  </a:cubicBezTo>
                  <a:cubicBezTo>
                    <a:pt x="2765" y="6"/>
                    <a:pt x="2748" y="0"/>
                    <a:pt x="2732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6" name="Google Shape;2246;p14"/>
            <p:cNvSpPr/>
            <p:nvPr/>
          </p:nvSpPr>
          <p:spPr>
            <a:xfrm>
              <a:off x="1821555" y="4457274"/>
              <a:ext cx="201151" cy="136972"/>
            </a:xfrm>
            <a:custGeom>
              <a:avLst/>
              <a:gdLst/>
              <a:ahLst/>
              <a:cxnLst/>
              <a:rect l="l" t="t" r="r" b="b"/>
              <a:pathLst>
                <a:path w="2945" h="1967" extrusionOk="0">
                  <a:moveTo>
                    <a:pt x="84" y="0"/>
                  </a:moveTo>
                  <a:cubicBezTo>
                    <a:pt x="76" y="0"/>
                    <a:pt x="68" y="1"/>
                    <a:pt x="61" y="4"/>
                  </a:cubicBezTo>
                  <a:cubicBezTo>
                    <a:pt x="23" y="17"/>
                    <a:pt x="1" y="61"/>
                    <a:pt x="14" y="99"/>
                  </a:cubicBezTo>
                  <a:cubicBezTo>
                    <a:pt x="132" y="449"/>
                    <a:pt x="453" y="871"/>
                    <a:pt x="792" y="1129"/>
                  </a:cubicBezTo>
                  <a:cubicBezTo>
                    <a:pt x="832" y="1166"/>
                    <a:pt x="874" y="1198"/>
                    <a:pt x="918" y="1224"/>
                  </a:cubicBezTo>
                  <a:cubicBezTo>
                    <a:pt x="1212" y="1425"/>
                    <a:pt x="1508" y="1543"/>
                    <a:pt x="1843" y="1679"/>
                  </a:cubicBezTo>
                  <a:lnTo>
                    <a:pt x="1894" y="1697"/>
                  </a:lnTo>
                  <a:cubicBezTo>
                    <a:pt x="2136" y="1797"/>
                    <a:pt x="2422" y="1864"/>
                    <a:pt x="2652" y="1919"/>
                  </a:cubicBezTo>
                  <a:cubicBezTo>
                    <a:pt x="2720" y="1935"/>
                    <a:pt x="2784" y="1950"/>
                    <a:pt x="2843" y="1964"/>
                  </a:cubicBezTo>
                  <a:cubicBezTo>
                    <a:pt x="2849" y="1966"/>
                    <a:pt x="2855" y="1966"/>
                    <a:pt x="2861" y="1966"/>
                  </a:cubicBezTo>
                  <a:cubicBezTo>
                    <a:pt x="2895" y="1966"/>
                    <a:pt x="2925" y="1943"/>
                    <a:pt x="2935" y="1909"/>
                  </a:cubicBezTo>
                  <a:cubicBezTo>
                    <a:pt x="2945" y="1869"/>
                    <a:pt x="2920" y="1829"/>
                    <a:pt x="2879" y="1818"/>
                  </a:cubicBezTo>
                  <a:cubicBezTo>
                    <a:pt x="2821" y="1804"/>
                    <a:pt x="2755" y="1786"/>
                    <a:pt x="2687" y="1770"/>
                  </a:cubicBezTo>
                  <a:cubicBezTo>
                    <a:pt x="2462" y="1718"/>
                    <a:pt x="2181" y="1651"/>
                    <a:pt x="1951" y="1558"/>
                  </a:cubicBezTo>
                  <a:lnTo>
                    <a:pt x="1900" y="1537"/>
                  </a:lnTo>
                  <a:cubicBezTo>
                    <a:pt x="1525" y="1389"/>
                    <a:pt x="1205" y="1257"/>
                    <a:pt x="883" y="1011"/>
                  </a:cubicBezTo>
                  <a:cubicBezTo>
                    <a:pt x="569" y="772"/>
                    <a:pt x="265" y="368"/>
                    <a:pt x="155" y="51"/>
                  </a:cubicBezTo>
                  <a:cubicBezTo>
                    <a:pt x="146" y="20"/>
                    <a:pt x="116" y="0"/>
                    <a:pt x="84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7" name="Google Shape;2247;p14"/>
            <p:cNvSpPr/>
            <p:nvPr/>
          </p:nvSpPr>
          <p:spPr>
            <a:xfrm>
              <a:off x="2033097" y="4234915"/>
              <a:ext cx="23906" cy="244697"/>
            </a:xfrm>
            <a:custGeom>
              <a:avLst/>
              <a:gdLst/>
              <a:ahLst/>
              <a:cxnLst/>
              <a:rect l="l" t="t" r="r" b="b"/>
              <a:pathLst>
                <a:path w="350" h="3514" extrusionOk="0">
                  <a:moveTo>
                    <a:pt x="79" y="0"/>
                  </a:moveTo>
                  <a:cubicBezTo>
                    <a:pt x="76" y="0"/>
                    <a:pt x="74" y="1"/>
                    <a:pt x="71" y="1"/>
                  </a:cubicBezTo>
                  <a:cubicBezTo>
                    <a:pt x="30" y="7"/>
                    <a:pt x="1" y="45"/>
                    <a:pt x="7" y="85"/>
                  </a:cubicBezTo>
                  <a:cubicBezTo>
                    <a:pt x="168" y="1244"/>
                    <a:pt x="200" y="2307"/>
                    <a:pt x="107" y="3432"/>
                  </a:cubicBezTo>
                  <a:cubicBezTo>
                    <a:pt x="103" y="3461"/>
                    <a:pt x="116" y="3487"/>
                    <a:pt x="138" y="3502"/>
                  </a:cubicBezTo>
                  <a:cubicBezTo>
                    <a:pt x="148" y="3509"/>
                    <a:pt x="160" y="3512"/>
                    <a:pt x="174" y="3513"/>
                  </a:cubicBezTo>
                  <a:cubicBezTo>
                    <a:pt x="177" y="3514"/>
                    <a:pt x="180" y="3514"/>
                    <a:pt x="182" y="3514"/>
                  </a:cubicBezTo>
                  <a:cubicBezTo>
                    <a:pt x="221" y="3514"/>
                    <a:pt x="250" y="3484"/>
                    <a:pt x="254" y="3446"/>
                  </a:cubicBezTo>
                  <a:cubicBezTo>
                    <a:pt x="349" y="2309"/>
                    <a:pt x="319" y="1235"/>
                    <a:pt x="154" y="65"/>
                  </a:cubicBezTo>
                  <a:cubicBezTo>
                    <a:pt x="148" y="27"/>
                    <a:pt x="115" y="0"/>
                    <a:pt x="79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8" name="Google Shape;2248;p14"/>
            <p:cNvSpPr/>
            <p:nvPr/>
          </p:nvSpPr>
          <p:spPr>
            <a:xfrm>
              <a:off x="2065269" y="4494670"/>
              <a:ext cx="194389" cy="107934"/>
            </a:xfrm>
            <a:custGeom>
              <a:avLst/>
              <a:gdLst/>
              <a:ahLst/>
              <a:cxnLst/>
              <a:rect l="l" t="t" r="r" b="b"/>
              <a:pathLst>
                <a:path w="2846" h="1550" extrusionOk="0">
                  <a:moveTo>
                    <a:pt x="2760" y="1"/>
                  </a:moveTo>
                  <a:cubicBezTo>
                    <a:pt x="2749" y="1"/>
                    <a:pt x="2739" y="3"/>
                    <a:pt x="2729" y="8"/>
                  </a:cubicBezTo>
                  <a:lnTo>
                    <a:pt x="2692" y="24"/>
                  </a:lnTo>
                  <a:cubicBezTo>
                    <a:pt x="1760" y="448"/>
                    <a:pt x="879" y="849"/>
                    <a:pt x="44" y="1414"/>
                  </a:cubicBezTo>
                  <a:cubicBezTo>
                    <a:pt x="9" y="1437"/>
                    <a:pt x="1" y="1483"/>
                    <a:pt x="24" y="1518"/>
                  </a:cubicBezTo>
                  <a:cubicBezTo>
                    <a:pt x="31" y="1525"/>
                    <a:pt x="37" y="1531"/>
                    <a:pt x="44" y="1537"/>
                  </a:cubicBezTo>
                  <a:cubicBezTo>
                    <a:pt x="56" y="1545"/>
                    <a:pt x="71" y="1549"/>
                    <a:pt x="86" y="1549"/>
                  </a:cubicBezTo>
                  <a:cubicBezTo>
                    <a:pt x="101" y="1549"/>
                    <a:pt x="115" y="1545"/>
                    <a:pt x="127" y="1537"/>
                  </a:cubicBezTo>
                  <a:cubicBezTo>
                    <a:pt x="955" y="978"/>
                    <a:pt x="1830" y="580"/>
                    <a:pt x="2755" y="159"/>
                  </a:cubicBezTo>
                  <a:lnTo>
                    <a:pt x="2792" y="143"/>
                  </a:lnTo>
                  <a:cubicBezTo>
                    <a:pt x="2829" y="126"/>
                    <a:pt x="2845" y="81"/>
                    <a:pt x="2828" y="44"/>
                  </a:cubicBezTo>
                  <a:cubicBezTo>
                    <a:pt x="2815" y="17"/>
                    <a:pt x="2788" y="1"/>
                    <a:pt x="2760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9" name="Google Shape;2249;p14"/>
            <p:cNvSpPr/>
            <p:nvPr/>
          </p:nvSpPr>
          <p:spPr>
            <a:xfrm>
              <a:off x="1824834" y="4439446"/>
              <a:ext cx="197667" cy="154242"/>
            </a:xfrm>
            <a:custGeom>
              <a:avLst/>
              <a:gdLst/>
              <a:ahLst/>
              <a:cxnLst/>
              <a:rect l="l" t="t" r="r" b="b"/>
              <a:pathLst>
                <a:path w="2894" h="2215" extrusionOk="0">
                  <a:moveTo>
                    <a:pt x="86" y="0"/>
                  </a:moveTo>
                  <a:cubicBezTo>
                    <a:pt x="70" y="0"/>
                    <a:pt x="53" y="6"/>
                    <a:pt x="39" y="18"/>
                  </a:cubicBezTo>
                  <a:cubicBezTo>
                    <a:pt x="5" y="43"/>
                    <a:pt x="1" y="91"/>
                    <a:pt x="27" y="123"/>
                  </a:cubicBezTo>
                  <a:cubicBezTo>
                    <a:pt x="262" y="416"/>
                    <a:pt x="699" y="837"/>
                    <a:pt x="1024" y="1082"/>
                  </a:cubicBezTo>
                  <a:cubicBezTo>
                    <a:pt x="1168" y="1188"/>
                    <a:pt x="1320" y="1296"/>
                    <a:pt x="1482" y="1407"/>
                  </a:cubicBezTo>
                  <a:cubicBezTo>
                    <a:pt x="1834" y="1647"/>
                    <a:pt x="2245" y="1901"/>
                    <a:pt x="2771" y="2206"/>
                  </a:cubicBezTo>
                  <a:cubicBezTo>
                    <a:pt x="2784" y="2212"/>
                    <a:pt x="2797" y="2215"/>
                    <a:pt x="2809" y="2215"/>
                  </a:cubicBezTo>
                  <a:cubicBezTo>
                    <a:pt x="2835" y="2215"/>
                    <a:pt x="2860" y="2202"/>
                    <a:pt x="2873" y="2178"/>
                  </a:cubicBezTo>
                  <a:cubicBezTo>
                    <a:pt x="2894" y="2142"/>
                    <a:pt x="2882" y="2096"/>
                    <a:pt x="2846" y="2076"/>
                  </a:cubicBezTo>
                  <a:cubicBezTo>
                    <a:pt x="2085" y="1633"/>
                    <a:pt x="1565" y="1301"/>
                    <a:pt x="1113" y="961"/>
                  </a:cubicBezTo>
                  <a:cubicBezTo>
                    <a:pt x="798" y="725"/>
                    <a:pt x="373" y="314"/>
                    <a:pt x="144" y="28"/>
                  </a:cubicBezTo>
                  <a:cubicBezTo>
                    <a:pt x="130" y="10"/>
                    <a:pt x="108" y="0"/>
                    <a:pt x="86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0" name="Google Shape;2250;p14"/>
            <p:cNvSpPr/>
            <p:nvPr/>
          </p:nvSpPr>
          <p:spPr>
            <a:xfrm>
              <a:off x="2065474" y="4482484"/>
              <a:ext cx="184144" cy="120051"/>
            </a:xfrm>
            <a:custGeom>
              <a:avLst/>
              <a:gdLst/>
              <a:ahLst/>
              <a:cxnLst/>
              <a:rect l="l" t="t" r="r" b="b"/>
              <a:pathLst>
                <a:path w="2696" h="1724" extrusionOk="0">
                  <a:moveTo>
                    <a:pt x="2541" y="0"/>
                  </a:moveTo>
                  <a:cubicBezTo>
                    <a:pt x="2142" y="0"/>
                    <a:pt x="1587" y="115"/>
                    <a:pt x="1261" y="270"/>
                  </a:cubicBezTo>
                  <a:cubicBezTo>
                    <a:pt x="865" y="458"/>
                    <a:pt x="325" y="948"/>
                    <a:pt x="17" y="1617"/>
                  </a:cubicBezTo>
                  <a:cubicBezTo>
                    <a:pt x="0" y="1653"/>
                    <a:pt x="12" y="1691"/>
                    <a:pt x="41" y="1712"/>
                  </a:cubicBezTo>
                  <a:lnTo>
                    <a:pt x="51" y="1716"/>
                  </a:lnTo>
                  <a:cubicBezTo>
                    <a:pt x="62" y="1721"/>
                    <a:pt x="73" y="1723"/>
                    <a:pt x="84" y="1723"/>
                  </a:cubicBezTo>
                  <a:cubicBezTo>
                    <a:pt x="112" y="1723"/>
                    <a:pt x="138" y="1708"/>
                    <a:pt x="152" y="1679"/>
                  </a:cubicBezTo>
                  <a:cubicBezTo>
                    <a:pt x="445" y="1044"/>
                    <a:pt x="952" y="582"/>
                    <a:pt x="1325" y="404"/>
                  </a:cubicBezTo>
                  <a:cubicBezTo>
                    <a:pt x="1632" y="258"/>
                    <a:pt x="2159" y="151"/>
                    <a:pt x="2539" y="151"/>
                  </a:cubicBezTo>
                  <a:cubicBezTo>
                    <a:pt x="2565" y="151"/>
                    <a:pt x="2591" y="151"/>
                    <a:pt x="2615" y="152"/>
                  </a:cubicBezTo>
                  <a:cubicBezTo>
                    <a:pt x="2616" y="152"/>
                    <a:pt x="2617" y="152"/>
                    <a:pt x="2618" y="152"/>
                  </a:cubicBezTo>
                  <a:cubicBezTo>
                    <a:pt x="2659" y="152"/>
                    <a:pt x="2691" y="119"/>
                    <a:pt x="2694" y="81"/>
                  </a:cubicBezTo>
                  <a:cubicBezTo>
                    <a:pt x="2695" y="38"/>
                    <a:pt x="2662" y="3"/>
                    <a:pt x="2622" y="2"/>
                  </a:cubicBezTo>
                  <a:cubicBezTo>
                    <a:pt x="2596" y="1"/>
                    <a:pt x="2569" y="0"/>
                    <a:pt x="25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1" name="Google Shape;2251;p14"/>
            <p:cNvSpPr/>
            <p:nvPr/>
          </p:nvSpPr>
          <p:spPr>
            <a:xfrm>
              <a:off x="1994573" y="4237492"/>
              <a:ext cx="56828" cy="244349"/>
            </a:xfrm>
            <a:custGeom>
              <a:avLst/>
              <a:gdLst/>
              <a:ahLst/>
              <a:cxnLst/>
              <a:rect l="l" t="t" r="r" b="b"/>
              <a:pathLst>
                <a:path w="832" h="3509" extrusionOk="0">
                  <a:moveTo>
                    <a:pt x="261" y="1"/>
                  </a:moveTo>
                  <a:cubicBezTo>
                    <a:pt x="226" y="1"/>
                    <a:pt x="194" y="28"/>
                    <a:pt x="187" y="64"/>
                  </a:cubicBezTo>
                  <a:cubicBezTo>
                    <a:pt x="1" y="1216"/>
                    <a:pt x="171" y="2390"/>
                    <a:pt x="680" y="3466"/>
                  </a:cubicBezTo>
                  <a:cubicBezTo>
                    <a:pt x="686" y="3479"/>
                    <a:pt x="693" y="3488"/>
                    <a:pt x="703" y="3495"/>
                  </a:cubicBezTo>
                  <a:cubicBezTo>
                    <a:pt x="716" y="3504"/>
                    <a:pt x="731" y="3508"/>
                    <a:pt x="746" y="3508"/>
                  </a:cubicBezTo>
                  <a:cubicBezTo>
                    <a:pt x="756" y="3508"/>
                    <a:pt x="767" y="3506"/>
                    <a:pt x="778" y="3501"/>
                  </a:cubicBezTo>
                  <a:cubicBezTo>
                    <a:pt x="817" y="3482"/>
                    <a:pt x="832" y="3438"/>
                    <a:pt x="814" y="3400"/>
                  </a:cubicBezTo>
                  <a:cubicBezTo>
                    <a:pt x="319" y="2354"/>
                    <a:pt x="154" y="1209"/>
                    <a:pt x="336" y="88"/>
                  </a:cubicBezTo>
                  <a:cubicBezTo>
                    <a:pt x="343" y="48"/>
                    <a:pt x="314" y="8"/>
                    <a:pt x="273" y="2"/>
                  </a:cubicBezTo>
                  <a:cubicBezTo>
                    <a:pt x="269" y="1"/>
                    <a:pt x="265" y="1"/>
                    <a:pt x="261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2" name="Google Shape;2252;p14"/>
            <p:cNvSpPr/>
            <p:nvPr/>
          </p:nvSpPr>
          <p:spPr>
            <a:xfrm>
              <a:off x="1835148" y="4424892"/>
              <a:ext cx="187559" cy="169561"/>
            </a:xfrm>
            <a:custGeom>
              <a:avLst/>
              <a:gdLst/>
              <a:ahLst/>
              <a:cxnLst/>
              <a:rect l="l" t="t" r="r" b="b"/>
              <a:pathLst>
                <a:path w="2746" h="2435" extrusionOk="0">
                  <a:moveTo>
                    <a:pt x="78" y="1"/>
                  </a:moveTo>
                  <a:cubicBezTo>
                    <a:pt x="39" y="1"/>
                    <a:pt x="7" y="29"/>
                    <a:pt x="4" y="68"/>
                  </a:cubicBezTo>
                  <a:cubicBezTo>
                    <a:pt x="0" y="110"/>
                    <a:pt x="29" y="147"/>
                    <a:pt x="71" y="150"/>
                  </a:cubicBezTo>
                  <a:cubicBezTo>
                    <a:pt x="293" y="173"/>
                    <a:pt x="614" y="317"/>
                    <a:pt x="831" y="449"/>
                  </a:cubicBezTo>
                  <a:cubicBezTo>
                    <a:pt x="1108" y="616"/>
                    <a:pt x="1342" y="788"/>
                    <a:pt x="1654" y="1128"/>
                  </a:cubicBezTo>
                  <a:cubicBezTo>
                    <a:pt x="1943" y="1441"/>
                    <a:pt x="2244" y="1884"/>
                    <a:pt x="2465" y="2209"/>
                  </a:cubicBezTo>
                  <a:cubicBezTo>
                    <a:pt x="2514" y="2279"/>
                    <a:pt x="2558" y="2345"/>
                    <a:pt x="2599" y="2403"/>
                  </a:cubicBezTo>
                  <a:cubicBezTo>
                    <a:pt x="2606" y="2409"/>
                    <a:pt x="2612" y="2416"/>
                    <a:pt x="2619" y="2422"/>
                  </a:cubicBezTo>
                  <a:cubicBezTo>
                    <a:pt x="2632" y="2430"/>
                    <a:pt x="2647" y="2434"/>
                    <a:pt x="2662" y="2434"/>
                  </a:cubicBezTo>
                  <a:cubicBezTo>
                    <a:pt x="2676" y="2434"/>
                    <a:pt x="2691" y="2430"/>
                    <a:pt x="2704" y="2422"/>
                  </a:cubicBezTo>
                  <a:cubicBezTo>
                    <a:pt x="2739" y="2399"/>
                    <a:pt x="2746" y="2351"/>
                    <a:pt x="2722" y="2318"/>
                  </a:cubicBezTo>
                  <a:cubicBezTo>
                    <a:pt x="2682" y="2262"/>
                    <a:pt x="2638" y="2196"/>
                    <a:pt x="2588" y="2125"/>
                  </a:cubicBezTo>
                  <a:cubicBezTo>
                    <a:pt x="2365" y="1797"/>
                    <a:pt x="2059" y="1346"/>
                    <a:pt x="1764" y="1026"/>
                  </a:cubicBezTo>
                  <a:cubicBezTo>
                    <a:pt x="1440" y="673"/>
                    <a:pt x="1195" y="494"/>
                    <a:pt x="908" y="319"/>
                  </a:cubicBezTo>
                  <a:cubicBezTo>
                    <a:pt x="676" y="179"/>
                    <a:pt x="332" y="26"/>
                    <a:pt x="86" y="1"/>
                  </a:cubicBezTo>
                  <a:cubicBezTo>
                    <a:pt x="83" y="1"/>
                    <a:pt x="80" y="1"/>
                    <a:pt x="78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53" name="Google Shape;2253;p14"/>
          <p:cNvGrpSpPr/>
          <p:nvPr/>
        </p:nvGrpSpPr>
        <p:grpSpPr>
          <a:xfrm flipH="1">
            <a:off x="8485694" y="5334842"/>
            <a:ext cx="556997" cy="883813"/>
            <a:chOff x="1296693" y="4078131"/>
            <a:chExt cx="417748" cy="662860"/>
          </a:xfrm>
        </p:grpSpPr>
        <p:sp>
          <p:nvSpPr>
            <p:cNvPr id="2254" name="Google Shape;2254;p14"/>
            <p:cNvSpPr/>
            <p:nvPr/>
          </p:nvSpPr>
          <p:spPr>
            <a:xfrm>
              <a:off x="1482074" y="4131614"/>
              <a:ext cx="149241" cy="234043"/>
            </a:xfrm>
            <a:custGeom>
              <a:avLst/>
              <a:gdLst/>
              <a:ahLst/>
              <a:cxnLst/>
              <a:rect l="l" t="t" r="r" b="b"/>
              <a:pathLst>
                <a:path w="2185" h="3361" extrusionOk="0">
                  <a:moveTo>
                    <a:pt x="1092" y="1"/>
                  </a:moveTo>
                  <a:cubicBezTo>
                    <a:pt x="681" y="1"/>
                    <a:pt x="280" y="260"/>
                    <a:pt x="117" y="637"/>
                  </a:cubicBezTo>
                  <a:cubicBezTo>
                    <a:pt x="2" y="903"/>
                    <a:pt x="0" y="1202"/>
                    <a:pt x="16" y="1492"/>
                  </a:cubicBezTo>
                  <a:cubicBezTo>
                    <a:pt x="53" y="2123"/>
                    <a:pt x="162" y="2753"/>
                    <a:pt x="343" y="3361"/>
                  </a:cubicBezTo>
                  <a:cubicBezTo>
                    <a:pt x="563" y="3345"/>
                    <a:pt x="1054" y="2969"/>
                    <a:pt x="1558" y="2406"/>
                  </a:cubicBezTo>
                  <a:cubicBezTo>
                    <a:pt x="1764" y="2177"/>
                    <a:pt x="1931" y="1909"/>
                    <a:pt x="2041" y="1620"/>
                  </a:cubicBezTo>
                  <a:cubicBezTo>
                    <a:pt x="2150" y="1333"/>
                    <a:pt x="2185" y="1007"/>
                    <a:pt x="2084" y="715"/>
                  </a:cubicBezTo>
                  <a:cubicBezTo>
                    <a:pt x="1947" y="315"/>
                    <a:pt x="1551" y="17"/>
                    <a:pt x="1128" y="1"/>
                  </a:cubicBezTo>
                  <a:cubicBezTo>
                    <a:pt x="1116" y="1"/>
                    <a:pt x="1104" y="1"/>
                    <a:pt x="1092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5" name="Google Shape;2255;p14"/>
            <p:cNvSpPr/>
            <p:nvPr/>
          </p:nvSpPr>
          <p:spPr>
            <a:xfrm>
              <a:off x="1401337" y="4078131"/>
              <a:ext cx="139815" cy="280768"/>
            </a:xfrm>
            <a:custGeom>
              <a:avLst/>
              <a:gdLst/>
              <a:ahLst/>
              <a:cxnLst/>
              <a:rect l="l" t="t" r="r" b="b"/>
              <a:pathLst>
                <a:path w="2047" h="4032" extrusionOk="0">
                  <a:moveTo>
                    <a:pt x="1001" y="1"/>
                  </a:moveTo>
                  <a:cubicBezTo>
                    <a:pt x="941" y="1"/>
                    <a:pt x="882" y="12"/>
                    <a:pt x="827" y="38"/>
                  </a:cubicBezTo>
                  <a:cubicBezTo>
                    <a:pt x="725" y="84"/>
                    <a:pt x="647" y="172"/>
                    <a:pt x="579" y="261"/>
                  </a:cubicBezTo>
                  <a:cubicBezTo>
                    <a:pt x="184" y="781"/>
                    <a:pt x="0" y="1446"/>
                    <a:pt x="29" y="2097"/>
                  </a:cubicBezTo>
                  <a:cubicBezTo>
                    <a:pt x="59" y="2750"/>
                    <a:pt x="419" y="3643"/>
                    <a:pt x="665" y="3922"/>
                  </a:cubicBezTo>
                  <a:cubicBezTo>
                    <a:pt x="732" y="3997"/>
                    <a:pt x="815" y="4031"/>
                    <a:pt x="900" y="4031"/>
                  </a:cubicBezTo>
                  <a:cubicBezTo>
                    <a:pt x="1046" y="4031"/>
                    <a:pt x="1201" y="3930"/>
                    <a:pt x="1300" y="3763"/>
                  </a:cubicBezTo>
                  <a:cubicBezTo>
                    <a:pt x="1813" y="2899"/>
                    <a:pt x="2046" y="1549"/>
                    <a:pt x="1675" y="618"/>
                  </a:cubicBezTo>
                  <a:cubicBezTo>
                    <a:pt x="1603" y="440"/>
                    <a:pt x="1512" y="264"/>
                    <a:pt x="1364" y="140"/>
                  </a:cubicBezTo>
                  <a:cubicBezTo>
                    <a:pt x="1264" y="55"/>
                    <a:pt x="1131" y="1"/>
                    <a:pt x="1001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6" name="Google Shape;2256;p14"/>
            <p:cNvSpPr/>
            <p:nvPr/>
          </p:nvSpPr>
          <p:spPr>
            <a:xfrm>
              <a:off x="1433304" y="4096376"/>
              <a:ext cx="29712" cy="244628"/>
            </a:xfrm>
            <a:custGeom>
              <a:avLst/>
              <a:gdLst/>
              <a:ahLst/>
              <a:cxnLst/>
              <a:rect l="l" t="t" r="r" b="b"/>
              <a:pathLst>
                <a:path w="435" h="3513" extrusionOk="0">
                  <a:moveTo>
                    <a:pt x="323" y="1"/>
                  </a:moveTo>
                  <a:cubicBezTo>
                    <a:pt x="277" y="1"/>
                    <a:pt x="236" y="34"/>
                    <a:pt x="226" y="82"/>
                  </a:cubicBezTo>
                  <a:cubicBezTo>
                    <a:pt x="7" y="1175"/>
                    <a:pt x="0" y="2176"/>
                    <a:pt x="206" y="3428"/>
                  </a:cubicBezTo>
                  <a:cubicBezTo>
                    <a:pt x="213" y="3464"/>
                    <a:pt x="239" y="3495"/>
                    <a:pt x="274" y="3507"/>
                  </a:cubicBezTo>
                  <a:cubicBezTo>
                    <a:pt x="286" y="3510"/>
                    <a:pt x="297" y="3512"/>
                    <a:pt x="308" y="3512"/>
                  </a:cubicBezTo>
                  <a:cubicBezTo>
                    <a:pt x="312" y="3512"/>
                    <a:pt x="317" y="3512"/>
                    <a:pt x="321" y="3511"/>
                  </a:cubicBezTo>
                  <a:cubicBezTo>
                    <a:pt x="376" y="3502"/>
                    <a:pt x="414" y="3450"/>
                    <a:pt x="405" y="3394"/>
                  </a:cubicBezTo>
                  <a:cubicBezTo>
                    <a:pt x="201" y="2151"/>
                    <a:pt x="206" y="1204"/>
                    <a:pt x="423" y="121"/>
                  </a:cubicBezTo>
                  <a:cubicBezTo>
                    <a:pt x="434" y="67"/>
                    <a:pt x="399" y="13"/>
                    <a:pt x="344" y="3"/>
                  </a:cubicBezTo>
                  <a:cubicBezTo>
                    <a:pt x="337" y="2"/>
                    <a:pt x="330" y="1"/>
                    <a:pt x="323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7" name="Google Shape;2257;p14"/>
            <p:cNvSpPr/>
            <p:nvPr/>
          </p:nvSpPr>
          <p:spPr>
            <a:xfrm>
              <a:off x="1465407" y="4086348"/>
              <a:ext cx="38523" cy="254655"/>
            </a:xfrm>
            <a:custGeom>
              <a:avLst/>
              <a:gdLst/>
              <a:ahLst/>
              <a:cxnLst/>
              <a:rect l="l" t="t" r="r" b="b"/>
              <a:pathLst>
                <a:path w="564" h="3657" extrusionOk="0">
                  <a:moveTo>
                    <a:pt x="117" y="0"/>
                  </a:moveTo>
                  <a:cubicBezTo>
                    <a:pt x="108" y="0"/>
                    <a:pt x="99" y="2"/>
                    <a:pt x="90" y="4"/>
                  </a:cubicBezTo>
                  <a:cubicBezTo>
                    <a:pt x="34" y="22"/>
                    <a:pt x="5" y="77"/>
                    <a:pt x="20" y="131"/>
                  </a:cubicBezTo>
                  <a:cubicBezTo>
                    <a:pt x="358" y="1298"/>
                    <a:pt x="355" y="2219"/>
                    <a:pt x="15" y="3531"/>
                  </a:cubicBezTo>
                  <a:cubicBezTo>
                    <a:pt x="1" y="3582"/>
                    <a:pt x="30" y="3636"/>
                    <a:pt x="78" y="3652"/>
                  </a:cubicBezTo>
                  <a:cubicBezTo>
                    <a:pt x="81" y="3654"/>
                    <a:pt x="84" y="3654"/>
                    <a:pt x="90" y="3654"/>
                  </a:cubicBezTo>
                  <a:cubicBezTo>
                    <a:pt x="98" y="3656"/>
                    <a:pt x="106" y="3657"/>
                    <a:pt x="114" y="3657"/>
                  </a:cubicBezTo>
                  <a:cubicBezTo>
                    <a:pt x="158" y="3657"/>
                    <a:pt x="200" y="3627"/>
                    <a:pt x="212" y="3581"/>
                  </a:cubicBezTo>
                  <a:cubicBezTo>
                    <a:pt x="562" y="2231"/>
                    <a:pt x="563" y="1279"/>
                    <a:pt x="215" y="74"/>
                  </a:cubicBezTo>
                  <a:cubicBezTo>
                    <a:pt x="202" y="28"/>
                    <a:pt x="161" y="0"/>
                    <a:pt x="117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8" name="Google Shape;2258;p14"/>
            <p:cNvSpPr/>
            <p:nvPr/>
          </p:nvSpPr>
          <p:spPr>
            <a:xfrm>
              <a:off x="1525584" y="4151949"/>
              <a:ext cx="188856" cy="237873"/>
            </a:xfrm>
            <a:custGeom>
              <a:avLst/>
              <a:gdLst/>
              <a:ahLst/>
              <a:cxnLst/>
              <a:rect l="l" t="t" r="r" b="b"/>
              <a:pathLst>
                <a:path w="2765" h="3416" extrusionOk="0">
                  <a:moveTo>
                    <a:pt x="2242" y="0"/>
                  </a:moveTo>
                  <a:cubicBezTo>
                    <a:pt x="2235" y="0"/>
                    <a:pt x="2227" y="0"/>
                    <a:pt x="2220" y="1"/>
                  </a:cubicBezTo>
                  <a:cubicBezTo>
                    <a:pt x="2026" y="7"/>
                    <a:pt x="1847" y="90"/>
                    <a:pt x="1680" y="189"/>
                  </a:cubicBezTo>
                  <a:cubicBezTo>
                    <a:pt x="813" y="693"/>
                    <a:pt x="165" y="1900"/>
                    <a:pt x="35" y="2894"/>
                  </a:cubicBezTo>
                  <a:cubicBezTo>
                    <a:pt x="0" y="3173"/>
                    <a:pt x="138" y="3416"/>
                    <a:pt x="373" y="3416"/>
                  </a:cubicBezTo>
                  <a:cubicBezTo>
                    <a:pt x="394" y="3416"/>
                    <a:pt x="416" y="3414"/>
                    <a:pt x="439" y="3410"/>
                  </a:cubicBezTo>
                  <a:cubicBezTo>
                    <a:pt x="803" y="3344"/>
                    <a:pt x="1638" y="2862"/>
                    <a:pt x="2064" y="2366"/>
                  </a:cubicBezTo>
                  <a:cubicBezTo>
                    <a:pt x="2488" y="1872"/>
                    <a:pt x="2753" y="1232"/>
                    <a:pt x="2762" y="581"/>
                  </a:cubicBezTo>
                  <a:cubicBezTo>
                    <a:pt x="2765" y="467"/>
                    <a:pt x="2758" y="352"/>
                    <a:pt x="2707" y="253"/>
                  </a:cubicBezTo>
                  <a:cubicBezTo>
                    <a:pt x="2622" y="88"/>
                    <a:pt x="2428" y="0"/>
                    <a:pt x="2242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9" name="Google Shape;2259;p14"/>
            <p:cNvSpPr/>
            <p:nvPr/>
          </p:nvSpPr>
          <p:spPr>
            <a:xfrm>
              <a:off x="1552223" y="4181754"/>
              <a:ext cx="153886" cy="196301"/>
            </a:xfrm>
            <a:custGeom>
              <a:avLst/>
              <a:gdLst/>
              <a:ahLst/>
              <a:cxnLst/>
              <a:rect l="l" t="t" r="r" b="b"/>
              <a:pathLst>
                <a:path w="2253" h="2819" extrusionOk="0">
                  <a:moveTo>
                    <a:pt x="2141" y="0"/>
                  </a:moveTo>
                  <a:cubicBezTo>
                    <a:pt x="2103" y="0"/>
                    <a:pt x="2067" y="21"/>
                    <a:pt x="2048" y="55"/>
                  </a:cubicBezTo>
                  <a:cubicBezTo>
                    <a:pt x="1553" y="1042"/>
                    <a:pt x="971" y="1792"/>
                    <a:pt x="44" y="2645"/>
                  </a:cubicBezTo>
                  <a:cubicBezTo>
                    <a:pt x="5" y="2683"/>
                    <a:pt x="1" y="2747"/>
                    <a:pt x="39" y="2786"/>
                  </a:cubicBezTo>
                  <a:cubicBezTo>
                    <a:pt x="52" y="2799"/>
                    <a:pt x="66" y="2808"/>
                    <a:pt x="81" y="2814"/>
                  </a:cubicBezTo>
                  <a:cubicBezTo>
                    <a:pt x="91" y="2817"/>
                    <a:pt x="101" y="2818"/>
                    <a:pt x="111" y="2818"/>
                  </a:cubicBezTo>
                  <a:cubicBezTo>
                    <a:pt x="137" y="2818"/>
                    <a:pt x="162" y="2809"/>
                    <a:pt x="181" y="2791"/>
                  </a:cubicBezTo>
                  <a:cubicBezTo>
                    <a:pt x="1114" y="1932"/>
                    <a:pt x="1728" y="1139"/>
                    <a:pt x="2229" y="146"/>
                  </a:cubicBezTo>
                  <a:cubicBezTo>
                    <a:pt x="2252" y="96"/>
                    <a:pt x="2232" y="36"/>
                    <a:pt x="2184" y="10"/>
                  </a:cubicBezTo>
                  <a:cubicBezTo>
                    <a:pt x="2170" y="3"/>
                    <a:pt x="2155" y="0"/>
                    <a:pt x="21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0" name="Google Shape;2260;p14"/>
            <p:cNvSpPr/>
            <p:nvPr/>
          </p:nvSpPr>
          <p:spPr>
            <a:xfrm>
              <a:off x="1537196" y="4162673"/>
              <a:ext cx="160852" cy="203822"/>
            </a:xfrm>
            <a:custGeom>
              <a:avLst/>
              <a:gdLst/>
              <a:ahLst/>
              <a:cxnLst/>
              <a:rect l="l" t="t" r="r" b="b"/>
              <a:pathLst>
                <a:path w="2355" h="2927" extrusionOk="0">
                  <a:moveTo>
                    <a:pt x="2239" y="1"/>
                  </a:moveTo>
                  <a:cubicBezTo>
                    <a:pt x="2219" y="1"/>
                    <a:pt x="2199" y="7"/>
                    <a:pt x="2181" y="20"/>
                  </a:cubicBezTo>
                  <a:cubicBezTo>
                    <a:pt x="1165" y="755"/>
                    <a:pt x="578" y="1502"/>
                    <a:pt x="22" y="2783"/>
                  </a:cubicBezTo>
                  <a:cubicBezTo>
                    <a:pt x="1" y="2834"/>
                    <a:pt x="24" y="2894"/>
                    <a:pt x="75" y="2916"/>
                  </a:cubicBezTo>
                  <a:cubicBezTo>
                    <a:pt x="76" y="2919"/>
                    <a:pt x="81" y="2920"/>
                    <a:pt x="82" y="2920"/>
                  </a:cubicBezTo>
                  <a:cubicBezTo>
                    <a:pt x="94" y="2924"/>
                    <a:pt x="105" y="2926"/>
                    <a:pt x="116" y="2926"/>
                  </a:cubicBezTo>
                  <a:cubicBezTo>
                    <a:pt x="156" y="2926"/>
                    <a:pt x="192" y="2903"/>
                    <a:pt x="206" y="2864"/>
                  </a:cubicBezTo>
                  <a:cubicBezTo>
                    <a:pt x="747" y="1619"/>
                    <a:pt x="1314" y="893"/>
                    <a:pt x="2299" y="182"/>
                  </a:cubicBezTo>
                  <a:cubicBezTo>
                    <a:pt x="2343" y="150"/>
                    <a:pt x="2354" y="87"/>
                    <a:pt x="2321" y="42"/>
                  </a:cubicBezTo>
                  <a:cubicBezTo>
                    <a:pt x="2301" y="16"/>
                    <a:pt x="2271" y="1"/>
                    <a:pt x="2239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1" name="Google Shape;2261;p14"/>
            <p:cNvSpPr/>
            <p:nvPr/>
          </p:nvSpPr>
          <p:spPr>
            <a:xfrm>
              <a:off x="1420735" y="4255920"/>
              <a:ext cx="201561" cy="154659"/>
            </a:xfrm>
            <a:custGeom>
              <a:avLst/>
              <a:gdLst/>
              <a:ahLst/>
              <a:cxnLst/>
              <a:rect l="l" t="t" r="r" b="b"/>
              <a:pathLst>
                <a:path w="2951" h="2221" extrusionOk="0">
                  <a:moveTo>
                    <a:pt x="1559" y="0"/>
                  </a:moveTo>
                  <a:cubicBezTo>
                    <a:pt x="1426" y="0"/>
                    <a:pt x="1313" y="58"/>
                    <a:pt x="1210" y="160"/>
                  </a:cubicBezTo>
                  <a:cubicBezTo>
                    <a:pt x="978" y="394"/>
                    <a:pt x="1016" y="815"/>
                    <a:pt x="1016" y="815"/>
                  </a:cubicBezTo>
                  <a:cubicBezTo>
                    <a:pt x="1016" y="815"/>
                    <a:pt x="914" y="430"/>
                    <a:pt x="796" y="299"/>
                  </a:cubicBezTo>
                  <a:cubicBezTo>
                    <a:pt x="718" y="211"/>
                    <a:pt x="608" y="156"/>
                    <a:pt x="494" y="156"/>
                  </a:cubicBezTo>
                  <a:cubicBezTo>
                    <a:pt x="438" y="156"/>
                    <a:pt x="381" y="169"/>
                    <a:pt x="327" y="198"/>
                  </a:cubicBezTo>
                  <a:cubicBezTo>
                    <a:pt x="88" y="328"/>
                    <a:pt x="0" y="528"/>
                    <a:pt x="67" y="815"/>
                  </a:cubicBezTo>
                  <a:cubicBezTo>
                    <a:pt x="174" y="1264"/>
                    <a:pt x="525" y="1791"/>
                    <a:pt x="678" y="1925"/>
                  </a:cubicBezTo>
                  <a:cubicBezTo>
                    <a:pt x="898" y="2119"/>
                    <a:pt x="1084" y="2221"/>
                    <a:pt x="1318" y="2221"/>
                  </a:cubicBezTo>
                  <a:cubicBezTo>
                    <a:pt x="1424" y="2221"/>
                    <a:pt x="1539" y="2200"/>
                    <a:pt x="1672" y="2157"/>
                  </a:cubicBezTo>
                  <a:cubicBezTo>
                    <a:pt x="1872" y="2093"/>
                    <a:pt x="2173" y="1938"/>
                    <a:pt x="2488" y="1750"/>
                  </a:cubicBezTo>
                  <a:cubicBezTo>
                    <a:pt x="2844" y="1539"/>
                    <a:pt x="2950" y="1299"/>
                    <a:pt x="2848" y="1092"/>
                  </a:cubicBezTo>
                  <a:cubicBezTo>
                    <a:pt x="2770" y="934"/>
                    <a:pt x="2606" y="855"/>
                    <a:pt x="2435" y="855"/>
                  </a:cubicBezTo>
                  <a:cubicBezTo>
                    <a:pt x="2409" y="855"/>
                    <a:pt x="2383" y="856"/>
                    <a:pt x="2357" y="860"/>
                  </a:cubicBezTo>
                  <a:cubicBezTo>
                    <a:pt x="2106" y="895"/>
                    <a:pt x="1898" y="1118"/>
                    <a:pt x="1898" y="1118"/>
                  </a:cubicBezTo>
                  <a:cubicBezTo>
                    <a:pt x="1898" y="1118"/>
                    <a:pt x="2047" y="926"/>
                    <a:pt x="2108" y="655"/>
                  </a:cubicBezTo>
                  <a:cubicBezTo>
                    <a:pt x="2203" y="246"/>
                    <a:pt x="1924" y="96"/>
                    <a:pt x="1738" y="32"/>
                  </a:cubicBezTo>
                  <a:cubicBezTo>
                    <a:pt x="1674" y="11"/>
                    <a:pt x="1615" y="0"/>
                    <a:pt x="155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2" name="Google Shape;2262;p14"/>
            <p:cNvSpPr/>
            <p:nvPr/>
          </p:nvSpPr>
          <p:spPr>
            <a:xfrm>
              <a:off x="1296693" y="4422777"/>
              <a:ext cx="165087" cy="250477"/>
            </a:xfrm>
            <a:custGeom>
              <a:avLst/>
              <a:gdLst/>
              <a:ahLst/>
              <a:cxnLst/>
              <a:rect l="l" t="t" r="r" b="b"/>
              <a:pathLst>
                <a:path w="2417" h="3597" extrusionOk="0">
                  <a:moveTo>
                    <a:pt x="1" y="0"/>
                  </a:moveTo>
                  <a:lnTo>
                    <a:pt x="1" y="0"/>
                  </a:lnTo>
                  <a:cubicBezTo>
                    <a:pt x="260" y="1465"/>
                    <a:pt x="1161" y="2803"/>
                    <a:pt x="2417" y="3597"/>
                  </a:cubicBezTo>
                  <a:cubicBezTo>
                    <a:pt x="1873" y="2249"/>
                    <a:pt x="1044" y="101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3" name="Google Shape;2263;p14"/>
            <p:cNvSpPr/>
            <p:nvPr/>
          </p:nvSpPr>
          <p:spPr>
            <a:xfrm rot="350661">
              <a:off x="1464139" y="4451163"/>
              <a:ext cx="105937" cy="193104"/>
            </a:xfrm>
            <a:custGeom>
              <a:avLst/>
              <a:gdLst/>
              <a:ahLst/>
              <a:cxnLst/>
              <a:rect l="l" t="t" r="r" b="b"/>
              <a:pathLst>
                <a:path w="1551" h="2773" extrusionOk="0">
                  <a:moveTo>
                    <a:pt x="1410" y="1"/>
                  </a:moveTo>
                  <a:lnTo>
                    <a:pt x="1410" y="1"/>
                  </a:lnTo>
                  <a:cubicBezTo>
                    <a:pt x="996" y="827"/>
                    <a:pt x="584" y="1650"/>
                    <a:pt x="171" y="2475"/>
                  </a:cubicBezTo>
                  <a:lnTo>
                    <a:pt x="113" y="2634"/>
                  </a:lnTo>
                  <a:lnTo>
                    <a:pt x="27" y="2364"/>
                  </a:lnTo>
                  <a:cubicBezTo>
                    <a:pt x="18" y="2359"/>
                    <a:pt x="11" y="2353"/>
                    <a:pt x="1" y="2347"/>
                  </a:cubicBezTo>
                  <a:lnTo>
                    <a:pt x="1" y="2347"/>
                  </a:lnTo>
                  <a:cubicBezTo>
                    <a:pt x="40" y="2442"/>
                    <a:pt x="78" y="2539"/>
                    <a:pt x="113" y="2636"/>
                  </a:cubicBezTo>
                  <a:lnTo>
                    <a:pt x="64" y="2773"/>
                  </a:lnTo>
                  <a:cubicBezTo>
                    <a:pt x="492" y="2434"/>
                    <a:pt x="890" y="2048"/>
                    <a:pt x="1158" y="1575"/>
                  </a:cubicBezTo>
                  <a:cubicBezTo>
                    <a:pt x="1426" y="1099"/>
                    <a:pt x="1550" y="528"/>
                    <a:pt x="141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4" name="Google Shape;2264;p14"/>
            <p:cNvSpPr/>
            <p:nvPr/>
          </p:nvSpPr>
          <p:spPr>
            <a:xfrm>
              <a:off x="1545386" y="4171075"/>
              <a:ext cx="21242" cy="37185"/>
            </a:xfrm>
            <a:custGeom>
              <a:avLst/>
              <a:gdLst/>
              <a:ahLst/>
              <a:cxnLst/>
              <a:rect l="l" t="t" r="r" b="b"/>
              <a:pathLst>
                <a:path w="311" h="534" extrusionOk="0">
                  <a:moveTo>
                    <a:pt x="196" y="1"/>
                  </a:moveTo>
                  <a:cubicBezTo>
                    <a:pt x="166" y="1"/>
                    <a:pt x="136" y="15"/>
                    <a:pt x="114" y="47"/>
                  </a:cubicBezTo>
                  <a:cubicBezTo>
                    <a:pt x="66" y="116"/>
                    <a:pt x="41" y="206"/>
                    <a:pt x="22" y="286"/>
                  </a:cubicBezTo>
                  <a:cubicBezTo>
                    <a:pt x="6" y="366"/>
                    <a:pt x="0" y="441"/>
                    <a:pt x="53" y="508"/>
                  </a:cubicBezTo>
                  <a:cubicBezTo>
                    <a:pt x="65" y="525"/>
                    <a:pt x="80" y="534"/>
                    <a:pt x="97" y="534"/>
                  </a:cubicBezTo>
                  <a:cubicBezTo>
                    <a:pt x="106" y="534"/>
                    <a:pt x="116" y="532"/>
                    <a:pt x="126" y="527"/>
                  </a:cubicBezTo>
                  <a:cubicBezTo>
                    <a:pt x="264" y="464"/>
                    <a:pt x="311" y="232"/>
                    <a:pt x="293" y="94"/>
                  </a:cubicBezTo>
                  <a:cubicBezTo>
                    <a:pt x="287" y="36"/>
                    <a:pt x="242" y="1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5" name="Google Shape;2265;p14"/>
            <p:cNvSpPr/>
            <p:nvPr/>
          </p:nvSpPr>
          <p:spPr>
            <a:xfrm>
              <a:off x="1570842" y="4158162"/>
              <a:ext cx="19466" cy="28411"/>
            </a:xfrm>
            <a:custGeom>
              <a:avLst/>
              <a:gdLst/>
              <a:ahLst/>
              <a:cxnLst/>
              <a:rect l="l" t="t" r="r" b="b"/>
              <a:pathLst>
                <a:path w="285" h="408" extrusionOk="0">
                  <a:moveTo>
                    <a:pt x="196" y="0"/>
                  </a:moveTo>
                  <a:cubicBezTo>
                    <a:pt x="176" y="0"/>
                    <a:pt x="155" y="7"/>
                    <a:pt x="139" y="20"/>
                  </a:cubicBezTo>
                  <a:cubicBezTo>
                    <a:pt x="94" y="59"/>
                    <a:pt x="59" y="103"/>
                    <a:pt x="35" y="158"/>
                  </a:cubicBezTo>
                  <a:cubicBezTo>
                    <a:pt x="22" y="186"/>
                    <a:pt x="12" y="215"/>
                    <a:pt x="6" y="244"/>
                  </a:cubicBezTo>
                  <a:cubicBezTo>
                    <a:pt x="0" y="272"/>
                    <a:pt x="0" y="300"/>
                    <a:pt x="12" y="325"/>
                  </a:cubicBezTo>
                  <a:cubicBezTo>
                    <a:pt x="15" y="336"/>
                    <a:pt x="21" y="345"/>
                    <a:pt x="28" y="352"/>
                  </a:cubicBezTo>
                  <a:cubicBezTo>
                    <a:pt x="35" y="361"/>
                    <a:pt x="39" y="365"/>
                    <a:pt x="38" y="365"/>
                  </a:cubicBezTo>
                  <a:cubicBezTo>
                    <a:pt x="38" y="365"/>
                    <a:pt x="37" y="364"/>
                    <a:pt x="34" y="361"/>
                  </a:cubicBezTo>
                  <a:lnTo>
                    <a:pt x="34" y="361"/>
                  </a:lnTo>
                  <a:cubicBezTo>
                    <a:pt x="51" y="388"/>
                    <a:pt x="81" y="408"/>
                    <a:pt x="113" y="408"/>
                  </a:cubicBezTo>
                  <a:cubicBezTo>
                    <a:pt x="121" y="408"/>
                    <a:pt x="129" y="406"/>
                    <a:pt x="137" y="403"/>
                  </a:cubicBezTo>
                  <a:cubicBezTo>
                    <a:pt x="172" y="390"/>
                    <a:pt x="200" y="381"/>
                    <a:pt x="223" y="352"/>
                  </a:cubicBezTo>
                  <a:cubicBezTo>
                    <a:pt x="245" y="325"/>
                    <a:pt x="260" y="279"/>
                    <a:pt x="268" y="244"/>
                  </a:cubicBezTo>
                  <a:cubicBezTo>
                    <a:pt x="285" y="177"/>
                    <a:pt x="283" y="118"/>
                    <a:pt x="267" y="52"/>
                  </a:cubicBezTo>
                  <a:cubicBezTo>
                    <a:pt x="259" y="17"/>
                    <a:pt x="228" y="0"/>
                    <a:pt x="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6" name="Google Shape;2266;p14"/>
            <p:cNvSpPr/>
            <p:nvPr/>
          </p:nvSpPr>
          <p:spPr>
            <a:xfrm rot="487005" flipH="1">
              <a:off x="1446104" y="4368547"/>
              <a:ext cx="43856" cy="371208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67" name="Google Shape;2267;p14"/>
          <p:cNvGrpSpPr/>
          <p:nvPr/>
        </p:nvGrpSpPr>
        <p:grpSpPr>
          <a:xfrm>
            <a:off x="3023953" y="5525434"/>
            <a:ext cx="630947" cy="693209"/>
            <a:chOff x="1799697" y="4222450"/>
            <a:chExt cx="473210" cy="519907"/>
          </a:xfrm>
        </p:grpSpPr>
        <p:sp>
          <p:nvSpPr>
            <p:cNvPr id="2268" name="Google Shape;2268;p14"/>
            <p:cNvSpPr/>
            <p:nvPr/>
          </p:nvSpPr>
          <p:spPr>
            <a:xfrm>
              <a:off x="1799697" y="4414446"/>
              <a:ext cx="247323" cy="202499"/>
            </a:xfrm>
            <a:custGeom>
              <a:avLst/>
              <a:gdLst/>
              <a:ahLst/>
              <a:cxnLst/>
              <a:rect l="l" t="t" r="r" b="b"/>
              <a:pathLst>
                <a:path w="3621" h="2908" extrusionOk="0">
                  <a:moveTo>
                    <a:pt x="665" y="0"/>
                  </a:moveTo>
                  <a:cubicBezTo>
                    <a:pt x="444" y="0"/>
                    <a:pt x="292" y="59"/>
                    <a:pt x="177" y="182"/>
                  </a:cubicBezTo>
                  <a:cubicBezTo>
                    <a:pt x="0" y="371"/>
                    <a:pt x="13" y="699"/>
                    <a:pt x="212" y="1062"/>
                  </a:cubicBezTo>
                  <a:cubicBezTo>
                    <a:pt x="410" y="1421"/>
                    <a:pt x="736" y="1762"/>
                    <a:pt x="1157" y="2047"/>
                  </a:cubicBezTo>
                  <a:cubicBezTo>
                    <a:pt x="1328" y="2164"/>
                    <a:pt x="1514" y="2269"/>
                    <a:pt x="1710" y="2364"/>
                  </a:cubicBezTo>
                  <a:cubicBezTo>
                    <a:pt x="2275" y="2637"/>
                    <a:pt x="2973" y="2844"/>
                    <a:pt x="3533" y="2907"/>
                  </a:cubicBezTo>
                  <a:cubicBezTo>
                    <a:pt x="3536" y="2907"/>
                    <a:pt x="3539" y="2908"/>
                    <a:pt x="3541" y="2908"/>
                  </a:cubicBezTo>
                  <a:cubicBezTo>
                    <a:pt x="3566" y="2908"/>
                    <a:pt x="3587" y="2896"/>
                    <a:pt x="3600" y="2878"/>
                  </a:cubicBezTo>
                  <a:cubicBezTo>
                    <a:pt x="3616" y="2856"/>
                    <a:pt x="3620" y="2828"/>
                    <a:pt x="3609" y="2804"/>
                  </a:cubicBezTo>
                  <a:cubicBezTo>
                    <a:pt x="3211" y="1861"/>
                    <a:pt x="2723" y="1182"/>
                    <a:pt x="1976" y="526"/>
                  </a:cubicBezTo>
                  <a:cubicBezTo>
                    <a:pt x="1924" y="481"/>
                    <a:pt x="1863" y="432"/>
                    <a:pt x="1791" y="384"/>
                  </a:cubicBezTo>
                  <a:cubicBezTo>
                    <a:pt x="1544" y="217"/>
                    <a:pt x="1252" y="81"/>
                    <a:pt x="1050" y="43"/>
                  </a:cubicBezTo>
                  <a:cubicBezTo>
                    <a:pt x="901" y="15"/>
                    <a:pt x="775" y="0"/>
                    <a:pt x="66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9" name="Google Shape;2269;p14"/>
            <p:cNvSpPr/>
            <p:nvPr/>
          </p:nvSpPr>
          <p:spPr>
            <a:xfrm>
              <a:off x="2043206" y="4464795"/>
              <a:ext cx="229701" cy="151735"/>
            </a:xfrm>
            <a:custGeom>
              <a:avLst/>
              <a:gdLst/>
              <a:ahLst/>
              <a:cxnLst/>
              <a:rect l="l" t="t" r="r" b="b"/>
              <a:pathLst>
                <a:path w="3363" h="2179" extrusionOk="0">
                  <a:moveTo>
                    <a:pt x="2500" y="1"/>
                  </a:moveTo>
                  <a:cubicBezTo>
                    <a:pt x="2359" y="1"/>
                    <a:pt x="2227" y="17"/>
                    <a:pt x="2129" y="43"/>
                  </a:cubicBezTo>
                  <a:cubicBezTo>
                    <a:pt x="1726" y="151"/>
                    <a:pt x="1297" y="284"/>
                    <a:pt x="902" y="614"/>
                  </a:cubicBezTo>
                  <a:cubicBezTo>
                    <a:pt x="532" y="926"/>
                    <a:pt x="83" y="1579"/>
                    <a:pt x="4" y="2085"/>
                  </a:cubicBezTo>
                  <a:cubicBezTo>
                    <a:pt x="0" y="2107"/>
                    <a:pt x="6" y="2127"/>
                    <a:pt x="20" y="2143"/>
                  </a:cubicBezTo>
                  <a:cubicBezTo>
                    <a:pt x="26" y="2148"/>
                    <a:pt x="32" y="2152"/>
                    <a:pt x="36" y="2156"/>
                  </a:cubicBezTo>
                  <a:cubicBezTo>
                    <a:pt x="48" y="2164"/>
                    <a:pt x="61" y="2170"/>
                    <a:pt x="76" y="2170"/>
                  </a:cubicBezTo>
                  <a:cubicBezTo>
                    <a:pt x="199" y="2175"/>
                    <a:pt x="317" y="2178"/>
                    <a:pt x="432" y="2178"/>
                  </a:cubicBezTo>
                  <a:cubicBezTo>
                    <a:pt x="1088" y="2178"/>
                    <a:pt x="1601" y="2082"/>
                    <a:pt x="1992" y="1887"/>
                  </a:cubicBezTo>
                  <a:cubicBezTo>
                    <a:pt x="2548" y="1608"/>
                    <a:pt x="3187" y="1155"/>
                    <a:pt x="3319" y="718"/>
                  </a:cubicBezTo>
                  <a:cubicBezTo>
                    <a:pt x="3362" y="572"/>
                    <a:pt x="3348" y="435"/>
                    <a:pt x="3276" y="313"/>
                  </a:cubicBezTo>
                  <a:cubicBezTo>
                    <a:pt x="3241" y="252"/>
                    <a:pt x="3190" y="198"/>
                    <a:pt x="3125" y="154"/>
                  </a:cubicBezTo>
                  <a:cubicBezTo>
                    <a:pt x="2959" y="41"/>
                    <a:pt x="2719" y="1"/>
                    <a:pt x="250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0" name="Google Shape;2270;p14"/>
            <p:cNvSpPr/>
            <p:nvPr/>
          </p:nvSpPr>
          <p:spPr>
            <a:xfrm>
              <a:off x="2019504" y="4414376"/>
              <a:ext cx="43850" cy="327981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1" name="Google Shape;2271;p14"/>
            <p:cNvSpPr/>
            <p:nvPr/>
          </p:nvSpPr>
          <p:spPr>
            <a:xfrm>
              <a:off x="1964997" y="4222450"/>
              <a:ext cx="153066" cy="272273"/>
            </a:xfrm>
            <a:custGeom>
              <a:avLst/>
              <a:gdLst/>
              <a:ahLst/>
              <a:cxnLst/>
              <a:rect l="l" t="t" r="r" b="b"/>
              <a:pathLst>
                <a:path w="2241" h="3910" extrusionOk="0">
                  <a:moveTo>
                    <a:pt x="1035" y="1"/>
                  </a:moveTo>
                  <a:cubicBezTo>
                    <a:pt x="974" y="1"/>
                    <a:pt x="913" y="10"/>
                    <a:pt x="854" y="27"/>
                  </a:cubicBezTo>
                  <a:cubicBezTo>
                    <a:pt x="443" y="148"/>
                    <a:pt x="160" y="725"/>
                    <a:pt x="115" y="1095"/>
                  </a:cubicBezTo>
                  <a:cubicBezTo>
                    <a:pt x="1" y="2000"/>
                    <a:pt x="329" y="2939"/>
                    <a:pt x="1085" y="3882"/>
                  </a:cubicBezTo>
                  <a:cubicBezTo>
                    <a:pt x="1093" y="3888"/>
                    <a:pt x="1098" y="3892"/>
                    <a:pt x="1104" y="3896"/>
                  </a:cubicBezTo>
                  <a:cubicBezTo>
                    <a:pt x="1114" y="3904"/>
                    <a:pt x="1129" y="3909"/>
                    <a:pt x="1144" y="3909"/>
                  </a:cubicBezTo>
                  <a:cubicBezTo>
                    <a:pt x="1165" y="3909"/>
                    <a:pt x="1187" y="3901"/>
                    <a:pt x="1202" y="3885"/>
                  </a:cubicBezTo>
                  <a:cubicBezTo>
                    <a:pt x="1648" y="3386"/>
                    <a:pt x="1945" y="2867"/>
                    <a:pt x="2081" y="2335"/>
                  </a:cubicBezTo>
                  <a:cubicBezTo>
                    <a:pt x="2241" y="1710"/>
                    <a:pt x="2165" y="1067"/>
                    <a:pt x="1877" y="573"/>
                  </a:cubicBezTo>
                  <a:cubicBezTo>
                    <a:pt x="1778" y="404"/>
                    <a:pt x="1639" y="256"/>
                    <a:pt x="1488" y="154"/>
                  </a:cubicBezTo>
                  <a:cubicBezTo>
                    <a:pt x="1340" y="52"/>
                    <a:pt x="1185" y="1"/>
                    <a:pt x="103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2" name="Google Shape;2272;p14"/>
            <p:cNvSpPr/>
            <p:nvPr/>
          </p:nvSpPr>
          <p:spPr>
            <a:xfrm>
              <a:off x="2039723" y="4245988"/>
              <a:ext cx="54369" cy="235854"/>
            </a:xfrm>
            <a:custGeom>
              <a:avLst/>
              <a:gdLst/>
              <a:ahLst/>
              <a:cxnLst/>
              <a:rect l="l" t="t" r="r" b="b"/>
              <a:pathLst>
                <a:path w="796" h="3387" extrusionOk="0">
                  <a:moveTo>
                    <a:pt x="378" y="0"/>
                  </a:moveTo>
                  <a:cubicBezTo>
                    <a:pt x="369" y="0"/>
                    <a:pt x="359" y="2"/>
                    <a:pt x="350" y="5"/>
                  </a:cubicBezTo>
                  <a:cubicBezTo>
                    <a:pt x="312" y="21"/>
                    <a:pt x="294" y="65"/>
                    <a:pt x="309" y="103"/>
                  </a:cubicBezTo>
                  <a:cubicBezTo>
                    <a:pt x="564" y="728"/>
                    <a:pt x="644" y="1292"/>
                    <a:pt x="552" y="1828"/>
                  </a:cubicBezTo>
                  <a:cubicBezTo>
                    <a:pt x="462" y="2362"/>
                    <a:pt x="230" y="2859"/>
                    <a:pt x="15" y="3277"/>
                  </a:cubicBezTo>
                  <a:cubicBezTo>
                    <a:pt x="0" y="3311"/>
                    <a:pt x="12" y="3353"/>
                    <a:pt x="42" y="3373"/>
                  </a:cubicBezTo>
                  <a:cubicBezTo>
                    <a:pt x="44" y="3375"/>
                    <a:pt x="48" y="3376"/>
                    <a:pt x="50" y="3379"/>
                  </a:cubicBezTo>
                  <a:cubicBezTo>
                    <a:pt x="60" y="3384"/>
                    <a:pt x="71" y="3386"/>
                    <a:pt x="82" y="3386"/>
                  </a:cubicBezTo>
                  <a:cubicBezTo>
                    <a:pt x="110" y="3386"/>
                    <a:pt x="137" y="3372"/>
                    <a:pt x="150" y="3346"/>
                  </a:cubicBezTo>
                  <a:cubicBezTo>
                    <a:pt x="370" y="2917"/>
                    <a:pt x="608" y="2407"/>
                    <a:pt x="702" y="1853"/>
                  </a:cubicBezTo>
                  <a:cubicBezTo>
                    <a:pt x="796" y="1291"/>
                    <a:pt x="714" y="699"/>
                    <a:pt x="449" y="46"/>
                  </a:cubicBezTo>
                  <a:cubicBezTo>
                    <a:pt x="437" y="17"/>
                    <a:pt x="408" y="0"/>
                    <a:pt x="378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3" name="Google Shape;2273;p14"/>
            <p:cNvSpPr/>
            <p:nvPr/>
          </p:nvSpPr>
          <p:spPr>
            <a:xfrm>
              <a:off x="2065884" y="4510827"/>
              <a:ext cx="192408" cy="92545"/>
            </a:xfrm>
            <a:custGeom>
              <a:avLst/>
              <a:gdLst/>
              <a:ahLst/>
              <a:cxnLst/>
              <a:rect l="l" t="t" r="r" b="b"/>
              <a:pathLst>
                <a:path w="2817" h="1329" extrusionOk="0">
                  <a:moveTo>
                    <a:pt x="2732" y="0"/>
                  </a:moveTo>
                  <a:cubicBezTo>
                    <a:pt x="2709" y="0"/>
                    <a:pt x="2687" y="10"/>
                    <a:pt x="2673" y="29"/>
                  </a:cubicBezTo>
                  <a:cubicBezTo>
                    <a:pt x="2440" y="327"/>
                    <a:pt x="1861" y="701"/>
                    <a:pt x="1468" y="866"/>
                  </a:cubicBezTo>
                  <a:cubicBezTo>
                    <a:pt x="1023" y="1049"/>
                    <a:pt x="446" y="1154"/>
                    <a:pt x="73" y="1179"/>
                  </a:cubicBezTo>
                  <a:cubicBezTo>
                    <a:pt x="31" y="1181"/>
                    <a:pt x="0" y="1217"/>
                    <a:pt x="2" y="1256"/>
                  </a:cubicBezTo>
                  <a:cubicBezTo>
                    <a:pt x="3" y="1283"/>
                    <a:pt x="16" y="1303"/>
                    <a:pt x="35" y="1315"/>
                  </a:cubicBezTo>
                  <a:cubicBezTo>
                    <a:pt x="45" y="1324"/>
                    <a:pt x="60" y="1328"/>
                    <a:pt x="75" y="1328"/>
                  </a:cubicBezTo>
                  <a:cubicBezTo>
                    <a:pt x="78" y="1328"/>
                    <a:pt x="80" y="1328"/>
                    <a:pt x="82" y="1328"/>
                  </a:cubicBezTo>
                  <a:cubicBezTo>
                    <a:pt x="440" y="1306"/>
                    <a:pt x="1035" y="1208"/>
                    <a:pt x="1526" y="1004"/>
                  </a:cubicBezTo>
                  <a:cubicBezTo>
                    <a:pt x="1937" y="834"/>
                    <a:pt x="2536" y="448"/>
                    <a:pt x="2791" y="123"/>
                  </a:cubicBezTo>
                  <a:cubicBezTo>
                    <a:pt x="2816" y="89"/>
                    <a:pt x="2812" y="42"/>
                    <a:pt x="2778" y="16"/>
                  </a:cubicBezTo>
                  <a:cubicBezTo>
                    <a:pt x="2765" y="6"/>
                    <a:pt x="2748" y="0"/>
                    <a:pt x="2732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4" name="Google Shape;2274;p14"/>
            <p:cNvSpPr/>
            <p:nvPr/>
          </p:nvSpPr>
          <p:spPr>
            <a:xfrm>
              <a:off x="1821555" y="4457274"/>
              <a:ext cx="201151" cy="136972"/>
            </a:xfrm>
            <a:custGeom>
              <a:avLst/>
              <a:gdLst/>
              <a:ahLst/>
              <a:cxnLst/>
              <a:rect l="l" t="t" r="r" b="b"/>
              <a:pathLst>
                <a:path w="2945" h="1967" extrusionOk="0">
                  <a:moveTo>
                    <a:pt x="84" y="0"/>
                  </a:moveTo>
                  <a:cubicBezTo>
                    <a:pt x="76" y="0"/>
                    <a:pt x="68" y="1"/>
                    <a:pt x="61" y="4"/>
                  </a:cubicBezTo>
                  <a:cubicBezTo>
                    <a:pt x="23" y="17"/>
                    <a:pt x="1" y="61"/>
                    <a:pt x="14" y="99"/>
                  </a:cubicBezTo>
                  <a:cubicBezTo>
                    <a:pt x="132" y="449"/>
                    <a:pt x="453" y="871"/>
                    <a:pt x="792" y="1129"/>
                  </a:cubicBezTo>
                  <a:cubicBezTo>
                    <a:pt x="832" y="1166"/>
                    <a:pt x="874" y="1198"/>
                    <a:pt x="918" y="1224"/>
                  </a:cubicBezTo>
                  <a:cubicBezTo>
                    <a:pt x="1212" y="1425"/>
                    <a:pt x="1508" y="1543"/>
                    <a:pt x="1843" y="1679"/>
                  </a:cubicBezTo>
                  <a:lnTo>
                    <a:pt x="1894" y="1697"/>
                  </a:lnTo>
                  <a:cubicBezTo>
                    <a:pt x="2136" y="1797"/>
                    <a:pt x="2422" y="1864"/>
                    <a:pt x="2652" y="1919"/>
                  </a:cubicBezTo>
                  <a:cubicBezTo>
                    <a:pt x="2720" y="1935"/>
                    <a:pt x="2784" y="1950"/>
                    <a:pt x="2843" y="1964"/>
                  </a:cubicBezTo>
                  <a:cubicBezTo>
                    <a:pt x="2849" y="1966"/>
                    <a:pt x="2855" y="1966"/>
                    <a:pt x="2861" y="1966"/>
                  </a:cubicBezTo>
                  <a:cubicBezTo>
                    <a:pt x="2895" y="1966"/>
                    <a:pt x="2925" y="1943"/>
                    <a:pt x="2935" y="1909"/>
                  </a:cubicBezTo>
                  <a:cubicBezTo>
                    <a:pt x="2945" y="1869"/>
                    <a:pt x="2920" y="1829"/>
                    <a:pt x="2879" y="1818"/>
                  </a:cubicBezTo>
                  <a:cubicBezTo>
                    <a:pt x="2821" y="1804"/>
                    <a:pt x="2755" y="1786"/>
                    <a:pt x="2687" y="1770"/>
                  </a:cubicBezTo>
                  <a:cubicBezTo>
                    <a:pt x="2462" y="1718"/>
                    <a:pt x="2181" y="1651"/>
                    <a:pt x="1951" y="1558"/>
                  </a:cubicBezTo>
                  <a:lnTo>
                    <a:pt x="1900" y="1537"/>
                  </a:lnTo>
                  <a:cubicBezTo>
                    <a:pt x="1525" y="1389"/>
                    <a:pt x="1205" y="1257"/>
                    <a:pt x="883" y="1011"/>
                  </a:cubicBezTo>
                  <a:cubicBezTo>
                    <a:pt x="569" y="772"/>
                    <a:pt x="265" y="368"/>
                    <a:pt x="155" y="51"/>
                  </a:cubicBezTo>
                  <a:cubicBezTo>
                    <a:pt x="146" y="20"/>
                    <a:pt x="116" y="0"/>
                    <a:pt x="84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5" name="Google Shape;2275;p14"/>
            <p:cNvSpPr/>
            <p:nvPr/>
          </p:nvSpPr>
          <p:spPr>
            <a:xfrm>
              <a:off x="2033097" y="4234915"/>
              <a:ext cx="23906" cy="244697"/>
            </a:xfrm>
            <a:custGeom>
              <a:avLst/>
              <a:gdLst/>
              <a:ahLst/>
              <a:cxnLst/>
              <a:rect l="l" t="t" r="r" b="b"/>
              <a:pathLst>
                <a:path w="350" h="3514" extrusionOk="0">
                  <a:moveTo>
                    <a:pt x="79" y="0"/>
                  </a:moveTo>
                  <a:cubicBezTo>
                    <a:pt x="76" y="0"/>
                    <a:pt x="74" y="1"/>
                    <a:pt x="71" y="1"/>
                  </a:cubicBezTo>
                  <a:cubicBezTo>
                    <a:pt x="30" y="7"/>
                    <a:pt x="1" y="45"/>
                    <a:pt x="7" y="85"/>
                  </a:cubicBezTo>
                  <a:cubicBezTo>
                    <a:pt x="168" y="1244"/>
                    <a:pt x="200" y="2307"/>
                    <a:pt x="107" y="3432"/>
                  </a:cubicBezTo>
                  <a:cubicBezTo>
                    <a:pt x="103" y="3461"/>
                    <a:pt x="116" y="3487"/>
                    <a:pt x="138" y="3502"/>
                  </a:cubicBezTo>
                  <a:cubicBezTo>
                    <a:pt x="148" y="3509"/>
                    <a:pt x="160" y="3512"/>
                    <a:pt x="174" y="3513"/>
                  </a:cubicBezTo>
                  <a:cubicBezTo>
                    <a:pt x="177" y="3514"/>
                    <a:pt x="180" y="3514"/>
                    <a:pt x="182" y="3514"/>
                  </a:cubicBezTo>
                  <a:cubicBezTo>
                    <a:pt x="221" y="3514"/>
                    <a:pt x="250" y="3484"/>
                    <a:pt x="254" y="3446"/>
                  </a:cubicBezTo>
                  <a:cubicBezTo>
                    <a:pt x="349" y="2309"/>
                    <a:pt x="319" y="1235"/>
                    <a:pt x="154" y="65"/>
                  </a:cubicBezTo>
                  <a:cubicBezTo>
                    <a:pt x="148" y="27"/>
                    <a:pt x="115" y="0"/>
                    <a:pt x="79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6" name="Google Shape;2276;p14"/>
            <p:cNvSpPr/>
            <p:nvPr/>
          </p:nvSpPr>
          <p:spPr>
            <a:xfrm>
              <a:off x="2065269" y="4494670"/>
              <a:ext cx="194389" cy="107934"/>
            </a:xfrm>
            <a:custGeom>
              <a:avLst/>
              <a:gdLst/>
              <a:ahLst/>
              <a:cxnLst/>
              <a:rect l="l" t="t" r="r" b="b"/>
              <a:pathLst>
                <a:path w="2846" h="1550" extrusionOk="0">
                  <a:moveTo>
                    <a:pt x="2760" y="1"/>
                  </a:moveTo>
                  <a:cubicBezTo>
                    <a:pt x="2749" y="1"/>
                    <a:pt x="2739" y="3"/>
                    <a:pt x="2729" y="8"/>
                  </a:cubicBezTo>
                  <a:lnTo>
                    <a:pt x="2692" y="24"/>
                  </a:lnTo>
                  <a:cubicBezTo>
                    <a:pt x="1760" y="448"/>
                    <a:pt x="879" y="849"/>
                    <a:pt x="44" y="1414"/>
                  </a:cubicBezTo>
                  <a:cubicBezTo>
                    <a:pt x="9" y="1437"/>
                    <a:pt x="1" y="1483"/>
                    <a:pt x="24" y="1518"/>
                  </a:cubicBezTo>
                  <a:cubicBezTo>
                    <a:pt x="31" y="1525"/>
                    <a:pt x="37" y="1531"/>
                    <a:pt x="44" y="1537"/>
                  </a:cubicBezTo>
                  <a:cubicBezTo>
                    <a:pt x="56" y="1545"/>
                    <a:pt x="71" y="1549"/>
                    <a:pt x="86" y="1549"/>
                  </a:cubicBezTo>
                  <a:cubicBezTo>
                    <a:pt x="101" y="1549"/>
                    <a:pt x="115" y="1545"/>
                    <a:pt x="127" y="1537"/>
                  </a:cubicBezTo>
                  <a:cubicBezTo>
                    <a:pt x="955" y="978"/>
                    <a:pt x="1830" y="580"/>
                    <a:pt x="2755" y="159"/>
                  </a:cubicBezTo>
                  <a:lnTo>
                    <a:pt x="2792" y="143"/>
                  </a:lnTo>
                  <a:cubicBezTo>
                    <a:pt x="2829" y="126"/>
                    <a:pt x="2845" y="81"/>
                    <a:pt x="2828" y="44"/>
                  </a:cubicBezTo>
                  <a:cubicBezTo>
                    <a:pt x="2815" y="17"/>
                    <a:pt x="2788" y="1"/>
                    <a:pt x="2760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7" name="Google Shape;2277;p14"/>
            <p:cNvSpPr/>
            <p:nvPr/>
          </p:nvSpPr>
          <p:spPr>
            <a:xfrm>
              <a:off x="1824834" y="4439446"/>
              <a:ext cx="197667" cy="154242"/>
            </a:xfrm>
            <a:custGeom>
              <a:avLst/>
              <a:gdLst/>
              <a:ahLst/>
              <a:cxnLst/>
              <a:rect l="l" t="t" r="r" b="b"/>
              <a:pathLst>
                <a:path w="2894" h="2215" extrusionOk="0">
                  <a:moveTo>
                    <a:pt x="86" y="0"/>
                  </a:moveTo>
                  <a:cubicBezTo>
                    <a:pt x="70" y="0"/>
                    <a:pt x="53" y="6"/>
                    <a:pt x="39" y="18"/>
                  </a:cubicBezTo>
                  <a:cubicBezTo>
                    <a:pt x="5" y="43"/>
                    <a:pt x="1" y="91"/>
                    <a:pt x="27" y="123"/>
                  </a:cubicBezTo>
                  <a:cubicBezTo>
                    <a:pt x="262" y="416"/>
                    <a:pt x="699" y="837"/>
                    <a:pt x="1024" y="1082"/>
                  </a:cubicBezTo>
                  <a:cubicBezTo>
                    <a:pt x="1168" y="1188"/>
                    <a:pt x="1320" y="1296"/>
                    <a:pt x="1482" y="1407"/>
                  </a:cubicBezTo>
                  <a:cubicBezTo>
                    <a:pt x="1834" y="1647"/>
                    <a:pt x="2245" y="1901"/>
                    <a:pt x="2771" y="2206"/>
                  </a:cubicBezTo>
                  <a:cubicBezTo>
                    <a:pt x="2784" y="2212"/>
                    <a:pt x="2797" y="2215"/>
                    <a:pt x="2809" y="2215"/>
                  </a:cubicBezTo>
                  <a:cubicBezTo>
                    <a:pt x="2835" y="2215"/>
                    <a:pt x="2860" y="2202"/>
                    <a:pt x="2873" y="2178"/>
                  </a:cubicBezTo>
                  <a:cubicBezTo>
                    <a:pt x="2894" y="2142"/>
                    <a:pt x="2882" y="2096"/>
                    <a:pt x="2846" y="2076"/>
                  </a:cubicBezTo>
                  <a:cubicBezTo>
                    <a:pt x="2085" y="1633"/>
                    <a:pt x="1565" y="1301"/>
                    <a:pt x="1113" y="961"/>
                  </a:cubicBezTo>
                  <a:cubicBezTo>
                    <a:pt x="798" y="725"/>
                    <a:pt x="373" y="314"/>
                    <a:pt x="144" y="28"/>
                  </a:cubicBezTo>
                  <a:cubicBezTo>
                    <a:pt x="130" y="10"/>
                    <a:pt x="108" y="0"/>
                    <a:pt x="86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8" name="Google Shape;2278;p14"/>
            <p:cNvSpPr/>
            <p:nvPr/>
          </p:nvSpPr>
          <p:spPr>
            <a:xfrm>
              <a:off x="2065474" y="4482484"/>
              <a:ext cx="184144" cy="120051"/>
            </a:xfrm>
            <a:custGeom>
              <a:avLst/>
              <a:gdLst/>
              <a:ahLst/>
              <a:cxnLst/>
              <a:rect l="l" t="t" r="r" b="b"/>
              <a:pathLst>
                <a:path w="2696" h="1724" extrusionOk="0">
                  <a:moveTo>
                    <a:pt x="2541" y="0"/>
                  </a:moveTo>
                  <a:cubicBezTo>
                    <a:pt x="2142" y="0"/>
                    <a:pt x="1587" y="115"/>
                    <a:pt x="1261" y="270"/>
                  </a:cubicBezTo>
                  <a:cubicBezTo>
                    <a:pt x="865" y="458"/>
                    <a:pt x="325" y="948"/>
                    <a:pt x="17" y="1617"/>
                  </a:cubicBezTo>
                  <a:cubicBezTo>
                    <a:pt x="0" y="1653"/>
                    <a:pt x="12" y="1691"/>
                    <a:pt x="41" y="1712"/>
                  </a:cubicBezTo>
                  <a:lnTo>
                    <a:pt x="51" y="1716"/>
                  </a:lnTo>
                  <a:cubicBezTo>
                    <a:pt x="62" y="1721"/>
                    <a:pt x="73" y="1723"/>
                    <a:pt x="84" y="1723"/>
                  </a:cubicBezTo>
                  <a:cubicBezTo>
                    <a:pt x="112" y="1723"/>
                    <a:pt x="138" y="1708"/>
                    <a:pt x="152" y="1679"/>
                  </a:cubicBezTo>
                  <a:cubicBezTo>
                    <a:pt x="445" y="1044"/>
                    <a:pt x="952" y="582"/>
                    <a:pt x="1325" y="404"/>
                  </a:cubicBezTo>
                  <a:cubicBezTo>
                    <a:pt x="1632" y="258"/>
                    <a:pt x="2159" y="151"/>
                    <a:pt x="2539" y="151"/>
                  </a:cubicBezTo>
                  <a:cubicBezTo>
                    <a:pt x="2565" y="151"/>
                    <a:pt x="2591" y="151"/>
                    <a:pt x="2615" y="152"/>
                  </a:cubicBezTo>
                  <a:cubicBezTo>
                    <a:pt x="2616" y="152"/>
                    <a:pt x="2617" y="152"/>
                    <a:pt x="2618" y="152"/>
                  </a:cubicBezTo>
                  <a:cubicBezTo>
                    <a:pt x="2659" y="152"/>
                    <a:pt x="2691" y="119"/>
                    <a:pt x="2694" y="81"/>
                  </a:cubicBezTo>
                  <a:cubicBezTo>
                    <a:pt x="2695" y="38"/>
                    <a:pt x="2662" y="3"/>
                    <a:pt x="2622" y="2"/>
                  </a:cubicBezTo>
                  <a:cubicBezTo>
                    <a:pt x="2596" y="1"/>
                    <a:pt x="2569" y="0"/>
                    <a:pt x="25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9" name="Google Shape;2279;p14"/>
            <p:cNvSpPr/>
            <p:nvPr/>
          </p:nvSpPr>
          <p:spPr>
            <a:xfrm>
              <a:off x="1994573" y="4237492"/>
              <a:ext cx="56828" cy="244349"/>
            </a:xfrm>
            <a:custGeom>
              <a:avLst/>
              <a:gdLst/>
              <a:ahLst/>
              <a:cxnLst/>
              <a:rect l="l" t="t" r="r" b="b"/>
              <a:pathLst>
                <a:path w="832" h="3509" extrusionOk="0">
                  <a:moveTo>
                    <a:pt x="261" y="1"/>
                  </a:moveTo>
                  <a:cubicBezTo>
                    <a:pt x="226" y="1"/>
                    <a:pt x="194" y="28"/>
                    <a:pt x="187" y="64"/>
                  </a:cubicBezTo>
                  <a:cubicBezTo>
                    <a:pt x="1" y="1216"/>
                    <a:pt x="171" y="2390"/>
                    <a:pt x="680" y="3466"/>
                  </a:cubicBezTo>
                  <a:cubicBezTo>
                    <a:pt x="686" y="3479"/>
                    <a:pt x="693" y="3488"/>
                    <a:pt x="703" y="3495"/>
                  </a:cubicBezTo>
                  <a:cubicBezTo>
                    <a:pt x="716" y="3504"/>
                    <a:pt x="731" y="3508"/>
                    <a:pt x="746" y="3508"/>
                  </a:cubicBezTo>
                  <a:cubicBezTo>
                    <a:pt x="756" y="3508"/>
                    <a:pt x="767" y="3506"/>
                    <a:pt x="778" y="3501"/>
                  </a:cubicBezTo>
                  <a:cubicBezTo>
                    <a:pt x="817" y="3482"/>
                    <a:pt x="832" y="3438"/>
                    <a:pt x="814" y="3400"/>
                  </a:cubicBezTo>
                  <a:cubicBezTo>
                    <a:pt x="319" y="2354"/>
                    <a:pt x="154" y="1209"/>
                    <a:pt x="336" y="88"/>
                  </a:cubicBezTo>
                  <a:cubicBezTo>
                    <a:pt x="343" y="48"/>
                    <a:pt x="314" y="8"/>
                    <a:pt x="273" y="2"/>
                  </a:cubicBezTo>
                  <a:cubicBezTo>
                    <a:pt x="269" y="1"/>
                    <a:pt x="265" y="1"/>
                    <a:pt x="261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0" name="Google Shape;2280;p14"/>
            <p:cNvSpPr/>
            <p:nvPr/>
          </p:nvSpPr>
          <p:spPr>
            <a:xfrm>
              <a:off x="1835148" y="4424892"/>
              <a:ext cx="187559" cy="169561"/>
            </a:xfrm>
            <a:custGeom>
              <a:avLst/>
              <a:gdLst/>
              <a:ahLst/>
              <a:cxnLst/>
              <a:rect l="l" t="t" r="r" b="b"/>
              <a:pathLst>
                <a:path w="2746" h="2435" extrusionOk="0">
                  <a:moveTo>
                    <a:pt x="78" y="1"/>
                  </a:moveTo>
                  <a:cubicBezTo>
                    <a:pt x="39" y="1"/>
                    <a:pt x="7" y="29"/>
                    <a:pt x="4" y="68"/>
                  </a:cubicBezTo>
                  <a:cubicBezTo>
                    <a:pt x="0" y="110"/>
                    <a:pt x="29" y="147"/>
                    <a:pt x="71" y="150"/>
                  </a:cubicBezTo>
                  <a:cubicBezTo>
                    <a:pt x="293" y="173"/>
                    <a:pt x="614" y="317"/>
                    <a:pt x="831" y="449"/>
                  </a:cubicBezTo>
                  <a:cubicBezTo>
                    <a:pt x="1108" y="616"/>
                    <a:pt x="1342" y="788"/>
                    <a:pt x="1654" y="1128"/>
                  </a:cubicBezTo>
                  <a:cubicBezTo>
                    <a:pt x="1943" y="1441"/>
                    <a:pt x="2244" y="1884"/>
                    <a:pt x="2465" y="2209"/>
                  </a:cubicBezTo>
                  <a:cubicBezTo>
                    <a:pt x="2514" y="2279"/>
                    <a:pt x="2558" y="2345"/>
                    <a:pt x="2599" y="2403"/>
                  </a:cubicBezTo>
                  <a:cubicBezTo>
                    <a:pt x="2606" y="2409"/>
                    <a:pt x="2612" y="2416"/>
                    <a:pt x="2619" y="2422"/>
                  </a:cubicBezTo>
                  <a:cubicBezTo>
                    <a:pt x="2632" y="2430"/>
                    <a:pt x="2647" y="2434"/>
                    <a:pt x="2662" y="2434"/>
                  </a:cubicBezTo>
                  <a:cubicBezTo>
                    <a:pt x="2676" y="2434"/>
                    <a:pt x="2691" y="2430"/>
                    <a:pt x="2704" y="2422"/>
                  </a:cubicBezTo>
                  <a:cubicBezTo>
                    <a:pt x="2739" y="2399"/>
                    <a:pt x="2746" y="2351"/>
                    <a:pt x="2722" y="2318"/>
                  </a:cubicBezTo>
                  <a:cubicBezTo>
                    <a:pt x="2682" y="2262"/>
                    <a:pt x="2638" y="2196"/>
                    <a:pt x="2588" y="2125"/>
                  </a:cubicBezTo>
                  <a:cubicBezTo>
                    <a:pt x="2365" y="1797"/>
                    <a:pt x="2059" y="1346"/>
                    <a:pt x="1764" y="1026"/>
                  </a:cubicBezTo>
                  <a:cubicBezTo>
                    <a:pt x="1440" y="673"/>
                    <a:pt x="1195" y="494"/>
                    <a:pt x="908" y="319"/>
                  </a:cubicBezTo>
                  <a:cubicBezTo>
                    <a:pt x="676" y="179"/>
                    <a:pt x="332" y="26"/>
                    <a:pt x="86" y="1"/>
                  </a:cubicBezTo>
                  <a:cubicBezTo>
                    <a:pt x="83" y="1"/>
                    <a:pt x="80" y="1"/>
                    <a:pt x="78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81" name="Google Shape;2281;p14"/>
          <p:cNvGrpSpPr/>
          <p:nvPr/>
        </p:nvGrpSpPr>
        <p:grpSpPr>
          <a:xfrm>
            <a:off x="1772443" y="5334842"/>
            <a:ext cx="556997" cy="883813"/>
            <a:chOff x="1296693" y="4078131"/>
            <a:chExt cx="417748" cy="662860"/>
          </a:xfrm>
        </p:grpSpPr>
        <p:sp>
          <p:nvSpPr>
            <p:cNvPr id="2282" name="Google Shape;2282;p14"/>
            <p:cNvSpPr/>
            <p:nvPr/>
          </p:nvSpPr>
          <p:spPr>
            <a:xfrm>
              <a:off x="1482074" y="4131614"/>
              <a:ext cx="149241" cy="234043"/>
            </a:xfrm>
            <a:custGeom>
              <a:avLst/>
              <a:gdLst/>
              <a:ahLst/>
              <a:cxnLst/>
              <a:rect l="l" t="t" r="r" b="b"/>
              <a:pathLst>
                <a:path w="2185" h="3361" extrusionOk="0">
                  <a:moveTo>
                    <a:pt x="1092" y="1"/>
                  </a:moveTo>
                  <a:cubicBezTo>
                    <a:pt x="681" y="1"/>
                    <a:pt x="280" y="260"/>
                    <a:pt x="117" y="637"/>
                  </a:cubicBezTo>
                  <a:cubicBezTo>
                    <a:pt x="2" y="903"/>
                    <a:pt x="0" y="1202"/>
                    <a:pt x="16" y="1492"/>
                  </a:cubicBezTo>
                  <a:cubicBezTo>
                    <a:pt x="53" y="2123"/>
                    <a:pt x="162" y="2753"/>
                    <a:pt x="343" y="3361"/>
                  </a:cubicBezTo>
                  <a:cubicBezTo>
                    <a:pt x="563" y="3345"/>
                    <a:pt x="1054" y="2969"/>
                    <a:pt x="1558" y="2406"/>
                  </a:cubicBezTo>
                  <a:cubicBezTo>
                    <a:pt x="1764" y="2177"/>
                    <a:pt x="1931" y="1909"/>
                    <a:pt x="2041" y="1620"/>
                  </a:cubicBezTo>
                  <a:cubicBezTo>
                    <a:pt x="2150" y="1333"/>
                    <a:pt x="2185" y="1007"/>
                    <a:pt x="2084" y="715"/>
                  </a:cubicBezTo>
                  <a:cubicBezTo>
                    <a:pt x="1947" y="315"/>
                    <a:pt x="1551" y="17"/>
                    <a:pt x="1128" y="1"/>
                  </a:cubicBezTo>
                  <a:cubicBezTo>
                    <a:pt x="1116" y="1"/>
                    <a:pt x="1104" y="1"/>
                    <a:pt x="1092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3" name="Google Shape;2283;p14"/>
            <p:cNvSpPr/>
            <p:nvPr/>
          </p:nvSpPr>
          <p:spPr>
            <a:xfrm>
              <a:off x="1401337" y="4078131"/>
              <a:ext cx="139815" cy="280768"/>
            </a:xfrm>
            <a:custGeom>
              <a:avLst/>
              <a:gdLst/>
              <a:ahLst/>
              <a:cxnLst/>
              <a:rect l="l" t="t" r="r" b="b"/>
              <a:pathLst>
                <a:path w="2047" h="4032" extrusionOk="0">
                  <a:moveTo>
                    <a:pt x="1001" y="1"/>
                  </a:moveTo>
                  <a:cubicBezTo>
                    <a:pt x="941" y="1"/>
                    <a:pt x="882" y="12"/>
                    <a:pt x="827" y="38"/>
                  </a:cubicBezTo>
                  <a:cubicBezTo>
                    <a:pt x="725" y="84"/>
                    <a:pt x="647" y="172"/>
                    <a:pt x="579" y="261"/>
                  </a:cubicBezTo>
                  <a:cubicBezTo>
                    <a:pt x="184" y="781"/>
                    <a:pt x="0" y="1446"/>
                    <a:pt x="29" y="2097"/>
                  </a:cubicBezTo>
                  <a:cubicBezTo>
                    <a:pt x="59" y="2750"/>
                    <a:pt x="419" y="3643"/>
                    <a:pt x="665" y="3922"/>
                  </a:cubicBezTo>
                  <a:cubicBezTo>
                    <a:pt x="732" y="3997"/>
                    <a:pt x="815" y="4031"/>
                    <a:pt x="900" y="4031"/>
                  </a:cubicBezTo>
                  <a:cubicBezTo>
                    <a:pt x="1046" y="4031"/>
                    <a:pt x="1201" y="3930"/>
                    <a:pt x="1300" y="3763"/>
                  </a:cubicBezTo>
                  <a:cubicBezTo>
                    <a:pt x="1813" y="2899"/>
                    <a:pt x="2046" y="1549"/>
                    <a:pt x="1675" y="618"/>
                  </a:cubicBezTo>
                  <a:cubicBezTo>
                    <a:pt x="1603" y="440"/>
                    <a:pt x="1512" y="264"/>
                    <a:pt x="1364" y="140"/>
                  </a:cubicBezTo>
                  <a:cubicBezTo>
                    <a:pt x="1264" y="55"/>
                    <a:pt x="1131" y="1"/>
                    <a:pt x="1001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4" name="Google Shape;2284;p14"/>
            <p:cNvSpPr/>
            <p:nvPr/>
          </p:nvSpPr>
          <p:spPr>
            <a:xfrm>
              <a:off x="1433304" y="4096376"/>
              <a:ext cx="29712" cy="244628"/>
            </a:xfrm>
            <a:custGeom>
              <a:avLst/>
              <a:gdLst/>
              <a:ahLst/>
              <a:cxnLst/>
              <a:rect l="l" t="t" r="r" b="b"/>
              <a:pathLst>
                <a:path w="435" h="3513" extrusionOk="0">
                  <a:moveTo>
                    <a:pt x="323" y="1"/>
                  </a:moveTo>
                  <a:cubicBezTo>
                    <a:pt x="277" y="1"/>
                    <a:pt x="236" y="34"/>
                    <a:pt x="226" y="82"/>
                  </a:cubicBezTo>
                  <a:cubicBezTo>
                    <a:pt x="7" y="1175"/>
                    <a:pt x="0" y="2176"/>
                    <a:pt x="206" y="3428"/>
                  </a:cubicBezTo>
                  <a:cubicBezTo>
                    <a:pt x="213" y="3464"/>
                    <a:pt x="239" y="3495"/>
                    <a:pt x="274" y="3507"/>
                  </a:cubicBezTo>
                  <a:cubicBezTo>
                    <a:pt x="286" y="3510"/>
                    <a:pt x="297" y="3512"/>
                    <a:pt x="308" y="3512"/>
                  </a:cubicBezTo>
                  <a:cubicBezTo>
                    <a:pt x="312" y="3512"/>
                    <a:pt x="317" y="3512"/>
                    <a:pt x="321" y="3511"/>
                  </a:cubicBezTo>
                  <a:cubicBezTo>
                    <a:pt x="376" y="3502"/>
                    <a:pt x="414" y="3450"/>
                    <a:pt x="405" y="3394"/>
                  </a:cubicBezTo>
                  <a:cubicBezTo>
                    <a:pt x="201" y="2151"/>
                    <a:pt x="206" y="1204"/>
                    <a:pt x="423" y="121"/>
                  </a:cubicBezTo>
                  <a:cubicBezTo>
                    <a:pt x="434" y="67"/>
                    <a:pt x="399" y="13"/>
                    <a:pt x="344" y="3"/>
                  </a:cubicBezTo>
                  <a:cubicBezTo>
                    <a:pt x="337" y="2"/>
                    <a:pt x="330" y="1"/>
                    <a:pt x="323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5" name="Google Shape;2285;p14"/>
            <p:cNvSpPr/>
            <p:nvPr/>
          </p:nvSpPr>
          <p:spPr>
            <a:xfrm>
              <a:off x="1465407" y="4086348"/>
              <a:ext cx="38523" cy="254655"/>
            </a:xfrm>
            <a:custGeom>
              <a:avLst/>
              <a:gdLst/>
              <a:ahLst/>
              <a:cxnLst/>
              <a:rect l="l" t="t" r="r" b="b"/>
              <a:pathLst>
                <a:path w="564" h="3657" extrusionOk="0">
                  <a:moveTo>
                    <a:pt x="117" y="0"/>
                  </a:moveTo>
                  <a:cubicBezTo>
                    <a:pt x="108" y="0"/>
                    <a:pt x="99" y="2"/>
                    <a:pt x="90" y="4"/>
                  </a:cubicBezTo>
                  <a:cubicBezTo>
                    <a:pt x="34" y="22"/>
                    <a:pt x="5" y="77"/>
                    <a:pt x="20" y="131"/>
                  </a:cubicBezTo>
                  <a:cubicBezTo>
                    <a:pt x="358" y="1298"/>
                    <a:pt x="355" y="2219"/>
                    <a:pt x="15" y="3531"/>
                  </a:cubicBezTo>
                  <a:cubicBezTo>
                    <a:pt x="1" y="3582"/>
                    <a:pt x="30" y="3636"/>
                    <a:pt x="78" y="3652"/>
                  </a:cubicBezTo>
                  <a:cubicBezTo>
                    <a:pt x="81" y="3654"/>
                    <a:pt x="84" y="3654"/>
                    <a:pt x="90" y="3654"/>
                  </a:cubicBezTo>
                  <a:cubicBezTo>
                    <a:pt x="98" y="3656"/>
                    <a:pt x="106" y="3657"/>
                    <a:pt x="114" y="3657"/>
                  </a:cubicBezTo>
                  <a:cubicBezTo>
                    <a:pt x="158" y="3657"/>
                    <a:pt x="200" y="3627"/>
                    <a:pt x="212" y="3581"/>
                  </a:cubicBezTo>
                  <a:cubicBezTo>
                    <a:pt x="562" y="2231"/>
                    <a:pt x="563" y="1279"/>
                    <a:pt x="215" y="74"/>
                  </a:cubicBezTo>
                  <a:cubicBezTo>
                    <a:pt x="202" y="28"/>
                    <a:pt x="161" y="0"/>
                    <a:pt x="117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6" name="Google Shape;2286;p14"/>
            <p:cNvSpPr/>
            <p:nvPr/>
          </p:nvSpPr>
          <p:spPr>
            <a:xfrm>
              <a:off x="1525584" y="4151949"/>
              <a:ext cx="188856" cy="237873"/>
            </a:xfrm>
            <a:custGeom>
              <a:avLst/>
              <a:gdLst/>
              <a:ahLst/>
              <a:cxnLst/>
              <a:rect l="l" t="t" r="r" b="b"/>
              <a:pathLst>
                <a:path w="2765" h="3416" extrusionOk="0">
                  <a:moveTo>
                    <a:pt x="2242" y="0"/>
                  </a:moveTo>
                  <a:cubicBezTo>
                    <a:pt x="2235" y="0"/>
                    <a:pt x="2227" y="0"/>
                    <a:pt x="2220" y="1"/>
                  </a:cubicBezTo>
                  <a:cubicBezTo>
                    <a:pt x="2026" y="7"/>
                    <a:pt x="1847" y="90"/>
                    <a:pt x="1680" y="189"/>
                  </a:cubicBezTo>
                  <a:cubicBezTo>
                    <a:pt x="813" y="693"/>
                    <a:pt x="165" y="1900"/>
                    <a:pt x="35" y="2894"/>
                  </a:cubicBezTo>
                  <a:cubicBezTo>
                    <a:pt x="0" y="3173"/>
                    <a:pt x="138" y="3416"/>
                    <a:pt x="373" y="3416"/>
                  </a:cubicBezTo>
                  <a:cubicBezTo>
                    <a:pt x="394" y="3416"/>
                    <a:pt x="416" y="3414"/>
                    <a:pt x="439" y="3410"/>
                  </a:cubicBezTo>
                  <a:cubicBezTo>
                    <a:pt x="803" y="3344"/>
                    <a:pt x="1638" y="2862"/>
                    <a:pt x="2064" y="2366"/>
                  </a:cubicBezTo>
                  <a:cubicBezTo>
                    <a:pt x="2488" y="1872"/>
                    <a:pt x="2753" y="1232"/>
                    <a:pt x="2762" y="581"/>
                  </a:cubicBezTo>
                  <a:cubicBezTo>
                    <a:pt x="2765" y="467"/>
                    <a:pt x="2758" y="352"/>
                    <a:pt x="2707" y="253"/>
                  </a:cubicBezTo>
                  <a:cubicBezTo>
                    <a:pt x="2622" y="88"/>
                    <a:pt x="2428" y="0"/>
                    <a:pt x="2242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7" name="Google Shape;2287;p14"/>
            <p:cNvSpPr/>
            <p:nvPr/>
          </p:nvSpPr>
          <p:spPr>
            <a:xfrm>
              <a:off x="1552223" y="4181754"/>
              <a:ext cx="153886" cy="196301"/>
            </a:xfrm>
            <a:custGeom>
              <a:avLst/>
              <a:gdLst/>
              <a:ahLst/>
              <a:cxnLst/>
              <a:rect l="l" t="t" r="r" b="b"/>
              <a:pathLst>
                <a:path w="2253" h="2819" extrusionOk="0">
                  <a:moveTo>
                    <a:pt x="2141" y="0"/>
                  </a:moveTo>
                  <a:cubicBezTo>
                    <a:pt x="2103" y="0"/>
                    <a:pt x="2067" y="21"/>
                    <a:pt x="2048" y="55"/>
                  </a:cubicBezTo>
                  <a:cubicBezTo>
                    <a:pt x="1553" y="1042"/>
                    <a:pt x="971" y="1792"/>
                    <a:pt x="44" y="2645"/>
                  </a:cubicBezTo>
                  <a:cubicBezTo>
                    <a:pt x="5" y="2683"/>
                    <a:pt x="1" y="2747"/>
                    <a:pt x="39" y="2786"/>
                  </a:cubicBezTo>
                  <a:cubicBezTo>
                    <a:pt x="52" y="2799"/>
                    <a:pt x="66" y="2808"/>
                    <a:pt x="81" y="2814"/>
                  </a:cubicBezTo>
                  <a:cubicBezTo>
                    <a:pt x="91" y="2817"/>
                    <a:pt x="101" y="2818"/>
                    <a:pt x="111" y="2818"/>
                  </a:cubicBezTo>
                  <a:cubicBezTo>
                    <a:pt x="137" y="2818"/>
                    <a:pt x="162" y="2809"/>
                    <a:pt x="181" y="2791"/>
                  </a:cubicBezTo>
                  <a:cubicBezTo>
                    <a:pt x="1114" y="1932"/>
                    <a:pt x="1728" y="1139"/>
                    <a:pt x="2229" y="146"/>
                  </a:cubicBezTo>
                  <a:cubicBezTo>
                    <a:pt x="2252" y="96"/>
                    <a:pt x="2232" y="36"/>
                    <a:pt x="2184" y="10"/>
                  </a:cubicBezTo>
                  <a:cubicBezTo>
                    <a:pt x="2170" y="3"/>
                    <a:pt x="2155" y="0"/>
                    <a:pt x="21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8" name="Google Shape;2288;p14"/>
            <p:cNvSpPr/>
            <p:nvPr/>
          </p:nvSpPr>
          <p:spPr>
            <a:xfrm>
              <a:off x="1537196" y="4162673"/>
              <a:ext cx="160852" cy="203822"/>
            </a:xfrm>
            <a:custGeom>
              <a:avLst/>
              <a:gdLst/>
              <a:ahLst/>
              <a:cxnLst/>
              <a:rect l="l" t="t" r="r" b="b"/>
              <a:pathLst>
                <a:path w="2355" h="2927" extrusionOk="0">
                  <a:moveTo>
                    <a:pt x="2239" y="1"/>
                  </a:moveTo>
                  <a:cubicBezTo>
                    <a:pt x="2219" y="1"/>
                    <a:pt x="2199" y="7"/>
                    <a:pt x="2181" y="20"/>
                  </a:cubicBezTo>
                  <a:cubicBezTo>
                    <a:pt x="1165" y="755"/>
                    <a:pt x="578" y="1502"/>
                    <a:pt x="22" y="2783"/>
                  </a:cubicBezTo>
                  <a:cubicBezTo>
                    <a:pt x="1" y="2834"/>
                    <a:pt x="24" y="2894"/>
                    <a:pt x="75" y="2916"/>
                  </a:cubicBezTo>
                  <a:cubicBezTo>
                    <a:pt x="76" y="2919"/>
                    <a:pt x="81" y="2920"/>
                    <a:pt x="82" y="2920"/>
                  </a:cubicBezTo>
                  <a:cubicBezTo>
                    <a:pt x="94" y="2924"/>
                    <a:pt x="105" y="2926"/>
                    <a:pt x="116" y="2926"/>
                  </a:cubicBezTo>
                  <a:cubicBezTo>
                    <a:pt x="156" y="2926"/>
                    <a:pt x="192" y="2903"/>
                    <a:pt x="206" y="2864"/>
                  </a:cubicBezTo>
                  <a:cubicBezTo>
                    <a:pt x="747" y="1619"/>
                    <a:pt x="1314" y="893"/>
                    <a:pt x="2299" y="182"/>
                  </a:cubicBezTo>
                  <a:cubicBezTo>
                    <a:pt x="2343" y="150"/>
                    <a:pt x="2354" y="87"/>
                    <a:pt x="2321" y="42"/>
                  </a:cubicBezTo>
                  <a:cubicBezTo>
                    <a:pt x="2301" y="16"/>
                    <a:pt x="2271" y="1"/>
                    <a:pt x="2239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9" name="Google Shape;2289;p14"/>
            <p:cNvSpPr/>
            <p:nvPr/>
          </p:nvSpPr>
          <p:spPr>
            <a:xfrm>
              <a:off x="1420735" y="4255920"/>
              <a:ext cx="201561" cy="154659"/>
            </a:xfrm>
            <a:custGeom>
              <a:avLst/>
              <a:gdLst/>
              <a:ahLst/>
              <a:cxnLst/>
              <a:rect l="l" t="t" r="r" b="b"/>
              <a:pathLst>
                <a:path w="2951" h="2221" extrusionOk="0">
                  <a:moveTo>
                    <a:pt x="1559" y="0"/>
                  </a:moveTo>
                  <a:cubicBezTo>
                    <a:pt x="1426" y="0"/>
                    <a:pt x="1313" y="58"/>
                    <a:pt x="1210" y="160"/>
                  </a:cubicBezTo>
                  <a:cubicBezTo>
                    <a:pt x="978" y="394"/>
                    <a:pt x="1016" y="815"/>
                    <a:pt x="1016" y="815"/>
                  </a:cubicBezTo>
                  <a:cubicBezTo>
                    <a:pt x="1016" y="815"/>
                    <a:pt x="914" y="430"/>
                    <a:pt x="796" y="299"/>
                  </a:cubicBezTo>
                  <a:cubicBezTo>
                    <a:pt x="718" y="211"/>
                    <a:pt x="608" y="156"/>
                    <a:pt x="494" y="156"/>
                  </a:cubicBezTo>
                  <a:cubicBezTo>
                    <a:pt x="438" y="156"/>
                    <a:pt x="381" y="169"/>
                    <a:pt x="327" y="198"/>
                  </a:cubicBezTo>
                  <a:cubicBezTo>
                    <a:pt x="88" y="328"/>
                    <a:pt x="0" y="528"/>
                    <a:pt x="67" y="815"/>
                  </a:cubicBezTo>
                  <a:cubicBezTo>
                    <a:pt x="174" y="1264"/>
                    <a:pt x="525" y="1791"/>
                    <a:pt x="678" y="1925"/>
                  </a:cubicBezTo>
                  <a:cubicBezTo>
                    <a:pt x="898" y="2119"/>
                    <a:pt x="1084" y="2221"/>
                    <a:pt x="1318" y="2221"/>
                  </a:cubicBezTo>
                  <a:cubicBezTo>
                    <a:pt x="1424" y="2221"/>
                    <a:pt x="1539" y="2200"/>
                    <a:pt x="1672" y="2157"/>
                  </a:cubicBezTo>
                  <a:cubicBezTo>
                    <a:pt x="1872" y="2093"/>
                    <a:pt x="2173" y="1938"/>
                    <a:pt x="2488" y="1750"/>
                  </a:cubicBezTo>
                  <a:cubicBezTo>
                    <a:pt x="2844" y="1539"/>
                    <a:pt x="2950" y="1299"/>
                    <a:pt x="2848" y="1092"/>
                  </a:cubicBezTo>
                  <a:cubicBezTo>
                    <a:pt x="2770" y="934"/>
                    <a:pt x="2606" y="855"/>
                    <a:pt x="2435" y="855"/>
                  </a:cubicBezTo>
                  <a:cubicBezTo>
                    <a:pt x="2409" y="855"/>
                    <a:pt x="2383" y="856"/>
                    <a:pt x="2357" y="860"/>
                  </a:cubicBezTo>
                  <a:cubicBezTo>
                    <a:pt x="2106" y="895"/>
                    <a:pt x="1898" y="1118"/>
                    <a:pt x="1898" y="1118"/>
                  </a:cubicBezTo>
                  <a:cubicBezTo>
                    <a:pt x="1898" y="1118"/>
                    <a:pt x="2047" y="926"/>
                    <a:pt x="2108" y="655"/>
                  </a:cubicBezTo>
                  <a:cubicBezTo>
                    <a:pt x="2203" y="246"/>
                    <a:pt x="1924" y="96"/>
                    <a:pt x="1738" y="32"/>
                  </a:cubicBezTo>
                  <a:cubicBezTo>
                    <a:pt x="1674" y="11"/>
                    <a:pt x="1615" y="0"/>
                    <a:pt x="155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0" name="Google Shape;2290;p14"/>
            <p:cNvSpPr/>
            <p:nvPr/>
          </p:nvSpPr>
          <p:spPr>
            <a:xfrm>
              <a:off x="1296693" y="4422777"/>
              <a:ext cx="165087" cy="250477"/>
            </a:xfrm>
            <a:custGeom>
              <a:avLst/>
              <a:gdLst/>
              <a:ahLst/>
              <a:cxnLst/>
              <a:rect l="l" t="t" r="r" b="b"/>
              <a:pathLst>
                <a:path w="2417" h="3597" extrusionOk="0">
                  <a:moveTo>
                    <a:pt x="1" y="0"/>
                  </a:moveTo>
                  <a:lnTo>
                    <a:pt x="1" y="0"/>
                  </a:lnTo>
                  <a:cubicBezTo>
                    <a:pt x="260" y="1465"/>
                    <a:pt x="1161" y="2803"/>
                    <a:pt x="2417" y="3597"/>
                  </a:cubicBezTo>
                  <a:cubicBezTo>
                    <a:pt x="1873" y="2249"/>
                    <a:pt x="1044" y="101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1" name="Google Shape;2291;p14"/>
            <p:cNvSpPr/>
            <p:nvPr/>
          </p:nvSpPr>
          <p:spPr>
            <a:xfrm rot="350661">
              <a:off x="1464139" y="4451163"/>
              <a:ext cx="105937" cy="193104"/>
            </a:xfrm>
            <a:custGeom>
              <a:avLst/>
              <a:gdLst/>
              <a:ahLst/>
              <a:cxnLst/>
              <a:rect l="l" t="t" r="r" b="b"/>
              <a:pathLst>
                <a:path w="1551" h="2773" extrusionOk="0">
                  <a:moveTo>
                    <a:pt x="1410" y="1"/>
                  </a:moveTo>
                  <a:lnTo>
                    <a:pt x="1410" y="1"/>
                  </a:lnTo>
                  <a:cubicBezTo>
                    <a:pt x="996" y="827"/>
                    <a:pt x="584" y="1650"/>
                    <a:pt x="171" y="2475"/>
                  </a:cubicBezTo>
                  <a:lnTo>
                    <a:pt x="113" y="2634"/>
                  </a:lnTo>
                  <a:lnTo>
                    <a:pt x="27" y="2364"/>
                  </a:lnTo>
                  <a:cubicBezTo>
                    <a:pt x="18" y="2359"/>
                    <a:pt x="11" y="2353"/>
                    <a:pt x="1" y="2347"/>
                  </a:cubicBezTo>
                  <a:lnTo>
                    <a:pt x="1" y="2347"/>
                  </a:lnTo>
                  <a:cubicBezTo>
                    <a:pt x="40" y="2442"/>
                    <a:pt x="78" y="2539"/>
                    <a:pt x="113" y="2636"/>
                  </a:cubicBezTo>
                  <a:lnTo>
                    <a:pt x="64" y="2773"/>
                  </a:lnTo>
                  <a:cubicBezTo>
                    <a:pt x="492" y="2434"/>
                    <a:pt x="890" y="2048"/>
                    <a:pt x="1158" y="1575"/>
                  </a:cubicBezTo>
                  <a:cubicBezTo>
                    <a:pt x="1426" y="1099"/>
                    <a:pt x="1550" y="528"/>
                    <a:pt x="141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2" name="Google Shape;2292;p14"/>
            <p:cNvSpPr/>
            <p:nvPr/>
          </p:nvSpPr>
          <p:spPr>
            <a:xfrm>
              <a:off x="1545386" y="4171075"/>
              <a:ext cx="21242" cy="37185"/>
            </a:xfrm>
            <a:custGeom>
              <a:avLst/>
              <a:gdLst/>
              <a:ahLst/>
              <a:cxnLst/>
              <a:rect l="l" t="t" r="r" b="b"/>
              <a:pathLst>
                <a:path w="311" h="534" extrusionOk="0">
                  <a:moveTo>
                    <a:pt x="196" y="1"/>
                  </a:moveTo>
                  <a:cubicBezTo>
                    <a:pt x="166" y="1"/>
                    <a:pt x="136" y="15"/>
                    <a:pt x="114" y="47"/>
                  </a:cubicBezTo>
                  <a:cubicBezTo>
                    <a:pt x="66" y="116"/>
                    <a:pt x="41" y="206"/>
                    <a:pt x="22" y="286"/>
                  </a:cubicBezTo>
                  <a:cubicBezTo>
                    <a:pt x="6" y="366"/>
                    <a:pt x="0" y="441"/>
                    <a:pt x="53" y="508"/>
                  </a:cubicBezTo>
                  <a:cubicBezTo>
                    <a:pt x="65" y="525"/>
                    <a:pt x="80" y="534"/>
                    <a:pt x="97" y="534"/>
                  </a:cubicBezTo>
                  <a:cubicBezTo>
                    <a:pt x="106" y="534"/>
                    <a:pt x="116" y="532"/>
                    <a:pt x="126" y="527"/>
                  </a:cubicBezTo>
                  <a:cubicBezTo>
                    <a:pt x="264" y="464"/>
                    <a:pt x="311" y="232"/>
                    <a:pt x="293" y="94"/>
                  </a:cubicBezTo>
                  <a:cubicBezTo>
                    <a:pt x="287" y="36"/>
                    <a:pt x="242" y="1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3" name="Google Shape;2293;p14"/>
            <p:cNvSpPr/>
            <p:nvPr/>
          </p:nvSpPr>
          <p:spPr>
            <a:xfrm>
              <a:off x="1570842" y="4158162"/>
              <a:ext cx="19466" cy="28411"/>
            </a:xfrm>
            <a:custGeom>
              <a:avLst/>
              <a:gdLst/>
              <a:ahLst/>
              <a:cxnLst/>
              <a:rect l="l" t="t" r="r" b="b"/>
              <a:pathLst>
                <a:path w="285" h="408" extrusionOk="0">
                  <a:moveTo>
                    <a:pt x="196" y="0"/>
                  </a:moveTo>
                  <a:cubicBezTo>
                    <a:pt x="176" y="0"/>
                    <a:pt x="155" y="7"/>
                    <a:pt x="139" y="20"/>
                  </a:cubicBezTo>
                  <a:cubicBezTo>
                    <a:pt x="94" y="59"/>
                    <a:pt x="59" y="103"/>
                    <a:pt x="35" y="158"/>
                  </a:cubicBezTo>
                  <a:cubicBezTo>
                    <a:pt x="22" y="186"/>
                    <a:pt x="12" y="215"/>
                    <a:pt x="6" y="244"/>
                  </a:cubicBezTo>
                  <a:cubicBezTo>
                    <a:pt x="0" y="272"/>
                    <a:pt x="0" y="300"/>
                    <a:pt x="12" y="325"/>
                  </a:cubicBezTo>
                  <a:cubicBezTo>
                    <a:pt x="15" y="336"/>
                    <a:pt x="21" y="345"/>
                    <a:pt x="28" y="352"/>
                  </a:cubicBezTo>
                  <a:cubicBezTo>
                    <a:pt x="35" y="361"/>
                    <a:pt x="39" y="365"/>
                    <a:pt x="38" y="365"/>
                  </a:cubicBezTo>
                  <a:cubicBezTo>
                    <a:pt x="38" y="365"/>
                    <a:pt x="37" y="364"/>
                    <a:pt x="34" y="361"/>
                  </a:cubicBezTo>
                  <a:lnTo>
                    <a:pt x="34" y="361"/>
                  </a:lnTo>
                  <a:cubicBezTo>
                    <a:pt x="51" y="388"/>
                    <a:pt x="81" y="408"/>
                    <a:pt x="113" y="408"/>
                  </a:cubicBezTo>
                  <a:cubicBezTo>
                    <a:pt x="121" y="408"/>
                    <a:pt x="129" y="406"/>
                    <a:pt x="137" y="403"/>
                  </a:cubicBezTo>
                  <a:cubicBezTo>
                    <a:pt x="172" y="390"/>
                    <a:pt x="200" y="381"/>
                    <a:pt x="223" y="352"/>
                  </a:cubicBezTo>
                  <a:cubicBezTo>
                    <a:pt x="245" y="325"/>
                    <a:pt x="260" y="279"/>
                    <a:pt x="268" y="244"/>
                  </a:cubicBezTo>
                  <a:cubicBezTo>
                    <a:pt x="285" y="177"/>
                    <a:pt x="283" y="118"/>
                    <a:pt x="267" y="52"/>
                  </a:cubicBezTo>
                  <a:cubicBezTo>
                    <a:pt x="259" y="17"/>
                    <a:pt x="228" y="0"/>
                    <a:pt x="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4" name="Google Shape;2294;p14"/>
            <p:cNvSpPr/>
            <p:nvPr/>
          </p:nvSpPr>
          <p:spPr>
            <a:xfrm rot="487005" flipH="1">
              <a:off x="1446104" y="4368547"/>
              <a:ext cx="43856" cy="371208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5416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2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6" name="Google Shape;2296;p15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7" name="Google Shape;2297;p15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8" name="Google Shape;2298;p15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99" name="Google Shape;2299;p15"/>
          <p:cNvGrpSpPr/>
          <p:nvPr/>
        </p:nvGrpSpPr>
        <p:grpSpPr>
          <a:xfrm>
            <a:off x="137451" y="6118346"/>
            <a:ext cx="11970264" cy="661941"/>
            <a:chOff x="103088" y="4588759"/>
            <a:chExt cx="8977698" cy="496456"/>
          </a:xfrm>
        </p:grpSpPr>
        <p:sp>
          <p:nvSpPr>
            <p:cNvPr id="2300" name="Google Shape;2300;p15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301" name="Google Shape;2301;p15"/>
            <p:cNvGrpSpPr/>
            <p:nvPr/>
          </p:nvGrpSpPr>
          <p:grpSpPr>
            <a:xfrm>
              <a:off x="103087" y="4641588"/>
              <a:ext cx="142923" cy="130526"/>
              <a:chOff x="178100" y="3904645"/>
              <a:chExt cx="142923" cy="130526"/>
            </a:xfrm>
          </p:grpSpPr>
          <p:sp>
            <p:nvSpPr>
              <p:cNvPr id="2302" name="Google Shape;2302;p1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03" name="Google Shape;2303;p1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04" name="Google Shape;2304;p1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05" name="Google Shape;2305;p15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2306" name="Google Shape;2306;p15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07" name="Google Shape;2307;p15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08" name="Google Shape;2308;p15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2309" name="Google Shape;2309;p1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10" name="Google Shape;2310;p1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11" name="Google Shape;2311;p1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312" name="Google Shape;2312;p15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313" name="Google Shape;2313;p15"/>
            <p:cNvGrpSpPr/>
            <p:nvPr/>
          </p:nvGrpSpPr>
          <p:grpSpPr>
            <a:xfrm>
              <a:off x="834763" y="4933213"/>
              <a:ext cx="142923" cy="130526"/>
              <a:chOff x="178100" y="3904645"/>
              <a:chExt cx="142923" cy="130526"/>
            </a:xfrm>
          </p:grpSpPr>
          <p:sp>
            <p:nvSpPr>
              <p:cNvPr id="2314" name="Google Shape;2314;p1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15" name="Google Shape;2315;p1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16" name="Google Shape;2316;p1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17" name="Google Shape;2317;p15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2318" name="Google Shape;2318;p1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19" name="Google Shape;2319;p1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20" name="Google Shape;2320;p1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321" name="Google Shape;2321;p15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322" name="Google Shape;2322;p15"/>
            <p:cNvGrpSpPr/>
            <p:nvPr/>
          </p:nvGrpSpPr>
          <p:grpSpPr>
            <a:xfrm>
              <a:off x="1088463" y="4638600"/>
              <a:ext cx="142923" cy="130526"/>
              <a:chOff x="178100" y="3904645"/>
              <a:chExt cx="142923" cy="130526"/>
            </a:xfrm>
          </p:grpSpPr>
          <p:sp>
            <p:nvSpPr>
              <p:cNvPr id="2323" name="Google Shape;2323;p1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24" name="Google Shape;2324;p1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25" name="Google Shape;2325;p1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26" name="Google Shape;2326;p15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2327" name="Google Shape;2327;p1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28" name="Google Shape;2328;p1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29" name="Google Shape;2329;p15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2330" name="Google Shape;2330;p1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31" name="Google Shape;2331;p1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32" name="Google Shape;2332;p1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33" name="Google Shape;2333;p15"/>
            <p:cNvGrpSpPr/>
            <p:nvPr/>
          </p:nvGrpSpPr>
          <p:grpSpPr>
            <a:xfrm>
              <a:off x="2621688" y="4908138"/>
              <a:ext cx="142923" cy="130526"/>
              <a:chOff x="178100" y="3904645"/>
              <a:chExt cx="142923" cy="130526"/>
            </a:xfrm>
          </p:grpSpPr>
          <p:sp>
            <p:nvSpPr>
              <p:cNvPr id="2334" name="Google Shape;2334;p1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35" name="Google Shape;2335;p1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36" name="Google Shape;2336;p1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37" name="Google Shape;2337;p15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2338" name="Google Shape;2338;p1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39" name="Google Shape;2339;p1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340" name="Google Shape;2340;p15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341" name="Google Shape;2341;p15"/>
            <p:cNvGrpSpPr/>
            <p:nvPr/>
          </p:nvGrpSpPr>
          <p:grpSpPr>
            <a:xfrm>
              <a:off x="1927025" y="4603875"/>
              <a:ext cx="142923" cy="130526"/>
              <a:chOff x="178100" y="3904645"/>
              <a:chExt cx="142923" cy="130526"/>
            </a:xfrm>
          </p:grpSpPr>
          <p:sp>
            <p:nvSpPr>
              <p:cNvPr id="2342" name="Google Shape;2342;p1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43" name="Google Shape;2343;p1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44" name="Google Shape;2344;p1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45" name="Google Shape;2345;p15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2346" name="Google Shape;2346;p1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47" name="Google Shape;2347;p1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48" name="Google Shape;2348;p15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2349" name="Google Shape;2349;p1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0" name="Google Shape;2350;p1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1" name="Google Shape;2351;p1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52" name="Google Shape;2352;p15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2353" name="Google Shape;2353;p1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4" name="Google Shape;2354;p1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55" name="Google Shape;2355;p15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2356" name="Google Shape;2356;p1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7" name="Google Shape;2357;p1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8" name="Google Shape;2358;p1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359" name="Google Shape;2359;p15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360" name="Google Shape;2360;p15"/>
            <p:cNvGrpSpPr/>
            <p:nvPr/>
          </p:nvGrpSpPr>
          <p:grpSpPr>
            <a:xfrm flipH="1">
              <a:off x="8761575" y="4655463"/>
              <a:ext cx="142923" cy="130526"/>
              <a:chOff x="178100" y="3904645"/>
              <a:chExt cx="142923" cy="130526"/>
            </a:xfrm>
          </p:grpSpPr>
          <p:sp>
            <p:nvSpPr>
              <p:cNvPr id="2361" name="Google Shape;2361;p1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2" name="Google Shape;2362;p1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3" name="Google Shape;2363;p1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64" name="Google Shape;2364;p15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2365" name="Google Shape;2365;p1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6" name="Google Shape;2366;p1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67" name="Google Shape;2367;p15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2368" name="Google Shape;2368;p1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9" name="Google Shape;2369;p1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0" name="Google Shape;2370;p1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371" name="Google Shape;2371;p15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2" name="Google Shape;2372;p15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373" name="Google Shape;2373;p15"/>
            <p:cNvGrpSpPr/>
            <p:nvPr/>
          </p:nvGrpSpPr>
          <p:grpSpPr>
            <a:xfrm flipH="1">
              <a:off x="8078788" y="4799888"/>
              <a:ext cx="142923" cy="130526"/>
              <a:chOff x="178100" y="3904645"/>
              <a:chExt cx="142923" cy="130526"/>
            </a:xfrm>
          </p:grpSpPr>
          <p:sp>
            <p:nvSpPr>
              <p:cNvPr id="2374" name="Google Shape;2374;p1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5" name="Google Shape;2375;p1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6" name="Google Shape;2376;p1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77" name="Google Shape;2377;p15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2378" name="Google Shape;2378;p1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9" name="Google Shape;2379;p1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80" name="Google Shape;2380;p15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2381" name="Google Shape;2381;p1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2" name="Google Shape;2382;p1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3" name="Google Shape;2383;p1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384" name="Google Shape;2384;p15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385" name="Google Shape;2385;p15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2386" name="Google Shape;2386;p1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7" name="Google Shape;2387;p1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388" name="Google Shape;2388;p15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389" name="Google Shape;2389;p15"/>
            <p:cNvGrpSpPr/>
            <p:nvPr/>
          </p:nvGrpSpPr>
          <p:grpSpPr>
            <a:xfrm flipH="1">
              <a:off x="7047313" y="4735613"/>
              <a:ext cx="142923" cy="130526"/>
              <a:chOff x="178100" y="3904645"/>
              <a:chExt cx="142923" cy="130526"/>
            </a:xfrm>
          </p:grpSpPr>
          <p:sp>
            <p:nvSpPr>
              <p:cNvPr id="2390" name="Google Shape;2390;p1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1" name="Google Shape;2391;p1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2" name="Google Shape;2392;p1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93" name="Google Shape;2393;p15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2394" name="Google Shape;2394;p1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5" name="Google Shape;2395;p1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96" name="Google Shape;2396;p15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2397" name="Google Shape;2397;p1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8" name="Google Shape;2398;p1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9" name="Google Shape;2399;p1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400" name="Google Shape;2400;p15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401" name="Google Shape;2401;p15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2402" name="Google Shape;2402;p1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3" name="Google Shape;2403;p1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4" name="Google Shape;2404;p1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05" name="Google Shape;2405;p15"/>
            <p:cNvGrpSpPr/>
            <p:nvPr/>
          </p:nvGrpSpPr>
          <p:grpSpPr>
            <a:xfrm flipH="1">
              <a:off x="3504875" y="4870688"/>
              <a:ext cx="142923" cy="130526"/>
              <a:chOff x="178100" y="3904645"/>
              <a:chExt cx="142923" cy="130526"/>
            </a:xfrm>
          </p:grpSpPr>
          <p:sp>
            <p:nvSpPr>
              <p:cNvPr id="2406" name="Google Shape;2406;p1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7" name="Google Shape;2407;p1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8" name="Google Shape;2408;p1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09" name="Google Shape;2409;p15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2410" name="Google Shape;2410;p1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1" name="Google Shape;2411;p1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12" name="Google Shape;2412;p15"/>
            <p:cNvGrpSpPr/>
            <p:nvPr/>
          </p:nvGrpSpPr>
          <p:grpSpPr>
            <a:xfrm flipH="1">
              <a:off x="3950663" y="4855325"/>
              <a:ext cx="142923" cy="130526"/>
              <a:chOff x="178100" y="3904645"/>
              <a:chExt cx="142923" cy="130526"/>
            </a:xfrm>
          </p:grpSpPr>
          <p:sp>
            <p:nvSpPr>
              <p:cNvPr id="2413" name="Google Shape;2413;p1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4" name="Google Shape;2414;p1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5" name="Google Shape;2415;p1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16" name="Google Shape;2416;p15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2417" name="Google Shape;2417;p1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8" name="Google Shape;2418;p1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19" name="Google Shape;2419;p15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2420" name="Google Shape;2420;p1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1" name="Google Shape;2421;p1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2" name="Google Shape;2422;p1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23" name="Google Shape;2423;p15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2424" name="Google Shape;2424;p1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5" name="Google Shape;2425;p1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26" name="Google Shape;2426;p15"/>
            <p:cNvGrpSpPr/>
            <p:nvPr/>
          </p:nvGrpSpPr>
          <p:grpSpPr>
            <a:xfrm>
              <a:off x="2916488" y="4589988"/>
              <a:ext cx="142923" cy="130526"/>
              <a:chOff x="178100" y="3904645"/>
              <a:chExt cx="142923" cy="130526"/>
            </a:xfrm>
          </p:grpSpPr>
          <p:sp>
            <p:nvSpPr>
              <p:cNvPr id="2427" name="Google Shape;2427;p1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8" name="Google Shape;2428;p1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9" name="Google Shape;2429;p1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30" name="Google Shape;2430;p15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2431" name="Google Shape;2431;p1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2" name="Google Shape;2432;p1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433" name="Google Shape;2433;p15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434" name="Google Shape;2434;p15"/>
            <p:cNvGrpSpPr/>
            <p:nvPr/>
          </p:nvGrpSpPr>
          <p:grpSpPr>
            <a:xfrm>
              <a:off x="4632438" y="4603875"/>
              <a:ext cx="142923" cy="130526"/>
              <a:chOff x="178100" y="3904645"/>
              <a:chExt cx="142923" cy="130526"/>
            </a:xfrm>
          </p:grpSpPr>
          <p:sp>
            <p:nvSpPr>
              <p:cNvPr id="2435" name="Google Shape;2435;p1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6" name="Google Shape;2436;p1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7" name="Google Shape;2437;p1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38" name="Google Shape;2438;p15"/>
            <p:cNvGrpSpPr/>
            <p:nvPr/>
          </p:nvGrpSpPr>
          <p:grpSpPr>
            <a:xfrm>
              <a:off x="6178388" y="4603875"/>
              <a:ext cx="142923" cy="130526"/>
              <a:chOff x="178100" y="3904645"/>
              <a:chExt cx="142923" cy="130526"/>
            </a:xfrm>
          </p:grpSpPr>
          <p:sp>
            <p:nvSpPr>
              <p:cNvPr id="2439" name="Google Shape;2439;p1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40" name="Google Shape;2440;p1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41" name="Google Shape;2441;p1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42" name="Google Shape;2442;p15"/>
            <p:cNvGrpSpPr/>
            <p:nvPr/>
          </p:nvGrpSpPr>
          <p:grpSpPr>
            <a:xfrm>
              <a:off x="5250150" y="4638600"/>
              <a:ext cx="142923" cy="130526"/>
              <a:chOff x="178100" y="3904645"/>
              <a:chExt cx="142923" cy="130526"/>
            </a:xfrm>
          </p:grpSpPr>
          <p:sp>
            <p:nvSpPr>
              <p:cNvPr id="2443" name="Google Shape;2443;p1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44" name="Google Shape;2444;p1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45" name="Google Shape;2445;p1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46" name="Google Shape;2446;p15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2447" name="Google Shape;2447;p1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48" name="Google Shape;2448;p1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49" name="Google Shape;2449;p15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2450" name="Google Shape;2450;p1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51" name="Google Shape;2451;p1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452" name="Google Shape;2452;p15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3" name="Google Shape;2453;p15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54" name="Google Shape;2454;p15"/>
          <p:cNvSpPr txBox="1">
            <a:spLocks noGrp="1"/>
          </p:cNvSpPr>
          <p:nvPr>
            <p:ph type="title"/>
          </p:nvPr>
        </p:nvSpPr>
        <p:spPr>
          <a:xfrm>
            <a:off x="5474033" y="2535000"/>
            <a:ext cx="5758000" cy="15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93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455" name="Google Shape;2455;p15"/>
          <p:cNvSpPr txBox="1">
            <a:spLocks noGrp="1"/>
          </p:cNvSpPr>
          <p:nvPr>
            <p:ph type="title" idx="2" hasCustomPrompt="1"/>
          </p:nvPr>
        </p:nvSpPr>
        <p:spPr>
          <a:xfrm>
            <a:off x="8549600" y="720000"/>
            <a:ext cx="26824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160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456" name="Google Shape;2456;p15"/>
          <p:cNvSpPr txBox="1">
            <a:spLocks noGrp="1"/>
          </p:cNvSpPr>
          <p:nvPr>
            <p:ph type="subTitle" idx="1"/>
          </p:nvPr>
        </p:nvSpPr>
        <p:spPr>
          <a:xfrm>
            <a:off x="5474033" y="4383033"/>
            <a:ext cx="57580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7" name="Google Shape;2457;p15"/>
          <p:cNvSpPr/>
          <p:nvPr/>
        </p:nvSpPr>
        <p:spPr>
          <a:xfrm flipH="1">
            <a:off x="304405" y="4316078"/>
            <a:ext cx="894156" cy="575713"/>
          </a:xfrm>
          <a:custGeom>
            <a:avLst/>
            <a:gdLst/>
            <a:ahLst/>
            <a:cxnLst/>
            <a:rect l="l" t="t" r="r" b="b"/>
            <a:pathLst>
              <a:path w="7989" h="5117" extrusionOk="0">
                <a:moveTo>
                  <a:pt x="4064" y="1"/>
                </a:moveTo>
                <a:cubicBezTo>
                  <a:pt x="4004" y="1"/>
                  <a:pt x="3945" y="3"/>
                  <a:pt x="3886" y="6"/>
                </a:cubicBezTo>
                <a:cubicBezTo>
                  <a:pt x="3121" y="50"/>
                  <a:pt x="2232" y="309"/>
                  <a:pt x="1759" y="958"/>
                </a:cubicBezTo>
                <a:cubicBezTo>
                  <a:pt x="1448" y="1387"/>
                  <a:pt x="1381" y="1979"/>
                  <a:pt x="1634" y="2434"/>
                </a:cubicBezTo>
                <a:cubicBezTo>
                  <a:pt x="1553" y="2421"/>
                  <a:pt x="1471" y="2414"/>
                  <a:pt x="1390" y="2414"/>
                </a:cubicBezTo>
                <a:cubicBezTo>
                  <a:pt x="673" y="2414"/>
                  <a:pt x="3" y="2914"/>
                  <a:pt x="2" y="3718"/>
                </a:cubicBezTo>
                <a:cubicBezTo>
                  <a:pt x="0" y="4885"/>
                  <a:pt x="1385" y="4936"/>
                  <a:pt x="2284" y="5051"/>
                </a:cubicBezTo>
                <a:cubicBezTo>
                  <a:pt x="2620" y="5094"/>
                  <a:pt x="2959" y="5116"/>
                  <a:pt x="3298" y="5116"/>
                </a:cubicBezTo>
                <a:cubicBezTo>
                  <a:pt x="4209" y="5116"/>
                  <a:pt x="5119" y="4956"/>
                  <a:pt x="5960" y="4602"/>
                </a:cubicBezTo>
                <a:cubicBezTo>
                  <a:pt x="6804" y="4247"/>
                  <a:pt x="7988" y="3697"/>
                  <a:pt x="7541" y="2619"/>
                </a:cubicBezTo>
                <a:cubicBezTo>
                  <a:pt x="7540" y="2606"/>
                  <a:pt x="7534" y="2596"/>
                  <a:pt x="7526" y="2583"/>
                </a:cubicBezTo>
                <a:cubicBezTo>
                  <a:pt x="7521" y="2566"/>
                  <a:pt x="7509" y="2553"/>
                  <a:pt x="7497" y="2545"/>
                </a:cubicBezTo>
                <a:cubicBezTo>
                  <a:pt x="7307" y="2277"/>
                  <a:pt x="6985" y="2175"/>
                  <a:pt x="6649" y="2175"/>
                </a:cubicBezTo>
                <a:cubicBezTo>
                  <a:pt x="6446" y="2175"/>
                  <a:pt x="6239" y="2212"/>
                  <a:pt x="6052" y="2272"/>
                </a:cubicBezTo>
                <a:cubicBezTo>
                  <a:pt x="6256" y="1810"/>
                  <a:pt x="6177" y="1259"/>
                  <a:pt x="5887" y="825"/>
                </a:cubicBezTo>
                <a:cubicBezTo>
                  <a:pt x="5488" y="225"/>
                  <a:pt x="4755" y="1"/>
                  <a:pt x="4064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8" name="Google Shape;2458;p15"/>
          <p:cNvSpPr/>
          <p:nvPr/>
        </p:nvSpPr>
        <p:spPr>
          <a:xfrm flipH="1">
            <a:off x="2576713" y="239201"/>
            <a:ext cx="1333679" cy="820311"/>
          </a:xfrm>
          <a:custGeom>
            <a:avLst/>
            <a:gdLst/>
            <a:ahLst/>
            <a:cxnLst/>
            <a:rect l="l" t="t" r="r" b="b"/>
            <a:pathLst>
              <a:path w="11916" h="7291" extrusionOk="0">
                <a:moveTo>
                  <a:pt x="6303" y="1"/>
                </a:moveTo>
                <a:cubicBezTo>
                  <a:pt x="6187" y="1"/>
                  <a:pt x="6069" y="8"/>
                  <a:pt x="5950" y="24"/>
                </a:cubicBezTo>
                <a:cubicBezTo>
                  <a:pt x="4322" y="239"/>
                  <a:pt x="3324" y="1831"/>
                  <a:pt x="3679" y="3363"/>
                </a:cubicBezTo>
                <a:cubicBezTo>
                  <a:pt x="3308" y="3204"/>
                  <a:pt x="2893" y="3115"/>
                  <a:pt x="2485" y="3115"/>
                </a:cubicBezTo>
                <a:cubicBezTo>
                  <a:pt x="1812" y="3115"/>
                  <a:pt x="1156" y="3356"/>
                  <a:pt x="732" y="3922"/>
                </a:cubicBezTo>
                <a:cubicBezTo>
                  <a:pt x="1" y="4899"/>
                  <a:pt x="766" y="6006"/>
                  <a:pt x="1655" y="6535"/>
                </a:cubicBezTo>
                <a:cubicBezTo>
                  <a:pt x="2629" y="7114"/>
                  <a:pt x="3800" y="7291"/>
                  <a:pt x="4938" y="7291"/>
                </a:cubicBezTo>
                <a:cubicBezTo>
                  <a:pt x="5263" y="7291"/>
                  <a:pt x="5585" y="7276"/>
                  <a:pt x="5899" y="7253"/>
                </a:cubicBezTo>
                <a:cubicBezTo>
                  <a:pt x="7310" y="7148"/>
                  <a:pt x="9018" y="7035"/>
                  <a:pt x="10236" y="6253"/>
                </a:cubicBezTo>
                <a:cubicBezTo>
                  <a:pt x="11306" y="5566"/>
                  <a:pt x="11915" y="4153"/>
                  <a:pt x="11041" y="3070"/>
                </a:cubicBezTo>
                <a:cubicBezTo>
                  <a:pt x="11033" y="3061"/>
                  <a:pt x="11025" y="3048"/>
                  <a:pt x="11011" y="3035"/>
                </a:cubicBezTo>
                <a:cubicBezTo>
                  <a:pt x="11000" y="3020"/>
                  <a:pt x="10987" y="3010"/>
                  <a:pt x="10974" y="3003"/>
                </a:cubicBezTo>
                <a:cubicBezTo>
                  <a:pt x="10648" y="2716"/>
                  <a:pt x="10185" y="2548"/>
                  <a:pt x="9734" y="2548"/>
                </a:cubicBezTo>
                <a:cubicBezTo>
                  <a:pt x="9479" y="2548"/>
                  <a:pt x="9228" y="2601"/>
                  <a:pt x="9008" y="2717"/>
                </a:cubicBezTo>
                <a:cubicBezTo>
                  <a:pt x="8986" y="1234"/>
                  <a:pt x="7787" y="1"/>
                  <a:pt x="6303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9" name="Google Shape;2459;p15"/>
          <p:cNvSpPr/>
          <p:nvPr/>
        </p:nvSpPr>
        <p:spPr>
          <a:xfrm flipH="1">
            <a:off x="304396" y="4119793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0" name="Google Shape;2460;p15"/>
          <p:cNvSpPr/>
          <p:nvPr/>
        </p:nvSpPr>
        <p:spPr>
          <a:xfrm flipH="1">
            <a:off x="1330347" y="428993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1" name="Google Shape;2461;p15"/>
          <p:cNvSpPr/>
          <p:nvPr/>
        </p:nvSpPr>
        <p:spPr>
          <a:xfrm flipH="1">
            <a:off x="10946638" y="306978"/>
            <a:ext cx="894156" cy="575713"/>
          </a:xfrm>
          <a:custGeom>
            <a:avLst/>
            <a:gdLst/>
            <a:ahLst/>
            <a:cxnLst/>
            <a:rect l="l" t="t" r="r" b="b"/>
            <a:pathLst>
              <a:path w="7989" h="5117" extrusionOk="0">
                <a:moveTo>
                  <a:pt x="4064" y="1"/>
                </a:moveTo>
                <a:cubicBezTo>
                  <a:pt x="4004" y="1"/>
                  <a:pt x="3945" y="3"/>
                  <a:pt x="3886" y="6"/>
                </a:cubicBezTo>
                <a:cubicBezTo>
                  <a:pt x="3121" y="50"/>
                  <a:pt x="2232" y="309"/>
                  <a:pt x="1759" y="958"/>
                </a:cubicBezTo>
                <a:cubicBezTo>
                  <a:pt x="1448" y="1387"/>
                  <a:pt x="1381" y="1979"/>
                  <a:pt x="1634" y="2434"/>
                </a:cubicBezTo>
                <a:cubicBezTo>
                  <a:pt x="1553" y="2421"/>
                  <a:pt x="1471" y="2414"/>
                  <a:pt x="1390" y="2414"/>
                </a:cubicBezTo>
                <a:cubicBezTo>
                  <a:pt x="673" y="2414"/>
                  <a:pt x="3" y="2914"/>
                  <a:pt x="2" y="3718"/>
                </a:cubicBezTo>
                <a:cubicBezTo>
                  <a:pt x="0" y="4885"/>
                  <a:pt x="1385" y="4936"/>
                  <a:pt x="2284" y="5051"/>
                </a:cubicBezTo>
                <a:cubicBezTo>
                  <a:pt x="2620" y="5094"/>
                  <a:pt x="2959" y="5116"/>
                  <a:pt x="3298" y="5116"/>
                </a:cubicBezTo>
                <a:cubicBezTo>
                  <a:pt x="4209" y="5116"/>
                  <a:pt x="5119" y="4956"/>
                  <a:pt x="5960" y="4602"/>
                </a:cubicBezTo>
                <a:cubicBezTo>
                  <a:pt x="6804" y="4247"/>
                  <a:pt x="7988" y="3697"/>
                  <a:pt x="7541" y="2619"/>
                </a:cubicBezTo>
                <a:cubicBezTo>
                  <a:pt x="7540" y="2606"/>
                  <a:pt x="7534" y="2596"/>
                  <a:pt x="7526" y="2583"/>
                </a:cubicBezTo>
                <a:cubicBezTo>
                  <a:pt x="7521" y="2566"/>
                  <a:pt x="7509" y="2553"/>
                  <a:pt x="7497" y="2545"/>
                </a:cubicBezTo>
                <a:cubicBezTo>
                  <a:pt x="7307" y="2277"/>
                  <a:pt x="6985" y="2175"/>
                  <a:pt x="6649" y="2175"/>
                </a:cubicBezTo>
                <a:cubicBezTo>
                  <a:pt x="6446" y="2175"/>
                  <a:pt x="6239" y="2212"/>
                  <a:pt x="6052" y="2272"/>
                </a:cubicBezTo>
                <a:cubicBezTo>
                  <a:pt x="6256" y="1810"/>
                  <a:pt x="6177" y="1259"/>
                  <a:pt x="5887" y="825"/>
                </a:cubicBezTo>
                <a:cubicBezTo>
                  <a:pt x="5488" y="225"/>
                  <a:pt x="4755" y="1"/>
                  <a:pt x="4064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2" name="Google Shape;2462;p15"/>
          <p:cNvSpPr/>
          <p:nvPr/>
        </p:nvSpPr>
        <p:spPr>
          <a:xfrm flipH="1">
            <a:off x="11606380" y="1313060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463" name="Google Shape;2463;p15"/>
          <p:cNvGrpSpPr/>
          <p:nvPr/>
        </p:nvGrpSpPr>
        <p:grpSpPr>
          <a:xfrm>
            <a:off x="460596" y="5525434"/>
            <a:ext cx="630947" cy="693209"/>
            <a:chOff x="1799697" y="4222450"/>
            <a:chExt cx="473210" cy="519907"/>
          </a:xfrm>
        </p:grpSpPr>
        <p:sp>
          <p:nvSpPr>
            <p:cNvPr id="2464" name="Google Shape;2464;p15"/>
            <p:cNvSpPr/>
            <p:nvPr/>
          </p:nvSpPr>
          <p:spPr>
            <a:xfrm>
              <a:off x="1799697" y="4414446"/>
              <a:ext cx="247323" cy="202499"/>
            </a:xfrm>
            <a:custGeom>
              <a:avLst/>
              <a:gdLst/>
              <a:ahLst/>
              <a:cxnLst/>
              <a:rect l="l" t="t" r="r" b="b"/>
              <a:pathLst>
                <a:path w="3621" h="2908" extrusionOk="0">
                  <a:moveTo>
                    <a:pt x="665" y="0"/>
                  </a:moveTo>
                  <a:cubicBezTo>
                    <a:pt x="444" y="0"/>
                    <a:pt x="292" y="59"/>
                    <a:pt x="177" y="182"/>
                  </a:cubicBezTo>
                  <a:cubicBezTo>
                    <a:pt x="0" y="371"/>
                    <a:pt x="13" y="699"/>
                    <a:pt x="212" y="1062"/>
                  </a:cubicBezTo>
                  <a:cubicBezTo>
                    <a:pt x="410" y="1421"/>
                    <a:pt x="736" y="1762"/>
                    <a:pt x="1157" y="2047"/>
                  </a:cubicBezTo>
                  <a:cubicBezTo>
                    <a:pt x="1328" y="2164"/>
                    <a:pt x="1514" y="2269"/>
                    <a:pt x="1710" y="2364"/>
                  </a:cubicBezTo>
                  <a:cubicBezTo>
                    <a:pt x="2275" y="2637"/>
                    <a:pt x="2973" y="2844"/>
                    <a:pt x="3533" y="2907"/>
                  </a:cubicBezTo>
                  <a:cubicBezTo>
                    <a:pt x="3536" y="2907"/>
                    <a:pt x="3539" y="2908"/>
                    <a:pt x="3541" y="2908"/>
                  </a:cubicBezTo>
                  <a:cubicBezTo>
                    <a:pt x="3566" y="2908"/>
                    <a:pt x="3587" y="2896"/>
                    <a:pt x="3600" y="2878"/>
                  </a:cubicBezTo>
                  <a:cubicBezTo>
                    <a:pt x="3616" y="2856"/>
                    <a:pt x="3620" y="2828"/>
                    <a:pt x="3609" y="2804"/>
                  </a:cubicBezTo>
                  <a:cubicBezTo>
                    <a:pt x="3211" y="1861"/>
                    <a:pt x="2723" y="1182"/>
                    <a:pt x="1976" y="526"/>
                  </a:cubicBezTo>
                  <a:cubicBezTo>
                    <a:pt x="1924" y="481"/>
                    <a:pt x="1863" y="432"/>
                    <a:pt x="1791" y="384"/>
                  </a:cubicBezTo>
                  <a:cubicBezTo>
                    <a:pt x="1544" y="217"/>
                    <a:pt x="1252" y="81"/>
                    <a:pt x="1050" y="43"/>
                  </a:cubicBezTo>
                  <a:cubicBezTo>
                    <a:pt x="901" y="15"/>
                    <a:pt x="775" y="0"/>
                    <a:pt x="66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5" name="Google Shape;2465;p15"/>
            <p:cNvSpPr/>
            <p:nvPr/>
          </p:nvSpPr>
          <p:spPr>
            <a:xfrm>
              <a:off x="2043206" y="4464795"/>
              <a:ext cx="229701" cy="151735"/>
            </a:xfrm>
            <a:custGeom>
              <a:avLst/>
              <a:gdLst/>
              <a:ahLst/>
              <a:cxnLst/>
              <a:rect l="l" t="t" r="r" b="b"/>
              <a:pathLst>
                <a:path w="3363" h="2179" extrusionOk="0">
                  <a:moveTo>
                    <a:pt x="2500" y="1"/>
                  </a:moveTo>
                  <a:cubicBezTo>
                    <a:pt x="2359" y="1"/>
                    <a:pt x="2227" y="17"/>
                    <a:pt x="2129" y="43"/>
                  </a:cubicBezTo>
                  <a:cubicBezTo>
                    <a:pt x="1726" y="151"/>
                    <a:pt x="1297" y="284"/>
                    <a:pt x="902" y="614"/>
                  </a:cubicBezTo>
                  <a:cubicBezTo>
                    <a:pt x="532" y="926"/>
                    <a:pt x="83" y="1579"/>
                    <a:pt x="4" y="2085"/>
                  </a:cubicBezTo>
                  <a:cubicBezTo>
                    <a:pt x="0" y="2107"/>
                    <a:pt x="6" y="2127"/>
                    <a:pt x="20" y="2143"/>
                  </a:cubicBezTo>
                  <a:cubicBezTo>
                    <a:pt x="26" y="2148"/>
                    <a:pt x="32" y="2152"/>
                    <a:pt x="36" y="2156"/>
                  </a:cubicBezTo>
                  <a:cubicBezTo>
                    <a:pt x="48" y="2164"/>
                    <a:pt x="61" y="2170"/>
                    <a:pt x="76" y="2170"/>
                  </a:cubicBezTo>
                  <a:cubicBezTo>
                    <a:pt x="199" y="2175"/>
                    <a:pt x="317" y="2178"/>
                    <a:pt x="432" y="2178"/>
                  </a:cubicBezTo>
                  <a:cubicBezTo>
                    <a:pt x="1088" y="2178"/>
                    <a:pt x="1601" y="2082"/>
                    <a:pt x="1992" y="1887"/>
                  </a:cubicBezTo>
                  <a:cubicBezTo>
                    <a:pt x="2548" y="1608"/>
                    <a:pt x="3187" y="1155"/>
                    <a:pt x="3319" y="718"/>
                  </a:cubicBezTo>
                  <a:cubicBezTo>
                    <a:pt x="3362" y="572"/>
                    <a:pt x="3348" y="435"/>
                    <a:pt x="3276" y="313"/>
                  </a:cubicBezTo>
                  <a:cubicBezTo>
                    <a:pt x="3241" y="252"/>
                    <a:pt x="3190" y="198"/>
                    <a:pt x="3125" y="154"/>
                  </a:cubicBezTo>
                  <a:cubicBezTo>
                    <a:pt x="2959" y="41"/>
                    <a:pt x="2719" y="1"/>
                    <a:pt x="250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6" name="Google Shape;2466;p15"/>
            <p:cNvSpPr/>
            <p:nvPr/>
          </p:nvSpPr>
          <p:spPr>
            <a:xfrm>
              <a:off x="2019504" y="4414376"/>
              <a:ext cx="43850" cy="327981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7" name="Google Shape;2467;p15"/>
            <p:cNvSpPr/>
            <p:nvPr/>
          </p:nvSpPr>
          <p:spPr>
            <a:xfrm>
              <a:off x="1964997" y="4222450"/>
              <a:ext cx="153066" cy="272273"/>
            </a:xfrm>
            <a:custGeom>
              <a:avLst/>
              <a:gdLst/>
              <a:ahLst/>
              <a:cxnLst/>
              <a:rect l="l" t="t" r="r" b="b"/>
              <a:pathLst>
                <a:path w="2241" h="3910" extrusionOk="0">
                  <a:moveTo>
                    <a:pt x="1035" y="1"/>
                  </a:moveTo>
                  <a:cubicBezTo>
                    <a:pt x="974" y="1"/>
                    <a:pt x="913" y="10"/>
                    <a:pt x="854" y="27"/>
                  </a:cubicBezTo>
                  <a:cubicBezTo>
                    <a:pt x="443" y="148"/>
                    <a:pt x="160" y="725"/>
                    <a:pt x="115" y="1095"/>
                  </a:cubicBezTo>
                  <a:cubicBezTo>
                    <a:pt x="1" y="2000"/>
                    <a:pt x="329" y="2939"/>
                    <a:pt x="1085" y="3882"/>
                  </a:cubicBezTo>
                  <a:cubicBezTo>
                    <a:pt x="1093" y="3888"/>
                    <a:pt x="1098" y="3892"/>
                    <a:pt x="1104" y="3896"/>
                  </a:cubicBezTo>
                  <a:cubicBezTo>
                    <a:pt x="1114" y="3904"/>
                    <a:pt x="1129" y="3909"/>
                    <a:pt x="1144" y="3909"/>
                  </a:cubicBezTo>
                  <a:cubicBezTo>
                    <a:pt x="1165" y="3909"/>
                    <a:pt x="1187" y="3901"/>
                    <a:pt x="1202" y="3885"/>
                  </a:cubicBezTo>
                  <a:cubicBezTo>
                    <a:pt x="1648" y="3386"/>
                    <a:pt x="1945" y="2867"/>
                    <a:pt x="2081" y="2335"/>
                  </a:cubicBezTo>
                  <a:cubicBezTo>
                    <a:pt x="2241" y="1710"/>
                    <a:pt x="2165" y="1067"/>
                    <a:pt x="1877" y="573"/>
                  </a:cubicBezTo>
                  <a:cubicBezTo>
                    <a:pt x="1778" y="404"/>
                    <a:pt x="1639" y="256"/>
                    <a:pt x="1488" y="154"/>
                  </a:cubicBezTo>
                  <a:cubicBezTo>
                    <a:pt x="1340" y="52"/>
                    <a:pt x="1185" y="1"/>
                    <a:pt x="103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8" name="Google Shape;2468;p15"/>
            <p:cNvSpPr/>
            <p:nvPr/>
          </p:nvSpPr>
          <p:spPr>
            <a:xfrm>
              <a:off x="2039723" y="4245988"/>
              <a:ext cx="54369" cy="235854"/>
            </a:xfrm>
            <a:custGeom>
              <a:avLst/>
              <a:gdLst/>
              <a:ahLst/>
              <a:cxnLst/>
              <a:rect l="l" t="t" r="r" b="b"/>
              <a:pathLst>
                <a:path w="796" h="3387" extrusionOk="0">
                  <a:moveTo>
                    <a:pt x="378" y="0"/>
                  </a:moveTo>
                  <a:cubicBezTo>
                    <a:pt x="369" y="0"/>
                    <a:pt x="359" y="2"/>
                    <a:pt x="350" y="5"/>
                  </a:cubicBezTo>
                  <a:cubicBezTo>
                    <a:pt x="312" y="21"/>
                    <a:pt x="294" y="65"/>
                    <a:pt x="309" y="103"/>
                  </a:cubicBezTo>
                  <a:cubicBezTo>
                    <a:pt x="564" y="728"/>
                    <a:pt x="644" y="1292"/>
                    <a:pt x="552" y="1828"/>
                  </a:cubicBezTo>
                  <a:cubicBezTo>
                    <a:pt x="462" y="2362"/>
                    <a:pt x="230" y="2859"/>
                    <a:pt x="15" y="3277"/>
                  </a:cubicBezTo>
                  <a:cubicBezTo>
                    <a:pt x="0" y="3311"/>
                    <a:pt x="12" y="3353"/>
                    <a:pt x="42" y="3373"/>
                  </a:cubicBezTo>
                  <a:cubicBezTo>
                    <a:pt x="44" y="3375"/>
                    <a:pt x="48" y="3376"/>
                    <a:pt x="50" y="3379"/>
                  </a:cubicBezTo>
                  <a:cubicBezTo>
                    <a:pt x="60" y="3384"/>
                    <a:pt x="71" y="3386"/>
                    <a:pt x="82" y="3386"/>
                  </a:cubicBezTo>
                  <a:cubicBezTo>
                    <a:pt x="110" y="3386"/>
                    <a:pt x="137" y="3372"/>
                    <a:pt x="150" y="3346"/>
                  </a:cubicBezTo>
                  <a:cubicBezTo>
                    <a:pt x="370" y="2917"/>
                    <a:pt x="608" y="2407"/>
                    <a:pt x="702" y="1853"/>
                  </a:cubicBezTo>
                  <a:cubicBezTo>
                    <a:pt x="796" y="1291"/>
                    <a:pt x="714" y="699"/>
                    <a:pt x="449" y="46"/>
                  </a:cubicBezTo>
                  <a:cubicBezTo>
                    <a:pt x="437" y="17"/>
                    <a:pt x="408" y="0"/>
                    <a:pt x="378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9" name="Google Shape;2469;p15"/>
            <p:cNvSpPr/>
            <p:nvPr/>
          </p:nvSpPr>
          <p:spPr>
            <a:xfrm>
              <a:off x="2065884" y="4510827"/>
              <a:ext cx="192408" cy="92545"/>
            </a:xfrm>
            <a:custGeom>
              <a:avLst/>
              <a:gdLst/>
              <a:ahLst/>
              <a:cxnLst/>
              <a:rect l="l" t="t" r="r" b="b"/>
              <a:pathLst>
                <a:path w="2817" h="1329" extrusionOk="0">
                  <a:moveTo>
                    <a:pt x="2732" y="0"/>
                  </a:moveTo>
                  <a:cubicBezTo>
                    <a:pt x="2709" y="0"/>
                    <a:pt x="2687" y="10"/>
                    <a:pt x="2673" y="29"/>
                  </a:cubicBezTo>
                  <a:cubicBezTo>
                    <a:pt x="2440" y="327"/>
                    <a:pt x="1861" y="701"/>
                    <a:pt x="1468" y="866"/>
                  </a:cubicBezTo>
                  <a:cubicBezTo>
                    <a:pt x="1023" y="1049"/>
                    <a:pt x="446" y="1154"/>
                    <a:pt x="73" y="1179"/>
                  </a:cubicBezTo>
                  <a:cubicBezTo>
                    <a:pt x="31" y="1181"/>
                    <a:pt x="0" y="1217"/>
                    <a:pt x="2" y="1256"/>
                  </a:cubicBezTo>
                  <a:cubicBezTo>
                    <a:pt x="3" y="1283"/>
                    <a:pt x="16" y="1303"/>
                    <a:pt x="35" y="1315"/>
                  </a:cubicBezTo>
                  <a:cubicBezTo>
                    <a:pt x="45" y="1324"/>
                    <a:pt x="60" y="1328"/>
                    <a:pt x="75" y="1328"/>
                  </a:cubicBezTo>
                  <a:cubicBezTo>
                    <a:pt x="78" y="1328"/>
                    <a:pt x="80" y="1328"/>
                    <a:pt x="82" y="1328"/>
                  </a:cubicBezTo>
                  <a:cubicBezTo>
                    <a:pt x="440" y="1306"/>
                    <a:pt x="1035" y="1208"/>
                    <a:pt x="1526" y="1004"/>
                  </a:cubicBezTo>
                  <a:cubicBezTo>
                    <a:pt x="1937" y="834"/>
                    <a:pt x="2536" y="448"/>
                    <a:pt x="2791" y="123"/>
                  </a:cubicBezTo>
                  <a:cubicBezTo>
                    <a:pt x="2816" y="89"/>
                    <a:pt x="2812" y="42"/>
                    <a:pt x="2778" y="16"/>
                  </a:cubicBezTo>
                  <a:cubicBezTo>
                    <a:pt x="2765" y="6"/>
                    <a:pt x="2748" y="0"/>
                    <a:pt x="2732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0" name="Google Shape;2470;p15"/>
            <p:cNvSpPr/>
            <p:nvPr/>
          </p:nvSpPr>
          <p:spPr>
            <a:xfrm>
              <a:off x="1821555" y="4457274"/>
              <a:ext cx="201151" cy="136972"/>
            </a:xfrm>
            <a:custGeom>
              <a:avLst/>
              <a:gdLst/>
              <a:ahLst/>
              <a:cxnLst/>
              <a:rect l="l" t="t" r="r" b="b"/>
              <a:pathLst>
                <a:path w="2945" h="1967" extrusionOk="0">
                  <a:moveTo>
                    <a:pt x="84" y="0"/>
                  </a:moveTo>
                  <a:cubicBezTo>
                    <a:pt x="76" y="0"/>
                    <a:pt x="68" y="1"/>
                    <a:pt x="61" y="4"/>
                  </a:cubicBezTo>
                  <a:cubicBezTo>
                    <a:pt x="23" y="17"/>
                    <a:pt x="1" y="61"/>
                    <a:pt x="14" y="99"/>
                  </a:cubicBezTo>
                  <a:cubicBezTo>
                    <a:pt x="132" y="449"/>
                    <a:pt x="453" y="871"/>
                    <a:pt x="792" y="1129"/>
                  </a:cubicBezTo>
                  <a:cubicBezTo>
                    <a:pt x="832" y="1166"/>
                    <a:pt x="874" y="1198"/>
                    <a:pt x="918" y="1224"/>
                  </a:cubicBezTo>
                  <a:cubicBezTo>
                    <a:pt x="1212" y="1425"/>
                    <a:pt x="1508" y="1543"/>
                    <a:pt x="1843" y="1679"/>
                  </a:cubicBezTo>
                  <a:lnTo>
                    <a:pt x="1894" y="1697"/>
                  </a:lnTo>
                  <a:cubicBezTo>
                    <a:pt x="2136" y="1797"/>
                    <a:pt x="2422" y="1864"/>
                    <a:pt x="2652" y="1919"/>
                  </a:cubicBezTo>
                  <a:cubicBezTo>
                    <a:pt x="2720" y="1935"/>
                    <a:pt x="2784" y="1950"/>
                    <a:pt x="2843" y="1964"/>
                  </a:cubicBezTo>
                  <a:cubicBezTo>
                    <a:pt x="2849" y="1966"/>
                    <a:pt x="2855" y="1966"/>
                    <a:pt x="2861" y="1966"/>
                  </a:cubicBezTo>
                  <a:cubicBezTo>
                    <a:pt x="2895" y="1966"/>
                    <a:pt x="2925" y="1943"/>
                    <a:pt x="2935" y="1909"/>
                  </a:cubicBezTo>
                  <a:cubicBezTo>
                    <a:pt x="2945" y="1869"/>
                    <a:pt x="2920" y="1829"/>
                    <a:pt x="2879" y="1818"/>
                  </a:cubicBezTo>
                  <a:cubicBezTo>
                    <a:pt x="2821" y="1804"/>
                    <a:pt x="2755" y="1786"/>
                    <a:pt x="2687" y="1770"/>
                  </a:cubicBezTo>
                  <a:cubicBezTo>
                    <a:pt x="2462" y="1718"/>
                    <a:pt x="2181" y="1651"/>
                    <a:pt x="1951" y="1558"/>
                  </a:cubicBezTo>
                  <a:lnTo>
                    <a:pt x="1900" y="1537"/>
                  </a:lnTo>
                  <a:cubicBezTo>
                    <a:pt x="1525" y="1389"/>
                    <a:pt x="1205" y="1257"/>
                    <a:pt x="883" y="1011"/>
                  </a:cubicBezTo>
                  <a:cubicBezTo>
                    <a:pt x="569" y="772"/>
                    <a:pt x="265" y="368"/>
                    <a:pt x="155" y="51"/>
                  </a:cubicBezTo>
                  <a:cubicBezTo>
                    <a:pt x="146" y="20"/>
                    <a:pt x="116" y="0"/>
                    <a:pt x="84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1" name="Google Shape;2471;p15"/>
            <p:cNvSpPr/>
            <p:nvPr/>
          </p:nvSpPr>
          <p:spPr>
            <a:xfrm>
              <a:off x="2033097" y="4234915"/>
              <a:ext cx="23906" cy="244697"/>
            </a:xfrm>
            <a:custGeom>
              <a:avLst/>
              <a:gdLst/>
              <a:ahLst/>
              <a:cxnLst/>
              <a:rect l="l" t="t" r="r" b="b"/>
              <a:pathLst>
                <a:path w="350" h="3514" extrusionOk="0">
                  <a:moveTo>
                    <a:pt x="79" y="0"/>
                  </a:moveTo>
                  <a:cubicBezTo>
                    <a:pt x="76" y="0"/>
                    <a:pt x="74" y="1"/>
                    <a:pt x="71" y="1"/>
                  </a:cubicBezTo>
                  <a:cubicBezTo>
                    <a:pt x="30" y="7"/>
                    <a:pt x="1" y="45"/>
                    <a:pt x="7" y="85"/>
                  </a:cubicBezTo>
                  <a:cubicBezTo>
                    <a:pt x="168" y="1244"/>
                    <a:pt x="200" y="2307"/>
                    <a:pt x="107" y="3432"/>
                  </a:cubicBezTo>
                  <a:cubicBezTo>
                    <a:pt x="103" y="3461"/>
                    <a:pt x="116" y="3487"/>
                    <a:pt x="138" y="3502"/>
                  </a:cubicBezTo>
                  <a:cubicBezTo>
                    <a:pt x="148" y="3509"/>
                    <a:pt x="160" y="3512"/>
                    <a:pt x="174" y="3513"/>
                  </a:cubicBezTo>
                  <a:cubicBezTo>
                    <a:pt x="177" y="3514"/>
                    <a:pt x="180" y="3514"/>
                    <a:pt x="182" y="3514"/>
                  </a:cubicBezTo>
                  <a:cubicBezTo>
                    <a:pt x="221" y="3514"/>
                    <a:pt x="250" y="3484"/>
                    <a:pt x="254" y="3446"/>
                  </a:cubicBezTo>
                  <a:cubicBezTo>
                    <a:pt x="349" y="2309"/>
                    <a:pt x="319" y="1235"/>
                    <a:pt x="154" y="65"/>
                  </a:cubicBezTo>
                  <a:cubicBezTo>
                    <a:pt x="148" y="27"/>
                    <a:pt x="115" y="0"/>
                    <a:pt x="79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2" name="Google Shape;2472;p15"/>
            <p:cNvSpPr/>
            <p:nvPr/>
          </p:nvSpPr>
          <p:spPr>
            <a:xfrm>
              <a:off x="2065269" y="4494670"/>
              <a:ext cx="194389" cy="107934"/>
            </a:xfrm>
            <a:custGeom>
              <a:avLst/>
              <a:gdLst/>
              <a:ahLst/>
              <a:cxnLst/>
              <a:rect l="l" t="t" r="r" b="b"/>
              <a:pathLst>
                <a:path w="2846" h="1550" extrusionOk="0">
                  <a:moveTo>
                    <a:pt x="2760" y="1"/>
                  </a:moveTo>
                  <a:cubicBezTo>
                    <a:pt x="2749" y="1"/>
                    <a:pt x="2739" y="3"/>
                    <a:pt x="2729" y="8"/>
                  </a:cubicBezTo>
                  <a:lnTo>
                    <a:pt x="2692" y="24"/>
                  </a:lnTo>
                  <a:cubicBezTo>
                    <a:pt x="1760" y="448"/>
                    <a:pt x="879" y="849"/>
                    <a:pt x="44" y="1414"/>
                  </a:cubicBezTo>
                  <a:cubicBezTo>
                    <a:pt x="9" y="1437"/>
                    <a:pt x="1" y="1483"/>
                    <a:pt x="24" y="1518"/>
                  </a:cubicBezTo>
                  <a:cubicBezTo>
                    <a:pt x="31" y="1525"/>
                    <a:pt x="37" y="1531"/>
                    <a:pt x="44" y="1537"/>
                  </a:cubicBezTo>
                  <a:cubicBezTo>
                    <a:pt x="56" y="1545"/>
                    <a:pt x="71" y="1549"/>
                    <a:pt x="86" y="1549"/>
                  </a:cubicBezTo>
                  <a:cubicBezTo>
                    <a:pt x="101" y="1549"/>
                    <a:pt x="115" y="1545"/>
                    <a:pt x="127" y="1537"/>
                  </a:cubicBezTo>
                  <a:cubicBezTo>
                    <a:pt x="955" y="978"/>
                    <a:pt x="1830" y="580"/>
                    <a:pt x="2755" y="159"/>
                  </a:cubicBezTo>
                  <a:lnTo>
                    <a:pt x="2792" y="143"/>
                  </a:lnTo>
                  <a:cubicBezTo>
                    <a:pt x="2829" y="126"/>
                    <a:pt x="2845" y="81"/>
                    <a:pt x="2828" y="44"/>
                  </a:cubicBezTo>
                  <a:cubicBezTo>
                    <a:pt x="2815" y="17"/>
                    <a:pt x="2788" y="1"/>
                    <a:pt x="2760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3" name="Google Shape;2473;p15"/>
            <p:cNvSpPr/>
            <p:nvPr/>
          </p:nvSpPr>
          <p:spPr>
            <a:xfrm>
              <a:off x="1824834" y="4439446"/>
              <a:ext cx="197667" cy="154242"/>
            </a:xfrm>
            <a:custGeom>
              <a:avLst/>
              <a:gdLst/>
              <a:ahLst/>
              <a:cxnLst/>
              <a:rect l="l" t="t" r="r" b="b"/>
              <a:pathLst>
                <a:path w="2894" h="2215" extrusionOk="0">
                  <a:moveTo>
                    <a:pt x="86" y="0"/>
                  </a:moveTo>
                  <a:cubicBezTo>
                    <a:pt x="70" y="0"/>
                    <a:pt x="53" y="6"/>
                    <a:pt x="39" y="18"/>
                  </a:cubicBezTo>
                  <a:cubicBezTo>
                    <a:pt x="5" y="43"/>
                    <a:pt x="1" y="91"/>
                    <a:pt x="27" y="123"/>
                  </a:cubicBezTo>
                  <a:cubicBezTo>
                    <a:pt x="262" y="416"/>
                    <a:pt x="699" y="837"/>
                    <a:pt x="1024" y="1082"/>
                  </a:cubicBezTo>
                  <a:cubicBezTo>
                    <a:pt x="1168" y="1188"/>
                    <a:pt x="1320" y="1296"/>
                    <a:pt x="1482" y="1407"/>
                  </a:cubicBezTo>
                  <a:cubicBezTo>
                    <a:pt x="1834" y="1647"/>
                    <a:pt x="2245" y="1901"/>
                    <a:pt x="2771" y="2206"/>
                  </a:cubicBezTo>
                  <a:cubicBezTo>
                    <a:pt x="2784" y="2212"/>
                    <a:pt x="2797" y="2215"/>
                    <a:pt x="2809" y="2215"/>
                  </a:cubicBezTo>
                  <a:cubicBezTo>
                    <a:pt x="2835" y="2215"/>
                    <a:pt x="2860" y="2202"/>
                    <a:pt x="2873" y="2178"/>
                  </a:cubicBezTo>
                  <a:cubicBezTo>
                    <a:pt x="2894" y="2142"/>
                    <a:pt x="2882" y="2096"/>
                    <a:pt x="2846" y="2076"/>
                  </a:cubicBezTo>
                  <a:cubicBezTo>
                    <a:pt x="2085" y="1633"/>
                    <a:pt x="1565" y="1301"/>
                    <a:pt x="1113" y="961"/>
                  </a:cubicBezTo>
                  <a:cubicBezTo>
                    <a:pt x="798" y="725"/>
                    <a:pt x="373" y="314"/>
                    <a:pt x="144" y="28"/>
                  </a:cubicBezTo>
                  <a:cubicBezTo>
                    <a:pt x="130" y="10"/>
                    <a:pt x="108" y="0"/>
                    <a:pt x="86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4" name="Google Shape;2474;p15"/>
            <p:cNvSpPr/>
            <p:nvPr/>
          </p:nvSpPr>
          <p:spPr>
            <a:xfrm>
              <a:off x="2065474" y="4482484"/>
              <a:ext cx="184144" cy="120051"/>
            </a:xfrm>
            <a:custGeom>
              <a:avLst/>
              <a:gdLst/>
              <a:ahLst/>
              <a:cxnLst/>
              <a:rect l="l" t="t" r="r" b="b"/>
              <a:pathLst>
                <a:path w="2696" h="1724" extrusionOk="0">
                  <a:moveTo>
                    <a:pt x="2541" y="0"/>
                  </a:moveTo>
                  <a:cubicBezTo>
                    <a:pt x="2142" y="0"/>
                    <a:pt x="1587" y="115"/>
                    <a:pt x="1261" y="270"/>
                  </a:cubicBezTo>
                  <a:cubicBezTo>
                    <a:pt x="865" y="458"/>
                    <a:pt x="325" y="948"/>
                    <a:pt x="17" y="1617"/>
                  </a:cubicBezTo>
                  <a:cubicBezTo>
                    <a:pt x="0" y="1653"/>
                    <a:pt x="12" y="1691"/>
                    <a:pt x="41" y="1712"/>
                  </a:cubicBezTo>
                  <a:lnTo>
                    <a:pt x="51" y="1716"/>
                  </a:lnTo>
                  <a:cubicBezTo>
                    <a:pt x="62" y="1721"/>
                    <a:pt x="73" y="1723"/>
                    <a:pt x="84" y="1723"/>
                  </a:cubicBezTo>
                  <a:cubicBezTo>
                    <a:pt x="112" y="1723"/>
                    <a:pt x="138" y="1708"/>
                    <a:pt x="152" y="1679"/>
                  </a:cubicBezTo>
                  <a:cubicBezTo>
                    <a:pt x="445" y="1044"/>
                    <a:pt x="952" y="582"/>
                    <a:pt x="1325" y="404"/>
                  </a:cubicBezTo>
                  <a:cubicBezTo>
                    <a:pt x="1632" y="258"/>
                    <a:pt x="2159" y="151"/>
                    <a:pt x="2539" y="151"/>
                  </a:cubicBezTo>
                  <a:cubicBezTo>
                    <a:pt x="2565" y="151"/>
                    <a:pt x="2591" y="151"/>
                    <a:pt x="2615" y="152"/>
                  </a:cubicBezTo>
                  <a:cubicBezTo>
                    <a:pt x="2616" y="152"/>
                    <a:pt x="2617" y="152"/>
                    <a:pt x="2618" y="152"/>
                  </a:cubicBezTo>
                  <a:cubicBezTo>
                    <a:pt x="2659" y="152"/>
                    <a:pt x="2691" y="119"/>
                    <a:pt x="2694" y="81"/>
                  </a:cubicBezTo>
                  <a:cubicBezTo>
                    <a:pt x="2695" y="38"/>
                    <a:pt x="2662" y="3"/>
                    <a:pt x="2622" y="2"/>
                  </a:cubicBezTo>
                  <a:cubicBezTo>
                    <a:pt x="2596" y="1"/>
                    <a:pt x="2569" y="0"/>
                    <a:pt x="25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5" name="Google Shape;2475;p15"/>
            <p:cNvSpPr/>
            <p:nvPr/>
          </p:nvSpPr>
          <p:spPr>
            <a:xfrm>
              <a:off x="1994573" y="4237492"/>
              <a:ext cx="56828" cy="244349"/>
            </a:xfrm>
            <a:custGeom>
              <a:avLst/>
              <a:gdLst/>
              <a:ahLst/>
              <a:cxnLst/>
              <a:rect l="l" t="t" r="r" b="b"/>
              <a:pathLst>
                <a:path w="832" h="3509" extrusionOk="0">
                  <a:moveTo>
                    <a:pt x="261" y="1"/>
                  </a:moveTo>
                  <a:cubicBezTo>
                    <a:pt x="226" y="1"/>
                    <a:pt x="194" y="28"/>
                    <a:pt x="187" y="64"/>
                  </a:cubicBezTo>
                  <a:cubicBezTo>
                    <a:pt x="1" y="1216"/>
                    <a:pt x="171" y="2390"/>
                    <a:pt x="680" y="3466"/>
                  </a:cubicBezTo>
                  <a:cubicBezTo>
                    <a:pt x="686" y="3479"/>
                    <a:pt x="693" y="3488"/>
                    <a:pt x="703" y="3495"/>
                  </a:cubicBezTo>
                  <a:cubicBezTo>
                    <a:pt x="716" y="3504"/>
                    <a:pt x="731" y="3508"/>
                    <a:pt x="746" y="3508"/>
                  </a:cubicBezTo>
                  <a:cubicBezTo>
                    <a:pt x="756" y="3508"/>
                    <a:pt x="767" y="3506"/>
                    <a:pt x="778" y="3501"/>
                  </a:cubicBezTo>
                  <a:cubicBezTo>
                    <a:pt x="817" y="3482"/>
                    <a:pt x="832" y="3438"/>
                    <a:pt x="814" y="3400"/>
                  </a:cubicBezTo>
                  <a:cubicBezTo>
                    <a:pt x="319" y="2354"/>
                    <a:pt x="154" y="1209"/>
                    <a:pt x="336" y="88"/>
                  </a:cubicBezTo>
                  <a:cubicBezTo>
                    <a:pt x="343" y="48"/>
                    <a:pt x="314" y="8"/>
                    <a:pt x="273" y="2"/>
                  </a:cubicBezTo>
                  <a:cubicBezTo>
                    <a:pt x="269" y="1"/>
                    <a:pt x="265" y="1"/>
                    <a:pt x="261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6" name="Google Shape;2476;p15"/>
            <p:cNvSpPr/>
            <p:nvPr/>
          </p:nvSpPr>
          <p:spPr>
            <a:xfrm>
              <a:off x="1835148" y="4424892"/>
              <a:ext cx="187559" cy="169561"/>
            </a:xfrm>
            <a:custGeom>
              <a:avLst/>
              <a:gdLst/>
              <a:ahLst/>
              <a:cxnLst/>
              <a:rect l="l" t="t" r="r" b="b"/>
              <a:pathLst>
                <a:path w="2746" h="2435" extrusionOk="0">
                  <a:moveTo>
                    <a:pt x="78" y="1"/>
                  </a:moveTo>
                  <a:cubicBezTo>
                    <a:pt x="39" y="1"/>
                    <a:pt x="7" y="29"/>
                    <a:pt x="4" y="68"/>
                  </a:cubicBezTo>
                  <a:cubicBezTo>
                    <a:pt x="0" y="110"/>
                    <a:pt x="29" y="147"/>
                    <a:pt x="71" y="150"/>
                  </a:cubicBezTo>
                  <a:cubicBezTo>
                    <a:pt x="293" y="173"/>
                    <a:pt x="614" y="317"/>
                    <a:pt x="831" y="449"/>
                  </a:cubicBezTo>
                  <a:cubicBezTo>
                    <a:pt x="1108" y="616"/>
                    <a:pt x="1342" y="788"/>
                    <a:pt x="1654" y="1128"/>
                  </a:cubicBezTo>
                  <a:cubicBezTo>
                    <a:pt x="1943" y="1441"/>
                    <a:pt x="2244" y="1884"/>
                    <a:pt x="2465" y="2209"/>
                  </a:cubicBezTo>
                  <a:cubicBezTo>
                    <a:pt x="2514" y="2279"/>
                    <a:pt x="2558" y="2345"/>
                    <a:pt x="2599" y="2403"/>
                  </a:cubicBezTo>
                  <a:cubicBezTo>
                    <a:pt x="2606" y="2409"/>
                    <a:pt x="2612" y="2416"/>
                    <a:pt x="2619" y="2422"/>
                  </a:cubicBezTo>
                  <a:cubicBezTo>
                    <a:pt x="2632" y="2430"/>
                    <a:pt x="2647" y="2434"/>
                    <a:pt x="2662" y="2434"/>
                  </a:cubicBezTo>
                  <a:cubicBezTo>
                    <a:pt x="2676" y="2434"/>
                    <a:pt x="2691" y="2430"/>
                    <a:pt x="2704" y="2422"/>
                  </a:cubicBezTo>
                  <a:cubicBezTo>
                    <a:pt x="2739" y="2399"/>
                    <a:pt x="2746" y="2351"/>
                    <a:pt x="2722" y="2318"/>
                  </a:cubicBezTo>
                  <a:cubicBezTo>
                    <a:pt x="2682" y="2262"/>
                    <a:pt x="2638" y="2196"/>
                    <a:pt x="2588" y="2125"/>
                  </a:cubicBezTo>
                  <a:cubicBezTo>
                    <a:pt x="2365" y="1797"/>
                    <a:pt x="2059" y="1346"/>
                    <a:pt x="1764" y="1026"/>
                  </a:cubicBezTo>
                  <a:cubicBezTo>
                    <a:pt x="1440" y="673"/>
                    <a:pt x="1195" y="494"/>
                    <a:pt x="908" y="319"/>
                  </a:cubicBezTo>
                  <a:cubicBezTo>
                    <a:pt x="676" y="179"/>
                    <a:pt x="332" y="26"/>
                    <a:pt x="86" y="1"/>
                  </a:cubicBezTo>
                  <a:cubicBezTo>
                    <a:pt x="83" y="1"/>
                    <a:pt x="80" y="1"/>
                    <a:pt x="78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77" name="Google Shape;2477;p15"/>
          <p:cNvGrpSpPr/>
          <p:nvPr/>
        </p:nvGrpSpPr>
        <p:grpSpPr>
          <a:xfrm>
            <a:off x="1843540" y="5334842"/>
            <a:ext cx="556997" cy="883813"/>
            <a:chOff x="1296693" y="4078131"/>
            <a:chExt cx="417748" cy="662860"/>
          </a:xfrm>
        </p:grpSpPr>
        <p:sp>
          <p:nvSpPr>
            <p:cNvPr id="2478" name="Google Shape;2478;p15"/>
            <p:cNvSpPr/>
            <p:nvPr/>
          </p:nvSpPr>
          <p:spPr>
            <a:xfrm>
              <a:off x="1482074" y="4131614"/>
              <a:ext cx="149241" cy="234043"/>
            </a:xfrm>
            <a:custGeom>
              <a:avLst/>
              <a:gdLst/>
              <a:ahLst/>
              <a:cxnLst/>
              <a:rect l="l" t="t" r="r" b="b"/>
              <a:pathLst>
                <a:path w="2185" h="3361" extrusionOk="0">
                  <a:moveTo>
                    <a:pt x="1092" y="1"/>
                  </a:moveTo>
                  <a:cubicBezTo>
                    <a:pt x="681" y="1"/>
                    <a:pt x="280" y="260"/>
                    <a:pt x="117" y="637"/>
                  </a:cubicBezTo>
                  <a:cubicBezTo>
                    <a:pt x="2" y="903"/>
                    <a:pt x="0" y="1202"/>
                    <a:pt x="16" y="1492"/>
                  </a:cubicBezTo>
                  <a:cubicBezTo>
                    <a:pt x="53" y="2123"/>
                    <a:pt x="162" y="2753"/>
                    <a:pt x="343" y="3361"/>
                  </a:cubicBezTo>
                  <a:cubicBezTo>
                    <a:pt x="563" y="3345"/>
                    <a:pt x="1054" y="2969"/>
                    <a:pt x="1558" y="2406"/>
                  </a:cubicBezTo>
                  <a:cubicBezTo>
                    <a:pt x="1764" y="2177"/>
                    <a:pt x="1931" y="1909"/>
                    <a:pt x="2041" y="1620"/>
                  </a:cubicBezTo>
                  <a:cubicBezTo>
                    <a:pt x="2150" y="1333"/>
                    <a:pt x="2185" y="1007"/>
                    <a:pt x="2084" y="715"/>
                  </a:cubicBezTo>
                  <a:cubicBezTo>
                    <a:pt x="1947" y="315"/>
                    <a:pt x="1551" y="17"/>
                    <a:pt x="1128" y="1"/>
                  </a:cubicBezTo>
                  <a:cubicBezTo>
                    <a:pt x="1116" y="1"/>
                    <a:pt x="1104" y="1"/>
                    <a:pt x="1092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9" name="Google Shape;2479;p15"/>
            <p:cNvSpPr/>
            <p:nvPr/>
          </p:nvSpPr>
          <p:spPr>
            <a:xfrm>
              <a:off x="1401337" y="4078131"/>
              <a:ext cx="139815" cy="280768"/>
            </a:xfrm>
            <a:custGeom>
              <a:avLst/>
              <a:gdLst/>
              <a:ahLst/>
              <a:cxnLst/>
              <a:rect l="l" t="t" r="r" b="b"/>
              <a:pathLst>
                <a:path w="2047" h="4032" extrusionOk="0">
                  <a:moveTo>
                    <a:pt x="1001" y="1"/>
                  </a:moveTo>
                  <a:cubicBezTo>
                    <a:pt x="941" y="1"/>
                    <a:pt x="882" y="12"/>
                    <a:pt x="827" y="38"/>
                  </a:cubicBezTo>
                  <a:cubicBezTo>
                    <a:pt x="725" y="84"/>
                    <a:pt x="647" y="172"/>
                    <a:pt x="579" y="261"/>
                  </a:cubicBezTo>
                  <a:cubicBezTo>
                    <a:pt x="184" y="781"/>
                    <a:pt x="0" y="1446"/>
                    <a:pt x="29" y="2097"/>
                  </a:cubicBezTo>
                  <a:cubicBezTo>
                    <a:pt x="59" y="2750"/>
                    <a:pt x="419" y="3643"/>
                    <a:pt x="665" y="3922"/>
                  </a:cubicBezTo>
                  <a:cubicBezTo>
                    <a:pt x="732" y="3997"/>
                    <a:pt x="815" y="4031"/>
                    <a:pt x="900" y="4031"/>
                  </a:cubicBezTo>
                  <a:cubicBezTo>
                    <a:pt x="1046" y="4031"/>
                    <a:pt x="1201" y="3930"/>
                    <a:pt x="1300" y="3763"/>
                  </a:cubicBezTo>
                  <a:cubicBezTo>
                    <a:pt x="1813" y="2899"/>
                    <a:pt x="2046" y="1549"/>
                    <a:pt x="1675" y="618"/>
                  </a:cubicBezTo>
                  <a:cubicBezTo>
                    <a:pt x="1603" y="440"/>
                    <a:pt x="1512" y="264"/>
                    <a:pt x="1364" y="140"/>
                  </a:cubicBezTo>
                  <a:cubicBezTo>
                    <a:pt x="1264" y="55"/>
                    <a:pt x="1131" y="1"/>
                    <a:pt x="1001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0" name="Google Shape;2480;p15"/>
            <p:cNvSpPr/>
            <p:nvPr/>
          </p:nvSpPr>
          <p:spPr>
            <a:xfrm>
              <a:off x="1433304" y="4096376"/>
              <a:ext cx="29712" cy="244628"/>
            </a:xfrm>
            <a:custGeom>
              <a:avLst/>
              <a:gdLst/>
              <a:ahLst/>
              <a:cxnLst/>
              <a:rect l="l" t="t" r="r" b="b"/>
              <a:pathLst>
                <a:path w="435" h="3513" extrusionOk="0">
                  <a:moveTo>
                    <a:pt x="323" y="1"/>
                  </a:moveTo>
                  <a:cubicBezTo>
                    <a:pt x="277" y="1"/>
                    <a:pt x="236" y="34"/>
                    <a:pt x="226" y="82"/>
                  </a:cubicBezTo>
                  <a:cubicBezTo>
                    <a:pt x="7" y="1175"/>
                    <a:pt x="0" y="2176"/>
                    <a:pt x="206" y="3428"/>
                  </a:cubicBezTo>
                  <a:cubicBezTo>
                    <a:pt x="213" y="3464"/>
                    <a:pt x="239" y="3495"/>
                    <a:pt x="274" y="3507"/>
                  </a:cubicBezTo>
                  <a:cubicBezTo>
                    <a:pt x="286" y="3510"/>
                    <a:pt x="297" y="3512"/>
                    <a:pt x="308" y="3512"/>
                  </a:cubicBezTo>
                  <a:cubicBezTo>
                    <a:pt x="312" y="3512"/>
                    <a:pt x="317" y="3512"/>
                    <a:pt x="321" y="3511"/>
                  </a:cubicBezTo>
                  <a:cubicBezTo>
                    <a:pt x="376" y="3502"/>
                    <a:pt x="414" y="3450"/>
                    <a:pt x="405" y="3394"/>
                  </a:cubicBezTo>
                  <a:cubicBezTo>
                    <a:pt x="201" y="2151"/>
                    <a:pt x="206" y="1204"/>
                    <a:pt x="423" y="121"/>
                  </a:cubicBezTo>
                  <a:cubicBezTo>
                    <a:pt x="434" y="67"/>
                    <a:pt x="399" y="13"/>
                    <a:pt x="344" y="3"/>
                  </a:cubicBezTo>
                  <a:cubicBezTo>
                    <a:pt x="337" y="2"/>
                    <a:pt x="330" y="1"/>
                    <a:pt x="323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1" name="Google Shape;2481;p15"/>
            <p:cNvSpPr/>
            <p:nvPr/>
          </p:nvSpPr>
          <p:spPr>
            <a:xfrm>
              <a:off x="1465407" y="4086348"/>
              <a:ext cx="38523" cy="254655"/>
            </a:xfrm>
            <a:custGeom>
              <a:avLst/>
              <a:gdLst/>
              <a:ahLst/>
              <a:cxnLst/>
              <a:rect l="l" t="t" r="r" b="b"/>
              <a:pathLst>
                <a:path w="564" h="3657" extrusionOk="0">
                  <a:moveTo>
                    <a:pt x="117" y="0"/>
                  </a:moveTo>
                  <a:cubicBezTo>
                    <a:pt x="108" y="0"/>
                    <a:pt x="99" y="2"/>
                    <a:pt x="90" y="4"/>
                  </a:cubicBezTo>
                  <a:cubicBezTo>
                    <a:pt x="34" y="22"/>
                    <a:pt x="5" y="77"/>
                    <a:pt x="20" y="131"/>
                  </a:cubicBezTo>
                  <a:cubicBezTo>
                    <a:pt x="358" y="1298"/>
                    <a:pt x="355" y="2219"/>
                    <a:pt x="15" y="3531"/>
                  </a:cubicBezTo>
                  <a:cubicBezTo>
                    <a:pt x="1" y="3582"/>
                    <a:pt x="30" y="3636"/>
                    <a:pt x="78" y="3652"/>
                  </a:cubicBezTo>
                  <a:cubicBezTo>
                    <a:pt x="81" y="3654"/>
                    <a:pt x="84" y="3654"/>
                    <a:pt x="90" y="3654"/>
                  </a:cubicBezTo>
                  <a:cubicBezTo>
                    <a:pt x="98" y="3656"/>
                    <a:pt x="106" y="3657"/>
                    <a:pt x="114" y="3657"/>
                  </a:cubicBezTo>
                  <a:cubicBezTo>
                    <a:pt x="158" y="3657"/>
                    <a:pt x="200" y="3627"/>
                    <a:pt x="212" y="3581"/>
                  </a:cubicBezTo>
                  <a:cubicBezTo>
                    <a:pt x="562" y="2231"/>
                    <a:pt x="563" y="1279"/>
                    <a:pt x="215" y="74"/>
                  </a:cubicBezTo>
                  <a:cubicBezTo>
                    <a:pt x="202" y="28"/>
                    <a:pt x="161" y="0"/>
                    <a:pt x="117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2" name="Google Shape;2482;p15"/>
            <p:cNvSpPr/>
            <p:nvPr/>
          </p:nvSpPr>
          <p:spPr>
            <a:xfrm>
              <a:off x="1525584" y="4151949"/>
              <a:ext cx="188856" cy="237873"/>
            </a:xfrm>
            <a:custGeom>
              <a:avLst/>
              <a:gdLst/>
              <a:ahLst/>
              <a:cxnLst/>
              <a:rect l="l" t="t" r="r" b="b"/>
              <a:pathLst>
                <a:path w="2765" h="3416" extrusionOk="0">
                  <a:moveTo>
                    <a:pt x="2242" y="0"/>
                  </a:moveTo>
                  <a:cubicBezTo>
                    <a:pt x="2235" y="0"/>
                    <a:pt x="2227" y="0"/>
                    <a:pt x="2220" y="1"/>
                  </a:cubicBezTo>
                  <a:cubicBezTo>
                    <a:pt x="2026" y="7"/>
                    <a:pt x="1847" y="90"/>
                    <a:pt x="1680" y="189"/>
                  </a:cubicBezTo>
                  <a:cubicBezTo>
                    <a:pt x="813" y="693"/>
                    <a:pt x="165" y="1900"/>
                    <a:pt x="35" y="2894"/>
                  </a:cubicBezTo>
                  <a:cubicBezTo>
                    <a:pt x="0" y="3173"/>
                    <a:pt x="138" y="3416"/>
                    <a:pt x="373" y="3416"/>
                  </a:cubicBezTo>
                  <a:cubicBezTo>
                    <a:pt x="394" y="3416"/>
                    <a:pt x="416" y="3414"/>
                    <a:pt x="439" y="3410"/>
                  </a:cubicBezTo>
                  <a:cubicBezTo>
                    <a:pt x="803" y="3344"/>
                    <a:pt x="1638" y="2862"/>
                    <a:pt x="2064" y="2366"/>
                  </a:cubicBezTo>
                  <a:cubicBezTo>
                    <a:pt x="2488" y="1872"/>
                    <a:pt x="2753" y="1232"/>
                    <a:pt x="2762" y="581"/>
                  </a:cubicBezTo>
                  <a:cubicBezTo>
                    <a:pt x="2765" y="467"/>
                    <a:pt x="2758" y="352"/>
                    <a:pt x="2707" y="253"/>
                  </a:cubicBezTo>
                  <a:cubicBezTo>
                    <a:pt x="2622" y="88"/>
                    <a:pt x="2428" y="0"/>
                    <a:pt x="2242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3" name="Google Shape;2483;p15"/>
            <p:cNvSpPr/>
            <p:nvPr/>
          </p:nvSpPr>
          <p:spPr>
            <a:xfrm>
              <a:off x="1552223" y="4181754"/>
              <a:ext cx="153886" cy="196301"/>
            </a:xfrm>
            <a:custGeom>
              <a:avLst/>
              <a:gdLst/>
              <a:ahLst/>
              <a:cxnLst/>
              <a:rect l="l" t="t" r="r" b="b"/>
              <a:pathLst>
                <a:path w="2253" h="2819" extrusionOk="0">
                  <a:moveTo>
                    <a:pt x="2141" y="0"/>
                  </a:moveTo>
                  <a:cubicBezTo>
                    <a:pt x="2103" y="0"/>
                    <a:pt x="2067" y="21"/>
                    <a:pt x="2048" y="55"/>
                  </a:cubicBezTo>
                  <a:cubicBezTo>
                    <a:pt x="1553" y="1042"/>
                    <a:pt x="971" y="1792"/>
                    <a:pt x="44" y="2645"/>
                  </a:cubicBezTo>
                  <a:cubicBezTo>
                    <a:pt x="5" y="2683"/>
                    <a:pt x="1" y="2747"/>
                    <a:pt x="39" y="2786"/>
                  </a:cubicBezTo>
                  <a:cubicBezTo>
                    <a:pt x="52" y="2799"/>
                    <a:pt x="66" y="2808"/>
                    <a:pt x="81" y="2814"/>
                  </a:cubicBezTo>
                  <a:cubicBezTo>
                    <a:pt x="91" y="2817"/>
                    <a:pt x="101" y="2818"/>
                    <a:pt x="111" y="2818"/>
                  </a:cubicBezTo>
                  <a:cubicBezTo>
                    <a:pt x="137" y="2818"/>
                    <a:pt x="162" y="2809"/>
                    <a:pt x="181" y="2791"/>
                  </a:cubicBezTo>
                  <a:cubicBezTo>
                    <a:pt x="1114" y="1932"/>
                    <a:pt x="1728" y="1139"/>
                    <a:pt x="2229" y="146"/>
                  </a:cubicBezTo>
                  <a:cubicBezTo>
                    <a:pt x="2252" y="96"/>
                    <a:pt x="2232" y="36"/>
                    <a:pt x="2184" y="10"/>
                  </a:cubicBezTo>
                  <a:cubicBezTo>
                    <a:pt x="2170" y="3"/>
                    <a:pt x="2155" y="0"/>
                    <a:pt x="21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4" name="Google Shape;2484;p15"/>
            <p:cNvSpPr/>
            <p:nvPr/>
          </p:nvSpPr>
          <p:spPr>
            <a:xfrm>
              <a:off x="1537196" y="4162673"/>
              <a:ext cx="160852" cy="203822"/>
            </a:xfrm>
            <a:custGeom>
              <a:avLst/>
              <a:gdLst/>
              <a:ahLst/>
              <a:cxnLst/>
              <a:rect l="l" t="t" r="r" b="b"/>
              <a:pathLst>
                <a:path w="2355" h="2927" extrusionOk="0">
                  <a:moveTo>
                    <a:pt x="2239" y="1"/>
                  </a:moveTo>
                  <a:cubicBezTo>
                    <a:pt x="2219" y="1"/>
                    <a:pt x="2199" y="7"/>
                    <a:pt x="2181" y="20"/>
                  </a:cubicBezTo>
                  <a:cubicBezTo>
                    <a:pt x="1165" y="755"/>
                    <a:pt x="578" y="1502"/>
                    <a:pt x="22" y="2783"/>
                  </a:cubicBezTo>
                  <a:cubicBezTo>
                    <a:pt x="1" y="2834"/>
                    <a:pt x="24" y="2894"/>
                    <a:pt x="75" y="2916"/>
                  </a:cubicBezTo>
                  <a:cubicBezTo>
                    <a:pt x="76" y="2919"/>
                    <a:pt x="81" y="2920"/>
                    <a:pt x="82" y="2920"/>
                  </a:cubicBezTo>
                  <a:cubicBezTo>
                    <a:pt x="94" y="2924"/>
                    <a:pt x="105" y="2926"/>
                    <a:pt x="116" y="2926"/>
                  </a:cubicBezTo>
                  <a:cubicBezTo>
                    <a:pt x="156" y="2926"/>
                    <a:pt x="192" y="2903"/>
                    <a:pt x="206" y="2864"/>
                  </a:cubicBezTo>
                  <a:cubicBezTo>
                    <a:pt x="747" y="1619"/>
                    <a:pt x="1314" y="893"/>
                    <a:pt x="2299" y="182"/>
                  </a:cubicBezTo>
                  <a:cubicBezTo>
                    <a:pt x="2343" y="150"/>
                    <a:pt x="2354" y="87"/>
                    <a:pt x="2321" y="42"/>
                  </a:cubicBezTo>
                  <a:cubicBezTo>
                    <a:pt x="2301" y="16"/>
                    <a:pt x="2271" y="1"/>
                    <a:pt x="2239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5" name="Google Shape;2485;p15"/>
            <p:cNvSpPr/>
            <p:nvPr/>
          </p:nvSpPr>
          <p:spPr>
            <a:xfrm>
              <a:off x="1420735" y="4255920"/>
              <a:ext cx="201561" cy="154659"/>
            </a:xfrm>
            <a:custGeom>
              <a:avLst/>
              <a:gdLst/>
              <a:ahLst/>
              <a:cxnLst/>
              <a:rect l="l" t="t" r="r" b="b"/>
              <a:pathLst>
                <a:path w="2951" h="2221" extrusionOk="0">
                  <a:moveTo>
                    <a:pt x="1559" y="0"/>
                  </a:moveTo>
                  <a:cubicBezTo>
                    <a:pt x="1426" y="0"/>
                    <a:pt x="1313" y="58"/>
                    <a:pt x="1210" y="160"/>
                  </a:cubicBezTo>
                  <a:cubicBezTo>
                    <a:pt x="978" y="394"/>
                    <a:pt x="1016" y="815"/>
                    <a:pt x="1016" y="815"/>
                  </a:cubicBezTo>
                  <a:cubicBezTo>
                    <a:pt x="1016" y="815"/>
                    <a:pt x="914" y="430"/>
                    <a:pt x="796" y="299"/>
                  </a:cubicBezTo>
                  <a:cubicBezTo>
                    <a:pt x="718" y="211"/>
                    <a:pt x="608" y="156"/>
                    <a:pt x="494" y="156"/>
                  </a:cubicBezTo>
                  <a:cubicBezTo>
                    <a:pt x="438" y="156"/>
                    <a:pt x="381" y="169"/>
                    <a:pt x="327" y="198"/>
                  </a:cubicBezTo>
                  <a:cubicBezTo>
                    <a:pt x="88" y="328"/>
                    <a:pt x="0" y="528"/>
                    <a:pt x="67" y="815"/>
                  </a:cubicBezTo>
                  <a:cubicBezTo>
                    <a:pt x="174" y="1264"/>
                    <a:pt x="525" y="1791"/>
                    <a:pt x="678" y="1925"/>
                  </a:cubicBezTo>
                  <a:cubicBezTo>
                    <a:pt x="898" y="2119"/>
                    <a:pt x="1084" y="2221"/>
                    <a:pt x="1318" y="2221"/>
                  </a:cubicBezTo>
                  <a:cubicBezTo>
                    <a:pt x="1424" y="2221"/>
                    <a:pt x="1539" y="2200"/>
                    <a:pt x="1672" y="2157"/>
                  </a:cubicBezTo>
                  <a:cubicBezTo>
                    <a:pt x="1872" y="2093"/>
                    <a:pt x="2173" y="1938"/>
                    <a:pt x="2488" y="1750"/>
                  </a:cubicBezTo>
                  <a:cubicBezTo>
                    <a:pt x="2844" y="1539"/>
                    <a:pt x="2950" y="1299"/>
                    <a:pt x="2848" y="1092"/>
                  </a:cubicBezTo>
                  <a:cubicBezTo>
                    <a:pt x="2770" y="934"/>
                    <a:pt x="2606" y="855"/>
                    <a:pt x="2435" y="855"/>
                  </a:cubicBezTo>
                  <a:cubicBezTo>
                    <a:pt x="2409" y="855"/>
                    <a:pt x="2383" y="856"/>
                    <a:pt x="2357" y="860"/>
                  </a:cubicBezTo>
                  <a:cubicBezTo>
                    <a:pt x="2106" y="895"/>
                    <a:pt x="1898" y="1118"/>
                    <a:pt x="1898" y="1118"/>
                  </a:cubicBezTo>
                  <a:cubicBezTo>
                    <a:pt x="1898" y="1118"/>
                    <a:pt x="2047" y="926"/>
                    <a:pt x="2108" y="655"/>
                  </a:cubicBezTo>
                  <a:cubicBezTo>
                    <a:pt x="2203" y="246"/>
                    <a:pt x="1924" y="96"/>
                    <a:pt x="1738" y="32"/>
                  </a:cubicBezTo>
                  <a:cubicBezTo>
                    <a:pt x="1674" y="11"/>
                    <a:pt x="1615" y="0"/>
                    <a:pt x="155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6" name="Google Shape;2486;p15"/>
            <p:cNvSpPr/>
            <p:nvPr/>
          </p:nvSpPr>
          <p:spPr>
            <a:xfrm>
              <a:off x="1296693" y="4422777"/>
              <a:ext cx="165087" cy="250477"/>
            </a:xfrm>
            <a:custGeom>
              <a:avLst/>
              <a:gdLst/>
              <a:ahLst/>
              <a:cxnLst/>
              <a:rect l="l" t="t" r="r" b="b"/>
              <a:pathLst>
                <a:path w="2417" h="3597" extrusionOk="0">
                  <a:moveTo>
                    <a:pt x="1" y="0"/>
                  </a:moveTo>
                  <a:lnTo>
                    <a:pt x="1" y="0"/>
                  </a:lnTo>
                  <a:cubicBezTo>
                    <a:pt x="260" y="1465"/>
                    <a:pt x="1161" y="2803"/>
                    <a:pt x="2417" y="3597"/>
                  </a:cubicBezTo>
                  <a:cubicBezTo>
                    <a:pt x="1873" y="2249"/>
                    <a:pt x="1044" y="101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7" name="Google Shape;2487;p15"/>
            <p:cNvSpPr/>
            <p:nvPr/>
          </p:nvSpPr>
          <p:spPr>
            <a:xfrm rot="350661">
              <a:off x="1464139" y="4451163"/>
              <a:ext cx="105937" cy="193104"/>
            </a:xfrm>
            <a:custGeom>
              <a:avLst/>
              <a:gdLst/>
              <a:ahLst/>
              <a:cxnLst/>
              <a:rect l="l" t="t" r="r" b="b"/>
              <a:pathLst>
                <a:path w="1551" h="2773" extrusionOk="0">
                  <a:moveTo>
                    <a:pt x="1410" y="1"/>
                  </a:moveTo>
                  <a:lnTo>
                    <a:pt x="1410" y="1"/>
                  </a:lnTo>
                  <a:cubicBezTo>
                    <a:pt x="996" y="827"/>
                    <a:pt x="584" y="1650"/>
                    <a:pt x="171" y="2475"/>
                  </a:cubicBezTo>
                  <a:lnTo>
                    <a:pt x="113" y="2634"/>
                  </a:lnTo>
                  <a:lnTo>
                    <a:pt x="27" y="2364"/>
                  </a:lnTo>
                  <a:cubicBezTo>
                    <a:pt x="18" y="2359"/>
                    <a:pt x="11" y="2353"/>
                    <a:pt x="1" y="2347"/>
                  </a:cubicBezTo>
                  <a:lnTo>
                    <a:pt x="1" y="2347"/>
                  </a:lnTo>
                  <a:cubicBezTo>
                    <a:pt x="40" y="2442"/>
                    <a:pt x="78" y="2539"/>
                    <a:pt x="113" y="2636"/>
                  </a:cubicBezTo>
                  <a:lnTo>
                    <a:pt x="64" y="2773"/>
                  </a:lnTo>
                  <a:cubicBezTo>
                    <a:pt x="492" y="2434"/>
                    <a:pt x="890" y="2048"/>
                    <a:pt x="1158" y="1575"/>
                  </a:cubicBezTo>
                  <a:cubicBezTo>
                    <a:pt x="1426" y="1099"/>
                    <a:pt x="1550" y="528"/>
                    <a:pt x="141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8" name="Google Shape;2488;p15"/>
            <p:cNvSpPr/>
            <p:nvPr/>
          </p:nvSpPr>
          <p:spPr>
            <a:xfrm>
              <a:off x="1545386" y="4171075"/>
              <a:ext cx="21242" cy="37185"/>
            </a:xfrm>
            <a:custGeom>
              <a:avLst/>
              <a:gdLst/>
              <a:ahLst/>
              <a:cxnLst/>
              <a:rect l="l" t="t" r="r" b="b"/>
              <a:pathLst>
                <a:path w="311" h="534" extrusionOk="0">
                  <a:moveTo>
                    <a:pt x="196" y="1"/>
                  </a:moveTo>
                  <a:cubicBezTo>
                    <a:pt x="166" y="1"/>
                    <a:pt x="136" y="15"/>
                    <a:pt x="114" y="47"/>
                  </a:cubicBezTo>
                  <a:cubicBezTo>
                    <a:pt x="66" y="116"/>
                    <a:pt x="41" y="206"/>
                    <a:pt x="22" y="286"/>
                  </a:cubicBezTo>
                  <a:cubicBezTo>
                    <a:pt x="6" y="366"/>
                    <a:pt x="0" y="441"/>
                    <a:pt x="53" y="508"/>
                  </a:cubicBezTo>
                  <a:cubicBezTo>
                    <a:pt x="65" y="525"/>
                    <a:pt x="80" y="534"/>
                    <a:pt x="97" y="534"/>
                  </a:cubicBezTo>
                  <a:cubicBezTo>
                    <a:pt x="106" y="534"/>
                    <a:pt x="116" y="532"/>
                    <a:pt x="126" y="527"/>
                  </a:cubicBezTo>
                  <a:cubicBezTo>
                    <a:pt x="264" y="464"/>
                    <a:pt x="311" y="232"/>
                    <a:pt x="293" y="94"/>
                  </a:cubicBezTo>
                  <a:cubicBezTo>
                    <a:pt x="287" y="36"/>
                    <a:pt x="242" y="1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9" name="Google Shape;2489;p15"/>
            <p:cNvSpPr/>
            <p:nvPr/>
          </p:nvSpPr>
          <p:spPr>
            <a:xfrm>
              <a:off x="1570842" y="4158162"/>
              <a:ext cx="19466" cy="28411"/>
            </a:xfrm>
            <a:custGeom>
              <a:avLst/>
              <a:gdLst/>
              <a:ahLst/>
              <a:cxnLst/>
              <a:rect l="l" t="t" r="r" b="b"/>
              <a:pathLst>
                <a:path w="285" h="408" extrusionOk="0">
                  <a:moveTo>
                    <a:pt x="196" y="0"/>
                  </a:moveTo>
                  <a:cubicBezTo>
                    <a:pt x="176" y="0"/>
                    <a:pt x="155" y="7"/>
                    <a:pt x="139" y="20"/>
                  </a:cubicBezTo>
                  <a:cubicBezTo>
                    <a:pt x="94" y="59"/>
                    <a:pt x="59" y="103"/>
                    <a:pt x="35" y="158"/>
                  </a:cubicBezTo>
                  <a:cubicBezTo>
                    <a:pt x="22" y="186"/>
                    <a:pt x="12" y="215"/>
                    <a:pt x="6" y="244"/>
                  </a:cubicBezTo>
                  <a:cubicBezTo>
                    <a:pt x="0" y="272"/>
                    <a:pt x="0" y="300"/>
                    <a:pt x="12" y="325"/>
                  </a:cubicBezTo>
                  <a:cubicBezTo>
                    <a:pt x="15" y="336"/>
                    <a:pt x="21" y="345"/>
                    <a:pt x="28" y="352"/>
                  </a:cubicBezTo>
                  <a:cubicBezTo>
                    <a:pt x="35" y="361"/>
                    <a:pt x="39" y="365"/>
                    <a:pt x="38" y="365"/>
                  </a:cubicBezTo>
                  <a:cubicBezTo>
                    <a:pt x="38" y="365"/>
                    <a:pt x="37" y="364"/>
                    <a:pt x="34" y="361"/>
                  </a:cubicBezTo>
                  <a:lnTo>
                    <a:pt x="34" y="361"/>
                  </a:lnTo>
                  <a:cubicBezTo>
                    <a:pt x="51" y="388"/>
                    <a:pt x="81" y="408"/>
                    <a:pt x="113" y="408"/>
                  </a:cubicBezTo>
                  <a:cubicBezTo>
                    <a:pt x="121" y="408"/>
                    <a:pt x="129" y="406"/>
                    <a:pt x="137" y="403"/>
                  </a:cubicBezTo>
                  <a:cubicBezTo>
                    <a:pt x="172" y="390"/>
                    <a:pt x="200" y="381"/>
                    <a:pt x="223" y="352"/>
                  </a:cubicBezTo>
                  <a:cubicBezTo>
                    <a:pt x="245" y="325"/>
                    <a:pt x="260" y="279"/>
                    <a:pt x="268" y="244"/>
                  </a:cubicBezTo>
                  <a:cubicBezTo>
                    <a:pt x="285" y="177"/>
                    <a:pt x="283" y="118"/>
                    <a:pt x="267" y="52"/>
                  </a:cubicBezTo>
                  <a:cubicBezTo>
                    <a:pt x="259" y="17"/>
                    <a:pt x="228" y="0"/>
                    <a:pt x="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0" name="Google Shape;2490;p15"/>
            <p:cNvSpPr/>
            <p:nvPr/>
          </p:nvSpPr>
          <p:spPr>
            <a:xfrm rot="487005" flipH="1">
              <a:off x="1446104" y="4368547"/>
              <a:ext cx="43856" cy="371208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91" name="Google Shape;2491;p15"/>
          <p:cNvGrpSpPr/>
          <p:nvPr/>
        </p:nvGrpSpPr>
        <p:grpSpPr>
          <a:xfrm flipH="1">
            <a:off x="7231329" y="5525434"/>
            <a:ext cx="630947" cy="693209"/>
            <a:chOff x="1799697" y="4222450"/>
            <a:chExt cx="473210" cy="519907"/>
          </a:xfrm>
        </p:grpSpPr>
        <p:sp>
          <p:nvSpPr>
            <p:cNvPr id="2492" name="Google Shape;2492;p15"/>
            <p:cNvSpPr/>
            <p:nvPr/>
          </p:nvSpPr>
          <p:spPr>
            <a:xfrm>
              <a:off x="1799697" y="4414446"/>
              <a:ext cx="247323" cy="202499"/>
            </a:xfrm>
            <a:custGeom>
              <a:avLst/>
              <a:gdLst/>
              <a:ahLst/>
              <a:cxnLst/>
              <a:rect l="l" t="t" r="r" b="b"/>
              <a:pathLst>
                <a:path w="3621" h="2908" extrusionOk="0">
                  <a:moveTo>
                    <a:pt x="665" y="0"/>
                  </a:moveTo>
                  <a:cubicBezTo>
                    <a:pt x="444" y="0"/>
                    <a:pt x="292" y="59"/>
                    <a:pt x="177" y="182"/>
                  </a:cubicBezTo>
                  <a:cubicBezTo>
                    <a:pt x="0" y="371"/>
                    <a:pt x="13" y="699"/>
                    <a:pt x="212" y="1062"/>
                  </a:cubicBezTo>
                  <a:cubicBezTo>
                    <a:pt x="410" y="1421"/>
                    <a:pt x="736" y="1762"/>
                    <a:pt x="1157" y="2047"/>
                  </a:cubicBezTo>
                  <a:cubicBezTo>
                    <a:pt x="1328" y="2164"/>
                    <a:pt x="1514" y="2269"/>
                    <a:pt x="1710" y="2364"/>
                  </a:cubicBezTo>
                  <a:cubicBezTo>
                    <a:pt x="2275" y="2637"/>
                    <a:pt x="2973" y="2844"/>
                    <a:pt x="3533" y="2907"/>
                  </a:cubicBezTo>
                  <a:cubicBezTo>
                    <a:pt x="3536" y="2907"/>
                    <a:pt x="3539" y="2908"/>
                    <a:pt x="3541" y="2908"/>
                  </a:cubicBezTo>
                  <a:cubicBezTo>
                    <a:pt x="3566" y="2908"/>
                    <a:pt x="3587" y="2896"/>
                    <a:pt x="3600" y="2878"/>
                  </a:cubicBezTo>
                  <a:cubicBezTo>
                    <a:pt x="3616" y="2856"/>
                    <a:pt x="3620" y="2828"/>
                    <a:pt x="3609" y="2804"/>
                  </a:cubicBezTo>
                  <a:cubicBezTo>
                    <a:pt x="3211" y="1861"/>
                    <a:pt x="2723" y="1182"/>
                    <a:pt x="1976" y="526"/>
                  </a:cubicBezTo>
                  <a:cubicBezTo>
                    <a:pt x="1924" y="481"/>
                    <a:pt x="1863" y="432"/>
                    <a:pt x="1791" y="384"/>
                  </a:cubicBezTo>
                  <a:cubicBezTo>
                    <a:pt x="1544" y="217"/>
                    <a:pt x="1252" y="81"/>
                    <a:pt x="1050" y="43"/>
                  </a:cubicBezTo>
                  <a:cubicBezTo>
                    <a:pt x="901" y="15"/>
                    <a:pt x="775" y="0"/>
                    <a:pt x="66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3" name="Google Shape;2493;p15"/>
            <p:cNvSpPr/>
            <p:nvPr/>
          </p:nvSpPr>
          <p:spPr>
            <a:xfrm>
              <a:off x="2043206" y="4464795"/>
              <a:ext cx="229701" cy="151735"/>
            </a:xfrm>
            <a:custGeom>
              <a:avLst/>
              <a:gdLst/>
              <a:ahLst/>
              <a:cxnLst/>
              <a:rect l="l" t="t" r="r" b="b"/>
              <a:pathLst>
                <a:path w="3363" h="2179" extrusionOk="0">
                  <a:moveTo>
                    <a:pt x="2500" y="1"/>
                  </a:moveTo>
                  <a:cubicBezTo>
                    <a:pt x="2359" y="1"/>
                    <a:pt x="2227" y="17"/>
                    <a:pt x="2129" y="43"/>
                  </a:cubicBezTo>
                  <a:cubicBezTo>
                    <a:pt x="1726" y="151"/>
                    <a:pt x="1297" y="284"/>
                    <a:pt x="902" y="614"/>
                  </a:cubicBezTo>
                  <a:cubicBezTo>
                    <a:pt x="532" y="926"/>
                    <a:pt x="83" y="1579"/>
                    <a:pt x="4" y="2085"/>
                  </a:cubicBezTo>
                  <a:cubicBezTo>
                    <a:pt x="0" y="2107"/>
                    <a:pt x="6" y="2127"/>
                    <a:pt x="20" y="2143"/>
                  </a:cubicBezTo>
                  <a:cubicBezTo>
                    <a:pt x="26" y="2148"/>
                    <a:pt x="32" y="2152"/>
                    <a:pt x="36" y="2156"/>
                  </a:cubicBezTo>
                  <a:cubicBezTo>
                    <a:pt x="48" y="2164"/>
                    <a:pt x="61" y="2170"/>
                    <a:pt x="76" y="2170"/>
                  </a:cubicBezTo>
                  <a:cubicBezTo>
                    <a:pt x="199" y="2175"/>
                    <a:pt x="317" y="2178"/>
                    <a:pt x="432" y="2178"/>
                  </a:cubicBezTo>
                  <a:cubicBezTo>
                    <a:pt x="1088" y="2178"/>
                    <a:pt x="1601" y="2082"/>
                    <a:pt x="1992" y="1887"/>
                  </a:cubicBezTo>
                  <a:cubicBezTo>
                    <a:pt x="2548" y="1608"/>
                    <a:pt x="3187" y="1155"/>
                    <a:pt x="3319" y="718"/>
                  </a:cubicBezTo>
                  <a:cubicBezTo>
                    <a:pt x="3362" y="572"/>
                    <a:pt x="3348" y="435"/>
                    <a:pt x="3276" y="313"/>
                  </a:cubicBezTo>
                  <a:cubicBezTo>
                    <a:pt x="3241" y="252"/>
                    <a:pt x="3190" y="198"/>
                    <a:pt x="3125" y="154"/>
                  </a:cubicBezTo>
                  <a:cubicBezTo>
                    <a:pt x="2959" y="41"/>
                    <a:pt x="2719" y="1"/>
                    <a:pt x="250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4" name="Google Shape;2494;p15"/>
            <p:cNvSpPr/>
            <p:nvPr/>
          </p:nvSpPr>
          <p:spPr>
            <a:xfrm>
              <a:off x="2019504" y="4414376"/>
              <a:ext cx="43850" cy="327981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5" name="Google Shape;2495;p15"/>
            <p:cNvSpPr/>
            <p:nvPr/>
          </p:nvSpPr>
          <p:spPr>
            <a:xfrm>
              <a:off x="1964997" y="4222450"/>
              <a:ext cx="153066" cy="272273"/>
            </a:xfrm>
            <a:custGeom>
              <a:avLst/>
              <a:gdLst/>
              <a:ahLst/>
              <a:cxnLst/>
              <a:rect l="l" t="t" r="r" b="b"/>
              <a:pathLst>
                <a:path w="2241" h="3910" extrusionOk="0">
                  <a:moveTo>
                    <a:pt x="1035" y="1"/>
                  </a:moveTo>
                  <a:cubicBezTo>
                    <a:pt x="974" y="1"/>
                    <a:pt x="913" y="10"/>
                    <a:pt x="854" y="27"/>
                  </a:cubicBezTo>
                  <a:cubicBezTo>
                    <a:pt x="443" y="148"/>
                    <a:pt x="160" y="725"/>
                    <a:pt x="115" y="1095"/>
                  </a:cubicBezTo>
                  <a:cubicBezTo>
                    <a:pt x="1" y="2000"/>
                    <a:pt x="329" y="2939"/>
                    <a:pt x="1085" y="3882"/>
                  </a:cubicBezTo>
                  <a:cubicBezTo>
                    <a:pt x="1093" y="3888"/>
                    <a:pt x="1098" y="3892"/>
                    <a:pt x="1104" y="3896"/>
                  </a:cubicBezTo>
                  <a:cubicBezTo>
                    <a:pt x="1114" y="3904"/>
                    <a:pt x="1129" y="3909"/>
                    <a:pt x="1144" y="3909"/>
                  </a:cubicBezTo>
                  <a:cubicBezTo>
                    <a:pt x="1165" y="3909"/>
                    <a:pt x="1187" y="3901"/>
                    <a:pt x="1202" y="3885"/>
                  </a:cubicBezTo>
                  <a:cubicBezTo>
                    <a:pt x="1648" y="3386"/>
                    <a:pt x="1945" y="2867"/>
                    <a:pt x="2081" y="2335"/>
                  </a:cubicBezTo>
                  <a:cubicBezTo>
                    <a:pt x="2241" y="1710"/>
                    <a:pt x="2165" y="1067"/>
                    <a:pt x="1877" y="573"/>
                  </a:cubicBezTo>
                  <a:cubicBezTo>
                    <a:pt x="1778" y="404"/>
                    <a:pt x="1639" y="256"/>
                    <a:pt x="1488" y="154"/>
                  </a:cubicBezTo>
                  <a:cubicBezTo>
                    <a:pt x="1340" y="52"/>
                    <a:pt x="1185" y="1"/>
                    <a:pt x="103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6" name="Google Shape;2496;p15"/>
            <p:cNvSpPr/>
            <p:nvPr/>
          </p:nvSpPr>
          <p:spPr>
            <a:xfrm>
              <a:off x="2039723" y="4245988"/>
              <a:ext cx="54369" cy="235854"/>
            </a:xfrm>
            <a:custGeom>
              <a:avLst/>
              <a:gdLst/>
              <a:ahLst/>
              <a:cxnLst/>
              <a:rect l="l" t="t" r="r" b="b"/>
              <a:pathLst>
                <a:path w="796" h="3387" extrusionOk="0">
                  <a:moveTo>
                    <a:pt x="378" y="0"/>
                  </a:moveTo>
                  <a:cubicBezTo>
                    <a:pt x="369" y="0"/>
                    <a:pt x="359" y="2"/>
                    <a:pt x="350" y="5"/>
                  </a:cubicBezTo>
                  <a:cubicBezTo>
                    <a:pt x="312" y="21"/>
                    <a:pt x="294" y="65"/>
                    <a:pt x="309" y="103"/>
                  </a:cubicBezTo>
                  <a:cubicBezTo>
                    <a:pt x="564" y="728"/>
                    <a:pt x="644" y="1292"/>
                    <a:pt x="552" y="1828"/>
                  </a:cubicBezTo>
                  <a:cubicBezTo>
                    <a:pt x="462" y="2362"/>
                    <a:pt x="230" y="2859"/>
                    <a:pt x="15" y="3277"/>
                  </a:cubicBezTo>
                  <a:cubicBezTo>
                    <a:pt x="0" y="3311"/>
                    <a:pt x="12" y="3353"/>
                    <a:pt x="42" y="3373"/>
                  </a:cubicBezTo>
                  <a:cubicBezTo>
                    <a:pt x="44" y="3375"/>
                    <a:pt x="48" y="3376"/>
                    <a:pt x="50" y="3379"/>
                  </a:cubicBezTo>
                  <a:cubicBezTo>
                    <a:pt x="60" y="3384"/>
                    <a:pt x="71" y="3386"/>
                    <a:pt x="82" y="3386"/>
                  </a:cubicBezTo>
                  <a:cubicBezTo>
                    <a:pt x="110" y="3386"/>
                    <a:pt x="137" y="3372"/>
                    <a:pt x="150" y="3346"/>
                  </a:cubicBezTo>
                  <a:cubicBezTo>
                    <a:pt x="370" y="2917"/>
                    <a:pt x="608" y="2407"/>
                    <a:pt x="702" y="1853"/>
                  </a:cubicBezTo>
                  <a:cubicBezTo>
                    <a:pt x="796" y="1291"/>
                    <a:pt x="714" y="699"/>
                    <a:pt x="449" y="46"/>
                  </a:cubicBezTo>
                  <a:cubicBezTo>
                    <a:pt x="437" y="17"/>
                    <a:pt x="408" y="0"/>
                    <a:pt x="378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7" name="Google Shape;2497;p15"/>
            <p:cNvSpPr/>
            <p:nvPr/>
          </p:nvSpPr>
          <p:spPr>
            <a:xfrm>
              <a:off x="2065884" y="4510827"/>
              <a:ext cx="192408" cy="92545"/>
            </a:xfrm>
            <a:custGeom>
              <a:avLst/>
              <a:gdLst/>
              <a:ahLst/>
              <a:cxnLst/>
              <a:rect l="l" t="t" r="r" b="b"/>
              <a:pathLst>
                <a:path w="2817" h="1329" extrusionOk="0">
                  <a:moveTo>
                    <a:pt x="2732" y="0"/>
                  </a:moveTo>
                  <a:cubicBezTo>
                    <a:pt x="2709" y="0"/>
                    <a:pt x="2687" y="10"/>
                    <a:pt x="2673" y="29"/>
                  </a:cubicBezTo>
                  <a:cubicBezTo>
                    <a:pt x="2440" y="327"/>
                    <a:pt x="1861" y="701"/>
                    <a:pt x="1468" y="866"/>
                  </a:cubicBezTo>
                  <a:cubicBezTo>
                    <a:pt x="1023" y="1049"/>
                    <a:pt x="446" y="1154"/>
                    <a:pt x="73" y="1179"/>
                  </a:cubicBezTo>
                  <a:cubicBezTo>
                    <a:pt x="31" y="1181"/>
                    <a:pt x="0" y="1217"/>
                    <a:pt x="2" y="1256"/>
                  </a:cubicBezTo>
                  <a:cubicBezTo>
                    <a:pt x="3" y="1283"/>
                    <a:pt x="16" y="1303"/>
                    <a:pt x="35" y="1315"/>
                  </a:cubicBezTo>
                  <a:cubicBezTo>
                    <a:pt x="45" y="1324"/>
                    <a:pt x="60" y="1328"/>
                    <a:pt x="75" y="1328"/>
                  </a:cubicBezTo>
                  <a:cubicBezTo>
                    <a:pt x="78" y="1328"/>
                    <a:pt x="80" y="1328"/>
                    <a:pt x="82" y="1328"/>
                  </a:cubicBezTo>
                  <a:cubicBezTo>
                    <a:pt x="440" y="1306"/>
                    <a:pt x="1035" y="1208"/>
                    <a:pt x="1526" y="1004"/>
                  </a:cubicBezTo>
                  <a:cubicBezTo>
                    <a:pt x="1937" y="834"/>
                    <a:pt x="2536" y="448"/>
                    <a:pt x="2791" y="123"/>
                  </a:cubicBezTo>
                  <a:cubicBezTo>
                    <a:pt x="2816" y="89"/>
                    <a:pt x="2812" y="42"/>
                    <a:pt x="2778" y="16"/>
                  </a:cubicBezTo>
                  <a:cubicBezTo>
                    <a:pt x="2765" y="6"/>
                    <a:pt x="2748" y="0"/>
                    <a:pt x="2732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8" name="Google Shape;2498;p15"/>
            <p:cNvSpPr/>
            <p:nvPr/>
          </p:nvSpPr>
          <p:spPr>
            <a:xfrm>
              <a:off x="1821555" y="4457274"/>
              <a:ext cx="201151" cy="136972"/>
            </a:xfrm>
            <a:custGeom>
              <a:avLst/>
              <a:gdLst/>
              <a:ahLst/>
              <a:cxnLst/>
              <a:rect l="l" t="t" r="r" b="b"/>
              <a:pathLst>
                <a:path w="2945" h="1967" extrusionOk="0">
                  <a:moveTo>
                    <a:pt x="84" y="0"/>
                  </a:moveTo>
                  <a:cubicBezTo>
                    <a:pt x="76" y="0"/>
                    <a:pt x="68" y="1"/>
                    <a:pt x="61" y="4"/>
                  </a:cubicBezTo>
                  <a:cubicBezTo>
                    <a:pt x="23" y="17"/>
                    <a:pt x="1" y="61"/>
                    <a:pt x="14" y="99"/>
                  </a:cubicBezTo>
                  <a:cubicBezTo>
                    <a:pt x="132" y="449"/>
                    <a:pt x="453" y="871"/>
                    <a:pt x="792" y="1129"/>
                  </a:cubicBezTo>
                  <a:cubicBezTo>
                    <a:pt x="832" y="1166"/>
                    <a:pt x="874" y="1198"/>
                    <a:pt x="918" y="1224"/>
                  </a:cubicBezTo>
                  <a:cubicBezTo>
                    <a:pt x="1212" y="1425"/>
                    <a:pt x="1508" y="1543"/>
                    <a:pt x="1843" y="1679"/>
                  </a:cubicBezTo>
                  <a:lnTo>
                    <a:pt x="1894" y="1697"/>
                  </a:lnTo>
                  <a:cubicBezTo>
                    <a:pt x="2136" y="1797"/>
                    <a:pt x="2422" y="1864"/>
                    <a:pt x="2652" y="1919"/>
                  </a:cubicBezTo>
                  <a:cubicBezTo>
                    <a:pt x="2720" y="1935"/>
                    <a:pt x="2784" y="1950"/>
                    <a:pt x="2843" y="1964"/>
                  </a:cubicBezTo>
                  <a:cubicBezTo>
                    <a:pt x="2849" y="1966"/>
                    <a:pt x="2855" y="1966"/>
                    <a:pt x="2861" y="1966"/>
                  </a:cubicBezTo>
                  <a:cubicBezTo>
                    <a:pt x="2895" y="1966"/>
                    <a:pt x="2925" y="1943"/>
                    <a:pt x="2935" y="1909"/>
                  </a:cubicBezTo>
                  <a:cubicBezTo>
                    <a:pt x="2945" y="1869"/>
                    <a:pt x="2920" y="1829"/>
                    <a:pt x="2879" y="1818"/>
                  </a:cubicBezTo>
                  <a:cubicBezTo>
                    <a:pt x="2821" y="1804"/>
                    <a:pt x="2755" y="1786"/>
                    <a:pt x="2687" y="1770"/>
                  </a:cubicBezTo>
                  <a:cubicBezTo>
                    <a:pt x="2462" y="1718"/>
                    <a:pt x="2181" y="1651"/>
                    <a:pt x="1951" y="1558"/>
                  </a:cubicBezTo>
                  <a:lnTo>
                    <a:pt x="1900" y="1537"/>
                  </a:lnTo>
                  <a:cubicBezTo>
                    <a:pt x="1525" y="1389"/>
                    <a:pt x="1205" y="1257"/>
                    <a:pt x="883" y="1011"/>
                  </a:cubicBezTo>
                  <a:cubicBezTo>
                    <a:pt x="569" y="772"/>
                    <a:pt x="265" y="368"/>
                    <a:pt x="155" y="51"/>
                  </a:cubicBezTo>
                  <a:cubicBezTo>
                    <a:pt x="146" y="20"/>
                    <a:pt x="116" y="0"/>
                    <a:pt x="84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9" name="Google Shape;2499;p15"/>
            <p:cNvSpPr/>
            <p:nvPr/>
          </p:nvSpPr>
          <p:spPr>
            <a:xfrm>
              <a:off x="2033097" y="4234915"/>
              <a:ext cx="23906" cy="244697"/>
            </a:xfrm>
            <a:custGeom>
              <a:avLst/>
              <a:gdLst/>
              <a:ahLst/>
              <a:cxnLst/>
              <a:rect l="l" t="t" r="r" b="b"/>
              <a:pathLst>
                <a:path w="350" h="3514" extrusionOk="0">
                  <a:moveTo>
                    <a:pt x="79" y="0"/>
                  </a:moveTo>
                  <a:cubicBezTo>
                    <a:pt x="76" y="0"/>
                    <a:pt x="74" y="1"/>
                    <a:pt x="71" y="1"/>
                  </a:cubicBezTo>
                  <a:cubicBezTo>
                    <a:pt x="30" y="7"/>
                    <a:pt x="1" y="45"/>
                    <a:pt x="7" y="85"/>
                  </a:cubicBezTo>
                  <a:cubicBezTo>
                    <a:pt x="168" y="1244"/>
                    <a:pt x="200" y="2307"/>
                    <a:pt x="107" y="3432"/>
                  </a:cubicBezTo>
                  <a:cubicBezTo>
                    <a:pt x="103" y="3461"/>
                    <a:pt x="116" y="3487"/>
                    <a:pt x="138" y="3502"/>
                  </a:cubicBezTo>
                  <a:cubicBezTo>
                    <a:pt x="148" y="3509"/>
                    <a:pt x="160" y="3512"/>
                    <a:pt x="174" y="3513"/>
                  </a:cubicBezTo>
                  <a:cubicBezTo>
                    <a:pt x="177" y="3514"/>
                    <a:pt x="180" y="3514"/>
                    <a:pt x="182" y="3514"/>
                  </a:cubicBezTo>
                  <a:cubicBezTo>
                    <a:pt x="221" y="3514"/>
                    <a:pt x="250" y="3484"/>
                    <a:pt x="254" y="3446"/>
                  </a:cubicBezTo>
                  <a:cubicBezTo>
                    <a:pt x="349" y="2309"/>
                    <a:pt x="319" y="1235"/>
                    <a:pt x="154" y="65"/>
                  </a:cubicBezTo>
                  <a:cubicBezTo>
                    <a:pt x="148" y="27"/>
                    <a:pt x="115" y="0"/>
                    <a:pt x="79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0" name="Google Shape;2500;p15"/>
            <p:cNvSpPr/>
            <p:nvPr/>
          </p:nvSpPr>
          <p:spPr>
            <a:xfrm>
              <a:off x="2065269" y="4494670"/>
              <a:ext cx="194389" cy="107934"/>
            </a:xfrm>
            <a:custGeom>
              <a:avLst/>
              <a:gdLst/>
              <a:ahLst/>
              <a:cxnLst/>
              <a:rect l="l" t="t" r="r" b="b"/>
              <a:pathLst>
                <a:path w="2846" h="1550" extrusionOk="0">
                  <a:moveTo>
                    <a:pt x="2760" y="1"/>
                  </a:moveTo>
                  <a:cubicBezTo>
                    <a:pt x="2749" y="1"/>
                    <a:pt x="2739" y="3"/>
                    <a:pt x="2729" y="8"/>
                  </a:cubicBezTo>
                  <a:lnTo>
                    <a:pt x="2692" y="24"/>
                  </a:lnTo>
                  <a:cubicBezTo>
                    <a:pt x="1760" y="448"/>
                    <a:pt x="879" y="849"/>
                    <a:pt x="44" y="1414"/>
                  </a:cubicBezTo>
                  <a:cubicBezTo>
                    <a:pt x="9" y="1437"/>
                    <a:pt x="1" y="1483"/>
                    <a:pt x="24" y="1518"/>
                  </a:cubicBezTo>
                  <a:cubicBezTo>
                    <a:pt x="31" y="1525"/>
                    <a:pt x="37" y="1531"/>
                    <a:pt x="44" y="1537"/>
                  </a:cubicBezTo>
                  <a:cubicBezTo>
                    <a:pt x="56" y="1545"/>
                    <a:pt x="71" y="1549"/>
                    <a:pt x="86" y="1549"/>
                  </a:cubicBezTo>
                  <a:cubicBezTo>
                    <a:pt x="101" y="1549"/>
                    <a:pt x="115" y="1545"/>
                    <a:pt x="127" y="1537"/>
                  </a:cubicBezTo>
                  <a:cubicBezTo>
                    <a:pt x="955" y="978"/>
                    <a:pt x="1830" y="580"/>
                    <a:pt x="2755" y="159"/>
                  </a:cubicBezTo>
                  <a:lnTo>
                    <a:pt x="2792" y="143"/>
                  </a:lnTo>
                  <a:cubicBezTo>
                    <a:pt x="2829" y="126"/>
                    <a:pt x="2845" y="81"/>
                    <a:pt x="2828" y="44"/>
                  </a:cubicBezTo>
                  <a:cubicBezTo>
                    <a:pt x="2815" y="17"/>
                    <a:pt x="2788" y="1"/>
                    <a:pt x="2760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1" name="Google Shape;2501;p15"/>
            <p:cNvSpPr/>
            <p:nvPr/>
          </p:nvSpPr>
          <p:spPr>
            <a:xfrm>
              <a:off x="1824834" y="4439446"/>
              <a:ext cx="197667" cy="154242"/>
            </a:xfrm>
            <a:custGeom>
              <a:avLst/>
              <a:gdLst/>
              <a:ahLst/>
              <a:cxnLst/>
              <a:rect l="l" t="t" r="r" b="b"/>
              <a:pathLst>
                <a:path w="2894" h="2215" extrusionOk="0">
                  <a:moveTo>
                    <a:pt x="86" y="0"/>
                  </a:moveTo>
                  <a:cubicBezTo>
                    <a:pt x="70" y="0"/>
                    <a:pt x="53" y="6"/>
                    <a:pt x="39" y="18"/>
                  </a:cubicBezTo>
                  <a:cubicBezTo>
                    <a:pt x="5" y="43"/>
                    <a:pt x="1" y="91"/>
                    <a:pt x="27" y="123"/>
                  </a:cubicBezTo>
                  <a:cubicBezTo>
                    <a:pt x="262" y="416"/>
                    <a:pt x="699" y="837"/>
                    <a:pt x="1024" y="1082"/>
                  </a:cubicBezTo>
                  <a:cubicBezTo>
                    <a:pt x="1168" y="1188"/>
                    <a:pt x="1320" y="1296"/>
                    <a:pt x="1482" y="1407"/>
                  </a:cubicBezTo>
                  <a:cubicBezTo>
                    <a:pt x="1834" y="1647"/>
                    <a:pt x="2245" y="1901"/>
                    <a:pt x="2771" y="2206"/>
                  </a:cubicBezTo>
                  <a:cubicBezTo>
                    <a:pt x="2784" y="2212"/>
                    <a:pt x="2797" y="2215"/>
                    <a:pt x="2809" y="2215"/>
                  </a:cubicBezTo>
                  <a:cubicBezTo>
                    <a:pt x="2835" y="2215"/>
                    <a:pt x="2860" y="2202"/>
                    <a:pt x="2873" y="2178"/>
                  </a:cubicBezTo>
                  <a:cubicBezTo>
                    <a:pt x="2894" y="2142"/>
                    <a:pt x="2882" y="2096"/>
                    <a:pt x="2846" y="2076"/>
                  </a:cubicBezTo>
                  <a:cubicBezTo>
                    <a:pt x="2085" y="1633"/>
                    <a:pt x="1565" y="1301"/>
                    <a:pt x="1113" y="961"/>
                  </a:cubicBezTo>
                  <a:cubicBezTo>
                    <a:pt x="798" y="725"/>
                    <a:pt x="373" y="314"/>
                    <a:pt x="144" y="28"/>
                  </a:cubicBezTo>
                  <a:cubicBezTo>
                    <a:pt x="130" y="10"/>
                    <a:pt x="108" y="0"/>
                    <a:pt x="86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2" name="Google Shape;2502;p15"/>
            <p:cNvSpPr/>
            <p:nvPr/>
          </p:nvSpPr>
          <p:spPr>
            <a:xfrm>
              <a:off x="2065474" y="4482484"/>
              <a:ext cx="184144" cy="120051"/>
            </a:xfrm>
            <a:custGeom>
              <a:avLst/>
              <a:gdLst/>
              <a:ahLst/>
              <a:cxnLst/>
              <a:rect l="l" t="t" r="r" b="b"/>
              <a:pathLst>
                <a:path w="2696" h="1724" extrusionOk="0">
                  <a:moveTo>
                    <a:pt x="2541" y="0"/>
                  </a:moveTo>
                  <a:cubicBezTo>
                    <a:pt x="2142" y="0"/>
                    <a:pt x="1587" y="115"/>
                    <a:pt x="1261" y="270"/>
                  </a:cubicBezTo>
                  <a:cubicBezTo>
                    <a:pt x="865" y="458"/>
                    <a:pt x="325" y="948"/>
                    <a:pt x="17" y="1617"/>
                  </a:cubicBezTo>
                  <a:cubicBezTo>
                    <a:pt x="0" y="1653"/>
                    <a:pt x="12" y="1691"/>
                    <a:pt x="41" y="1712"/>
                  </a:cubicBezTo>
                  <a:lnTo>
                    <a:pt x="51" y="1716"/>
                  </a:lnTo>
                  <a:cubicBezTo>
                    <a:pt x="62" y="1721"/>
                    <a:pt x="73" y="1723"/>
                    <a:pt x="84" y="1723"/>
                  </a:cubicBezTo>
                  <a:cubicBezTo>
                    <a:pt x="112" y="1723"/>
                    <a:pt x="138" y="1708"/>
                    <a:pt x="152" y="1679"/>
                  </a:cubicBezTo>
                  <a:cubicBezTo>
                    <a:pt x="445" y="1044"/>
                    <a:pt x="952" y="582"/>
                    <a:pt x="1325" y="404"/>
                  </a:cubicBezTo>
                  <a:cubicBezTo>
                    <a:pt x="1632" y="258"/>
                    <a:pt x="2159" y="151"/>
                    <a:pt x="2539" y="151"/>
                  </a:cubicBezTo>
                  <a:cubicBezTo>
                    <a:pt x="2565" y="151"/>
                    <a:pt x="2591" y="151"/>
                    <a:pt x="2615" y="152"/>
                  </a:cubicBezTo>
                  <a:cubicBezTo>
                    <a:pt x="2616" y="152"/>
                    <a:pt x="2617" y="152"/>
                    <a:pt x="2618" y="152"/>
                  </a:cubicBezTo>
                  <a:cubicBezTo>
                    <a:pt x="2659" y="152"/>
                    <a:pt x="2691" y="119"/>
                    <a:pt x="2694" y="81"/>
                  </a:cubicBezTo>
                  <a:cubicBezTo>
                    <a:pt x="2695" y="38"/>
                    <a:pt x="2662" y="3"/>
                    <a:pt x="2622" y="2"/>
                  </a:cubicBezTo>
                  <a:cubicBezTo>
                    <a:pt x="2596" y="1"/>
                    <a:pt x="2569" y="0"/>
                    <a:pt x="25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3" name="Google Shape;2503;p15"/>
            <p:cNvSpPr/>
            <p:nvPr/>
          </p:nvSpPr>
          <p:spPr>
            <a:xfrm>
              <a:off x="1994573" y="4237492"/>
              <a:ext cx="56828" cy="244349"/>
            </a:xfrm>
            <a:custGeom>
              <a:avLst/>
              <a:gdLst/>
              <a:ahLst/>
              <a:cxnLst/>
              <a:rect l="l" t="t" r="r" b="b"/>
              <a:pathLst>
                <a:path w="832" h="3509" extrusionOk="0">
                  <a:moveTo>
                    <a:pt x="261" y="1"/>
                  </a:moveTo>
                  <a:cubicBezTo>
                    <a:pt x="226" y="1"/>
                    <a:pt x="194" y="28"/>
                    <a:pt x="187" y="64"/>
                  </a:cubicBezTo>
                  <a:cubicBezTo>
                    <a:pt x="1" y="1216"/>
                    <a:pt x="171" y="2390"/>
                    <a:pt x="680" y="3466"/>
                  </a:cubicBezTo>
                  <a:cubicBezTo>
                    <a:pt x="686" y="3479"/>
                    <a:pt x="693" y="3488"/>
                    <a:pt x="703" y="3495"/>
                  </a:cubicBezTo>
                  <a:cubicBezTo>
                    <a:pt x="716" y="3504"/>
                    <a:pt x="731" y="3508"/>
                    <a:pt x="746" y="3508"/>
                  </a:cubicBezTo>
                  <a:cubicBezTo>
                    <a:pt x="756" y="3508"/>
                    <a:pt x="767" y="3506"/>
                    <a:pt x="778" y="3501"/>
                  </a:cubicBezTo>
                  <a:cubicBezTo>
                    <a:pt x="817" y="3482"/>
                    <a:pt x="832" y="3438"/>
                    <a:pt x="814" y="3400"/>
                  </a:cubicBezTo>
                  <a:cubicBezTo>
                    <a:pt x="319" y="2354"/>
                    <a:pt x="154" y="1209"/>
                    <a:pt x="336" y="88"/>
                  </a:cubicBezTo>
                  <a:cubicBezTo>
                    <a:pt x="343" y="48"/>
                    <a:pt x="314" y="8"/>
                    <a:pt x="273" y="2"/>
                  </a:cubicBezTo>
                  <a:cubicBezTo>
                    <a:pt x="269" y="1"/>
                    <a:pt x="265" y="1"/>
                    <a:pt x="261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4" name="Google Shape;2504;p15"/>
            <p:cNvSpPr/>
            <p:nvPr/>
          </p:nvSpPr>
          <p:spPr>
            <a:xfrm>
              <a:off x="1835148" y="4424892"/>
              <a:ext cx="187559" cy="169561"/>
            </a:xfrm>
            <a:custGeom>
              <a:avLst/>
              <a:gdLst/>
              <a:ahLst/>
              <a:cxnLst/>
              <a:rect l="l" t="t" r="r" b="b"/>
              <a:pathLst>
                <a:path w="2746" h="2435" extrusionOk="0">
                  <a:moveTo>
                    <a:pt x="78" y="1"/>
                  </a:moveTo>
                  <a:cubicBezTo>
                    <a:pt x="39" y="1"/>
                    <a:pt x="7" y="29"/>
                    <a:pt x="4" y="68"/>
                  </a:cubicBezTo>
                  <a:cubicBezTo>
                    <a:pt x="0" y="110"/>
                    <a:pt x="29" y="147"/>
                    <a:pt x="71" y="150"/>
                  </a:cubicBezTo>
                  <a:cubicBezTo>
                    <a:pt x="293" y="173"/>
                    <a:pt x="614" y="317"/>
                    <a:pt x="831" y="449"/>
                  </a:cubicBezTo>
                  <a:cubicBezTo>
                    <a:pt x="1108" y="616"/>
                    <a:pt x="1342" y="788"/>
                    <a:pt x="1654" y="1128"/>
                  </a:cubicBezTo>
                  <a:cubicBezTo>
                    <a:pt x="1943" y="1441"/>
                    <a:pt x="2244" y="1884"/>
                    <a:pt x="2465" y="2209"/>
                  </a:cubicBezTo>
                  <a:cubicBezTo>
                    <a:pt x="2514" y="2279"/>
                    <a:pt x="2558" y="2345"/>
                    <a:pt x="2599" y="2403"/>
                  </a:cubicBezTo>
                  <a:cubicBezTo>
                    <a:pt x="2606" y="2409"/>
                    <a:pt x="2612" y="2416"/>
                    <a:pt x="2619" y="2422"/>
                  </a:cubicBezTo>
                  <a:cubicBezTo>
                    <a:pt x="2632" y="2430"/>
                    <a:pt x="2647" y="2434"/>
                    <a:pt x="2662" y="2434"/>
                  </a:cubicBezTo>
                  <a:cubicBezTo>
                    <a:pt x="2676" y="2434"/>
                    <a:pt x="2691" y="2430"/>
                    <a:pt x="2704" y="2422"/>
                  </a:cubicBezTo>
                  <a:cubicBezTo>
                    <a:pt x="2739" y="2399"/>
                    <a:pt x="2746" y="2351"/>
                    <a:pt x="2722" y="2318"/>
                  </a:cubicBezTo>
                  <a:cubicBezTo>
                    <a:pt x="2682" y="2262"/>
                    <a:pt x="2638" y="2196"/>
                    <a:pt x="2588" y="2125"/>
                  </a:cubicBezTo>
                  <a:cubicBezTo>
                    <a:pt x="2365" y="1797"/>
                    <a:pt x="2059" y="1346"/>
                    <a:pt x="1764" y="1026"/>
                  </a:cubicBezTo>
                  <a:cubicBezTo>
                    <a:pt x="1440" y="673"/>
                    <a:pt x="1195" y="494"/>
                    <a:pt x="908" y="319"/>
                  </a:cubicBezTo>
                  <a:cubicBezTo>
                    <a:pt x="676" y="179"/>
                    <a:pt x="332" y="26"/>
                    <a:pt x="86" y="1"/>
                  </a:cubicBezTo>
                  <a:cubicBezTo>
                    <a:pt x="83" y="1"/>
                    <a:pt x="80" y="1"/>
                    <a:pt x="78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05" name="Google Shape;2505;p15"/>
          <p:cNvGrpSpPr/>
          <p:nvPr/>
        </p:nvGrpSpPr>
        <p:grpSpPr>
          <a:xfrm flipH="1">
            <a:off x="8556791" y="5334842"/>
            <a:ext cx="556997" cy="883813"/>
            <a:chOff x="1296693" y="4078131"/>
            <a:chExt cx="417748" cy="662860"/>
          </a:xfrm>
        </p:grpSpPr>
        <p:sp>
          <p:nvSpPr>
            <p:cNvPr id="2506" name="Google Shape;2506;p15"/>
            <p:cNvSpPr/>
            <p:nvPr/>
          </p:nvSpPr>
          <p:spPr>
            <a:xfrm>
              <a:off x="1482074" y="4131614"/>
              <a:ext cx="149241" cy="234043"/>
            </a:xfrm>
            <a:custGeom>
              <a:avLst/>
              <a:gdLst/>
              <a:ahLst/>
              <a:cxnLst/>
              <a:rect l="l" t="t" r="r" b="b"/>
              <a:pathLst>
                <a:path w="2185" h="3361" extrusionOk="0">
                  <a:moveTo>
                    <a:pt x="1092" y="1"/>
                  </a:moveTo>
                  <a:cubicBezTo>
                    <a:pt x="681" y="1"/>
                    <a:pt x="280" y="260"/>
                    <a:pt x="117" y="637"/>
                  </a:cubicBezTo>
                  <a:cubicBezTo>
                    <a:pt x="2" y="903"/>
                    <a:pt x="0" y="1202"/>
                    <a:pt x="16" y="1492"/>
                  </a:cubicBezTo>
                  <a:cubicBezTo>
                    <a:pt x="53" y="2123"/>
                    <a:pt x="162" y="2753"/>
                    <a:pt x="343" y="3361"/>
                  </a:cubicBezTo>
                  <a:cubicBezTo>
                    <a:pt x="563" y="3345"/>
                    <a:pt x="1054" y="2969"/>
                    <a:pt x="1558" y="2406"/>
                  </a:cubicBezTo>
                  <a:cubicBezTo>
                    <a:pt x="1764" y="2177"/>
                    <a:pt x="1931" y="1909"/>
                    <a:pt x="2041" y="1620"/>
                  </a:cubicBezTo>
                  <a:cubicBezTo>
                    <a:pt x="2150" y="1333"/>
                    <a:pt x="2185" y="1007"/>
                    <a:pt x="2084" y="715"/>
                  </a:cubicBezTo>
                  <a:cubicBezTo>
                    <a:pt x="1947" y="315"/>
                    <a:pt x="1551" y="17"/>
                    <a:pt x="1128" y="1"/>
                  </a:cubicBezTo>
                  <a:cubicBezTo>
                    <a:pt x="1116" y="1"/>
                    <a:pt x="1104" y="1"/>
                    <a:pt x="1092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7" name="Google Shape;2507;p15"/>
            <p:cNvSpPr/>
            <p:nvPr/>
          </p:nvSpPr>
          <p:spPr>
            <a:xfrm>
              <a:off x="1401337" y="4078131"/>
              <a:ext cx="139815" cy="280768"/>
            </a:xfrm>
            <a:custGeom>
              <a:avLst/>
              <a:gdLst/>
              <a:ahLst/>
              <a:cxnLst/>
              <a:rect l="l" t="t" r="r" b="b"/>
              <a:pathLst>
                <a:path w="2047" h="4032" extrusionOk="0">
                  <a:moveTo>
                    <a:pt x="1001" y="1"/>
                  </a:moveTo>
                  <a:cubicBezTo>
                    <a:pt x="941" y="1"/>
                    <a:pt x="882" y="12"/>
                    <a:pt x="827" y="38"/>
                  </a:cubicBezTo>
                  <a:cubicBezTo>
                    <a:pt x="725" y="84"/>
                    <a:pt x="647" y="172"/>
                    <a:pt x="579" y="261"/>
                  </a:cubicBezTo>
                  <a:cubicBezTo>
                    <a:pt x="184" y="781"/>
                    <a:pt x="0" y="1446"/>
                    <a:pt x="29" y="2097"/>
                  </a:cubicBezTo>
                  <a:cubicBezTo>
                    <a:pt x="59" y="2750"/>
                    <a:pt x="419" y="3643"/>
                    <a:pt x="665" y="3922"/>
                  </a:cubicBezTo>
                  <a:cubicBezTo>
                    <a:pt x="732" y="3997"/>
                    <a:pt x="815" y="4031"/>
                    <a:pt x="900" y="4031"/>
                  </a:cubicBezTo>
                  <a:cubicBezTo>
                    <a:pt x="1046" y="4031"/>
                    <a:pt x="1201" y="3930"/>
                    <a:pt x="1300" y="3763"/>
                  </a:cubicBezTo>
                  <a:cubicBezTo>
                    <a:pt x="1813" y="2899"/>
                    <a:pt x="2046" y="1549"/>
                    <a:pt x="1675" y="618"/>
                  </a:cubicBezTo>
                  <a:cubicBezTo>
                    <a:pt x="1603" y="440"/>
                    <a:pt x="1512" y="264"/>
                    <a:pt x="1364" y="140"/>
                  </a:cubicBezTo>
                  <a:cubicBezTo>
                    <a:pt x="1264" y="55"/>
                    <a:pt x="1131" y="1"/>
                    <a:pt x="1001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8" name="Google Shape;2508;p15"/>
            <p:cNvSpPr/>
            <p:nvPr/>
          </p:nvSpPr>
          <p:spPr>
            <a:xfrm>
              <a:off x="1433304" y="4096376"/>
              <a:ext cx="29712" cy="244628"/>
            </a:xfrm>
            <a:custGeom>
              <a:avLst/>
              <a:gdLst/>
              <a:ahLst/>
              <a:cxnLst/>
              <a:rect l="l" t="t" r="r" b="b"/>
              <a:pathLst>
                <a:path w="435" h="3513" extrusionOk="0">
                  <a:moveTo>
                    <a:pt x="323" y="1"/>
                  </a:moveTo>
                  <a:cubicBezTo>
                    <a:pt x="277" y="1"/>
                    <a:pt x="236" y="34"/>
                    <a:pt x="226" y="82"/>
                  </a:cubicBezTo>
                  <a:cubicBezTo>
                    <a:pt x="7" y="1175"/>
                    <a:pt x="0" y="2176"/>
                    <a:pt x="206" y="3428"/>
                  </a:cubicBezTo>
                  <a:cubicBezTo>
                    <a:pt x="213" y="3464"/>
                    <a:pt x="239" y="3495"/>
                    <a:pt x="274" y="3507"/>
                  </a:cubicBezTo>
                  <a:cubicBezTo>
                    <a:pt x="286" y="3510"/>
                    <a:pt x="297" y="3512"/>
                    <a:pt x="308" y="3512"/>
                  </a:cubicBezTo>
                  <a:cubicBezTo>
                    <a:pt x="312" y="3512"/>
                    <a:pt x="317" y="3512"/>
                    <a:pt x="321" y="3511"/>
                  </a:cubicBezTo>
                  <a:cubicBezTo>
                    <a:pt x="376" y="3502"/>
                    <a:pt x="414" y="3450"/>
                    <a:pt x="405" y="3394"/>
                  </a:cubicBezTo>
                  <a:cubicBezTo>
                    <a:pt x="201" y="2151"/>
                    <a:pt x="206" y="1204"/>
                    <a:pt x="423" y="121"/>
                  </a:cubicBezTo>
                  <a:cubicBezTo>
                    <a:pt x="434" y="67"/>
                    <a:pt x="399" y="13"/>
                    <a:pt x="344" y="3"/>
                  </a:cubicBezTo>
                  <a:cubicBezTo>
                    <a:pt x="337" y="2"/>
                    <a:pt x="330" y="1"/>
                    <a:pt x="323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9" name="Google Shape;2509;p15"/>
            <p:cNvSpPr/>
            <p:nvPr/>
          </p:nvSpPr>
          <p:spPr>
            <a:xfrm>
              <a:off x="1465407" y="4086348"/>
              <a:ext cx="38523" cy="254655"/>
            </a:xfrm>
            <a:custGeom>
              <a:avLst/>
              <a:gdLst/>
              <a:ahLst/>
              <a:cxnLst/>
              <a:rect l="l" t="t" r="r" b="b"/>
              <a:pathLst>
                <a:path w="564" h="3657" extrusionOk="0">
                  <a:moveTo>
                    <a:pt x="117" y="0"/>
                  </a:moveTo>
                  <a:cubicBezTo>
                    <a:pt x="108" y="0"/>
                    <a:pt x="99" y="2"/>
                    <a:pt x="90" y="4"/>
                  </a:cubicBezTo>
                  <a:cubicBezTo>
                    <a:pt x="34" y="22"/>
                    <a:pt x="5" y="77"/>
                    <a:pt x="20" y="131"/>
                  </a:cubicBezTo>
                  <a:cubicBezTo>
                    <a:pt x="358" y="1298"/>
                    <a:pt x="355" y="2219"/>
                    <a:pt x="15" y="3531"/>
                  </a:cubicBezTo>
                  <a:cubicBezTo>
                    <a:pt x="1" y="3582"/>
                    <a:pt x="30" y="3636"/>
                    <a:pt x="78" y="3652"/>
                  </a:cubicBezTo>
                  <a:cubicBezTo>
                    <a:pt x="81" y="3654"/>
                    <a:pt x="84" y="3654"/>
                    <a:pt x="90" y="3654"/>
                  </a:cubicBezTo>
                  <a:cubicBezTo>
                    <a:pt x="98" y="3656"/>
                    <a:pt x="106" y="3657"/>
                    <a:pt x="114" y="3657"/>
                  </a:cubicBezTo>
                  <a:cubicBezTo>
                    <a:pt x="158" y="3657"/>
                    <a:pt x="200" y="3627"/>
                    <a:pt x="212" y="3581"/>
                  </a:cubicBezTo>
                  <a:cubicBezTo>
                    <a:pt x="562" y="2231"/>
                    <a:pt x="563" y="1279"/>
                    <a:pt x="215" y="74"/>
                  </a:cubicBezTo>
                  <a:cubicBezTo>
                    <a:pt x="202" y="28"/>
                    <a:pt x="161" y="0"/>
                    <a:pt x="117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0" name="Google Shape;2510;p15"/>
            <p:cNvSpPr/>
            <p:nvPr/>
          </p:nvSpPr>
          <p:spPr>
            <a:xfrm>
              <a:off x="1525584" y="4151949"/>
              <a:ext cx="188856" cy="237873"/>
            </a:xfrm>
            <a:custGeom>
              <a:avLst/>
              <a:gdLst/>
              <a:ahLst/>
              <a:cxnLst/>
              <a:rect l="l" t="t" r="r" b="b"/>
              <a:pathLst>
                <a:path w="2765" h="3416" extrusionOk="0">
                  <a:moveTo>
                    <a:pt x="2242" y="0"/>
                  </a:moveTo>
                  <a:cubicBezTo>
                    <a:pt x="2235" y="0"/>
                    <a:pt x="2227" y="0"/>
                    <a:pt x="2220" y="1"/>
                  </a:cubicBezTo>
                  <a:cubicBezTo>
                    <a:pt x="2026" y="7"/>
                    <a:pt x="1847" y="90"/>
                    <a:pt x="1680" y="189"/>
                  </a:cubicBezTo>
                  <a:cubicBezTo>
                    <a:pt x="813" y="693"/>
                    <a:pt x="165" y="1900"/>
                    <a:pt x="35" y="2894"/>
                  </a:cubicBezTo>
                  <a:cubicBezTo>
                    <a:pt x="0" y="3173"/>
                    <a:pt x="138" y="3416"/>
                    <a:pt x="373" y="3416"/>
                  </a:cubicBezTo>
                  <a:cubicBezTo>
                    <a:pt x="394" y="3416"/>
                    <a:pt x="416" y="3414"/>
                    <a:pt x="439" y="3410"/>
                  </a:cubicBezTo>
                  <a:cubicBezTo>
                    <a:pt x="803" y="3344"/>
                    <a:pt x="1638" y="2862"/>
                    <a:pt x="2064" y="2366"/>
                  </a:cubicBezTo>
                  <a:cubicBezTo>
                    <a:pt x="2488" y="1872"/>
                    <a:pt x="2753" y="1232"/>
                    <a:pt x="2762" y="581"/>
                  </a:cubicBezTo>
                  <a:cubicBezTo>
                    <a:pt x="2765" y="467"/>
                    <a:pt x="2758" y="352"/>
                    <a:pt x="2707" y="253"/>
                  </a:cubicBezTo>
                  <a:cubicBezTo>
                    <a:pt x="2622" y="88"/>
                    <a:pt x="2428" y="0"/>
                    <a:pt x="2242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1" name="Google Shape;2511;p15"/>
            <p:cNvSpPr/>
            <p:nvPr/>
          </p:nvSpPr>
          <p:spPr>
            <a:xfrm>
              <a:off x="1552223" y="4181754"/>
              <a:ext cx="153886" cy="196301"/>
            </a:xfrm>
            <a:custGeom>
              <a:avLst/>
              <a:gdLst/>
              <a:ahLst/>
              <a:cxnLst/>
              <a:rect l="l" t="t" r="r" b="b"/>
              <a:pathLst>
                <a:path w="2253" h="2819" extrusionOk="0">
                  <a:moveTo>
                    <a:pt x="2141" y="0"/>
                  </a:moveTo>
                  <a:cubicBezTo>
                    <a:pt x="2103" y="0"/>
                    <a:pt x="2067" y="21"/>
                    <a:pt x="2048" y="55"/>
                  </a:cubicBezTo>
                  <a:cubicBezTo>
                    <a:pt x="1553" y="1042"/>
                    <a:pt x="971" y="1792"/>
                    <a:pt x="44" y="2645"/>
                  </a:cubicBezTo>
                  <a:cubicBezTo>
                    <a:pt x="5" y="2683"/>
                    <a:pt x="1" y="2747"/>
                    <a:pt x="39" y="2786"/>
                  </a:cubicBezTo>
                  <a:cubicBezTo>
                    <a:pt x="52" y="2799"/>
                    <a:pt x="66" y="2808"/>
                    <a:pt x="81" y="2814"/>
                  </a:cubicBezTo>
                  <a:cubicBezTo>
                    <a:pt x="91" y="2817"/>
                    <a:pt x="101" y="2818"/>
                    <a:pt x="111" y="2818"/>
                  </a:cubicBezTo>
                  <a:cubicBezTo>
                    <a:pt x="137" y="2818"/>
                    <a:pt x="162" y="2809"/>
                    <a:pt x="181" y="2791"/>
                  </a:cubicBezTo>
                  <a:cubicBezTo>
                    <a:pt x="1114" y="1932"/>
                    <a:pt x="1728" y="1139"/>
                    <a:pt x="2229" y="146"/>
                  </a:cubicBezTo>
                  <a:cubicBezTo>
                    <a:pt x="2252" y="96"/>
                    <a:pt x="2232" y="36"/>
                    <a:pt x="2184" y="10"/>
                  </a:cubicBezTo>
                  <a:cubicBezTo>
                    <a:pt x="2170" y="3"/>
                    <a:pt x="2155" y="0"/>
                    <a:pt x="21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2" name="Google Shape;2512;p15"/>
            <p:cNvSpPr/>
            <p:nvPr/>
          </p:nvSpPr>
          <p:spPr>
            <a:xfrm>
              <a:off x="1537196" y="4162673"/>
              <a:ext cx="160852" cy="203822"/>
            </a:xfrm>
            <a:custGeom>
              <a:avLst/>
              <a:gdLst/>
              <a:ahLst/>
              <a:cxnLst/>
              <a:rect l="l" t="t" r="r" b="b"/>
              <a:pathLst>
                <a:path w="2355" h="2927" extrusionOk="0">
                  <a:moveTo>
                    <a:pt x="2239" y="1"/>
                  </a:moveTo>
                  <a:cubicBezTo>
                    <a:pt x="2219" y="1"/>
                    <a:pt x="2199" y="7"/>
                    <a:pt x="2181" y="20"/>
                  </a:cubicBezTo>
                  <a:cubicBezTo>
                    <a:pt x="1165" y="755"/>
                    <a:pt x="578" y="1502"/>
                    <a:pt x="22" y="2783"/>
                  </a:cubicBezTo>
                  <a:cubicBezTo>
                    <a:pt x="1" y="2834"/>
                    <a:pt x="24" y="2894"/>
                    <a:pt x="75" y="2916"/>
                  </a:cubicBezTo>
                  <a:cubicBezTo>
                    <a:pt x="76" y="2919"/>
                    <a:pt x="81" y="2920"/>
                    <a:pt x="82" y="2920"/>
                  </a:cubicBezTo>
                  <a:cubicBezTo>
                    <a:pt x="94" y="2924"/>
                    <a:pt x="105" y="2926"/>
                    <a:pt x="116" y="2926"/>
                  </a:cubicBezTo>
                  <a:cubicBezTo>
                    <a:pt x="156" y="2926"/>
                    <a:pt x="192" y="2903"/>
                    <a:pt x="206" y="2864"/>
                  </a:cubicBezTo>
                  <a:cubicBezTo>
                    <a:pt x="747" y="1619"/>
                    <a:pt x="1314" y="893"/>
                    <a:pt x="2299" y="182"/>
                  </a:cubicBezTo>
                  <a:cubicBezTo>
                    <a:pt x="2343" y="150"/>
                    <a:pt x="2354" y="87"/>
                    <a:pt x="2321" y="42"/>
                  </a:cubicBezTo>
                  <a:cubicBezTo>
                    <a:pt x="2301" y="16"/>
                    <a:pt x="2271" y="1"/>
                    <a:pt x="2239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3" name="Google Shape;2513;p15"/>
            <p:cNvSpPr/>
            <p:nvPr/>
          </p:nvSpPr>
          <p:spPr>
            <a:xfrm>
              <a:off x="1420735" y="4255920"/>
              <a:ext cx="201561" cy="154659"/>
            </a:xfrm>
            <a:custGeom>
              <a:avLst/>
              <a:gdLst/>
              <a:ahLst/>
              <a:cxnLst/>
              <a:rect l="l" t="t" r="r" b="b"/>
              <a:pathLst>
                <a:path w="2951" h="2221" extrusionOk="0">
                  <a:moveTo>
                    <a:pt x="1559" y="0"/>
                  </a:moveTo>
                  <a:cubicBezTo>
                    <a:pt x="1426" y="0"/>
                    <a:pt x="1313" y="58"/>
                    <a:pt x="1210" y="160"/>
                  </a:cubicBezTo>
                  <a:cubicBezTo>
                    <a:pt x="978" y="394"/>
                    <a:pt x="1016" y="815"/>
                    <a:pt x="1016" y="815"/>
                  </a:cubicBezTo>
                  <a:cubicBezTo>
                    <a:pt x="1016" y="815"/>
                    <a:pt x="914" y="430"/>
                    <a:pt x="796" y="299"/>
                  </a:cubicBezTo>
                  <a:cubicBezTo>
                    <a:pt x="718" y="211"/>
                    <a:pt x="608" y="156"/>
                    <a:pt x="494" y="156"/>
                  </a:cubicBezTo>
                  <a:cubicBezTo>
                    <a:pt x="438" y="156"/>
                    <a:pt x="381" y="169"/>
                    <a:pt x="327" y="198"/>
                  </a:cubicBezTo>
                  <a:cubicBezTo>
                    <a:pt x="88" y="328"/>
                    <a:pt x="0" y="528"/>
                    <a:pt x="67" y="815"/>
                  </a:cubicBezTo>
                  <a:cubicBezTo>
                    <a:pt x="174" y="1264"/>
                    <a:pt x="525" y="1791"/>
                    <a:pt x="678" y="1925"/>
                  </a:cubicBezTo>
                  <a:cubicBezTo>
                    <a:pt x="898" y="2119"/>
                    <a:pt x="1084" y="2221"/>
                    <a:pt x="1318" y="2221"/>
                  </a:cubicBezTo>
                  <a:cubicBezTo>
                    <a:pt x="1424" y="2221"/>
                    <a:pt x="1539" y="2200"/>
                    <a:pt x="1672" y="2157"/>
                  </a:cubicBezTo>
                  <a:cubicBezTo>
                    <a:pt x="1872" y="2093"/>
                    <a:pt x="2173" y="1938"/>
                    <a:pt x="2488" y="1750"/>
                  </a:cubicBezTo>
                  <a:cubicBezTo>
                    <a:pt x="2844" y="1539"/>
                    <a:pt x="2950" y="1299"/>
                    <a:pt x="2848" y="1092"/>
                  </a:cubicBezTo>
                  <a:cubicBezTo>
                    <a:pt x="2770" y="934"/>
                    <a:pt x="2606" y="855"/>
                    <a:pt x="2435" y="855"/>
                  </a:cubicBezTo>
                  <a:cubicBezTo>
                    <a:pt x="2409" y="855"/>
                    <a:pt x="2383" y="856"/>
                    <a:pt x="2357" y="860"/>
                  </a:cubicBezTo>
                  <a:cubicBezTo>
                    <a:pt x="2106" y="895"/>
                    <a:pt x="1898" y="1118"/>
                    <a:pt x="1898" y="1118"/>
                  </a:cubicBezTo>
                  <a:cubicBezTo>
                    <a:pt x="1898" y="1118"/>
                    <a:pt x="2047" y="926"/>
                    <a:pt x="2108" y="655"/>
                  </a:cubicBezTo>
                  <a:cubicBezTo>
                    <a:pt x="2203" y="246"/>
                    <a:pt x="1924" y="96"/>
                    <a:pt x="1738" y="32"/>
                  </a:cubicBezTo>
                  <a:cubicBezTo>
                    <a:pt x="1674" y="11"/>
                    <a:pt x="1615" y="0"/>
                    <a:pt x="155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4" name="Google Shape;2514;p15"/>
            <p:cNvSpPr/>
            <p:nvPr/>
          </p:nvSpPr>
          <p:spPr>
            <a:xfrm>
              <a:off x="1296693" y="4422777"/>
              <a:ext cx="165087" cy="250477"/>
            </a:xfrm>
            <a:custGeom>
              <a:avLst/>
              <a:gdLst/>
              <a:ahLst/>
              <a:cxnLst/>
              <a:rect l="l" t="t" r="r" b="b"/>
              <a:pathLst>
                <a:path w="2417" h="3597" extrusionOk="0">
                  <a:moveTo>
                    <a:pt x="1" y="0"/>
                  </a:moveTo>
                  <a:lnTo>
                    <a:pt x="1" y="0"/>
                  </a:lnTo>
                  <a:cubicBezTo>
                    <a:pt x="260" y="1465"/>
                    <a:pt x="1161" y="2803"/>
                    <a:pt x="2417" y="3597"/>
                  </a:cubicBezTo>
                  <a:cubicBezTo>
                    <a:pt x="1873" y="2249"/>
                    <a:pt x="1044" y="101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5" name="Google Shape;2515;p15"/>
            <p:cNvSpPr/>
            <p:nvPr/>
          </p:nvSpPr>
          <p:spPr>
            <a:xfrm rot="350661">
              <a:off x="1464139" y="4451163"/>
              <a:ext cx="105937" cy="193104"/>
            </a:xfrm>
            <a:custGeom>
              <a:avLst/>
              <a:gdLst/>
              <a:ahLst/>
              <a:cxnLst/>
              <a:rect l="l" t="t" r="r" b="b"/>
              <a:pathLst>
                <a:path w="1551" h="2773" extrusionOk="0">
                  <a:moveTo>
                    <a:pt x="1410" y="1"/>
                  </a:moveTo>
                  <a:lnTo>
                    <a:pt x="1410" y="1"/>
                  </a:lnTo>
                  <a:cubicBezTo>
                    <a:pt x="996" y="827"/>
                    <a:pt x="584" y="1650"/>
                    <a:pt x="171" y="2475"/>
                  </a:cubicBezTo>
                  <a:lnTo>
                    <a:pt x="113" y="2634"/>
                  </a:lnTo>
                  <a:lnTo>
                    <a:pt x="27" y="2364"/>
                  </a:lnTo>
                  <a:cubicBezTo>
                    <a:pt x="18" y="2359"/>
                    <a:pt x="11" y="2353"/>
                    <a:pt x="1" y="2347"/>
                  </a:cubicBezTo>
                  <a:lnTo>
                    <a:pt x="1" y="2347"/>
                  </a:lnTo>
                  <a:cubicBezTo>
                    <a:pt x="40" y="2442"/>
                    <a:pt x="78" y="2539"/>
                    <a:pt x="113" y="2636"/>
                  </a:cubicBezTo>
                  <a:lnTo>
                    <a:pt x="64" y="2773"/>
                  </a:lnTo>
                  <a:cubicBezTo>
                    <a:pt x="492" y="2434"/>
                    <a:pt x="890" y="2048"/>
                    <a:pt x="1158" y="1575"/>
                  </a:cubicBezTo>
                  <a:cubicBezTo>
                    <a:pt x="1426" y="1099"/>
                    <a:pt x="1550" y="528"/>
                    <a:pt x="141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6" name="Google Shape;2516;p15"/>
            <p:cNvSpPr/>
            <p:nvPr/>
          </p:nvSpPr>
          <p:spPr>
            <a:xfrm>
              <a:off x="1545386" y="4171075"/>
              <a:ext cx="21242" cy="37185"/>
            </a:xfrm>
            <a:custGeom>
              <a:avLst/>
              <a:gdLst/>
              <a:ahLst/>
              <a:cxnLst/>
              <a:rect l="l" t="t" r="r" b="b"/>
              <a:pathLst>
                <a:path w="311" h="534" extrusionOk="0">
                  <a:moveTo>
                    <a:pt x="196" y="1"/>
                  </a:moveTo>
                  <a:cubicBezTo>
                    <a:pt x="166" y="1"/>
                    <a:pt x="136" y="15"/>
                    <a:pt x="114" y="47"/>
                  </a:cubicBezTo>
                  <a:cubicBezTo>
                    <a:pt x="66" y="116"/>
                    <a:pt x="41" y="206"/>
                    <a:pt x="22" y="286"/>
                  </a:cubicBezTo>
                  <a:cubicBezTo>
                    <a:pt x="6" y="366"/>
                    <a:pt x="0" y="441"/>
                    <a:pt x="53" y="508"/>
                  </a:cubicBezTo>
                  <a:cubicBezTo>
                    <a:pt x="65" y="525"/>
                    <a:pt x="80" y="534"/>
                    <a:pt x="97" y="534"/>
                  </a:cubicBezTo>
                  <a:cubicBezTo>
                    <a:pt x="106" y="534"/>
                    <a:pt x="116" y="532"/>
                    <a:pt x="126" y="527"/>
                  </a:cubicBezTo>
                  <a:cubicBezTo>
                    <a:pt x="264" y="464"/>
                    <a:pt x="311" y="232"/>
                    <a:pt x="293" y="94"/>
                  </a:cubicBezTo>
                  <a:cubicBezTo>
                    <a:pt x="287" y="36"/>
                    <a:pt x="242" y="1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7" name="Google Shape;2517;p15"/>
            <p:cNvSpPr/>
            <p:nvPr/>
          </p:nvSpPr>
          <p:spPr>
            <a:xfrm>
              <a:off x="1570842" y="4158162"/>
              <a:ext cx="19466" cy="28411"/>
            </a:xfrm>
            <a:custGeom>
              <a:avLst/>
              <a:gdLst/>
              <a:ahLst/>
              <a:cxnLst/>
              <a:rect l="l" t="t" r="r" b="b"/>
              <a:pathLst>
                <a:path w="285" h="408" extrusionOk="0">
                  <a:moveTo>
                    <a:pt x="196" y="0"/>
                  </a:moveTo>
                  <a:cubicBezTo>
                    <a:pt x="176" y="0"/>
                    <a:pt x="155" y="7"/>
                    <a:pt x="139" y="20"/>
                  </a:cubicBezTo>
                  <a:cubicBezTo>
                    <a:pt x="94" y="59"/>
                    <a:pt x="59" y="103"/>
                    <a:pt x="35" y="158"/>
                  </a:cubicBezTo>
                  <a:cubicBezTo>
                    <a:pt x="22" y="186"/>
                    <a:pt x="12" y="215"/>
                    <a:pt x="6" y="244"/>
                  </a:cubicBezTo>
                  <a:cubicBezTo>
                    <a:pt x="0" y="272"/>
                    <a:pt x="0" y="300"/>
                    <a:pt x="12" y="325"/>
                  </a:cubicBezTo>
                  <a:cubicBezTo>
                    <a:pt x="15" y="336"/>
                    <a:pt x="21" y="345"/>
                    <a:pt x="28" y="352"/>
                  </a:cubicBezTo>
                  <a:cubicBezTo>
                    <a:pt x="35" y="361"/>
                    <a:pt x="39" y="365"/>
                    <a:pt x="38" y="365"/>
                  </a:cubicBezTo>
                  <a:cubicBezTo>
                    <a:pt x="38" y="365"/>
                    <a:pt x="37" y="364"/>
                    <a:pt x="34" y="361"/>
                  </a:cubicBezTo>
                  <a:lnTo>
                    <a:pt x="34" y="361"/>
                  </a:lnTo>
                  <a:cubicBezTo>
                    <a:pt x="51" y="388"/>
                    <a:pt x="81" y="408"/>
                    <a:pt x="113" y="408"/>
                  </a:cubicBezTo>
                  <a:cubicBezTo>
                    <a:pt x="121" y="408"/>
                    <a:pt x="129" y="406"/>
                    <a:pt x="137" y="403"/>
                  </a:cubicBezTo>
                  <a:cubicBezTo>
                    <a:pt x="172" y="390"/>
                    <a:pt x="200" y="381"/>
                    <a:pt x="223" y="352"/>
                  </a:cubicBezTo>
                  <a:cubicBezTo>
                    <a:pt x="245" y="325"/>
                    <a:pt x="260" y="279"/>
                    <a:pt x="268" y="244"/>
                  </a:cubicBezTo>
                  <a:cubicBezTo>
                    <a:pt x="285" y="177"/>
                    <a:pt x="283" y="118"/>
                    <a:pt x="267" y="52"/>
                  </a:cubicBezTo>
                  <a:cubicBezTo>
                    <a:pt x="259" y="17"/>
                    <a:pt x="228" y="0"/>
                    <a:pt x="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8" name="Google Shape;2518;p15"/>
            <p:cNvSpPr/>
            <p:nvPr/>
          </p:nvSpPr>
          <p:spPr>
            <a:xfrm rot="487005" flipH="1">
              <a:off x="1446104" y="4368547"/>
              <a:ext cx="43856" cy="371208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97568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8" name="Google Shape;2698;p17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99" name="Google Shape;2699;p17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00" name="Google Shape;2700;p17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01" name="Google Shape;2701;p17"/>
          <p:cNvGrpSpPr/>
          <p:nvPr/>
        </p:nvGrpSpPr>
        <p:grpSpPr>
          <a:xfrm>
            <a:off x="137451" y="6118346"/>
            <a:ext cx="11970264" cy="661941"/>
            <a:chOff x="103088" y="4588759"/>
            <a:chExt cx="8977698" cy="496456"/>
          </a:xfrm>
        </p:grpSpPr>
        <p:sp>
          <p:nvSpPr>
            <p:cNvPr id="2702" name="Google Shape;2702;p17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703" name="Google Shape;2703;p17"/>
            <p:cNvGrpSpPr/>
            <p:nvPr/>
          </p:nvGrpSpPr>
          <p:grpSpPr>
            <a:xfrm>
              <a:off x="103087" y="4641588"/>
              <a:ext cx="142923" cy="130526"/>
              <a:chOff x="178100" y="3904645"/>
              <a:chExt cx="142923" cy="130526"/>
            </a:xfrm>
          </p:grpSpPr>
          <p:sp>
            <p:nvSpPr>
              <p:cNvPr id="2704" name="Google Shape;2704;p17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5" name="Google Shape;2705;p17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6" name="Google Shape;2706;p17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07" name="Google Shape;2707;p17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2708" name="Google Shape;2708;p17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9" name="Google Shape;2709;p17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10" name="Google Shape;2710;p17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2711" name="Google Shape;2711;p17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2" name="Google Shape;2712;p17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3" name="Google Shape;2713;p17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714" name="Google Shape;2714;p17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715" name="Google Shape;2715;p17"/>
            <p:cNvGrpSpPr/>
            <p:nvPr/>
          </p:nvGrpSpPr>
          <p:grpSpPr>
            <a:xfrm>
              <a:off x="834763" y="4933213"/>
              <a:ext cx="142923" cy="130526"/>
              <a:chOff x="178100" y="3904645"/>
              <a:chExt cx="142923" cy="130526"/>
            </a:xfrm>
          </p:grpSpPr>
          <p:sp>
            <p:nvSpPr>
              <p:cNvPr id="2716" name="Google Shape;2716;p17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7" name="Google Shape;2717;p17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8" name="Google Shape;2718;p17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19" name="Google Shape;2719;p17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2720" name="Google Shape;2720;p17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1" name="Google Shape;2721;p17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2" name="Google Shape;2722;p17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723" name="Google Shape;2723;p17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724" name="Google Shape;2724;p17"/>
            <p:cNvGrpSpPr/>
            <p:nvPr/>
          </p:nvGrpSpPr>
          <p:grpSpPr>
            <a:xfrm>
              <a:off x="1088463" y="4638600"/>
              <a:ext cx="142923" cy="130526"/>
              <a:chOff x="178100" y="3904645"/>
              <a:chExt cx="142923" cy="130526"/>
            </a:xfrm>
          </p:grpSpPr>
          <p:sp>
            <p:nvSpPr>
              <p:cNvPr id="2725" name="Google Shape;2725;p17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6" name="Google Shape;2726;p17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7" name="Google Shape;2727;p17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28" name="Google Shape;2728;p17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2729" name="Google Shape;2729;p17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0" name="Google Shape;2730;p17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31" name="Google Shape;2731;p17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2732" name="Google Shape;2732;p17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3" name="Google Shape;2733;p17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4" name="Google Shape;2734;p17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35" name="Google Shape;2735;p17"/>
            <p:cNvGrpSpPr/>
            <p:nvPr/>
          </p:nvGrpSpPr>
          <p:grpSpPr>
            <a:xfrm>
              <a:off x="2621688" y="4908138"/>
              <a:ext cx="142923" cy="130526"/>
              <a:chOff x="178100" y="3904645"/>
              <a:chExt cx="142923" cy="130526"/>
            </a:xfrm>
          </p:grpSpPr>
          <p:sp>
            <p:nvSpPr>
              <p:cNvPr id="2736" name="Google Shape;2736;p17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7" name="Google Shape;2737;p17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8" name="Google Shape;2738;p17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39" name="Google Shape;2739;p17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2740" name="Google Shape;2740;p17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1" name="Google Shape;2741;p17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742" name="Google Shape;2742;p17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743" name="Google Shape;2743;p17"/>
            <p:cNvGrpSpPr/>
            <p:nvPr/>
          </p:nvGrpSpPr>
          <p:grpSpPr>
            <a:xfrm>
              <a:off x="1927025" y="4603875"/>
              <a:ext cx="142923" cy="130526"/>
              <a:chOff x="178100" y="3904645"/>
              <a:chExt cx="142923" cy="130526"/>
            </a:xfrm>
          </p:grpSpPr>
          <p:sp>
            <p:nvSpPr>
              <p:cNvPr id="2744" name="Google Shape;2744;p17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5" name="Google Shape;2745;p17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6" name="Google Shape;2746;p17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47" name="Google Shape;2747;p17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2748" name="Google Shape;2748;p17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9" name="Google Shape;2749;p17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50" name="Google Shape;2750;p17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2751" name="Google Shape;2751;p17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2" name="Google Shape;2752;p17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3" name="Google Shape;2753;p17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54" name="Google Shape;2754;p17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2755" name="Google Shape;2755;p17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6" name="Google Shape;2756;p17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57" name="Google Shape;2757;p17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2758" name="Google Shape;2758;p17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9" name="Google Shape;2759;p17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0" name="Google Shape;2760;p17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761" name="Google Shape;2761;p17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762" name="Google Shape;2762;p17"/>
            <p:cNvGrpSpPr/>
            <p:nvPr/>
          </p:nvGrpSpPr>
          <p:grpSpPr>
            <a:xfrm flipH="1">
              <a:off x="8761575" y="4655463"/>
              <a:ext cx="142923" cy="130526"/>
              <a:chOff x="178100" y="3904645"/>
              <a:chExt cx="142923" cy="130526"/>
            </a:xfrm>
          </p:grpSpPr>
          <p:sp>
            <p:nvSpPr>
              <p:cNvPr id="2763" name="Google Shape;2763;p17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4" name="Google Shape;2764;p17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5" name="Google Shape;2765;p17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66" name="Google Shape;2766;p17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2767" name="Google Shape;2767;p17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8" name="Google Shape;2768;p17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69" name="Google Shape;2769;p17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2770" name="Google Shape;2770;p17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1" name="Google Shape;2771;p17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2" name="Google Shape;2772;p17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773" name="Google Shape;2773;p17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4" name="Google Shape;2774;p17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775" name="Google Shape;2775;p17"/>
            <p:cNvGrpSpPr/>
            <p:nvPr/>
          </p:nvGrpSpPr>
          <p:grpSpPr>
            <a:xfrm flipH="1">
              <a:off x="8078788" y="4799888"/>
              <a:ext cx="142923" cy="130526"/>
              <a:chOff x="178100" y="3904645"/>
              <a:chExt cx="142923" cy="130526"/>
            </a:xfrm>
          </p:grpSpPr>
          <p:sp>
            <p:nvSpPr>
              <p:cNvPr id="2776" name="Google Shape;2776;p17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7" name="Google Shape;2777;p17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8" name="Google Shape;2778;p17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79" name="Google Shape;2779;p17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2780" name="Google Shape;2780;p17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1" name="Google Shape;2781;p17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82" name="Google Shape;2782;p17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2783" name="Google Shape;2783;p17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4" name="Google Shape;2784;p17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5" name="Google Shape;2785;p17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786" name="Google Shape;2786;p17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787" name="Google Shape;2787;p17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2788" name="Google Shape;2788;p17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9" name="Google Shape;2789;p17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790" name="Google Shape;2790;p17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791" name="Google Shape;2791;p17"/>
            <p:cNvGrpSpPr/>
            <p:nvPr/>
          </p:nvGrpSpPr>
          <p:grpSpPr>
            <a:xfrm flipH="1">
              <a:off x="7047313" y="4735613"/>
              <a:ext cx="142923" cy="130526"/>
              <a:chOff x="178100" y="3904645"/>
              <a:chExt cx="142923" cy="130526"/>
            </a:xfrm>
          </p:grpSpPr>
          <p:sp>
            <p:nvSpPr>
              <p:cNvPr id="2792" name="Google Shape;2792;p17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3" name="Google Shape;2793;p17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4" name="Google Shape;2794;p17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95" name="Google Shape;2795;p17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2796" name="Google Shape;2796;p17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7" name="Google Shape;2797;p17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98" name="Google Shape;2798;p17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2799" name="Google Shape;2799;p17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0" name="Google Shape;2800;p17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1" name="Google Shape;2801;p17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802" name="Google Shape;2802;p17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803" name="Google Shape;2803;p17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2804" name="Google Shape;2804;p17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5" name="Google Shape;2805;p17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6" name="Google Shape;2806;p17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807" name="Google Shape;2807;p17"/>
            <p:cNvGrpSpPr/>
            <p:nvPr/>
          </p:nvGrpSpPr>
          <p:grpSpPr>
            <a:xfrm flipH="1">
              <a:off x="3504875" y="4870688"/>
              <a:ext cx="142923" cy="130526"/>
              <a:chOff x="178100" y="3904645"/>
              <a:chExt cx="142923" cy="130526"/>
            </a:xfrm>
          </p:grpSpPr>
          <p:sp>
            <p:nvSpPr>
              <p:cNvPr id="2808" name="Google Shape;2808;p17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9" name="Google Shape;2809;p17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0" name="Google Shape;2810;p17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811" name="Google Shape;2811;p17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2812" name="Google Shape;2812;p17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3" name="Google Shape;2813;p17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814" name="Google Shape;2814;p17"/>
            <p:cNvGrpSpPr/>
            <p:nvPr/>
          </p:nvGrpSpPr>
          <p:grpSpPr>
            <a:xfrm flipH="1">
              <a:off x="3950663" y="4855325"/>
              <a:ext cx="142923" cy="130526"/>
              <a:chOff x="178100" y="3904645"/>
              <a:chExt cx="142923" cy="130526"/>
            </a:xfrm>
          </p:grpSpPr>
          <p:sp>
            <p:nvSpPr>
              <p:cNvPr id="2815" name="Google Shape;2815;p17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6" name="Google Shape;2816;p17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7" name="Google Shape;2817;p17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818" name="Google Shape;2818;p17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2819" name="Google Shape;2819;p17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0" name="Google Shape;2820;p17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821" name="Google Shape;2821;p17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2822" name="Google Shape;2822;p17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3" name="Google Shape;2823;p17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4" name="Google Shape;2824;p17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825" name="Google Shape;2825;p17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2826" name="Google Shape;2826;p17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7" name="Google Shape;2827;p17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828" name="Google Shape;2828;p17"/>
            <p:cNvGrpSpPr/>
            <p:nvPr/>
          </p:nvGrpSpPr>
          <p:grpSpPr>
            <a:xfrm>
              <a:off x="2916488" y="4589988"/>
              <a:ext cx="142923" cy="130526"/>
              <a:chOff x="178100" y="3904645"/>
              <a:chExt cx="142923" cy="130526"/>
            </a:xfrm>
          </p:grpSpPr>
          <p:sp>
            <p:nvSpPr>
              <p:cNvPr id="2829" name="Google Shape;2829;p17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0" name="Google Shape;2830;p17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1" name="Google Shape;2831;p17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832" name="Google Shape;2832;p17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2833" name="Google Shape;2833;p17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4" name="Google Shape;2834;p17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835" name="Google Shape;2835;p17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836" name="Google Shape;2836;p17"/>
            <p:cNvGrpSpPr/>
            <p:nvPr/>
          </p:nvGrpSpPr>
          <p:grpSpPr>
            <a:xfrm>
              <a:off x="4632438" y="4603875"/>
              <a:ext cx="142923" cy="130526"/>
              <a:chOff x="178100" y="3904645"/>
              <a:chExt cx="142923" cy="130526"/>
            </a:xfrm>
          </p:grpSpPr>
          <p:sp>
            <p:nvSpPr>
              <p:cNvPr id="2837" name="Google Shape;2837;p17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8" name="Google Shape;2838;p17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9" name="Google Shape;2839;p17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840" name="Google Shape;2840;p17"/>
            <p:cNvGrpSpPr/>
            <p:nvPr/>
          </p:nvGrpSpPr>
          <p:grpSpPr>
            <a:xfrm>
              <a:off x="6178388" y="4603875"/>
              <a:ext cx="142923" cy="130526"/>
              <a:chOff x="178100" y="3904645"/>
              <a:chExt cx="142923" cy="130526"/>
            </a:xfrm>
          </p:grpSpPr>
          <p:sp>
            <p:nvSpPr>
              <p:cNvPr id="2841" name="Google Shape;2841;p17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2" name="Google Shape;2842;p17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3" name="Google Shape;2843;p17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844" name="Google Shape;2844;p17"/>
            <p:cNvGrpSpPr/>
            <p:nvPr/>
          </p:nvGrpSpPr>
          <p:grpSpPr>
            <a:xfrm>
              <a:off x="5250150" y="4638600"/>
              <a:ext cx="142923" cy="130526"/>
              <a:chOff x="178100" y="3904645"/>
              <a:chExt cx="142923" cy="130526"/>
            </a:xfrm>
          </p:grpSpPr>
          <p:sp>
            <p:nvSpPr>
              <p:cNvPr id="2845" name="Google Shape;2845;p17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6" name="Google Shape;2846;p17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7" name="Google Shape;2847;p17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848" name="Google Shape;2848;p17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2849" name="Google Shape;2849;p17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0" name="Google Shape;2850;p17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851" name="Google Shape;2851;p17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2852" name="Google Shape;2852;p17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3" name="Google Shape;2853;p17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854" name="Google Shape;2854;p17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5" name="Google Shape;2855;p17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56" name="Google Shape;2856;p17"/>
          <p:cNvSpPr txBox="1">
            <a:spLocks noGrp="1"/>
          </p:cNvSpPr>
          <p:nvPr>
            <p:ph type="title"/>
          </p:nvPr>
        </p:nvSpPr>
        <p:spPr>
          <a:xfrm>
            <a:off x="6096000" y="4320400"/>
            <a:ext cx="5136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857" name="Google Shape;2857;p17"/>
          <p:cNvSpPr txBox="1">
            <a:spLocks noGrp="1"/>
          </p:cNvSpPr>
          <p:nvPr>
            <p:ph type="subTitle" idx="1"/>
          </p:nvPr>
        </p:nvSpPr>
        <p:spPr>
          <a:xfrm>
            <a:off x="959933" y="1787333"/>
            <a:ext cx="10272000" cy="2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858" name="Google Shape;2858;p17"/>
          <p:cNvSpPr/>
          <p:nvPr/>
        </p:nvSpPr>
        <p:spPr>
          <a:xfrm>
            <a:off x="6430396" y="435971"/>
            <a:ext cx="1051072" cy="805572"/>
          </a:xfrm>
          <a:custGeom>
            <a:avLst/>
            <a:gdLst/>
            <a:ahLst/>
            <a:cxnLst/>
            <a:rect l="l" t="t" r="r" b="b"/>
            <a:pathLst>
              <a:path w="9391" h="7160" extrusionOk="0">
                <a:moveTo>
                  <a:pt x="2614" y="1"/>
                </a:moveTo>
                <a:cubicBezTo>
                  <a:pt x="2400" y="1"/>
                  <a:pt x="2183" y="47"/>
                  <a:pt x="1975" y="140"/>
                </a:cubicBezTo>
                <a:cubicBezTo>
                  <a:pt x="1069" y="553"/>
                  <a:pt x="393" y="1542"/>
                  <a:pt x="178" y="2710"/>
                </a:cubicBezTo>
                <a:cubicBezTo>
                  <a:pt x="1" y="3877"/>
                  <a:pt x="355" y="4854"/>
                  <a:pt x="1065" y="5617"/>
                </a:cubicBezTo>
                <a:cubicBezTo>
                  <a:pt x="1815" y="6422"/>
                  <a:pt x="2776" y="6758"/>
                  <a:pt x="3736" y="6939"/>
                </a:cubicBezTo>
                <a:cubicBezTo>
                  <a:pt x="4465" y="7077"/>
                  <a:pt x="5203" y="7160"/>
                  <a:pt x="5941" y="7160"/>
                </a:cubicBezTo>
                <a:cubicBezTo>
                  <a:pt x="6337" y="7160"/>
                  <a:pt x="6733" y="7136"/>
                  <a:pt x="7127" y="7083"/>
                </a:cubicBezTo>
                <a:cubicBezTo>
                  <a:pt x="7965" y="6970"/>
                  <a:pt x="9022" y="6777"/>
                  <a:pt x="9299" y="5584"/>
                </a:cubicBezTo>
                <a:cubicBezTo>
                  <a:pt x="9391" y="5192"/>
                  <a:pt x="9347" y="4747"/>
                  <a:pt x="9114" y="4447"/>
                </a:cubicBezTo>
                <a:cubicBezTo>
                  <a:pt x="8907" y="4183"/>
                  <a:pt x="8623" y="4088"/>
                  <a:pt x="8337" y="4039"/>
                </a:cubicBezTo>
                <a:cubicBezTo>
                  <a:pt x="8779" y="3573"/>
                  <a:pt x="9131" y="2918"/>
                  <a:pt x="9082" y="2173"/>
                </a:cubicBezTo>
                <a:cubicBezTo>
                  <a:pt x="9032" y="1405"/>
                  <a:pt x="8553" y="857"/>
                  <a:pt x="8015" y="566"/>
                </a:cubicBezTo>
                <a:cubicBezTo>
                  <a:pt x="7588" y="333"/>
                  <a:pt x="7118" y="223"/>
                  <a:pt x="6644" y="223"/>
                </a:cubicBezTo>
                <a:cubicBezTo>
                  <a:pt x="5742" y="223"/>
                  <a:pt x="4827" y="624"/>
                  <a:pt x="4164" y="1349"/>
                </a:cubicBezTo>
                <a:cubicBezTo>
                  <a:pt x="3962" y="476"/>
                  <a:pt x="3304" y="1"/>
                  <a:pt x="2614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9" name="Google Shape;2859;p17"/>
          <p:cNvSpPr/>
          <p:nvPr/>
        </p:nvSpPr>
        <p:spPr>
          <a:xfrm>
            <a:off x="10435497" y="617962"/>
            <a:ext cx="894156" cy="575713"/>
          </a:xfrm>
          <a:custGeom>
            <a:avLst/>
            <a:gdLst/>
            <a:ahLst/>
            <a:cxnLst/>
            <a:rect l="l" t="t" r="r" b="b"/>
            <a:pathLst>
              <a:path w="7989" h="5117" extrusionOk="0">
                <a:moveTo>
                  <a:pt x="4064" y="1"/>
                </a:moveTo>
                <a:cubicBezTo>
                  <a:pt x="4004" y="1"/>
                  <a:pt x="3945" y="3"/>
                  <a:pt x="3886" y="6"/>
                </a:cubicBezTo>
                <a:cubicBezTo>
                  <a:pt x="3121" y="50"/>
                  <a:pt x="2232" y="309"/>
                  <a:pt x="1759" y="958"/>
                </a:cubicBezTo>
                <a:cubicBezTo>
                  <a:pt x="1448" y="1387"/>
                  <a:pt x="1381" y="1979"/>
                  <a:pt x="1634" y="2434"/>
                </a:cubicBezTo>
                <a:cubicBezTo>
                  <a:pt x="1553" y="2421"/>
                  <a:pt x="1471" y="2414"/>
                  <a:pt x="1390" y="2414"/>
                </a:cubicBezTo>
                <a:cubicBezTo>
                  <a:pt x="673" y="2414"/>
                  <a:pt x="3" y="2914"/>
                  <a:pt x="2" y="3718"/>
                </a:cubicBezTo>
                <a:cubicBezTo>
                  <a:pt x="0" y="4885"/>
                  <a:pt x="1385" y="4936"/>
                  <a:pt x="2284" y="5051"/>
                </a:cubicBezTo>
                <a:cubicBezTo>
                  <a:pt x="2620" y="5094"/>
                  <a:pt x="2959" y="5116"/>
                  <a:pt x="3298" y="5116"/>
                </a:cubicBezTo>
                <a:cubicBezTo>
                  <a:pt x="4209" y="5116"/>
                  <a:pt x="5119" y="4956"/>
                  <a:pt x="5960" y="4602"/>
                </a:cubicBezTo>
                <a:cubicBezTo>
                  <a:pt x="6804" y="4247"/>
                  <a:pt x="7988" y="3697"/>
                  <a:pt x="7541" y="2619"/>
                </a:cubicBezTo>
                <a:cubicBezTo>
                  <a:pt x="7540" y="2606"/>
                  <a:pt x="7534" y="2596"/>
                  <a:pt x="7526" y="2583"/>
                </a:cubicBezTo>
                <a:cubicBezTo>
                  <a:pt x="7521" y="2566"/>
                  <a:pt x="7509" y="2553"/>
                  <a:pt x="7497" y="2545"/>
                </a:cubicBezTo>
                <a:cubicBezTo>
                  <a:pt x="7307" y="2277"/>
                  <a:pt x="6985" y="2175"/>
                  <a:pt x="6649" y="2175"/>
                </a:cubicBezTo>
                <a:cubicBezTo>
                  <a:pt x="6446" y="2175"/>
                  <a:pt x="6239" y="2212"/>
                  <a:pt x="6052" y="2272"/>
                </a:cubicBezTo>
                <a:cubicBezTo>
                  <a:pt x="6256" y="1810"/>
                  <a:pt x="6177" y="1259"/>
                  <a:pt x="5887" y="825"/>
                </a:cubicBezTo>
                <a:cubicBezTo>
                  <a:pt x="5488" y="225"/>
                  <a:pt x="4755" y="1"/>
                  <a:pt x="4064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0" name="Google Shape;2860;p17"/>
          <p:cNvSpPr/>
          <p:nvPr/>
        </p:nvSpPr>
        <p:spPr>
          <a:xfrm>
            <a:off x="1638753" y="385788"/>
            <a:ext cx="1435752" cy="920669"/>
          </a:xfrm>
          <a:custGeom>
            <a:avLst/>
            <a:gdLst/>
            <a:ahLst/>
            <a:cxnLst/>
            <a:rect l="l" t="t" r="r" b="b"/>
            <a:pathLst>
              <a:path w="12828" h="8183" extrusionOk="0">
                <a:moveTo>
                  <a:pt x="6502" y="0"/>
                </a:moveTo>
                <a:cubicBezTo>
                  <a:pt x="5439" y="0"/>
                  <a:pt x="3609" y="540"/>
                  <a:pt x="3710" y="2187"/>
                </a:cubicBezTo>
                <a:cubicBezTo>
                  <a:pt x="3499" y="2097"/>
                  <a:pt x="3263" y="2055"/>
                  <a:pt x="3016" y="2055"/>
                </a:cubicBezTo>
                <a:cubicBezTo>
                  <a:pt x="1966" y="2055"/>
                  <a:pt x="720" y="2819"/>
                  <a:pt x="393" y="3917"/>
                </a:cubicBezTo>
                <a:cubicBezTo>
                  <a:pt x="1" y="5233"/>
                  <a:pt x="432" y="6736"/>
                  <a:pt x="1433" y="7332"/>
                </a:cubicBezTo>
                <a:cubicBezTo>
                  <a:pt x="2530" y="7985"/>
                  <a:pt x="3851" y="8183"/>
                  <a:pt x="5133" y="8183"/>
                </a:cubicBezTo>
                <a:cubicBezTo>
                  <a:pt x="5497" y="8183"/>
                  <a:pt x="5858" y="8167"/>
                  <a:pt x="6209" y="8141"/>
                </a:cubicBezTo>
                <a:cubicBezTo>
                  <a:pt x="7798" y="8023"/>
                  <a:pt x="9720" y="7899"/>
                  <a:pt x="11092" y="7014"/>
                </a:cubicBezTo>
                <a:cubicBezTo>
                  <a:pt x="12296" y="6240"/>
                  <a:pt x="12827" y="4630"/>
                  <a:pt x="12396" y="3353"/>
                </a:cubicBezTo>
                <a:cubicBezTo>
                  <a:pt x="12088" y="2442"/>
                  <a:pt x="11202" y="2083"/>
                  <a:pt x="10471" y="2083"/>
                </a:cubicBezTo>
                <a:cubicBezTo>
                  <a:pt x="10177" y="2083"/>
                  <a:pt x="9908" y="2141"/>
                  <a:pt x="9712" y="2244"/>
                </a:cubicBezTo>
                <a:cubicBezTo>
                  <a:pt x="9510" y="631"/>
                  <a:pt x="8448" y="48"/>
                  <a:pt x="6581" y="1"/>
                </a:cubicBezTo>
                <a:cubicBezTo>
                  <a:pt x="6555" y="0"/>
                  <a:pt x="6529" y="0"/>
                  <a:pt x="6502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1" name="Google Shape;2861;p17"/>
          <p:cNvSpPr/>
          <p:nvPr/>
        </p:nvSpPr>
        <p:spPr>
          <a:xfrm>
            <a:off x="8291650" y="435985"/>
            <a:ext cx="1333679" cy="820311"/>
          </a:xfrm>
          <a:custGeom>
            <a:avLst/>
            <a:gdLst/>
            <a:ahLst/>
            <a:cxnLst/>
            <a:rect l="l" t="t" r="r" b="b"/>
            <a:pathLst>
              <a:path w="11916" h="7291" extrusionOk="0">
                <a:moveTo>
                  <a:pt x="6303" y="1"/>
                </a:moveTo>
                <a:cubicBezTo>
                  <a:pt x="6187" y="1"/>
                  <a:pt x="6069" y="8"/>
                  <a:pt x="5950" y="24"/>
                </a:cubicBezTo>
                <a:cubicBezTo>
                  <a:pt x="4322" y="239"/>
                  <a:pt x="3324" y="1831"/>
                  <a:pt x="3679" y="3363"/>
                </a:cubicBezTo>
                <a:cubicBezTo>
                  <a:pt x="3308" y="3204"/>
                  <a:pt x="2893" y="3115"/>
                  <a:pt x="2485" y="3115"/>
                </a:cubicBezTo>
                <a:cubicBezTo>
                  <a:pt x="1812" y="3115"/>
                  <a:pt x="1156" y="3356"/>
                  <a:pt x="732" y="3922"/>
                </a:cubicBezTo>
                <a:cubicBezTo>
                  <a:pt x="1" y="4899"/>
                  <a:pt x="766" y="6006"/>
                  <a:pt x="1655" y="6535"/>
                </a:cubicBezTo>
                <a:cubicBezTo>
                  <a:pt x="2629" y="7114"/>
                  <a:pt x="3800" y="7291"/>
                  <a:pt x="4938" y="7291"/>
                </a:cubicBezTo>
                <a:cubicBezTo>
                  <a:pt x="5263" y="7291"/>
                  <a:pt x="5585" y="7276"/>
                  <a:pt x="5899" y="7253"/>
                </a:cubicBezTo>
                <a:cubicBezTo>
                  <a:pt x="7310" y="7148"/>
                  <a:pt x="9018" y="7035"/>
                  <a:pt x="10236" y="6253"/>
                </a:cubicBezTo>
                <a:cubicBezTo>
                  <a:pt x="11306" y="5566"/>
                  <a:pt x="11915" y="4153"/>
                  <a:pt x="11041" y="3070"/>
                </a:cubicBezTo>
                <a:cubicBezTo>
                  <a:pt x="11033" y="3061"/>
                  <a:pt x="11025" y="3048"/>
                  <a:pt x="11011" y="3035"/>
                </a:cubicBezTo>
                <a:cubicBezTo>
                  <a:pt x="11000" y="3020"/>
                  <a:pt x="10987" y="3010"/>
                  <a:pt x="10974" y="3003"/>
                </a:cubicBezTo>
                <a:cubicBezTo>
                  <a:pt x="10648" y="2716"/>
                  <a:pt x="10185" y="2548"/>
                  <a:pt x="9734" y="2548"/>
                </a:cubicBezTo>
                <a:cubicBezTo>
                  <a:pt x="9479" y="2548"/>
                  <a:pt x="9228" y="2601"/>
                  <a:pt x="9008" y="2717"/>
                </a:cubicBezTo>
                <a:cubicBezTo>
                  <a:pt x="8986" y="1234"/>
                  <a:pt x="7787" y="1"/>
                  <a:pt x="6303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2" name="Google Shape;2862;p17"/>
          <p:cNvSpPr/>
          <p:nvPr/>
        </p:nvSpPr>
        <p:spPr>
          <a:xfrm>
            <a:off x="401184" y="617980"/>
            <a:ext cx="495373" cy="303889"/>
          </a:xfrm>
          <a:custGeom>
            <a:avLst/>
            <a:gdLst/>
            <a:ahLst/>
            <a:cxnLst/>
            <a:rect l="l" t="t" r="r" b="b"/>
            <a:pathLst>
              <a:path w="4426" h="2701" extrusionOk="0">
                <a:moveTo>
                  <a:pt x="1232" y="0"/>
                </a:moveTo>
                <a:cubicBezTo>
                  <a:pt x="1131" y="0"/>
                  <a:pt x="1029" y="17"/>
                  <a:pt x="931" y="53"/>
                </a:cubicBezTo>
                <a:cubicBezTo>
                  <a:pt x="504" y="207"/>
                  <a:pt x="183" y="582"/>
                  <a:pt x="84" y="1022"/>
                </a:cubicBezTo>
                <a:cubicBezTo>
                  <a:pt x="1" y="1463"/>
                  <a:pt x="167" y="1831"/>
                  <a:pt x="502" y="2119"/>
                </a:cubicBezTo>
                <a:cubicBezTo>
                  <a:pt x="856" y="2424"/>
                  <a:pt x="1310" y="2551"/>
                  <a:pt x="1761" y="2618"/>
                </a:cubicBezTo>
                <a:cubicBezTo>
                  <a:pt x="2103" y="2669"/>
                  <a:pt x="2448" y="2701"/>
                  <a:pt x="2791" y="2701"/>
                </a:cubicBezTo>
                <a:cubicBezTo>
                  <a:pt x="2981" y="2701"/>
                  <a:pt x="3170" y="2691"/>
                  <a:pt x="3359" y="2670"/>
                </a:cubicBezTo>
                <a:cubicBezTo>
                  <a:pt x="3754" y="2629"/>
                  <a:pt x="4251" y="2556"/>
                  <a:pt x="4382" y="2106"/>
                </a:cubicBezTo>
                <a:cubicBezTo>
                  <a:pt x="4425" y="1959"/>
                  <a:pt x="4404" y="1791"/>
                  <a:pt x="4294" y="1678"/>
                </a:cubicBezTo>
                <a:cubicBezTo>
                  <a:pt x="4198" y="1577"/>
                  <a:pt x="4064" y="1541"/>
                  <a:pt x="3928" y="1523"/>
                </a:cubicBezTo>
                <a:cubicBezTo>
                  <a:pt x="4137" y="1348"/>
                  <a:pt x="4305" y="1100"/>
                  <a:pt x="4280" y="819"/>
                </a:cubicBezTo>
                <a:cubicBezTo>
                  <a:pt x="4256" y="531"/>
                  <a:pt x="4031" y="322"/>
                  <a:pt x="3777" y="213"/>
                </a:cubicBezTo>
                <a:cubicBezTo>
                  <a:pt x="3576" y="125"/>
                  <a:pt x="3354" y="83"/>
                  <a:pt x="3131" y="83"/>
                </a:cubicBezTo>
                <a:cubicBezTo>
                  <a:pt x="2706" y="83"/>
                  <a:pt x="2274" y="235"/>
                  <a:pt x="1961" y="509"/>
                </a:cubicBezTo>
                <a:cubicBezTo>
                  <a:pt x="1866" y="179"/>
                  <a:pt x="1557" y="0"/>
                  <a:pt x="1232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3" name="Google Shape;2863;p17"/>
          <p:cNvSpPr/>
          <p:nvPr/>
        </p:nvSpPr>
        <p:spPr>
          <a:xfrm>
            <a:off x="4272253" y="499960"/>
            <a:ext cx="719108" cy="539936"/>
          </a:xfrm>
          <a:custGeom>
            <a:avLst/>
            <a:gdLst/>
            <a:ahLst/>
            <a:cxnLst/>
            <a:rect l="l" t="t" r="r" b="b"/>
            <a:pathLst>
              <a:path w="6425" h="4799" extrusionOk="0">
                <a:moveTo>
                  <a:pt x="4638" y="1"/>
                </a:moveTo>
                <a:cubicBezTo>
                  <a:pt x="4166" y="1"/>
                  <a:pt x="3715" y="320"/>
                  <a:pt x="3579" y="903"/>
                </a:cubicBezTo>
                <a:cubicBezTo>
                  <a:pt x="3124" y="416"/>
                  <a:pt x="2496" y="147"/>
                  <a:pt x="1878" y="147"/>
                </a:cubicBezTo>
                <a:cubicBezTo>
                  <a:pt x="1554" y="147"/>
                  <a:pt x="1234" y="221"/>
                  <a:pt x="942" y="376"/>
                </a:cubicBezTo>
                <a:cubicBezTo>
                  <a:pt x="573" y="571"/>
                  <a:pt x="246" y="940"/>
                  <a:pt x="212" y="1454"/>
                </a:cubicBezTo>
                <a:cubicBezTo>
                  <a:pt x="177" y="1954"/>
                  <a:pt x="419" y="2393"/>
                  <a:pt x="722" y="2705"/>
                </a:cubicBezTo>
                <a:cubicBezTo>
                  <a:pt x="527" y="2737"/>
                  <a:pt x="332" y="2801"/>
                  <a:pt x="190" y="2977"/>
                </a:cubicBezTo>
                <a:cubicBezTo>
                  <a:pt x="30" y="3178"/>
                  <a:pt x="1" y="3477"/>
                  <a:pt x="62" y="3740"/>
                </a:cubicBezTo>
                <a:cubicBezTo>
                  <a:pt x="251" y="4540"/>
                  <a:pt x="974" y="4668"/>
                  <a:pt x="1548" y="4744"/>
                </a:cubicBezTo>
                <a:cubicBezTo>
                  <a:pt x="1825" y="4781"/>
                  <a:pt x="2103" y="4798"/>
                  <a:pt x="2381" y="4798"/>
                </a:cubicBezTo>
                <a:cubicBezTo>
                  <a:pt x="2879" y="4798"/>
                  <a:pt x="3377" y="4743"/>
                  <a:pt x="3870" y="4652"/>
                </a:cubicBezTo>
                <a:cubicBezTo>
                  <a:pt x="4527" y="4532"/>
                  <a:pt x="5183" y="4306"/>
                  <a:pt x="5696" y="3764"/>
                </a:cubicBezTo>
                <a:cubicBezTo>
                  <a:pt x="6183" y="3253"/>
                  <a:pt x="6425" y="2598"/>
                  <a:pt x="6305" y="1816"/>
                </a:cubicBezTo>
                <a:cubicBezTo>
                  <a:pt x="6158" y="1032"/>
                  <a:pt x="5695" y="369"/>
                  <a:pt x="5075" y="95"/>
                </a:cubicBezTo>
                <a:cubicBezTo>
                  <a:pt x="4933" y="31"/>
                  <a:pt x="4785" y="1"/>
                  <a:pt x="4638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4" name="Google Shape;2864;p17"/>
          <p:cNvSpPr/>
          <p:nvPr/>
        </p:nvSpPr>
        <p:spPr>
          <a:xfrm>
            <a:off x="10784914" y="3694278"/>
            <a:ext cx="894156" cy="575713"/>
          </a:xfrm>
          <a:custGeom>
            <a:avLst/>
            <a:gdLst/>
            <a:ahLst/>
            <a:cxnLst/>
            <a:rect l="l" t="t" r="r" b="b"/>
            <a:pathLst>
              <a:path w="7989" h="5117" extrusionOk="0">
                <a:moveTo>
                  <a:pt x="4064" y="1"/>
                </a:moveTo>
                <a:cubicBezTo>
                  <a:pt x="4004" y="1"/>
                  <a:pt x="3945" y="3"/>
                  <a:pt x="3886" y="6"/>
                </a:cubicBezTo>
                <a:cubicBezTo>
                  <a:pt x="3121" y="50"/>
                  <a:pt x="2232" y="309"/>
                  <a:pt x="1759" y="958"/>
                </a:cubicBezTo>
                <a:cubicBezTo>
                  <a:pt x="1448" y="1387"/>
                  <a:pt x="1381" y="1979"/>
                  <a:pt x="1634" y="2434"/>
                </a:cubicBezTo>
                <a:cubicBezTo>
                  <a:pt x="1553" y="2421"/>
                  <a:pt x="1471" y="2414"/>
                  <a:pt x="1390" y="2414"/>
                </a:cubicBezTo>
                <a:cubicBezTo>
                  <a:pt x="673" y="2414"/>
                  <a:pt x="3" y="2914"/>
                  <a:pt x="2" y="3718"/>
                </a:cubicBezTo>
                <a:cubicBezTo>
                  <a:pt x="0" y="4885"/>
                  <a:pt x="1385" y="4936"/>
                  <a:pt x="2284" y="5051"/>
                </a:cubicBezTo>
                <a:cubicBezTo>
                  <a:pt x="2620" y="5094"/>
                  <a:pt x="2959" y="5116"/>
                  <a:pt x="3298" y="5116"/>
                </a:cubicBezTo>
                <a:cubicBezTo>
                  <a:pt x="4209" y="5116"/>
                  <a:pt x="5119" y="4956"/>
                  <a:pt x="5960" y="4602"/>
                </a:cubicBezTo>
                <a:cubicBezTo>
                  <a:pt x="6804" y="4247"/>
                  <a:pt x="7988" y="3697"/>
                  <a:pt x="7541" y="2619"/>
                </a:cubicBezTo>
                <a:cubicBezTo>
                  <a:pt x="7540" y="2606"/>
                  <a:pt x="7534" y="2596"/>
                  <a:pt x="7526" y="2583"/>
                </a:cubicBezTo>
                <a:cubicBezTo>
                  <a:pt x="7521" y="2566"/>
                  <a:pt x="7509" y="2553"/>
                  <a:pt x="7497" y="2545"/>
                </a:cubicBezTo>
                <a:cubicBezTo>
                  <a:pt x="7307" y="2277"/>
                  <a:pt x="6985" y="2175"/>
                  <a:pt x="6649" y="2175"/>
                </a:cubicBezTo>
                <a:cubicBezTo>
                  <a:pt x="6446" y="2175"/>
                  <a:pt x="6239" y="2212"/>
                  <a:pt x="6052" y="2272"/>
                </a:cubicBezTo>
                <a:cubicBezTo>
                  <a:pt x="6256" y="1810"/>
                  <a:pt x="6177" y="1259"/>
                  <a:pt x="5887" y="825"/>
                </a:cubicBezTo>
                <a:cubicBezTo>
                  <a:pt x="5488" y="225"/>
                  <a:pt x="4755" y="1"/>
                  <a:pt x="4064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5" name="Google Shape;2865;p17"/>
          <p:cNvSpPr/>
          <p:nvPr/>
        </p:nvSpPr>
        <p:spPr>
          <a:xfrm>
            <a:off x="357872" y="247827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6" name="Google Shape;2866;p17"/>
          <p:cNvSpPr/>
          <p:nvPr/>
        </p:nvSpPr>
        <p:spPr>
          <a:xfrm flipH="1">
            <a:off x="558503" y="4423543"/>
            <a:ext cx="719108" cy="539936"/>
          </a:xfrm>
          <a:custGeom>
            <a:avLst/>
            <a:gdLst/>
            <a:ahLst/>
            <a:cxnLst/>
            <a:rect l="l" t="t" r="r" b="b"/>
            <a:pathLst>
              <a:path w="6425" h="4799" extrusionOk="0">
                <a:moveTo>
                  <a:pt x="4638" y="1"/>
                </a:moveTo>
                <a:cubicBezTo>
                  <a:pt x="4166" y="1"/>
                  <a:pt x="3715" y="320"/>
                  <a:pt x="3579" y="903"/>
                </a:cubicBezTo>
                <a:cubicBezTo>
                  <a:pt x="3124" y="416"/>
                  <a:pt x="2496" y="147"/>
                  <a:pt x="1878" y="147"/>
                </a:cubicBezTo>
                <a:cubicBezTo>
                  <a:pt x="1554" y="147"/>
                  <a:pt x="1234" y="221"/>
                  <a:pt x="942" y="376"/>
                </a:cubicBezTo>
                <a:cubicBezTo>
                  <a:pt x="573" y="571"/>
                  <a:pt x="246" y="940"/>
                  <a:pt x="212" y="1454"/>
                </a:cubicBezTo>
                <a:cubicBezTo>
                  <a:pt x="177" y="1954"/>
                  <a:pt x="419" y="2393"/>
                  <a:pt x="722" y="2705"/>
                </a:cubicBezTo>
                <a:cubicBezTo>
                  <a:pt x="527" y="2737"/>
                  <a:pt x="332" y="2801"/>
                  <a:pt x="190" y="2977"/>
                </a:cubicBezTo>
                <a:cubicBezTo>
                  <a:pt x="30" y="3178"/>
                  <a:pt x="1" y="3477"/>
                  <a:pt x="62" y="3740"/>
                </a:cubicBezTo>
                <a:cubicBezTo>
                  <a:pt x="251" y="4540"/>
                  <a:pt x="974" y="4668"/>
                  <a:pt x="1548" y="4744"/>
                </a:cubicBezTo>
                <a:cubicBezTo>
                  <a:pt x="1825" y="4781"/>
                  <a:pt x="2103" y="4798"/>
                  <a:pt x="2381" y="4798"/>
                </a:cubicBezTo>
                <a:cubicBezTo>
                  <a:pt x="2879" y="4798"/>
                  <a:pt x="3377" y="4743"/>
                  <a:pt x="3870" y="4652"/>
                </a:cubicBezTo>
                <a:cubicBezTo>
                  <a:pt x="4527" y="4532"/>
                  <a:pt x="5183" y="4306"/>
                  <a:pt x="5696" y="3764"/>
                </a:cubicBezTo>
                <a:cubicBezTo>
                  <a:pt x="6183" y="3253"/>
                  <a:pt x="6425" y="2598"/>
                  <a:pt x="6305" y="1816"/>
                </a:cubicBezTo>
                <a:cubicBezTo>
                  <a:pt x="6158" y="1032"/>
                  <a:pt x="5695" y="369"/>
                  <a:pt x="5075" y="95"/>
                </a:cubicBezTo>
                <a:cubicBezTo>
                  <a:pt x="4933" y="31"/>
                  <a:pt x="4785" y="1"/>
                  <a:pt x="4638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7" name="Google Shape;2867;p17"/>
          <p:cNvSpPr/>
          <p:nvPr/>
        </p:nvSpPr>
        <p:spPr>
          <a:xfrm>
            <a:off x="601923" y="1420477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8" name="Google Shape;2868;p17"/>
          <p:cNvSpPr/>
          <p:nvPr/>
        </p:nvSpPr>
        <p:spPr>
          <a:xfrm>
            <a:off x="11682289" y="1960393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9" name="Google Shape;2869;p17"/>
          <p:cNvSpPr/>
          <p:nvPr/>
        </p:nvSpPr>
        <p:spPr>
          <a:xfrm>
            <a:off x="1511505" y="385793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0" name="Google Shape;2870;p17"/>
          <p:cNvSpPr/>
          <p:nvPr/>
        </p:nvSpPr>
        <p:spPr>
          <a:xfrm>
            <a:off x="307289" y="2054460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1" name="Google Shape;2871;p17"/>
          <p:cNvSpPr/>
          <p:nvPr/>
        </p:nvSpPr>
        <p:spPr>
          <a:xfrm>
            <a:off x="9983472" y="871011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2" name="Google Shape;2872;p17"/>
          <p:cNvSpPr/>
          <p:nvPr/>
        </p:nvSpPr>
        <p:spPr>
          <a:xfrm>
            <a:off x="11329656" y="1306477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3" name="Google Shape;2873;p17"/>
          <p:cNvSpPr/>
          <p:nvPr/>
        </p:nvSpPr>
        <p:spPr>
          <a:xfrm>
            <a:off x="7958672" y="385793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4" name="Google Shape;2874;p17"/>
          <p:cNvSpPr/>
          <p:nvPr/>
        </p:nvSpPr>
        <p:spPr>
          <a:xfrm>
            <a:off x="11710205" y="3643493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5" name="Google Shape;2875;p17"/>
          <p:cNvSpPr/>
          <p:nvPr/>
        </p:nvSpPr>
        <p:spPr>
          <a:xfrm>
            <a:off x="5693805" y="722893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6" name="Google Shape;2876;p17"/>
          <p:cNvSpPr/>
          <p:nvPr/>
        </p:nvSpPr>
        <p:spPr>
          <a:xfrm>
            <a:off x="11357272" y="247827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7" name="Google Shape;2877;p17"/>
          <p:cNvSpPr/>
          <p:nvPr/>
        </p:nvSpPr>
        <p:spPr>
          <a:xfrm>
            <a:off x="3714256" y="292460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878" name="Google Shape;2878;p17"/>
          <p:cNvGrpSpPr/>
          <p:nvPr/>
        </p:nvGrpSpPr>
        <p:grpSpPr>
          <a:xfrm>
            <a:off x="946129" y="5486201"/>
            <a:ext cx="630947" cy="693209"/>
            <a:chOff x="1799697" y="4222450"/>
            <a:chExt cx="473210" cy="519907"/>
          </a:xfrm>
        </p:grpSpPr>
        <p:sp>
          <p:nvSpPr>
            <p:cNvPr id="2879" name="Google Shape;2879;p17"/>
            <p:cNvSpPr/>
            <p:nvPr/>
          </p:nvSpPr>
          <p:spPr>
            <a:xfrm>
              <a:off x="1799697" y="4414446"/>
              <a:ext cx="247323" cy="202499"/>
            </a:xfrm>
            <a:custGeom>
              <a:avLst/>
              <a:gdLst/>
              <a:ahLst/>
              <a:cxnLst/>
              <a:rect l="l" t="t" r="r" b="b"/>
              <a:pathLst>
                <a:path w="3621" h="2908" extrusionOk="0">
                  <a:moveTo>
                    <a:pt x="665" y="0"/>
                  </a:moveTo>
                  <a:cubicBezTo>
                    <a:pt x="444" y="0"/>
                    <a:pt x="292" y="59"/>
                    <a:pt x="177" y="182"/>
                  </a:cubicBezTo>
                  <a:cubicBezTo>
                    <a:pt x="0" y="371"/>
                    <a:pt x="13" y="699"/>
                    <a:pt x="212" y="1062"/>
                  </a:cubicBezTo>
                  <a:cubicBezTo>
                    <a:pt x="410" y="1421"/>
                    <a:pt x="736" y="1762"/>
                    <a:pt x="1157" y="2047"/>
                  </a:cubicBezTo>
                  <a:cubicBezTo>
                    <a:pt x="1328" y="2164"/>
                    <a:pt x="1514" y="2269"/>
                    <a:pt x="1710" y="2364"/>
                  </a:cubicBezTo>
                  <a:cubicBezTo>
                    <a:pt x="2275" y="2637"/>
                    <a:pt x="2973" y="2844"/>
                    <a:pt x="3533" y="2907"/>
                  </a:cubicBezTo>
                  <a:cubicBezTo>
                    <a:pt x="3536" y="2907"/>
                    <a:pt x="3539" y="2908"/>
                    <a:pt x="3541" y="2908"/>
                  </a:cubicBezTo>
                  <a:cubicBezTo>
                    <a:pt x="3566" y="2908"/>
                    <a:pt x="3587" y="2896"/>
                    <a:pt x="3600" y="2878"/>
                  </a:cubicBezTo>
                  <a:cubicBezTo>
                    <a:pt x="3616" y="2856"/>
                    <a:pt x="3620" y="2828"/>
                    <a:pt x="3609" y="2804"/>
                  </a:cubicBezTo>
                  <a:cubicBezTo>
                    <a:pt x="3211" y="1861"/>
                    <a:pt x="2723" y="1182"/>
                    <a:pt x="1976" y="526"/>
                  </a:cubicBezTo>
                  <a:cubicBezTo>
                    <a:pt x="1924" y="481"/>
                    <a:pt x="1863" y="432"/>
                    <a:pt x="1791" y="384"/>
                  </a:cubicBezTo>
                  <a:cubicBezTo>
                    <a:pt x="1544" y="217"/>
                    <a:pt x="1252" y="81"/>
                    <a:pt x="1050" y="43"/>
                  </a:cubicBezTo>
                  <a:cubicBezTo>
                    <a:pt x="901" y="15"/>
                    <a:pt x="775" y="0"/>
                    <a:pt x="66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0" name="Google Shape;2880;p17"/>
            <p:cNvSpPr/>
            <p:nvPr/>
          </p:nvSpPr>
          <p:spPr>
            <a:xfrm>
              <a:off x="2043206" y="4464795"/>
              <a:ext cx="229701" cy="151735"/>
            </a:xfrm>
            <a:custGeom>
              <a:avLst/>
              <a:gdLst/>
              <a:ahLst/>
              <a:cxnLst/>
              <a:rect l="l" t="t" r="r" b="b"/>
              <a:pathLst>
                <a:path w="3363" h="2179" extrusionOk="0">
                  <a:moveTo>
                    <a:pt x="2500" y="1"/>
                  </a:moveTo>
                  <a:cubicBezTo>
                    <a:pt x="2359" y="1"/>
                    <a:pt x="2227" y="17"/>
                    <a:pt x="2129" y="43"/>
                  </a:cubicBezTo>
                  <a:cubicBezTo>
                    <a:pt x="1726" y="151"/>
                    <a:pt x="1297" y="284"/>
                    <a:pt x="902" y="614"/>
                  </a:cubicBezTo>
                  <a:cubicBezTo>
                    <a:pt x="532" y="926"/>
                    <a:pt x="83" y="1579"/>
                    <a:pt x="4" y="2085"/>
                  </a:cubicBezTo>
                  <a:cubicBezTo>
                    <a:pt x="0" y="2107"/>
                    <a:pt x="6" y="2127"/>
                    <a:pt x="20" y="2143"/>
                  </a:cubicBezTo>
                  <a:cubicBezTo>
                    <a:pt x="26" y="2148"/>
                    <a:pt x="32" y="2152"/>
                    <a:pt x="36" y="2156"/>
                  </a:cubicBezTo>
                  <a:cubicBezTo>
                    <a:pt x="48" y="2164"/>
                    <a:pt x="61" y="2170"/>
                    <a:pt x="76" y="2170"/>
                  </a:cubicBezTo>
                  <a:cubicBezTo>
                    <a:pt x="199" y="2175"/>
                    <a:pt x="317" y="2178"/>
                    <a:pt x="432" y="2178"/>
                  </a:cubicBezTo>
                  <a:cubicBezTo>
                    <a:pt x="1088" y="2178"/>
                    <a:pt x="1601" y="2082"/>
                    <a:pt x="1992" y="1887"/>
                  </a:cubicBezTo>
                  <a:cubicBezTo>
                    <a:pt x="2548" y="1608"/>
                    <a:pt x="3187" y="1155"/>
                    <a:pt x="3319" y="718"/>
                  </a:cubicBezTo>
                  <a:cubicBezTo>
                    <a:pt x="3362" y="572"/>
                    <a:pt x="3348" y="435"/>
                    <a:pt x="3276" y="313"/>
                  </a:cubicBezTo>
                  <a:cubicBezTo>
                    <a:pt x="3241" y="252"/>
                    <a:pt x="3190" y="198"/>
                    <a:pt x="3125" y="154"/>
                  </a:cubicBezTo>
                  <a:cubicBezTo>
                    <a:pt x="2959" y="41"/>
                    <a:pt x="2719" y="1"/>
                    <a:pt x="250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1" name="Google Shape;2881;p17"/>
            <p:cNvSpPr/>
            <p:nvPr/>
          </p:nvSpPr>
          <p:spPr>
            <a:xfrm>
              <a:off x="2019504" y="4414376"/>
              <a:ext cx="43850" cy="327981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2" name="Google Shape;2882;p17"/>
            <p:cNvSpPr/>
            <p:nvPr/>
          </p:nvSpPr>
          <p:spPr>
            <a:xfrm>
              <a:off x="1964997" y="4222450"/>
              <a:ext cx="153066" cy="272273"/>
            </a:xfrm>
            <a:custGeom>
              <a:avLst/>
              <a:gdLst/>
              <a:ahLst/>
              <a:cxnLst/>
              <a:rect l="l" t="t" r="r" b="b"/>
              <a:pathLst>
                <a:path w="2241" h="3910" extrusionOk="0">
                  <a:moveTo>
                    <a:pt x="1035" y="1"/>
                  </a:moveTo>
                  <a:cubicBezTo>
                    <a:pt x="974" y="1"/>
                    <a:pt x="913" y="10"/>
                    <a:pt x="854" y="27"/>
                  </a:cubicBezTo>
                  <a:cubicBezTo>
                    <a:pt x="443" y="148"/>
                    <a:pt x="160" y="725"/>
                    <a:pt x="115" y="1095"/>
                  </a:cubicBezTo>
                  <a:cubicBezTo>
                    <a:pt x="1" y="2000"/>
                    <a:pt x="329" y="2939"/>
                    <a:pt x="1085" y="3882"/>
                  </a:cubicBezTo>
                  <a:cubicBezTo>
                    <a:pt x="1093" y="3888"/>
                    <a:pt x="1098" y="3892"/>
                    <a:pt x="1104" y="3896"/>
                  </a:cubicBezTo>
                  <a:cubicBezTo>
                    <a:pt x="1114" y="3904"/>
                    <a:pt x="1129" y="3909"/>
                    <a:pt x="1144" y="3909"/>
                  </a:cubicBezTo>
                  <a:cubicBezTo>
                    <a:pt x="1165" y="3909"/>
                    <a:pt x="1187" y="3901"/>
                    <a:pt x="1202" y="3885"/>
                  </a:cubicBezTo>
                  <a:cubicBezTo>
                    <a:pt x="1648" y="3386"/>
                    <a:pt x="1945" y="2867"/>
                    <a:pt x="2081" y="2335"/>
                  </a:cubicBezTo>
                  <a:cubicBezTo>
                    <a:pt x="2241" y="1710"/>
                    <a:pt x="2165" y="1067"/>
                    <a:pt x="1877" y="573"/>
                  </a:cubicBezTo>
                  <a:cubicBezTo>
                    <a:pt x="1778" y="404"/>
                    <a:pt x="1639" y="256"/>
                    <a:pt x="1488" y="154"/>
                  </a:cubicBezTo>
                  <a:cubicBezTo>
                    <a:pt x="1340" y="52"/>
                    <a:pt x="1185" y="1"/>
                    <a:pt x="103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3" name="Google Shape;2883;p17"/>
            <p:cNvSpPr/>
            <p:nvPr/>
          </p:nvSpPr>
          <p:spPr>
            <a:xfrm>
              <a:off x="2039723" y="4245988"/>
              <a:ext cx="54369" cy="235854"/>
            </a:xfrm>
            <a:custGeom>
              <a:avLst/>
              <a:gdLst/>
              <a:ahLst/>
              <a:cxnLst/>
              <a:rect l="l" t="t" r="r" b="b"/>
              <a:pathLst>
                <a:path w="796" h="3387" extrusionOk="0">
                  <a:moveTo>
                    <a:pt x="378" y="0"/>
                  </a:moveTo>
                  <a:cubicBezTo>
                    <a:pt x="369" y="0"/>
                    <a:pt x="359" y="2"/>
                    <a:pt x="350" y="5"/>
                  </a:cubicBezTo>
                  <a:cubicBezTo>
                    <a:pt x="312" y="21"/>
                    <a:pt x="294" y="65"/>
                    <a:pt x="309" y="103"/>
                  </a:cubicBezTo>
                  <a:cubicBezTo>
                    <a:pt x="564" y="728"/>
                    <a:pt x="644" y="1292"/>
                    <a:pt x="552" y="1828"/>
                  </a:cubicBezTo>
                  <a:cubicBezTo>
                    <a:pt x="462" y="2362"/>
                    <a:pt x="230" y="2859"/>
                    <a:pt x="15" y="3277"/>
                  </a:cubicBezTo>
                  <a:cubicBezTo>
                    <a:pt x="0" y="3311"/>
                    <a:pt x="12" y="3353"/>
                    <a:pt x="42" y="3373"/>
                  </a:cubicBezTo>
                  <a:cubicBezTo>
                    <a:pt x="44" y="3375"/>
                    <a:pt x="48" y="3376"/>
                    <a:pt x="50" y="3379"/>
                  </a:cubicBezTo>
                  <a:cubicBezTo>
                    <a:pt x="60" y="3384"/>
                    <a:pt x="71" y="3386"/>
                    <a:pt x="82" y="3386"/>
                  </a:cubicBezTo>
                  <a:cubicBezTo>
                    <a:pt x="110" y="3386"/>
                    <a:pt x="137" y="3372"/>
                    <a:pt x="150" y="3346"/>
                  </a:cubicBezTo>
                  <a:cubicBezTo>
                    <a:pt x="370" y="2917"/>
                    <a:pt x="608" y="2407"/>
                    <a:pt x="702" y="1853"/>
                  </a:cubicBezTo>
                  <a:cubicBezTo>
                    <a:pt x="796" y="1291"/>
                    <a:pt x="714" y="699"/>
                    <a:pt x="449" y="46"/>
                  </a:cubicBezTo>
                  <a:cubicBezTo>
                    <a:pt x="437" y="17"/>
                    <a:pt x="408" y="0"/>
                    <a:pt x="378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4" name="Google Shape;2884;p17"/>
            <p:cNvSpPr/>
            <p:nvPr/>
          </p:nvSpPr>
          <p:spPr>
            <a:xfrm>
              <a:off x="2065884" y="4510827"/>
              <a:ext cx="192408" cy="92545"/>
            </a:xfrm>
            <a:custGeom>
              <a:avLst/>
              <a:gdLst/>
              <a:ahLst/>
              <a:cxnLst/>
              <a:rect l="l" t="t" r="r" b="b"/>
              <a:pathLst>
                <a:path w="2817" h="1329" extrusionOk="0">
                  <a:moveTo>
                    <a:pt x="2732" y="0"/>
                  </a:moveTo>
                  <a:cubicBezTo>
                    <a:pt x="2709" y="0"/>
                    <a:pt x="2687" y="10"/>
                    <a:pt x="2673" y="29"/>
                  </a:cubicBezTo>
                  <a:cubicBezTo>
                    <a:pt x="2440" y="327"/>
                    <a:pt x="1861" y="701"/>
                    <a:pt x="1468" y="866"/>
                  </a:cubicBezTo>
                  <a:cubicBezTo>
                    <a:pt x="1023" y="1049"/>
                    <a:pt x="446" y="1154"/>
                    <a:pt x="73" y="1179"/>
                  </a:cubicBezTo>
                  <a:cubicBezTo>
                    <a:pt x="31" y="1181"/>
                    <a:pt x="0" y="1217"/>
                    <a:pt x="2" y="1256"/>
                  </a:cubicBezTo>
                  <a:cubicBezTo>
                    <a:pt x="3" y="1283"/>
                    <a:pt x="16" y="1303"/>
                    <a:pt x="35" y="1315"/>
                  </a:cubicBezTo>
                  <a:cubicBezTo>
                    <a:pt x="45" y="1324"/>
                    <a:pt x="60" y="1328"/>
                    <a:pt x="75" y="1328"/>
                  </a:cubicBezTo>
                  <a:cubicBezTo>
                    <a:pt x="78" y="1328"/>
                    <a:pt x="80" y="1328"/>
                    <a:pt x="82" y="1328"/>
                  </a:cubicBezTo>
                  <a:cubicBezTo>
                    <a:pt x="440" y="1306"/>
                    <a:pt x="1035" y="1208"/>
                    <a:pt x="1526" y="1004"/>
                  </a:cubicBezTo>
                  <a:cubicBezTo>
                    <a:pt x="1937" y="834"/>
                    <a:pt x="2536" y="448"/>
                    <a:pt x="2791" y="123"/>
                  </a:cubicBezTo>
                  <a:cubicBezTo>
                    <a:pt x="2816" y="89"/>
                    <a:pt x="2812" y="42"/>
                    <a:pt x="2778" y="16"/>
                  </a:cubicBezTo>
                  <a:cubicBezTo>
                    <a:pt x="2765" y="6"/>
                    <a:pt x="2748" y="0"/>
                    <a:pt x="2732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5" name="Google Shape;2885;p17"/>
            <p:cNvSpPr/>
            <p:nvPr/>
          </p:nvSpPr>
          <p:spPr>
            <a:xfrm>
              <a:off x="1821555" y="4457274"/>
              <a:ext cx="201151" cy="136972"/>
            </a:xfrm>
            <a:custGeom>
              <a:avLst/>
              <a:gdLst/>
              <a:ahLst/>
              <a:cxnLst/>
              <a:rect l="l" t="t" r="r" b="b"/>
              <a:pathLst>
                <a:path w="2945" h="1967" extrusionOk="0">
                  <a:moveTo>
                    <a:pt x="84" y="0"/>
                  </a:moveTo>
                  <a:cubicBezTo>
                    <a:pt x="76" y="0"/>
                    <a:pt x="68" y="1"/>
                    <a:pt x="61" y="4"/>
                  </a:cubicBezTo>
                  <a:cubicBezTo>
                    <a:pt x="23" y="17"/>
                    <a:pt x="1" y="61"/>
                    <a:pt x="14" y="99"/>
                  </a:cubicBezTo>
                  <a:cubicBezTo>
                    <a:pt x="132" y="449"/>
                    <a:pt x="453" y="871"/>
                    <a:pt x="792" y="1129"/>
                  </a:cubicBezTo>
                  <a:cubicBezTo>
                    <a:pt x="832" y="1166"/>
                    <a:pt x="874" y="1198"/>
                    <a:pt x="918" y="1224"/>
                  </a:cubicBezTo>
                  <a:cubicBezTo>
                    <a:pt x="1212" y="1425"/>
                    <a:pt x="1508" y="1543"/>
                    <a:pt x="1843" y="1679"/>
                  </a:cubicBezTo>
                  <a:lnTo>
                    <a:pt x="1894" y="1697"/>
                  </a:lnTo>
                  <a:cubicBezTo>
                    <a:pt x="2136" y="1797"/>
                    <a:pt x="2422" y="1864"/>
                    <a:pt x="2652" y="1919"/>
                  </a:cubicBezTo>
                  <a:cubicBezTo>
                    <a:pt x="2720" y="1935"/>
                    <a:pt x="2784" y="1950"/>
                    <a:pt x="2843" y="1964"/>
                  </a:cubicBezTo>
                  <a:cubicBezTo>
                    <a:pt x="2849" y="1966"/>
                    <a:pt x="2855" y="1966"/>
                    <a:pt x="2861" y="1966"/>
                  </a:cubicBezTo>
                  <a:cubicBezTo>
                    <a:pt x="2895" y="1966"/>
                    <a:pt x="2925" y="1943"/>
                    <a:pt x="2935" y="1909"/>
                  </a:cubicBezTo>
                  <a:cubicBezTo>
                    <a:pt x="2945" y="1869"/>
                    <a:pt x="2920" y="1829"/>
                    <a:pt x="2879" y="1818"/>
                  </a:cubicBezTo>
                  <a:cubicBezTo>
                    <a:pt x="2821" y="1804"/>
                    <a:pt x="2755" y="1786"/>
                    <a:pt x="2687" y="1770"/>
                  </a:cubicBezTo>
                  <a:cubicBezTo>
                    <a:pt x="2462" y="1718"/>
                    <a:pt x="2181" y="1651"/>
                    <a:pt x="1951" y="1558"/>
                  </a:cubicBezTo>
                  <a:lnTo>
                    <a:pt x="1900" y="1537"/>
                  </a:lnTo>
                  <a:cubicBezTo>
                    <a:pt x="1525" y="1389"/>
                    <a:pt x="1205" y="1257"/>
                    <a:pt x="883" y="1011"/>
                  </a:cubicBezTo>
                  <a:cubicBezTo>
                    <a:pt x="569" y="772"/>
                    <a:pt x="265" y="368"/>
                    <a:pt x="155" y="51"/>
                  </a:cubicBezTo>
                  <a:cubicBezTo>
                    <a:pt x="146" y="20"/>
                    <a:pt x="116" y="0"/>
                    <a:pt x="84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6" name="Google Shape;2886;p17"/>
            <p:cNvSpPr/>
            <p:nvPr/>
          </p:nvSpPr>
          <p:spPr>
            <a:xfrm>
              <a:off x="2033097" y="4234915"/>
              <a:ext cx="23906" cy="244697"/>
            </a:xfrm>
            <a:custGeom>
              <a:avLst/>
              <a:gdLst/>
              <a:ahLst/>
              <a:cxnLst/>
              <a:rect l="l" t="t" r="r" b="b"/>
              <a:pathLst>
                <a:path w="350" h="3514" extrusionOk="0">
                  <a:moveTo>
                    <a:pt x="79" y="0"/>
                  </a:moveTo>
                  <a:cubicBezTo>
                    <a:pt x="76" y="0"/>
                    <a:pt x="74" y="1"/>
                    <a:pt x="71" y="1"/>
                  </a:cubicBezTo>
                  <a:cubicBezTo>
                    <a:pt x="30" y="7"/>
                    <a:pt x="1" y="45"/>
                    <a:pt x="7" y="85"/>
                  </a:cubicBezTo>
                  <a:cubicBezTo>
                    <a:pt x="168" y="1244"/>
                    <a:pt x="200" y="2307"/>
                    <a:pt x="107" y="3432"/>
                  </a:cubicBezTo>
                  <a:cubicBezTo>
                    <a:pt x="103" y="3461"/>
                    <a:pt x="116" y="3487"/>
                    <a:pt x="138" y="3502"/>
                  </a:cubicBezTo>
                  <a:cubicBezTo>
                    <a:pt x="148" y="3509"/>
                    <a:pt x="160" y="3512"/>
                    <a:pt x="174" y="3513"/>
                  </a:cubicBezTo>
                  <a:cubicBezTo>
                    <a:pt x="177" y="3514"/>
                    <a:pt x="180" y="3514"/>
                    <a:pt x="182" y="3514"/>
                  </a:cubicBezTo>
                  <a:cubicBezTo>
                    <a:pt x="221" y="3514"/>
                    <a:pt x="250" y="3484"/>
                    <a:pt x="254" y="3446"/>
                  </a:cubicBezTo>
                  <a:cubicBezTo>
                    <a:pt x="349" y="2309"/>
                    <a:pt x="319" y="1235"/>
                    <a:pt x="154" y="65"/>
                  </a:cubicBezTo>
                  <a:cubicBezTo>
                    <a:pt x="148" y="27"/>
                    <a:pt x="115" y="0"/>
                    <a:pt x="79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7" name="Google Shape;2887;p17"/>
            <p:cNvSpPr/>
            <p:nvPr/>
          </p:nvSpPr>
          <p:spPr>
            <a:xfrm>
              <a:off x="2065269" y="4494670"/>
              <a:ext cx="194389" cy="107934"/>
            </a:xfrm>
            <a:custGeom>
              <a:avLst/>
              <a:gdLst/>
              <a:ahLst/>
              <a:cxnLst/>
              <a:rect l="l" t="t" r="r" b="b"/>
              <a:pathLst>
                <a:path w="2846" h="1550" extrusionOk="0">
                  <a:moveTo>
                    <a:pt x="2760" y="1"/>
                  </a:moveTo>
                  <a:cubicBezTo>
                    <a:pt x="2749" y="1"/>
                    <a:pt x="2739" y="3"/>
                    <a:pt x="2729" y="8"/>
                  </a:cubicBezTo>
                  <a:lnTo>
                    <a:pt x="2692" y="24"/>
                  </a:lnTo>
                  <a:cubicBezTo>
                    <a:pt x="1760" y="448"/>
                    <a:pt x="879" y="849"/>
                    <a:pt x="44" y="1414"/>
                  </a:cubicBezTo>
                  <a:cubicBezTo>
                    <a:pt x="9" y="1437"/>
                    <a:pt x="1" y="1483"/>
                    <a:pt x="24" y="1518"/>
                  </a:cubicBezTo>
                  <a:cubicBezTo>
                    <a:pt x="31" y="1525"/>
                    <a:pt x="37" y="1531"/>
                    <a:pt x="44" y="1537"/>
                  </a:cubicBezTo>
                  <a:cubicBezTo>
                    <a:pt x="56" y="1545"/>
                    <a:pt x="71" y="1549"/>
                    <a:pt x="86" y="1549"/>
                  </a:cubicBezTo>
                  <a:cubicBezTo>
                    <a:pt x="101" y="1549"/>
                    <a:pt x="115" y="1545"/>
                    <a:pt x="127" y="1537"/>
                  </a:cubicBezTo>
                  <a:cubicBezTo>
                    <a:pt x="955" y="978"/>
                    <a:pt x="1830" y="580"/>
                    <a:pt x="2755" y="159"/>
                  </a:cubicBezTo>
                  <a:lnTo>
                    <a:pt x="2792" y="143"/>
                  </a:lnTo>
                  <a:cubicBezTo>
                    <a:pt x="2829" y="126"/>
                    <a:pt x="2845" y="81"/>
                    <a:pt x="2828" y="44"/>
                  </a:cubicBezTo>
                  <a:cubicBezTo>
                    <a:pt x="2815" y="17"/>
                    <a:pt x="2788" y="1"/>
                    <a:pt x="2760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8" name="Google Shape;2888;p17"/>
            <p:cNvSpPr/>
            <p:nvPr/>
          </p:nvSpPr>
          <p:spPr>
            <a:xfrm>
              <a:off x="1824834" y="4439446"/>
              <a:ext cx="197667" cy="154242"/>
            </a:xfrm>
            <a:custGeom>
              <a:avLst/>
              <a:gdLst/>
              <a:ahLst/>
              <a:cxnLst/>
              <a:rect l="l" t="t" r="r" b="b"/>
              <a:pathLst>
                <a:path w="2894" h="2215" extrusionOk="0">
                  <a:moveTo>
                    <a:pt x="86" y="0"/>
                  </a:moveTo>
                  <a:cubicBezTo>
                    <a:pt x="70" y="0"/>
                    <a:pt x="53" y="6"/>
                    <a:pt x="39" y="18"/>
                  </a:cubicBezTo>
                  <a:cubicBezTo>
                    <a:pt x="5" y="43"/>
                    <a:pt x="1" y="91"/>
                    <a:pt x="27" y="123"/>
                  </a:cubicBezTo>
                  <a:cubicBezTo>
                    <a:pt x="262" y="416"/>
                    <a:pt x="699" y="837"/>
                    <a:pt x="1024" y="1082"/>
                  </a:cubicBezTo>
                  <a:cubicBezTo>
                    <a:pt x="1168" y="1188"/>
                    <a:pt x="1320" y="1296"/>
                    <a:pt x="1482" y="1407"/>
                  </a:cubicBezTo>
                  <a:cubicBezTo>
                    <a:pt x="1834" y="1647"/>
                    <a:pt x="2245" y="1901"/>
                    <a:pt x="2771" y="2206"/>
                  </a:cubicBezTo>
                  <a:cubicBezTo>
                    <a:pt x="2784" y="2212"/>
                    <a:pt x="2797" y="2215"/>
                    <a:pt x="2809" y="2215"/>
                  </a:cubicBezTo>
                  <a:cubicBezTo>
                    <a:pt x="2835" y="2215"/>
                    <a:pt x="2860" y="2202"/>
                    <a:pt x="2873" y="2178"/>
                  </a:cubicBezTo>
                  <a:cubicBezTo>
                    <a:pt x="2894" y="2142"/>
                    <a:pt x="2882" y="2096"/>
                    <a:pt x="2846" y="2076"/>
                  </a:cubicBezTo>
                  <a:cubicBezTo>
                    <a:pt x="2085" y="1633"/>
                    <a:pt x="1565" y="1301"/>
                    <a:pt x="1113" y="961"/>
                  </a:cubicBezTo>
                  <a:cubicBezTo>
                    <a:pt x="798" y="725"/>
                    <a:pt x="373" y="314"/>
                    <a:pt x="144" y="28"/>
                  </a:cubicBezTo>
                  <a:cubicBezTo>
                    <a:pt x="130" y="10"/>
                    <a:pt x="108" y="0"/>
                    <a:pt x="86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9" name="Google Shape;2889;p17"/>
            <p:cNvSpPr/>
            <p:nvPr/>
          </p:nvSpPr>
          <p:spPr>
            <a:xfrm>
              <a:off x="2065474" y="4482484"/>
              <a:ext cx="184144" cy="120051"/>
            </a:xfrm>
            <a:custGeom>
              <a:avLst/>
              <a:gdLst/>
              <a:ahLst/>
              <a:cxnLst/>
              <a:rect l="l" t="t" r="r" b="b"/>
              <a:pathLst>
                <a:path w="2696" h="1724" extrusionOk="0">
                  <a:moveTo>
                    <a:pt x="2541" y="0"/>
                  </a:moveTo>
                  <a:cubicBezTo>
                    <a:pt x="2142" y="0"/>
                    <a:pt x="1587" y="115"/>
                    <a:pt x="1261" y="270"/>
                  </a:cubicBezTo>
                  <a:cubicBezTo>
                    <a:pt x="865" y="458"/>
                    <a:pt x="325" y="948"/>
                    <a:pt x="17" y="1617"/>
                  </a:cubicBezTo>
                  <a:cubicBezTo>
                    <a:pt x="0" y="1653"/>
                    <a:pt x="12" y="1691"/>
                    <a:pt x="41" y="1712"/>
                  </a:cubicBezTo>
                  <a:lnTo>
                    <a:pt x="51" y="1716"/>
                  </a:lnTo>
                  <a:cubicBezTo>
                    <a:pt x="62" y="1721"/>
                    <a:pt x="73" y="1723"/>
                    <a:pt x="84" y="1723"/>
                  </a:cubicBezTo>
                  <a:cubicBezTo>
                    <a:pt x="112" y="1723"/>
                    <a:pt x="138" y="1708"/>
                    <a:pt x="152" y="1679"/>
                  </a:cubicBezTo>
                  <a:cubicBezTo>
                    <a:pt x="445" y="1044"/>
                    <a:pt x="952" y="582"/>
                    <a:pt x="1325" y="404"/>
                  </a:cubicBezTo>
                  <a:cubicBezTo>
                    <a:pt x="1632" y="258"/>
                    <a:pt x="2159" y="151"/>
                    <a:pt x="2539" y="151"/>
                  </a:cubicBezTo>
                  <a:cubicBezTo>
                    <a:pt x="2565" y="151"/>
                    <a:pt x="2591" y="151"/>
                    <a:pt x="2615" y="152"/>
                  </a:cubicBezTo>
                  <a:cubicBezTo>
                    <a:pt x="2616" y="152"/>
                    <a:pt x="2617" y="152"/>
                    <a:pt x="2618" y="152"/>
                  </a:cubicBezTo>
                  <a:cubicBezTo>
                    <a:pt x="2659" y="152"/>
                    <a:pt x="2691" y="119"/>
                    <a:pt x="2694" y="81"/>
                  </a:cubicBezTo>
                  <a:cubicBezTo>
                    <a:pt x="2695" y="38"/>
                    <a:pt x="2662" y="3"/>
                    <a:pt x="2622" y="2"/>
                  </a:cubicBezTo>
                  <a:cubicBezTo>
                    <a:pt x="2596" y="1"/>
                    <a:pt x="2569" y="0"/>
                    <a:pt x="25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0" name="Google Shape;2890;p17"/>
            <p:cNvSpPr/>
            <p:nvPr/>
          </p:nvSpPr>
          <p:spPr>
            <a:xfrm>
              <a:off x="1994573" y="4237492"/>
              <a:ext cx="56828" cy="244349"/>
            </a:xfrm>
            <a:custGeom>
              <a:avLst/>
              <a:gdLst/>
              <a:ahLst/>
              <a:cxnLst/>
              <a:rect l="l" t="t" r="r" b="b"/>
              <a:pathLst>
                <a:path w="832" h="3509" extrusionOk="0">
                  <a:moveTo>
                    <a:pt x="261" y="1"/>
                  </a:moveTo>
                  <a:cubicBezTo>
                    <a:pt x="226" y="1"/>
                    <a:pt x="194" y="28"/>
                    <a:pt x="187" y="64"/>
                  </a:cubicBezTo>
                  <a:cubicBezTo>
                    <a:pt x="1" y="1216"/>
                    <a:pt x="171" y="2390"/>
                    <a:pt x="680" y="3466"/>
                  </a:cubicBezTo>
                  <a:cubicBezTo>
                    <a:pt x="686" y="3479"/>
                    <a:pt x="693" y="3488"/>
                    <a:pt x="703" y="3495"/>
                  </a:cubicBezTo>
                  <a:cubicBezTo>
                    <a:pt x="716" y="3504"/>
                    <a:pt x="731" y="3508"/>
                    <a:pt x="746" y="3508"/>
                  </a:cubicBezTo>
                  <a:cubicBezTo>
                    <a:pt x="756" y="3508"/>
                    <a:pt x="767" y="3506"/>
                    <a:pt x="778" y="3501"/>
                  </a:cubicBezTo>
                  <a:cubicBezTo>
                    <a:pt x="817" y="3482"/>
                    <a:pt x="832" y="3438"/>
                    <a:pt x="814" y="3400"/>
                  </a:cubicBezTo>
                  <a:cubicBezTo>
                    <a:pt x="319" y="2354"/>
                    <a:pt x="154" y="1209"/>
                    <a:pt x="336" y="88"/>
                  </a:cubicBezTo>
                  <a:cubicBezTo>
                    <a:pt x="343" y="48"/>
                    <a:pt x="314" y="8"/>
                    <a:pt x="273" y="2"/>
                  </a:cubicBezTo>
                  <a:cubicBezTo>
                    <a:pt x="269" y="1"/>
                    <a:pt x="265" y="1"/>
                    <a:pt x="261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1" name="Google Shape;2891;p17"/>
            <p:cNvSpPr/>
            <p:nvPr/>
          </p:nvSpPr>
          <p:spPr>
            <a:xfrm>
              <a:off x="1835148" y="4424892"/>
              <a:ext cx="187559" cy="169561"/>
            </a:xfrm>
            <a:custGeom>
              <a:avLst/>
              <a:gdLst/>
              <a:ahLst/>
              <a:cxnLst/>
              <a:rect l="l" t="t" r="r" b="b"/>
              <a:pathLst>
                <a:path w="2746" h="2435" extrusionOk="0">
                  <a:moveTo>
                    <a:pt x="78" y="1"/>
                  </a:moveTo>
                  <a:cubicBezTo>
                    <a:pt x="39" y="1"/>
                    <a:pt x="7" y="29"/>
                    <a:pt x="4" y="68"/>
                  </a:cubicBezTo>
                  <a:cubicBezTo>
                    <a:pt x="0" y="110"/>
                    <a:pt x="29" y="147"/>
                    <a:pt x="71" y="150"/>
                  </a:cubicBezTo>
                  <a:cubicBezTo>
                    <a:pt x="293" y="173"/>
                    <a:pt x="614" y="317"/>
                    <a:pt x="831" y="449"/>
                  </a:cubicBezTo>
                  <a:cubicBezTo>
                    <a:pt x="1108" y="616"/>
                    <a:pt x="1342" y="788"/>
                    <a:pt x="1654" y="1128"/>
                  </a:cubicBezTo>
                  <a:cubicBezTo>
                    <a:pt x="1943" y="1441"/>
                    <a:pt x="2244" y="1884"/>
                    <a:pt x="2465" y="2209"/>
                  </a:cubicBezTo>
                  <a:cubicBezTo>
                    <a:pt x="2514" y="2279"/>
                    <a:pt x="2558" y="2345"/>
                    <a:pt x="2599" y="2403"/>
                  </a:cubicBezTo>
                  <a:cubicBezTo>
                    <a:pt x="2606" y="2409"/>
                    <a:pt x="2612" y="2416"/>
                    <a:pt x="2619" y="2422"/>
                  </a:cubicBezTo>
                  <a:cubicBezTo>
                    <a:pt x="2632" y="2430"/>
                    <a:pt x="2647" y="2434"/>
                    <a:pt x="2662" y="2434"/>
                  </a:cubicBezTo>
                  <a:cubicBezTo>
                    <a:pt x="2676" y="2434"/>
                    <a:pt x="2691" y="2430"/>
                    <a:pt x="2704" y="2422"/>
                  </a:cubicBezTo>
                  <a:cubicBezTo>
                    <a:pt x="2739" y="2399"/>
                    <a:pt x="2746" y="2351"/>
                    <a:pt x="2722" y="2318"/>
                  </a:cubicBezTo>
                  <a:cubicBezTo>
                    <a:pt x="2682" y="2262"/>
                    <a:pt x="2638" y="2196"/>
                    <a:pt x="2588" y="2125"/>
                  </a:cubicBezTo>
                  <a:cubicBezTo>
                    <a:pt x="2365" y="1797"/>
                    <a:pt x="2059" y="1346"/>
                    <a:pt x="1764" y="1026"/>
                  </a:cubicBezTo>
                  <a:cubicBezTo>
                    <a:pt x="1440" y="673"/>
                    <a:pt x="1195" y="494"/>
                    <a:pt x="908" y="319"/>
                  </a:cubicBezTo>
                  <a:cubicBezTo>
                    <a:pt x="676" y="179"/>
                    <a:pt x="332" y="26"/>
                    <a:pt x="86" y="1"/>
                  </a:cubicBezTo>
                  <a:cubicBezTo>
                    <a:pt x="83" y="1"/>
                    <a:pt x="80" y="1"/>
                    <a:pt x="78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92" name="Google Shape;2892;p17"/>
          <p:cNvGrpSpPr/>
          <p:nvPr/>
        </p:nvGrpSpPr>
        <p:grpSpPr>
          <a:xfrm>
            <a:off x="1577058" y="5525442"/>
            <a:ext cx="556997" cy="883813"/>
            <a:chOff x="1296693" y="4078131"/>
            <a:chExt cx="417748" cy="662860"/>
          </a:xfrm>
        </p:grpSpPr>
        <p:sp>
          <p:nvSpPr>
            <p:cNvPr id="2893" name="Google Shape;2893;p17"/>
            <p:cNvSpPr/>
            <p:nvPr/>
          </p:nvSpPr>
          <p:spPr>
            <a:xfrm>
              <a:off x="1482074" y="4131614"/>
              <a:ext cx="149241" cy="234043"/>
            </a:xfrm>
            <a:custGeom>
              <a:avLst/>
              <a:gdLst/>
              <a:ahLst/>
              <a:cxnLst/>
              <a:rect l="l" t="t" r="r" b="b"/>
              <a:pathLst>
                <a:path w="2185" h="3361" extrusionOk="0">
                  <a:moveTo>
                    <a:pt x="1092" y="1"/>
                  </a:moveTo>
                  <a:cubicBezTo>
                    <a:pt x="681" y="1"/>
                    <a:pt x="280" y="260"/>
                    <a:pt x="117" y="637"/>
                  </a:cubicBezTo>
                  <a:cubicBezTo>
                    <a:pt x="2" y="903"/>
                    <a:pt x="0" y="1202"/>
                    <a:pt x="16" y="1492"/>
                  </a:cubicBezTo>
                  <a:cubicBezTo>
                    <a:pt x="53" y="2123"/>
                    <a:pt x="162" y="2753"/>
                    <a:pt x="343" y="3361"/>
                  </a:cubicBezTo>
                  <a:cubicBezTo>
                    <a:pt x="563" y="3345"/>
                    <a:pt x="1054" y="2969"/>
                    <a:pt x="1558" y="2406"/>
                  </a:cubicBezTo>
                  <a:cubicBezTo>
                    <a:pt x="1764" y="2177"/>
                    <a:pt x="1931" y="1909"/>
                    <a:pt x="2041" y="1620"/>
                  </a:cubicBezTo>
                  <a:cubicBezTo>
                    <a:pt x="2150" y="1333"/>
                    <a:pt x="2185" y="1007"/>
                    <a:pt x="2084" y="715"/>
                  </a:cubicBezTo>
                  <a:cubicBezTo>
                    <a:pt x="1947" y="315"/>
                    <a:pt x="1551" y="17"/>
                    <a:pt x="1128" y="1"/>
                  </a:cubicBezTo>
                  <a:cubicBezTo>
                    <a:pt x="1116" y="1"/>
                    <a:pt x="1104" y="1"/>
                    <a:pt x="1092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4" name="Google Shape;2894;p17"/>
            <p:cNvSpPr/>
            <p:nvPr/>
          </p:nvSpPr>
          <p:spPr>
            <a:xfrm>
              <a:off x="1401337" y="4078131"/>
              <a:ext cx="139815" cy="280768"/>
            </a:xfrm>
            <a:custGeom>
              <a:avLst/>
              <a:gdLst/>
              <a:ahLst/>
              <a:cxnLst/>
              <a:rect l="l" t="t" r="r" b="b"/>
              <a:pathLst>
                <a:path w="2047" h="4032" extrusionOk="0">
                  <a:moveTo>
                    <a:pt x="1001" y="1"/>
                  </a:moveTo>
                  <a:cubicBezTo>
                    <a:pt x="941" y="1"/>
                    <a:pt x="882" y="12"/>
                    <a:pt x="827" y="38"/>
                  </a:cubicBezTo>
                  <a:cubicBezTo>
                    <a:pt x="725" y="84"/>
                    <a:pt x="647" y="172"/>
                    <a:pt x="579" y="261"/>
                  </a:cubicBezTo>
                  <a:cubicBezTo>
                    <a:pt x="184" y="781"/>
                    <a:pt x="0" y="1446"/>
                    <a:pt x="29" y="2097"/>
                  </a:cubicBezTo>
                  <a:cubicBezTo>
                    <a:pt x="59" y="2750"/>
                    <a:pt x="419" y="3643"/>
                    <a:pt x="665" y="3922"/>
                  </a:cubicBezTo>
                  <a:cubicBezTo>
                    <a:pt x="732" y="3997"/>
                    <a:pt x="815" y="4031"/>
                    <a:pt x="900" y="4031"/>
                  </a:cubicBezTo>
                  <a:cubicBezTo>
                    <a:pt x="1046" y="4031"/>
                    <a:pt x="1201" y="3930"/>
                    <a:pt x="1300" y="3763"/>
                  </a:cubicBezTo>
                  <a:cubicBezTo>
                    <a:pt x="1813" y="2899"/>
                    <a:pt x="2046" y="1549"/>
                    <a:pt x="1675" y="618"/>
                  </a:cubicBezTo>
                  <a:cubicBezTo>
                    <a:pt x="1603" y="440"/>
                    <a:pt x="1512" y="264"/>
                    <a:pt x="1364" y="140"/>
                  </a:cubicBezTo>
                  <a:cubicBezTo>
                    <a:pt x="1264" y="55"/>
                    <a:pt x="1131" y="1"/>
                    <a:pt x="1001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5" name="Google Shape;2895;p17"/>
            <p:cNvSpPr/>
            <p:nvPr/>
          </p:nvSpPr>
          <p:spPr>
            <a:xfrm>
              <a:off x="1433304" y="4096376"/>
              <a:ext cx="29712" cy="244628"/>
            </a:xfrm>
            <a:custGeom>
              <a:avLst/>
              <a:gdLst/>
              <a:ahLst/>
              <a:cxnLst/>
              <a:rect l="l" t="t" r="r" b="b"/>
              <a:pathLst>
                <a:path w="435" h="3513" extrusionOk="0">
                  <a:moveTo>
                    <a:pt x="323" y="1"/>
                  </a:moveTo>
                  <a:cubicBezTo>
                    <a:pt x="277" y="1"/>
                    <a:pt x="236" y="34"/>
                    <a:pt x="226" y="82"/>
                  </a:cubicBezTo>
                  <a:cubicBezTo>
                    <a:pt x="7" y="1175"/>
                    <a:pt x="0" y="2176"/>
                    <a:pt x="206" y="3428"/>
                  </a:cubicBezTo>
                  <a:cubicBezTo>
                    <a:pt x="213" y="3464"/>
                    <a:pt x="239" y="3495"/>
                    <a:pt x="274" y="3507"/>
                  </a:cubicBezTo>
                  <a:cubicBezTo>
                    <a:pt x="286" y="3510"/>
                    <a:pt x="297" y="3512"/>
                    <a:pt x="308" y="3512"/>
                  </a:cubicBezTo>
                  <a:cubicBezTo>
                    <a:pt x="312" y="3512"/>
                    <a:pt x="317" y="3512"/>
                    <a:pt x="321" y="3511"/>
                  </a:cubicBezTo>
                  <a:cubicBezTo>
                    <a:pt x="376" y="3502"/>
                    <a:pt x="414" y="3450"/>
                    <a:pt x="405" y="3394"/>
                  </a:cubicBezTo>
                  <a:cubicBezTo>
                    <a:pt x="201" y="2151"/>
                    <a:pt x="206" y="1204"/>
                    <a:pt x="423" y="121"/>
                  </a:cubicBezTo>
                  <a:cubicBezTo>
                    <a:pt x="434" y="67"/>
                    <a:pt x="399" y="13"/>
                    <a:pt x="344" y="3"/>
                  </a:cubicBezTo>
                  <a:cubicBezTo>
                    <a:pt x="337" y="2"/>
                    <a:pt x="330" y="1"/>
                    <a:pt x="323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6" name="Google Shape;2896;p17"/>
            <p:cNvSpPr/>
            <p:nvPr/>
          </p:nvSpPr>
          <p:spPr>
            <a:xfrm>
              <a:off x="1465407" y="4086348"/>
              <a:ext cx="38523" cy="254655"/>
            </a:xfrm>
            <a:custGeom>
              <a:avLst/>
              <a:gdLst/>
              <a:ahLst/>
              <a:cxnLst/>
              <a:rect l="l" t="t" r="r" b="b"/>
              <a:pathLst>
                <a:path w="564" h="3657" extrusionOk="0">
                  <a:moveTo>
                    <a:pt x="117" y="0"/>
                  </a:moveTo>
                  <a:cubicBezTo>
                    <a:pt x="108" y="0"/>
                    <a:pt x="99" y="2"/>
                    <a:pt x="90" y="4"/>
                  </a:cubicBezTo>
                  <a:cubicBezTo>
                    <a:pt x="34" y="22"/>
                    <a:pt x="5" y="77"/>
                    <a:pt x="20" y="131"/>
                  </a:cubicBezTo>
                  <a:cubicBezTo>
                    <a:pt x="358" y="1298"/>
                    <a:pt x="355" y="2219"/>
                    <a:pt x="15" y="3531"/>
                  </a:cubicBezTo>
                  <a:cubicBezTo>
                    <a:pt x="1" y="3582"/>
                    <a:pt x="30" y="3636"/>
                    <a:pt x="78" y="3652"/>
                  </a:cubicBezTo>
                  <a:cubicBezTo>
                    <a:pt x="81" y="3654"/>
                    <a:pt x="84" y="3654"/>
                    <a:pt x="90" y="3654"/>
                  </a:cubicBezTo>
                  <a:cubicBezTo>
                    <a:pt x="98" y="3656"/>
                    <a:pt x="106" y="3657"/>
                    <a:pt x="114" y="3657"/>
                  </a:cubicBezTo>
                  <a:cubicBezTo>
                    <a:pt x="158" y="3657"/>
                    <a:pt x="200" y="3627"/>
                    <a:pt x="212" y="3581"/>
                  </a:cubicBezTo>
                  <a:cubicBezTo>
                    <a:pt x="562" y="2231"/>
                    <a:pt x="563" y="1279"/>
                    <a:pt x="215" y="74"/>
                  </a:cubicBezTo>
                  <a:cubicBezTo>
                    <a:pt x="202" y="28"/>
                    <a:pt x="161" y="0"/>
                    <a:pt x="117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7" name="Google Shape;2897;p17"/>
            <p:cNvSpPr/>
            <p:nvPr/>
          </p:nvSpPr>
          <p:spPr>
            <a:xfrm>
              <a:off x="1525584" y="4151949"/>
              <a:ext cx="188856" cy="237873"/>
            </a:xfrm>
            <a:custGeom>
              <a:avLst/>
              <a:gdLst/>
              <a:ahLst/>
              <a:cxnLst/>
              <a:rect l="l" t="t" r="r" b="b"/>
              <a:pathLst>
                <a:path w="2765" h="3416" extrusionOk="0">
                  <a:moveTo>
                    <a:pt x="2242" y="0"/>
                  </a:moveTo>
                  <a:cubicBezTo>
                    <a:pt x="2235" y="0"/>
                    <a:pt x="2227" y="0"/>
                    <a:pt x="2220" y="1"/>
                  </a:cubicBezTo>
                  <a:cubicBezTo>
                    <a:pt x="2026" y="7"/>
                    <a:pt x="1847" y="90"/>
                    <a:pt x="1680" y="189"/>
                  </a:cubicBezTo>
                  <a:cubicBezTo>
                    <a:pt x="813" y="693"/>
                    <a:pt x="165" y="1900"/>
                    <a:pt x="35" y="2894"/>
                  </a:cubicBezTo>
                  <a:cubicBezTo>
                    <a:pt x="0" y="3173"/>
                    <a:pt x="138" y="3416"/>
                    <a:pt x="373" y="3416"/>
                  </a:cubicBezTo>
                  <a:cubicBezTo>
                    <a:pt x="394" y="3416"/>
                    <a:pt x="416" y="3414"/>
                    <a:pt x="439" y="3410"/>
                  </a:cubicBezTo>
                  <a:cubicBezTo>
                    <a:pt x="803" y="3344"/>
                    <a:pt x="1638" y="2862"/>
                    <a:pt x="2064" y="2366"/>
                  </a:cubicBezTo>
                  <a:cubicBezTo>
                    <a:pt x="2488" y="1872"/>
                    <a:pt x="2753" y="1232"/>
                    <a:pt x="2762" y="581"/>
                  </a:cubicBezTo>
                  <a:cubicBezTo>
                    <a:pt x="2765" y="467"/>
                    <a:pt x="2758" y="352"/>
                    <a:pt x="2707" y="253"/>
                  </a:cubicBezTo>
                  <a:cubicBezTo>
                    <a:pt x="2622" y="88"/>
                    <a:pt x="2428" y="0"/>
                    <a:pt x="2242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8" name="Google Shape;2898;p17"/>
            <p:cNvSpPr/>
            <p:nvPr/>
          </p:nvSpPr>
          <p:spPr>
            <a:xfrm>
              <a:off x="1552223" y="4181754"/>
              <a:ext cx="153886" cy="196301"/>
            </a:xfrm>
            <a:custGeom>
              <a:avLst/>
              <a:gdLst/>
              <a:ahLst/>
              <a:cxnLst/>
              <a:rect l="l" t="t" r="r" b="b"/>
              <a:pathLst>
                <a:path w="2253" h="2819" extrusionOk="0">
                  <a:moveTo>
                    <a:pt x="2141" y="0"/>
                  </a:moveTo>
                  <a:cubicBezTo>
                    <a:pt x="2103" y="0"/>
                    <a:pt x="2067" y="21"/>
                    <a:pt x="2048" y="55"/>
                  </a:cubicBezTo>
                  <a:cubicBezTo>
                    <a:pt x="1553" y="1042"/>
                    <a:pt x="971" y="1792"/>
                    <a:pt x="44" y="2645"/>
                  </a:cubicBezTo>
                  <a:cubicBezTo>
                    <a:pt x="5" y="2683"/>
                    <a:pt x="1" y="2747"/>
                    <a:pt x="39" y="2786"/>
                  </a:cubicBezTo>
                  <a:cubicBezTo>
                    <a:pt x="52" y="2799"/>
                    <a:pt x="66" y="2808"/>
                    <a:pt x="81" y="2814"/>
                  </a:cubicBezTo>
                  <a:cubicBezTo>
                    <a:pt x="91" y="2817"/>
                    <a:pt x="101" y="2818"/>
                    <a:pt x="111" y="2818"/>
                  </a:cubicBezTo>
                  <a:cubicBezTo>
                    <a:pt x="137" y="2818"/>
                    <a:pt x="162" y="2809"/>
                    <a:pt x="181" y="2791"/>
                  </a:cubicBezTo>
                  <a:cubicBezTo>
                    <a:pt x="1114" y="1932"/>
                    <a:pt x="1728" y="1139"/>
                    <a:pt x="2229" y="146"/>
                  </a:cubicBezTo>
                  <a:cubicBezTo>
                    <a:pt x="2252" y="96"/>
                    <a:pt x="2232" y="36"/>
                    <a:pt x="2184" y="10"/>
                  </a:cubicBezTo>
                  <a:cubicBezTo>
                    <a:pt x="2170" y="3"/>
                    <a:pt x="2155" y="0"/>
                    <a:pt x="21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9" name="Google Shape;2899;p17"/>
            <p:cNvSpPr/>
            <p:nvPr/>
          </p:nvSpPr>
          <p:spPr>
            <a:xfrm>
              <a:off x="1537196" y="4162673"/>
              <a:ext cx="160852" cy="203822"/>
            </a:xfrm>
            <a:custGeom>
              <a:avLst/>
              <a:gdLst/>
              <a:ahLst/>
              <a:cxnLst/>
              <a:rect l="l" t="t" r="r" b="b"/>
              <a:pathLst>
                <a:path w="2355" h="2927" extrusionOk="0">
                  <a:moveTo>
                    <a:pt x="2239" y="1"/>
                  </a:moveTo>
                  <a:cubicBezTo>
                    <a:pt x="2219" y="1"/>
                    <a:pt x="2199" y="7"/>
                    <a:pt x="2181" y="20"/>
                  </a:cubicBezTo>
                  <a:cubicBezTo>
                    <a:pt x="1165" y="755"/>
                    <a:pt x="578" y="1502"/>
                    <a:pt x="22" y="2783"/>
                  </a:cubicBezTo>
                  <a:cubicBezTo>
                    <a:pt x="1" y="2834"/>
                    <a:pt x="24" y="2894"/>
                    <a:pt x="75" y="2916"/>
                  </a:cubicBezTo>
                  <a:cubicBezTo>
                    <a:pt x="76" y="2919"/>
                    <a:pt x="81" y="2920"/>
                    <a:pt x="82" y="2920"/>
                  </a:cubicBezTo>
                  <a:cubicBezTo>
                    <a:pt x="94" y="2924"/>
                    <a:pt x="105" y="2926"/>
                    <a:pt x="116" y="2926"/>
                  </a:cubicBezTo>
                  <a:cubicBezTo>
                    <a:pt x="156" y="2926"/>
                    <a:pt x="192" y="2903"/>
                    <a:pt x="206" y="2864"/>
                  </a:cubicBezTo>
                  <a:cubicBezTo>
                    <a:pt x="747" y="1619"/>
                    <a:pt x="1314" y="893"/>
                    <a:pt x="2299" y="182"/>
                  </a:cubicBezTo>
                  <a:cubicBezTo>
                    <a:pt x="2343" y="150"/>
                    <a:pt x="2354" y="87"/>
                    <a:pt x="2321" y="42"/>
                  </a:cubicBezTo>
                  <a:cubicBezTo>
                    <a:pt x="2301" y="16"/>
                    <a:pt x="2271" y="1"/>
                    <a:pt x="2239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0" name="Google Shape;2900;p17"/>
            <p:cNvSpPr/>
            <p:nvPr/>
          </p:nvSpPr>
          <p:spPr>
            <a:xfrm>
              <a:off x="1420735" y="4255920"/>
              <a:ext cx="201561" cy="154659"/>
            </a:xfrm>
            <a:custGeom>
              <a:avLst/>
              <a:gdLst/>
              <a:ahLst/>
              <a:cxnLst/>
              <a:rect l="l" t="t" r="r" b="b"/>
              <a:pathLst>
                <a:path w="2951" h="2221" extrusionOk="0">
                  <a:moveTo>
                    <a:pt x="1559" y="0"/>
                  </a:moveTo>
                  <a:cubicBezTo>
                    <a:pt x="1426" y="0"/>
                    <a:pt x="1313" y="58"/>
                    <a:pt x="1210" y="160"/>
                  </a:cubicBezTo>
                  <a:cubicBezTo>
                    <a:pt x="978" y="394"/>
                    <a:pt x="1016" y="815"/>
                    <a:pt x="1016" y="815"/>
                  </a:cubicBezTo>
                  <a:cubicBezTo>
                    <a:pt x="1016" y="815"/>
                    <a:pt x="914" y="430"/>
                    <a:pt x="796" y="299"/>
                  </a:cubicBezTo>
                  <a:cubicBezTo>
                    <a:pt x="718" y="211"/>
                    <a:pt x="608" y="156"/>
                    <a:pt x="494" y="156"/>
                  </a:cubicBezTo>
                  <a:cubicBezTo>
                    <a:pt x="438" y="156"/>
                    <a:pt x="381" y="169"/>
                    <a:pt x="327" y="198"/>
                  </a:cubicBezTo>
                  <a:cubicBezTo>
                    <a:pt x="88" y="328"/>
                    <a:pt x="0" y="528"/>
                    <a:pt x="67" y="815"/>
                  </a:cubicBezTo>
                  <a:cubicBezTo>
                    <a:pt x="174" y="1264"/>
                    <a:pt x="525" y="1791"/>
                    <a:pt x="678" y="1925"/>
                  </a:cubicBezTo>
                  <a:cubicBezTo>
                    <a:pt x="898" y="2119"/>
                    <a:pt x="1084" y="2221"/>
                    <a:pt x="1318" y="2221"/>
                  </a:cubicBezTo>
                  <a:cubicBezTo>
                    <a:pt x="1424" y="2221"/>
                    <a:pt x="1539" y="2200"/>
                    <a:pt x="1672" y="2157"/>
                  </a:cubicBezTo>
                  <a:cubicBezTo>
                    <a:pt x="1872" y="2093"/>
                    <a:pt x="2173" y="1938"/>
                    <a:pt x="2488" y="1750"/>
                  </a:cubicBezTo>
                  <a:cubicBezTo>
                    <a:pt x="2844" y="1539"/>
                    <a:pt x="2950" y="1299"/>
                    <a:pt x="2848" y="1092"/>
                  </a:cubicBezTo>
                  <a:cubicBezTo>
                    <a:pt x="2770" y="934"/>
                    <a:pt x="2606" y="855"/>
                    <a:pt x="2435" y="855"/>
                  </a:cubicBezTo>
                  <a:cubicBezTo>
                    <a:pt x="2409" y="855"/>
                    <a:pt x="2383" y="856"/>
                    <a:pt x="2357" y="860"/>
                  </a:cubicBezTo>
                  <a:cubicBezTo>
                    <a:pt x="2106" y="895"/>
                    <a:pt x="1898" y="1118"/>
                    <a:pt x="1898" y="1118"/>
                  </a:cubicBezTo>
                  <a:cubicBezTo>
                    <a:pt x="1898" y="1118"/>
                    <a:pt x="2047" y="926"/>
                    <a:pt x="2108" y="655"/>
                  </a:cubicBezTo>
                  <a:cubicBezTo>
                    <a:pt x="2203" y="246"/>
                    <a:pt x="1924" y="96"/>
                    <a:pt x="1738" y="32"/>
                  </a:cubicBezTo>
                  <a:cubicBezTo>
                    <a:pt x="1674" y="11"/>
                    <a:pt x="1615" y="0"/>
                    <a:pt x="155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1" name="Google Shape;2901;p17"/>
            <p:cNvSpPr/>
            <p:nvPr/>
          </p:nvSpPr>
          <p:spPr>
            <a:xfrm>
              <a:off x="1296693" y="4422777"/>
              <a:ext cx="165087" cy="250477"/>
            </a:xfrm>
            <a:custGeom>
              <a:avLst/>
              <a:gdLst/>
              <a:ahLst/>
              <a:cxnLst/>
              <a:rect l="l" t="t" r="r" b="b"/>
              <a:pathLst>
                <a:path w="2417" h="3597" extrusionOk="0">
                  <a:moveTo>
                    <a:pt x="1" y="0"/>
                  </a:moveTo>
                  <a:lnTo>
                    <a:pt x="1" y="0"/>
                  </a:lnTo>
                  <a:cubicBezTo>
                    <a:pt x="260" y="1465"/>
                    <a:pt x="1161" y="2803"/>
                    <a:pt x="2417" y="3597"/>
                  </a:cubicBezTo>
                  <a:cubicBezTo>
                    <a:pt x="1873" y="2249"/>
                    <a:pt x="1044" y="101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2" name="Google Shape;2902;p17"/>
            <p:cNvSpPr/>
            <p:nvPr/>
          </p:nvSpPr>
          <p:spPr>
            <a:xfrm rot="350661">
              <a:off x="1464139" y="4451163"/>
              <a:ext cx="105937" cy="193104"/>
            </a:xfrm>
            <a:custGeom>
              <a:avLst/>
              <a:gdLst/>
              <a:ahLst/>
              <a:cxnLst/>
              <a:rect l="l" t="t" r="r" b="b"/>
              <a:pathLst>
                <a:path w="1551" h="2773" extrusionOk="0">
                  <a:moveTo>
                    <a:pt x="1410" y="1"/>
                  </a:moveTo>
                  <a:lnTo>
                    <a:pt x="1410" y="1"/>
                  </a:lnTo>
                  <a:cubicBezTo>
                    <a:pt x="996" y="827"/>
                    <a:pt x="584" y="1650"/>
                    <a:pt x="171" y="2475"/>
                  </a:cubicBezTo>
                  <a:lnTo>
                    <a:pt x="113" y="2634"/>
                  </a:lnTo>
                  <a:lnTo>
                    <a:pt x="27" y="2364"/>
                  </a:lnTo>
                  <a:cubicBezTo>
                    <a:pt x="18" y="2359"/>
                    <a:pt x="11" y="2353"/>
                    <a:pt x="1" y="2347"/>
                  </a:cubicBezTo>
                  <a:lnTo>
                    <a:pt x="1" y="2347"/>
                  </a:lnTo>
                  <a:cubicBezTo>
                    <a:pt x="40" y="2442"/>
                    <a:pt x="78" y="2539"/>
                    <a:pt x="113" y="2636"/>
                  </a:cubicBezTo>
                  <a:lnTo>
                    <a:pt x="64" y="2773"/>
                  </a:lnTo>
                  <a:cubicBezTo>
                    <a:pt x="492" y="2434"/>
                    <a:pt x="890" y="2048"/>
                    <a:pt x="1158" y="1575"/>
                  </a:cubicBezTo>
                  <a:cubicBezTo>
                    <a:pt x="1426" y="1099"/>
                    <a:pt x="1550" y="528"/>
                    <a:pt x="141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3" name="Google Shape;2903;p17"/>
            <p:cNvSpPr/>
            <p:nvPr/>
          </p:nvSpPr>
          <p:spPr>
            <a:xfrm>
              <a:off x="1545386" y="4171075"/>
              <a:ext cx="21242" cy="37185"/>
            </a:xfrm>
            <a:custGeom>
              <a:avLst/>
              <a:gdLst/>
              <a:ahLst/>
              <a:cxnLst/>
              <a:rect l="l" t="t" r="r" b="b"/>
              <a:pathLst>
                <a:path w="311" h="534" extrusionOk="0">
                  <a:moveTo>
                    <a:pt x="196" y="1"/>
                  </a:moveTo>
                  <a:cubicBezTo>
                    <a:pt x="166" y="1"/>
                    <a:pt x="136" y="15"/>
                    <a:pt x="114" y="47"/>
                  </a:cubicBezTo>
                  <a:cubicBezTo>
                    <a:pt x="66" y="116"/>
                    <a:pt x="41" y="206"/>
                    <a:pt x="22" y="286"/>
                  </a:cubicBezTo>
                  <a:cubicBezTo>
                    <a:pt x="6" y="366"/>
                    <a:pt x="0" y="441"/>
                    <a:pt x="53" y="508"/>
                  </a:cubicBezTo>
                  <a:cubicBezTo>
                    <a:pt x="65" y="525"/>
                    <a:pt x="80" y="534"/>
                    <a:pt x="97" y="534"/>
                  </a:cubicBezTo>
                  <a:cubicBezTo>
                    <a:pt x="106" y="534"/>
                    <a:pt x="116" y="532"/>
                    <a:pt x="126" y="527"/>
                  </a:cubicBezTo>
                  <a:cubicBezTo>
                    <a:pt x="264" y="464"/>
                    <a:pt x="311" y="232"/>
                    <a:pt x="293" y="94"/>
                  </a:cubicBezTo>
                  <a:cubicBezTo>
                    <a:pt x="287" y="36"/>
                    <a:pt x="242" y="1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4" name="Google Shape;2904;p17"/>
            <p:cNvSpPr/>
            <p:nvPr/>
          </p:nvSpPr>
          <p:spPr>
            <a:xfrm>
              <a:off x="1570842" y="4158162"/>
              <a:ext cx="19466" cy="28411"/>
            </a:xfrm>
            <a:custGeom>
              <a:avLst/>
              <a:gdLst/>
              <a:ahLst/>
              <a:cxnLst/>
              <a:rect l="l" t="t" r="r" b="b"/>
              <a:pathLst>
                <a:path w="285" h="408" extrusionOk="0">
                  <a:moveTo>
                    <a:pt x="196" y="0"/>
                  </a:moveTo>
                  <a:cubicBezTo>
                    <a:pt x="176" y="0"/>
                    <a:pt x="155" y="7"/>
                    <a:pt x="139" y="20"/>
                  </a:cubicBezTo>
                  <a:cubicBezTo>
                    <a:pt x="94" y="59"/>
                    <a:pt x="59" y="103"/>
                    <a:pt x="35" y="158"/>
                  </a:cubicBezTo>
                  <a:cubicBezTo>
                    <a:pt x="22" y="186"/>
                    <a:pt x="12" y="215"/>
                    <a:pt x="6" y="244"/>
                  </a:cubicBezTo>
                  <a:cubicBezTo>
                    <a:pt x="0" y="272"/>
                    <a:pt x="0" y="300"/>
                    <a:pt x="12" y="325"/>
                  </a:cubicBezTo>
                  <a:cubicBezTo>
                    <a:pt x="15" y="336"/>
                    <a:pt x="21" y="345"/>
                    <a:pt x="28" y="352"/>
                  </a:cubicBezTo>
                  <a:cubicBezTo>
                    <a:pt x="35" y="361"/>
                    <a:pt x="39" y="365"/>
                    <a:pt x="38" y="365"/>
                  </a:cubicBezTo>
                  <a:cubicBezTo>
                    <a:pt x="38" y="365"/>
                    <a:pt x="37" y="364"/>
                    <a:pt x="34" y="361"/>
                  </a:cubicBezTo>
                  <a:lnTo>
                    <a:pt x="34" y="361"/>
                  </a:lnTo>
                  <a:cubicBezTo>
                    <a:pt x="51" y="388"/>
                    <a:pt x="81" y="408"/>
                    <a:pt x="113" y="408"/>
                  </a:cubicBezTo>
                  <a:cubicBezTo>
                    <a:pt x="121" y="408"/>
                    <a:pt x="129" y="406"/>
                    <a:pt x="137" y="403"/>
                  </a:cubicBezTo>
                  <a:cubicBezTo>
                    <a:pt x="172" y="390"/>
                    <a:pt x="200" y="381"/>
                    <a:pt x="223" y="352"/>
                  </a:cubicBezTo>
                  <a:cubicBezTo>
                    <a:pt x="245" y="325"/>
                    <a:pt x="260" y="279"/>
                    <a:pt x="268" y="244"/>
                  </a:cubicBezTo>
                  <a:cubicBezTo>
                    <a:pt x="285" y="177"/>
                    <a:pt x="283" y="118"/>
                    <a:pt x="267" y="52"/>
                  </a:cubicBezTo>
                  <a:cubicBezTo>
                    <a:pt x="259" y="17"/>
                    <a:pt x="228" y="0"/>
                    <a:pt x="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5" name="Google Shape;2905;p17"/>
            <p:cNvSpPr/>
            <p:nvPr/>
          </p:nvSpPr>
          <p:spPr>
            <a:xfrm rot="487005" flipH="1">
              <a:off x="1446104" y="4368547"/>
              <a:ext cx="43856" cy="371208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06" name="Google Shape;2906;p17"/>
          <p:cNvGrpSpPr/>
          <p:nvPr/>
        </p:nvGrpSpPr>
        <p:grpSpPr>
          <a:xfrm>
            <a:off x="10784913" y="5791401"/>
            <a:ext cx="630947" cy="693209"/>
            <a:chOff x="1799697" y="4222450"/>
            <a:chExt cx="473210" cy="519907"/>
          </a:xfrm>
        </p:grpSpPr>
        <p:sp>
          <p:nvSpPr>
            <p:cNvPr id="2907" name="Google Shape;2907;p17"/>
            <p:cNvSpPr/>
            <p:nvPr/>
          </p:nvSpPr>
          <p:spPr>
            <a:xfrm>
              <a:off x="1799697" y="4414446"/>
              <a:ext cx="247323" cy="202499"/>
            </a:xfrm>
            <a:custGeom>
              <a:avLst/>
              <a:gdLst/>
              <a:ahLst/>
              <a:cxnLst/>
              <a:rect l="l" t="t" r="r" b="b"/>
              <a:pathLst>
                <a:path w="3621" h="2908" extrusionOk="0">
                  <a:moveTo>
                    <a:pt x="665" y="0"/>
                  </a:moveTo>
                  <a:cubicBezTo>
                    <a:pt x="444" y="0"/>
                    <a:pt x="292" y="59"/>
                    <a:pt x="177" y="182"/>
                  </a:cubicBezTo>
                  <a:cubicBezTo>
                    <a:pt x="0" y="371"/>
                    <a:pt x="13" y="699"/>
                    <a:pt x="212" y="1062"/>
                  </a:cubicBezTo>
                  <a:cubicBezTo>
                    <a:pt x="410" y="1421"/>
                    <a:pt x="736" y="1762"/>
                    <a:pt x="1157" y="2047"/>
                  </a:cubicBezTo>
                  <a:cubicBezTo>
                    <a:pt x="1328" y="2164"/>
                    <a:pt x="1514" y="2269"/>
                    <a:pt x="1710" y="2364"/>
                  </a:cubicBezTo>
                  <a:cubicBezTo>
                    <a:pt x="2275" y="2637"/>
                    <a:pt x="2973" y="2844"/>
                    <a:pt x="3533" y="2907"/>
                  </a:cubicBezTo>
                  <a:cubicBezTo>
                    <a:pt x="3536" y="2907"/>
                    <a:pt x="3539" y="2908"/>
                    <a:pt x="3541" y="2908"/>
                  </a:cubicBezTo>
                  <a:cubicBezTo>
                    <a:pt x="3566" y="2908"/>
                    <a:pt x="3587" y="2896"/>
                    <a:pt x="3600" y="2878"/>
                  </a:cubicBezTo>
                  <a:cubicBezTo>
                    <a:pt x="3616" y="2856"/>
                    <a:pt x="3620" y="2828"/>
                    <a:pt x="3609" y="2804"/>
                  </a:cubicBezTo>
                  <a:cubicBezTo>
                    <a:pt x="3211" y="1861"/>
                    <a:pt x="2723" y="1182"/>
                    <a:pt x="1976" y="526"/>
                  </a:cubicBezTo>
                  <a:cubicBezTo>
                    <a:pt x="1924" y="481"/>
                    <a:pt x="1863" y="432"/>
                    <a:pt x="1791" y="384"/>
                  </a:cubicBezTo>
                  <a:cubicBezTo>
                    <a:pt x="1544" y="217"/>
                    <a:pt x="1252" y="81"/>
                    <a:pt x="1050" y="43"/>
                  </a:cubicBezTo>
                  <a:cubicBezTo>
                    <a:pt x="901" y="15"/>
                    <a:pt x="775" y="0"/>
                    <a:pt x="66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8" name="Google Shape;2908;p17"/>
            <p:cNvSpPr/>
            <p:nvPr/>
          </p:nvSpPr>
          <p:spPr>
            <a:xfrm>
              <a:off x="2043206" y="4464795"/>
              <a:ext cx="229701" cy="151735"/>
            </a:xfrm>
            <a:custGeom>
              <a:avLst/>
              <a:gdLst/>
              <a:ahLst/>
              <a:cxnLst/>
              <a:rect l="l" t="t" r="r" b="b"/>
              <a:pathLst>
                <a:path w="3363" h="2179" extrusionOk="0">
                  <a:moveTo>
                    <a:pt x="2500" y="1"/>
                  </a:moveTo>
                  <a:cubicBezTo>
                    <a:pt x="2359" y="1"/>
                    <a:pt x="2227" y="17"/>
                    <a:pt x="2129" y="43"/>
                  </a:cubicBezTo>
                  <a:cubicBezTo>
                    <a:pt x="1726" y="151"/>
                    <a:pt x="1297" y="284"/>
                    <a:pt x="902" y="614"/>
                  </a:cubicBezTo>
                  <a:cubicBezTo>
                    <a:pt x="532" y="926"/>
                    <a:pt x="83" y="1579"/>
                    <a:pt x="4" y="2085"/>
                  </a:cubicBezTo>
                  <a:cubicBezTo>
                    <a:pt x="0" y="2107"/>
                    <a:pt x="6" y="2127"/>
                    <a:pt x="20" y="2143"/>
                  </a:cubicBezTo>
                  <a:cubicBezTo>
                    <a:pt x="26" y="2148"/>
                    <a:pt x="32" y="2152"/>
                    <a:pt x="36" y="2156"/>
                  </a:cubicBezTo>
                  <a:cubicBezTo>
                    <a:pt x="48" y="2164"/>
                    <a:pt x="61" y="2170"/>
                    <a:pt x="76" y="2170"/>
                  </a:cubicBezTo>
                  <a:cubicBezTo>
                    <a:pt x="199" y="2175"/>
                    <a:pt x="317" y="2178"/>
                    <a:pt x="432" y="2178"/>
                  </a:cubicBezTo>
                  <a:cubicBezTo>
                    <a:pt x="1088" y="2178"/>
                    <a:pt x="1601" y="2082"/>
                    <a:pt x="1992" y="1887"/>
                  </a:cubicBezTo>
                  <a:cubicBezTo>
                    <a:pt x="2548" y="1608"/>
                    <a:pt x="3187" y="1155"/>
                    <a:pt x="3319" y="718"/>
                  </a:cubicBezTo>
                  <a:cubicBezTo>
                    <a:pt x="3362" y="572"/>
                    <a:pt x="3348" y="435"/>
                    <a:pt x="3276" y="313"/>
                  </a:cubicBezTo>
                  <a:cubicBezTo>
                    <a:pt x="3241" y="252"/>
                    <a:pt x="3190" y="198"/>
                    <a:pt x="3125" y="154"/>
                  </a:cubicBezTo>
                  <a:cubicBezTo>
                    <a:pt x="2959" y="41"/>
                    <a:pt x="2719" y="1"/>
                    <a:pt x="250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9" name="Google Shape;2909;p17"/>
            <p:cNvSpPr/>
            <p:nvPr/>
          </p:nvSpPr>
          <p:spPr>
            <a:xfrm>
              <a:off x="2019504" y="4414376"/>
              <a:ext cx="43850" cy="327981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0" name="Google Shape;2910;p17"/>
            <p:cNvSpPr/>
            <p:nvPr/>
          </p:nvSpPr>
          <p:spPr>
            <a:xfrm>
              <a:off x="1964997" y="4222450"/>
              <a:ext cx="153066" cy="272273"/>
            </a:xfrm>
            <a:custGeom>
              <a:avLst/>
              <a:gdLst/>
              <a:ahLst/>
              <a:cxnLst/>
              <a:rect l="l" t="t" r="r" b="b"/>
              <a:pathLst>
                <a:path w="2241" h="3910" extrusionOk="0">
                  <a:moveTo>
                    <a:pt x="1035" y="1"/>
                  </a:moveTo>
                  <a:cubicBezTo>
                    <a:pt x="974" y="1"/>
                    <a:pt x="913" y="10"/>
                    <a:pt x="854" y="27"/>
                  </a:cubicBezTo>
                  <a:cubicBezTo>
                    <a:pt x="443" y="148"/>
                    <a:pt x="160" y="725"/>
                    <a:pt x="115" y="1095"/>
                  </a:cubicBezTo>
                  <a:cubicBezTo>
                    <a:pt x="1" y="2000"/>
                    <a:pt x="329" y="2939"/>
                    <a:pt x="1085" y="3882"/>
                  </a:cubicBezTo>
                  <a:cubicBezTo>
                    <a:pt x="1093" y="3888"/>
                    <a:pt x="1098" y="3892"/>
                    <a:pt x="1104" y="3896"/>
                  </a:cubicBezTo>
                  <a:cubicBezTo>
                    <a:pt x="1114" y="3904"/>
                    <a:pt x="1129" y="3909"/>
                    <a:pt x="1144" y="3909"/>
                  </a:cubicBezTo>
                  <a:cubicBezTo>
                    <a:pt x="1165" y="3909"/>
                    <a:pt x="1187" y="3901"/>
                    <a:pt x="1202" y="3885"/>
                  </a:cubicBezTo>
                  <a:cubicBezTo>
                    <a:pt x="1648" y="3386"/>
                    <a:pt x="1945" y="2867"/>
                    <a:pt x="2081" y="2335"/>
                  </a:cubicBezTo>
                  <a:cubicBezTo>
                    <a:pt x="2241" y="1710"/>
                    <a:pt x="2165" y="1067"/>
                    <a:pt x="1877" y="573"/>
                  </a:cubicBezTo>
                  <a:cubicBezTo>
                    <a:pt x="1778" y="404"/>
                    <a:pt x="1639" y="256"/>
                    <a:pt x="1488" y="154"/>
                  </a:cubicBezTo>
                  <a:cubicBezTo>
                    <a:pt x="1340" y="52"/>
                    <a:pt x="1185" y="1"/>
                    <a:pt x="103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1" name="Google Shape;2911;p17"/>
            <p:cNvSpPr/>
            <p:nvPr/>
          </p:nvSpPr>
          <p:spPr>
            <a:xfrm>
              <a:off x="2039723" y="4245988"/>
              <a:ext cx="54369" cy="235854"/>
            </a:xfrm>
            <a:custGeom>
              <a:avLst/>
              <a:gdLst/>
              <a:ahLst/>
              <a:cxnLst/>
              <a:rect l="l" t="t" r="r" b="b"/>
              <a:pathLst>
                <a:path w="796" h="3387" extrusionOk="0">
                  <a:moveTo>
                    <a:pt x="378" y="0"/>
                  </a:moveTo>
                  <a:cubicBezTo>
                    <a:pt x="369" y="0"/>
                    <a:pt x="359" y="2"/>
                    <a:pt x="350" y="5"/>
                  </a:cubicBezTo>
                  <a:cubicBezTo>
                    <a:pt x="312" y="21"/>
                    <a:pt x="294" y="65"/>
                    <a:pt x="309" y="103"/>
                  </a:cubicBezTo>
                  <a:cubicBezTo>
                    <a:pt x="564" y="728"/>
                    <a:pt x="644" y="1292"/>
                    <a:pt x="552" y="1828"/>
                  </a:cubicBezTo>
                  <a:cubicBezTo>
                    <a:pt x="462" y="2362"/>
                    <a:pt x="230" y="2859"/>
                    <a:pt x="15" y="3277"/>
                  </a:cubicBezTo>
                  <a:cubicBezTo>
                    <a:pt x="0" y="3311"/>
                    <a:pt x="12" y="3353"/>
                    <a:pt x="42" y="3373"/>
                  </a:cubicBezTo>
                  <a:cubicBezTo>
                    <a:pt x="44" y="3375"/>
                    <a:pt x="48" y="3376"/>
                    <a:pt x="50" y="3379"/>
                  </a:cubicBezTo>
                  <a:cubicBezTo>
                    <a:pt x="60" y="3384"/>
                    <a:pt x="71" y="3386"/>
                    <a:pt x="82" y="3386"/>
                  </a:cubicBezTo>
                  <a:cubicBezTo>
                    <a:pt x="110" y="3386"/>
                    <a:pt x="137" y="3372"/>
                    <a:pt x="150" y="3346"/>
                  </a:cubicBezTo>
                  <a:cubicBezTo>
                    <a:pt x="370" y="2917"/>
                    <a:pt x="608" y="2407"/>
                    <a:pt x="702" y="1853"/>
                  </a:cubicBezTo>
                  <a:cubicBezTo>
                    <a:pt x="796" y="1291"/>
                    <a:pt x="714" y="699"/>
                    <a:pt x="449" y="46"/>
                  </a:cubicBezTo>
                  <a:cubicBezTo>
                    <a:pt x="437" y="17"/>
                    <a:pt x="408" y="0"/>
                    <a:pt x="378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2" name="Google Shape;2912;p17"/>
            <p:cNvSpPr/>
            <p:nvPr/>
          </p:nvSpPr>
          <p:spPr>
            <a:xfrm>
              <a:off x="2065884" y="4510827"/>
              <a:ext cx="192408" cy="92545"/>
            </a:xfrm>
            <a:custGeom>
              <a:avLst/>
              <a:gdLst/>
              <a:ahLst/>
              <a:cxnLst/>
              <a:rect l="l" t="t" r="r" b="b"/>
              <a:pathLst>
                <a:path w="2817" h="1329" extrusionOk="0">
                  <a:moveTo>
                    <a:pt x="2732" y="0"/>
                  </a:moveTo>
                  <a:cubicBezTo>
                    <a:pt x="2709" y="0"/>
                    <a:pt x="2687" y="10"/>
                    <a:pt x="2673" y="29"/>
                  </a:cubicBezTo>
                  <a:cubicBezTo>
                    <a:pt x="2440" y="327"/>
                    <a:pt x="1861" y="701"/>
                    <a:pt x="1468" y="866"/>
                  </a:cubicBezTo>
                  <a:cubicBezTo>
                    <a:pt x="1023" y="1049"/>
                    <a:pt x="446" y="1154"/>
                    <a:pt x="73" y="1179"/>
                  </a:cubicBezTo>
                  <a:cubicBezTo>
                    <a:pt x="31" y="1181"/>
                    <a:pt x="0" y="1217"/>
                    <a:pt x="2" y="1256"/>
                  </a:cubicBezTo>
                  <a:cubicBezTo>
                    <a:pt x="3" y="1283"/>
                    <a:pt x="16" y="1303"/>
                    <a:pt x="35" y="1315"/>
                  </a:cubicBezTo>
                  <a:cubicBezTo>
                    <a:pt x="45" y="1324"/>
                    <a:pt x="60" y="1328"/>
                    <a:pt x="75" y="1328"/>
                  </a:cubicBezTo>
                  <a:cubicBezTo>
                    <a:pt x="78" y="1328"/>
                    <a:pt x="80" y="1328"/>
                    <a:pt x="82" y="1328"/>
                  </a:cubicBezTo>
                  <a:cubicBezTo>
                    <a:pt x="440" y="1306"/>
                    <a:pt x="1035" y="1208"/>
                    <a:pt x="1526" y="1004"/>
                  </a:cubicBezTo>
                  <a:cubicBezTo>
                    <a:pt x="1937" y="834"/>
                    <a:pt x="2536" y="448"/>
                    <a:pt x="2791" y="123"/>
                  </a:cubicBezTo>
                  <a:cubicBezTo>
                    <a:pt x="2816" y="89"/>
                    <a:pt x="2812" y="42"/>
                    <a:pt x="2778" y="16"/>
                  </a:cubicBezTo>
                  <a:cubicBezTo>
                    <a:pt x="2765" y="6"/>
                    <a:pt x="2748" y="0"/>
                    <a:pt x="2732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3" name="Google Shape;2913;p17"/>
            <p:cNvSpPr/>
            <p:nvPr/>
          </p:nvSpPr>
          <p:spPr>
            <a:xfrm>
              <a:off x="1821555" y="4457274"/>
              <a:ext cx="201151" cy="136972"/>
            </a:xfrm>
            <a:custGeom>
              <a:avLst/>
              <a:gdLst/>
              <a:ahLst/>
              <a:cxnLst/>
              <a:rect l="l" t="t" r="r" b="b"/>
              <a:pathLst>
                <a:path w="2945" h="1967" extrusionOk="0">
                  <a:moveTo>
                    <a:pt x="84" y="0"/>
                  </a:moveTo>
                  <a:cubicBezTo>
                    <a:pt x="76" y="0"/>
                    <a:pt x="68" y="1"/>
                    <a:pt x="61" y="4"/>
                  </a:cubicBezTo>
                  <a:cubicBezTo>
                    <a:pt x="23" y="17"/>
                    <a:pt x="1" y="61"/>
                    <a:pt x="14" y="99"/>
                  </a:cubicBezTo>
                  <a:cubicBezTo>
                    <a:pt x="132" y="449"/>
                    <a:pt x="453" y="871"/>
                    <a:pt x="792" y="1129"/>
                  </a:cubicBezTo>
                  <a:cubicBezTo>
                    <a:pt x="832" y="1166"/>
                    <a:pt x="874" y="1198"/>
                    <a:pt x="918" y="1224"/>
                  </a:cubicBezTo>
                  <a:cubicBezTo>
                    <a:pt x="1212" y="1425"/>
                    <a:pt x="1508" y="1543"/>
                    <a:pt x="1843" y="1679"/>
                  </a:cubicBezTo>
                  <a:lnTo>
                    <a:pt x="1894" y="1697"/>
                  </a:lnTo>
                  <a:cubicBezTo>
                    <a:pt x="2136" y="1797"/>
                    <a:pt x="2422" y="1864"/>
                    <a:pt x="2652" y="1919"/>
                  </a:cubicBezTo>
                  <a:cubicBezTo>
                    <a:pt x="2720" y="1935"/>
                    <a:pt x="2784" y="1950"/>
                    <a:pt x="2843" y="1964"/>
                  </a:cubicBezTo>
                  <a:cubicBezTo>
                    <a:pt x="2849" y="1966"/>
                    <a:pt x="2855" y="1966"/>
                    <a:pt x="2861" y="1966"/>
                  </a:cubicBezTo>
                  <a:cubicBezTo>
                    <a:pt x="2895" y="1966"/>
                    <a:pt x="2925" y="1943"/>
                    <a:pt x="2935" y="1909"/>
                  </a:cubicBezTo>
                  <a:cubicBezTo>
                    <a:pt x="2945" y="1869"/>
                    <a:pt x="2920" y="1829"/>
                    <a:pt x="2879" y="1818"/>
                  </a:cubicBezTo>
                  <a:cubicBezTo>
                    <a:pt x="2821" y="1804"/>
                    <a:pt x="2755" y="1786"/>
                    <a:pt x="2687" y="1770"/>
                  </a:cubicBezTo>
                  <a:cubicBezTo>
                    <a:pt x="2462" y="1718"/>
                    <a:pt x="2181" y="1651"/>
                    <a:pt x="1951" y="1558"/>
                  </a:cubicBezTo>
                  <a:lnTo>
                    <a:pt x="1900" y="1537"/>
                  </a:lnTo>
                  <a:cubicBezTo>
                    <a:pt x="1525" y="1389"/>
                    <a:pt x="1205" y="1257"/>
                    <a:pt x="883" y="1011"/>
                  </a:cubicBezTo>
                  <a:cubicBezTo>
                    <a:pt x="569" y="772"/>
                    <a:pt x="265" y="368"/>
                    <a:pt x="155" y="51"/>
                  </a:cubicBezTo>
                  <a:cubicBezTo>
                    <a:pt x="146" y="20"/>
                    <a:pt x="116" y="0"/>
                    <a:pt x="84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4" name="Google Shape;2914;p17"/>
            <p:cNvSpPr/>
            <p:nvPr/>
          </p:nvSpPr>
          <p:spPr>
            <a:xfrm>
              <a:off x="2033097" y="4234915"/>
              <a:ext cx="23906" cy="244697"/>
            </a:xfrm>
            <a:custGeom>
              <a:avLst/>
              <a:gdLst/>
              <a:ahLst/>
              <a:cxnLst/>
              <a:rect l="l" t="t" r="r" b="b"/>
              <a:pathLst>
                <a:path w="350" h="3514" extrusionOk="0">
                  <a:moveTo>
                    <a:pt x="79" y="0"/>
                  </a:moveTo>
                  <a:cubicBezTo>
                    <a:pt x="76" y="0"/>
                    <a:pt x="74" y="1"/>
                    <a:pt x="71" y="1"/>
                  </a:cubicBezTo>
                  <a:cubicBezTo>
                    <a:pt x="30" y="7"/>
                    <a:pt x="1" y="45"/>
                    <a:pt x="7" y="85"/>
                  </a:cubicBezTo>
                  <a:cubicBezTo>
                    <a:pt x="168" y="1244"/>
                    <a:pt x="200" y="2307"/>
                    <a:pt x="107" y="3432"/>
                  </a:cubicBezTo>
                  <a:cubicBezTo>
                    <a:pt x="103" y="3461"/>
                    <a:pt x="116" y="3487"/>
                    <a:pt x="138" y="3502"/>
                  </a:cubicBezTo>
                  <a:cubicBezTo>
                    <a:pt x="148" y="3509"/>
                    <a:pt x="160" y="3512"/>
                    <a:pt x="174" y="3513"/>
                  </a:cubicBezTo>
                  <a:cubicBezTo>
                    <a:pt x="177" y="3514"/>
                    <a:pt x="180" y="3514"/>
                    <a:pt x="182" y="3514"/>
                  </a:cubicBezTo>
                  <a:cubicBezTo>
                    <a:pt x="221" y="3514"/>
                    <a:pt x="250" y="3484"/>
                    <a:pt x="254" y="3446"/>
                  </a:cubicBezTo>
                  <a:cubicBezTo>
                    <a:pt x="349" y="2309"/>
                    <a:pt x="319" y="1235"/>
                    <a:pt x="154" y="65"/>
                  </a:cubicBezTo>
                  <a:cubicBezTo>
                    <a:pt x="148" y="27"/>
                    <a:pt x="115" y="0"/>
                    <a:pt x="79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5" name="Google Shape;2915;p17"/>
            <p:cNvSpPr/>
            <p:nvPr/>
          </p:nvSpPr>
          <p:spPr>
            <a:xfrm>
              <a:off x="2065269" y="4494670"/>
              <a:ext cx="194389" cy="107934"/>
            </a:xfrm>
            <a:custGeom>
              <a:avLst/>
              <a:gdLst/>
              <a:ahLst/>
              <a:cxnLst/>
              <a:rect l="l" t="t" r="r" b="b"/>
              <a:pathLst>
                <a:path w="2846" h="1550" extrusionOk="0">
                  <a:moveTo>
                    <a:pt x="2760" y="1"/>
                  </a:moveTo>
                  <a:cubicBezTo>
                    <a:pt x="2749" y="1"/>
                    <a:pt x="2739" y="3"/>
                    <a:pt x="2729" y="8"/>
                  </a:cubicBezTo>
                  <a:lnTo>
                    <a:pt x="2692" y="24"/>
                  </a:lnTo>
                  <a:cubicBezTo>
                    <a:pt x="1760" y="448"/>
                    <a:pt x="879" y="849"/>
                    <a:pt x="44" y="1414"/>
                  </a:cubicBezTo>
                  <a:cubicBezTo>
                    <a:pt x="9" y="1437"/>
                    <a:pt x="1" y="1483"/>
                    <a:pt x="24" y="1518"/>
                  </a:cubicBezTo>
                  <a:cubicBezTo>
                    <a:pt x="31" y="1525"/>
                    <a:pt x="37" y="1531"/>
                    <a:pt x="44" y="1537"/>
                  </a:cubicBezTo>
                  <a:cubicBezTo>
                    <a:pt x="56" y="1545"/>
                    <a:pt x="71" y="1549"/>
                    <a:pt x="86" y="1549"/>
                  </a:cubicBezTo>
                  <a:cubicBezTo>
                    <a:pt x="101" y="1549"/>
                    <a:pt x="115" y="1545"/>
                    <a:pt x="127" y="1537"/>
                  </a:cubicBezTo>
                  <a:cubicBezTo>
                    <a:pt x="955" y="978"/>
                    <a:pt x="1830" y="580"/>
                    <a:pt x="2755" y="159"/>
                  </a:cubicBezTo>
                  <a:lnTo>
                    <a:pt x="2792" y="143"/>
                  </a:lnTo>
                  <a:cubicBezTo>
                    <a:pt x="2829" y="126"/>
                    <a:pt x="2845" y="81"/>
                    <a:pt x="2828" y="44"/>
                  </a:cubicBezTo>
                  <a:cubicBezTo>
                    <a:pt x="2815" y="17"/>
                    <a:pt x="2788" y="1"/>
                    <a:pt x="2760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6" name="Google Shape;2916;p17"/>
            <p:cNvSpPr/>
            <p:nvPr/>
          </p:nvSpPr>
          <p:spPr>
            <a:xfrm>
              <a:off x="1824834" y="4439446"/>
              <a:ext cx="197667" cy="154242"/>
            </a:xfrm>
            <a:custGeom>
              <a:avLst/>
              <a:gdLst/>
              <a:ahLst/>
              <a:cxnLst/>
              <a:rect l="l" t="t" r="r" b="b"/>
              <a:pathLst>
                <a:path w="2894" h="2215" extrusionOk="0">
                  <a:moveTo>
                    <a:pt x="86" y="0"/>
                  </a:moveTo>
                  <a:cubicBezTo>
                    <a:pt x="70" y="0"/>
                    <a:pt x="53" y="6"/>
                    <a:pt x="39" y="18"/>
                  </a:cubicBezTo>
                  <a:cubicBezTo>
                    <a:pt x="5" y="43"/>
                    <a:pt x="1" y="91"/>
                    <a:pt x="27" y="123"/>
                  </a:cubicBezTo>
                  <a:cubicBezTo>
                    <a:pt x="262" y="416"/>
                    <a:pt x="699" y="837"/>
                    <a:pt x="1024" y="1082"/>
                  </a:cubicBezTo>
                  <a:cubicBezTo>
                    <a:pt x="1168" y="1188"/>
                    <a:pt x="1320" y="1296"/>
                    <a:pt x="1482" y="1407"/>
                  </a:cubicBezTo>
                  <a:cubicBezTo>
                    <a:pt x="1834" y="1647"/>
                    <a:pt x="2245" y="1901"/>
                    <a:pt x="2771" y="2206"/>
                  </a:cubicBezTo>
                  <a:cubicBezTo>
                    <a:pt x="2784" y="2212"/>
                    <a:pt x="2797" y="2215"/>
                    <a:pt x="2809" y="2215"/>
                  </a:cubicBezTo>
                  <a:cubicBezTo>
                    <a:pt x="2835" y="2215"/>
                    <a:pt x="2860" y="2202"/>
                    <a:pt x="2873" y="2178"/>
                  </a:cubicBezTo>
                  <a:cubicBezTo>
                    <a:pt x="2894" y="2142"/>
                    <a:pt x="2882" y="2096"/>
                    <a:pt x="2846" y="2076"/>
                  </a:cubicBezTo>
                  <a:cubicBezTo>
                    <a:pt x="2085" y="1633"/>
                    <a:pt x="1565" y="1301"/>
                    <a:pt x="1113" y="961"/>
                  </a:cubicBezTo>
                  <a:cubicBezTo>
                    <a:pt x="798" y="725"/>
                    <a:pt x="373" y="314"/>
                    <a:pt x="144" y="28"/>
                  </a:cubicBezTo>
                  <a:cubicBezTo>
                    <a:pt x="130" y="10"/>
                    <a:pt x="108" y="0"/>
                    <a:pt x="86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7" name="Google Shape;2917;p17"/>
            <p:cNvSpPr/>
            <p:nvPr/>
          </p:nvSpPr>
          <p:spPr>
            <a:xfrm>
              <a:off x="2065474" y="4482484"/>
              <a:ext cx="184144" cy="120051"/>
            </a:xfrm>
            <a:custGeom>
              <a:avLst/>
              <a:gdLst/>
              <a:ahLst/>
              <a:cxnLst/>
              <a:rect l="l" t="t" r="r" b="b"/>
              <a:pathLst>
                <a:path w="2696" h="1724" extrusionOk="0">
                  <a:moveTo>
                    <a:pt x="2541" y="0"/>
                  </a:moveTo>
                  <a:cubicBezTo>
                    <a:pt x="2142" y="0"/>
                    <a:pt x="1587" y="115"/>
                    <a:pt x="1261" y="270"/>
                  </a:cubicBezTo>
                  <a:cubicBezTo>
                    <a:pt x="865" y="458"/>
                    <a:pt x="325" y="948"/>
                    <a:pt x="17" y="1617"/>
                  </a:cubicBezTo>
                  <a:cubicBezTo>
                    <a:pt x="0" y="1653"/>
                    <a:pt x="12" y="1691"/>
                    <a:pt x="41" y="1712"/>
                  </a:cubicBezTo>
                  <a:lnTo>
                    <a:pt x="51" y="1716"/>
                  </a:lnTo>
                  <a:cubicBezTo>
                    <a:pt x="62" y="1721"/>
                    <a:pt x="73" y="1723"/>
                    <a:pt x="84" y="1723"/>
                  </a:cubicBezTo>
                  <a:cubicBezTo>
                    <a:pt x="112" y="1723"/>
                    <a:pt x="138" y="1708"/>
                    <a:pt x="152" y="1679"/>
                  </a:cubicBezTo>
                  <a:cubicBezTo>
                    <a:pt x="445" y="1044"/>
                    <a:pt x="952" y="582"/>
                    <a:pt x="1325" y="404"/>
                  </a:cubicBezTo>
                  <a:cubicBezTo>
                    <a:pt x="1632" y="258"/>
                    <a:pt x="2159" y="151"/>
                    <a:pt x="2539" y="151"/>
                  </a:cubicBezTo>
                  <a:cubicBezTo>
                    <a:pt x="2565" y="151"/>
                    <a:pt x="2591" y="151"/>
                    <a:pt x="2615" y="152"/>
                  </a:cubicBezTo>
                  <a:cubicBezTo>
                    <a:pt x="2616" y="152"/>
                    <a:pt x="2617" y="152"/>
                    <a:pt x="2618" y="152"/>
                  </a:cubicBezTo>
                  <a:cubicBezTo>
                    <a:pt x="2659" y="152"/>
                    <a:pt x="2691" y="119"/>
                    <a:pt x="2694" y="81"/>
                  </a:cubicBezTo>
                  <a:cubicBezTo>
                    <a:pt x="2695" y="38"/>
                    <a:pt x="2662" y="3"/>
                    <a:pt x="2622" y="2"/>
                  </a:cubicBezTo>
                  <a:cubicBezTo>
                    <a:pt x="2596" y="1"/>
                    <a:pt x="2569" y="0"/>
                    <a:pt x="25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8" name="Google Shape;2918;p17"/>
            <p:cNvSpPr/>
            <p:nvPr/>
          </p:nvSpPr>
          <p:spPr>
            <a:xfrm>
              <a:off x="1994573" y="4237492"/>
              <a:ext cx="56828" cy="244349"/>
            </a:xfrm>
            <a:custGeom>
              <a:avLst/>
              <a:gdLst/>
              <a:ahLst/>
              <a:cxnLst/>
              <a:rect l="l" t="t" r="r" b="b"/>
              <a:pathLst>
                <a:path w="832" h="3509" extrusionOk="0">
                  <a:moveTo>
                    <a:pt x="261" y="1"/>
                  </a:moveTo>
                  <a:cubicBezTo>
                    <a:pt x="226" y="1"/>
                    <a:pt x="194" y="28"/>
                    <a:pt x="187" y="64"/>
                  </a:cubicBezTo>
                  <a:cubicBezTo>
                    <a:pt x="1" y="1216"/>
                    <a:pt x="171" y="2390"/>
                    <a:pt x="680" y="3466"/>
                  </a:cubicBezTo>
                  <a:cubicBezTo>
                    <a:pt x="686" y="3479"/>
                    <a:pt x="693" y="3488"/>
                    <a:pt x="703" y="3495"/>
                  </a:cubicBezTo>
                  <a:cubicBezTo>
                    <a:pt x="716" y="3504"/>
                    <a:pt x="731" y="3508"/>
                    <a:pt x="746" y="3508"/>
                  </a:cubicBezTo>
                  <a:cubicBezTo>
                    <a:pt x="756" y="3508"/>
                    <a:pt x="767" y="3506"/>
                    <a:pt x="778" y="3501"/>
                  </a:cubicBezTo>
                  <a:cubicBezTo>
                    <a:pt x="817" y="3482"/>
                    <a:pt x="832" y="3438"/>
                    <a:pt x="814" y="3400"/>
                  </a:cubicBezTo>
                  <a:cubicBezTo>
                    <a:pt x="319" y="2354"/>
                    <a:pt x="154" y="1209"/>
                    <a:pt x="336" y="88"/>
                  </a:cubicBezTo>
                  <a:cubicBezTo>
                    <a:pt x="343" y="48"/>
                    <a:pt x="314" y="8"/>
                    <a:pt x="273" y="2"/>
                  </a:cubicBezTo>
                  <a:cubicBezTo>
                    <a:pt x="269" y="1"/>
                    <a:pt x="265" y="1"/>
                    <a:pt x="261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9" name="Google Shape;2919;p17"/>
            <p:cNvSpPr/>
            <p:nvPr/>
          </p:nvSpPr>
          <p:spPr>
            <a:xfrm>
              <a:off x="1835148" y="4424892"/>
              <a:ext cx="187559" cy="169561"/>
            </a:xfrm>
            <a:custGeom>
              <a:avLst/>
              <a:gdLst/>
              <a:ahLst/>
              <a:cxnLst/>
              <a:rect l="l" t="t" r="r" b="b"/>
              <a:pathLst>
                <a:path w="2746" h="2435" extrusionOk="0">
                  <a:moveTo>
                    <a:pt x="78" y="1"/>
                  </a:moveTo>
                  <a:cubicBezTo>
                    <a:pt x="39" y="1"/>
                    <a:pt x="7" y="29"/>
                    <a:pt x="4" y="68"/>
                  </a:cubicBezTo>
                  <a:cubicBezTo>
                    <a:pt x="0" y="110"/>
                    <a:pt x="29" y="147"/>
                    <a:pt x="71" y="150"/>
                  </a:cubicBezTo>
                  <a:cubicBezTo>
                    <a:pt x="293" y="173"/>
                    <a:pt x="614" y="317"/>
                    <a:pt x="831" y="449"/>
                  </a:cubicBezTo>
                  <a:cubicBezTo>
                    <a:pt x="1108" y="616"/>
                    <a:pt x="1342" y="788"/>
                    <a:pt x="1654" y="1128"/>
                  </a:cubicBezTo>
                  <a:cubicBezTo>
                    <a:pt x="1943" y="1441"/>
                    <a:pt x="2244" y="1884"/>
                    <a:pt x="2465" y="2209"/>
                  </a:cubicBezTo>
                  <a:cubicBezTo>
                    <a:pt x="2514" y="2279"/>
                    <a:pt x="2558" y="2345"/>
                    <a:pt x="2599" y="2403"/>
                  </a:cubicBezTo>
                  <a:cubicBezTo>
                    <a:pt x="2606" y="2409"/>
                    <a:pt x="2612" y="2416"/>
                    <a:pt x="2619" y="2422"/>
                  </a:cubicBezTo>
                  <a:cubicBezTo>
                    <a:pt x="2632" y="2430"/>
                    <a:pt x="2647" y="2434"/>
                    <a:pt x="2662" y="2434"/>
                  </a:cubicBezTo>
                  <a:cubicBezTo>
                    <a:pt x="2676" y="2434"/>
                    <a:pt x="2691" y="2430"/>
                    <a:pt x="2704" y="2422"/>
                  </a:cubicBezTo>
                  <a:cubicBezTo>
                    <a:pt x="2739" y="2399"/>
                    <a:pt x="2746" y="2351"/>
                    <a:pt x="2722" y="2318"/>
                  </a:cubicBezTo>
                  <a:cubicBezTo>
                    <a:pt x="2682" y="2262"/>
                    <a:pt x="2638" y="2196"/>
                    <a:pt x="2588" y="2125"/>
                  </a:cubicBezTo>
                  <a:cubicBezTo>
                    <a:pt x="2365" y="1797"/>
                    <a:pt x="2059" y="1346"/>
                    <a:pt x="1764" y="1026"/>
                  </a:cubicBezTo>
                  <a:cubicBezTo>
                    <a:pt x="1440" y="673"/>
                    <a:pt x="1195" y="494"/>
                    <a:pt x="908" y="319"/>
                  </a:cubicBezTo>
                  <a:cubicBezTo>
                    <a:pt x="676" y="179"/>
                    <a:pt x="332" y="26"/>
                    <a:pt x="86" y="1"/>
                  </a:cubicBezTo>
                  <a:cubicBezTo>
                    <a:pt x="83" y="1"/>
                    <a:pt x="80" y="1"/>
                    <a:pt x="78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20" name="Google Shape;2920;p17"/>
          <p:cNvGrpSpPr/>
          <p:nvPr/>
        </p:nvGrpSpPr>
        <p:grpSpPr>
          <a:xfrm flipH="1">
            <a:off x="11231930" y="5295670"/>
            <a:ext cx="556941" cy="883724"/>
            <a:chOff x="1296693" y="4078131"/>
            <a:chExt cx="417748" cy="662860"/>
          </a:xfrm>
        </p:grpSpPr>
        <p:sp>
          <p:nvSpPr>
            <p:cNvPr id="2921" name="Google Shape;2921;p17"/>
            <p:cNvSpPr/>
            <p:nvPr/>
          </p:nvSpPr>
          <p:spPr>
            <a:xfrm>
              <a:off x="1482074" y="4131614"/>
              <a:ext cx="149241" cy="234043"/>
            </a:xfrm>
            <a:custGeom>
              <a:avLst/>
              <a:gdLst/>
              <a:ahLst/>
              <a:cxnLst/>
              <a:rect l="l" t="t" r="r" b="b"/>
              <a:pathLst>
                <a:path w="2185" h="3361" extrusionOk="0">
                  <a:moveTo>
                    <a:pt x="1092" y="1"/>
                  </a:moveTo>
                  <a:cubicBezTo>
                    <a:pt x="681" y="1"/>
                    <a:pt x="280" y="260"/>
                    <a:pt x="117" y="637"/>
                  </a:cubicBezTo>
                  <a:cubicBezTo>
                    <a:pt x="2" y="903"/>
                    <a:pt x="0" y="1202"/>
                    <a:pt x="16" y="1492"/>
                  </a:cubicBezTo>
                  <a:cubicBezTo>
                    <a:pt x="53" y="2123"/>
                    <a:pt x="162" y="2753"/>
                    <a:pt x="343" y="3361"/>
                  </a:cubicBezTo>
                  <a:cubicBezTo>
                    <a:pt x="563" y="3345"/>
                    <a:pt x="1054" y="2969"/>
                    <a:pt x="1558" y="2406"/>
                  </a:cubicBezTo>
                  <a:cubicBezTo>
                    <a:pt x="1764" y="2177"/>
                    <a:pt x="1931" y="1909"/>
                    <a:pt x="2041" y="1620"/>
                  </a:cubicBezTo>
                  <a:cubicBezTo>
                    <a:pt x="2150" y="1333"/>
                    <a:pt x="2185" y="1007"/>
                    <a:pt x="2084" y="715"/>
                  </a:cubicBezTo>
                  <a:cubicBezTo>
                    <a:pt x="1947" y="315"/>
                    <a:pt x="1551" y="17"/>
                    <a:pt x="1128" y="1"/>
                  </a:cubicBezTo>
                  <a:cubicBezTo>
                    <a:pt x="1116" y="1"/>
                    <a:pt x="1104" y="1"/>
                    <a:pt x="1092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2" name="Google Shape;2922;p17"/>
            <p:cNvSpPr/>
            <p:nvPr/>
          </p:nvSpPr>
          <p:spPr>
            <a:xfrm>
              <a:off x="1401337" y="4078131"/>
              <a:ext cx="139815" cy="280768"/>
            </a:xfrm>
            <a:custGeom>
              <a:avLst/>
              <a:gdLst/>
              <a:ahLst/>
              <a:cxnLst/>
              <a:rect l="l" t="t" r="r" b="b"/>
              <a:pathLst>
                <a:path w="2047" h="4032" extrusionOk="0">
                  <a:moveTo>
                    <a:pt x="1001" y="1"/>
                  </a:moveTo>
                  <a:cubicBezTo>
                    <a:pt x="941" y="1"/>
                    <a:pt x="882" y="12"/>
                    <a:pt x="827" y="38"/>
                  </a:cubicBezTo>
                  <a:cubicBezTo>
                    <a:pt x="725" y="84"/>
                    <a:pt x="647" y="172"/>
                    <a:pt x="579" y="261"/>
                  </a:cubicBezTo>
                  <a:cubicBezTo>
                    <a:pt x="184" y="781"/>
                    <a:pt x="0" y="1446"/>
                    <a:pt x="29" y="2097"/>
                  </a:cubicBezTo>
                  <a:cubicBezTo>
                    <a:pt x="59" y="2750"/>
                    <a:pt x="419" y="3643"/>
                    <a:pt x="665" y="3922"/>
                  </a:cubicBezTo>
                  <a:cubicBezTo>
                    <a:pt x="732" y="3997"/>
                    <a:pt x="815" y="4031"/>
                    <a:pt x="900" y="4031"/>
                  </a:cubicBezTo>
                  <a:cubicBezTo>
                    <a:pt x="1046" y="4031"/>
                    <a:pt x="1201" y="3930"/>
                    <a:pt x="1300" y="3763"/>
                  </a:cubicBezTo>
                  <a:cubicBezTo>
                    <a:pt x="1813" y="2899"/>
                    <a:pt x="2046" y="1549"/>
                    <a:pt x="1675" y="618"/>
                  </a:cubicBezTo>
                  <a:cubicBezTo>
                    <a:pt x="1603" y="440"/>
                    <a:pt x="1512" y="264"/>
                    <a:pt x="1364" y="140"/>
                  </a:cubicBezTo>
                  <a:cubicBezTo>
                    <a:pt x="1264" y="55"/>
                    <a:pt x="1131" y="1"/>
                    <a:pt x="1001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3" name="Google Shape;2923;p17"/>
            <p:cNvSpPr/>
            <p:nvPr/>
          </p:nvSpPr>
          <p:spPr>
            <a:xfrm>
              <a:off x="1433304" y="4096376"/>
              <a:ext cx="29712" cy="244628"/>
            </a:xfrm>
            <a:custGeom>
              <a:avLst/>
              <a:gdLst/>
              <a:ahLst/>
              <a:cxnLst/>
              <a:rect l="l" t="t" r="r" b="b"/>
              <a:pathLst>
                <a:path w="435" h="3513" extrusionOk="0">
                  <a:moveTo>
                    <a:pt x="323" y="1"/>
                  </a:moveTo>
                  <a:cubicBezTo>
                    <a:pt x="277" y="1"/>
                    <a:pt x="236" y="34"/>
                    <a:pt x="226" y="82"/>
                  </a:cubicBezTo>
                  <a:cubicBezTo>
                    <a:pt x="7" y="1175"/>
                    <a:pt x="0" y="2176"/>
                    <a:pt x="206" y="3428"/>
                  </a:cubicBezTo>
                  <a:cubicBezTo>
                    <a:pt x="213" y="3464"/>
                    <a:pt x="239" y="3495"/>
                    <a:pt x="274" y="3507"/>
                  </a:cubicBezTo>
                  <a:cubicBezTo>
                    <a:pt x="286" y="3510"/>
                    <a:pt x="297" y="3512"/>
                    <a:pt x="308" y="3512"/>
                  </a:cubicBezTo>
                  <a:cubicBezTo>
                    <a:pt x="312" y="3512"/>
                    <a:pt x="317" y="3512"/>
                    <a:pt x="321" y="3511"/>
                  </a:cubicBezTo>
                  <a:cubicBezTo>
                    <a:pt x="376" y="3502"/>
                    <a:pt x="414" y="3450"/>
                    <a:pt x="405" y="3394"/>
                  </a:cubicBezTo>
                  <a:cubicBezTo>
                    <a:pt x="201" y="2151"/>
                    <a:pt x="206" y="1204"/>
                    <a:pt x="423" y="121"/>
                  </a:cubicBezTo>
                  <a:cubicBezTo>
                    <a:pt x="434" y="67"/>
                    <a:pt x="399" y="13"/>
                    <a:pt x="344" y="3"/>
                  </a:cubicBezTo>
                  <a:cubicBezTo>
                    <a:pt x="337" y="2"/>
                    <a:pt x="330" y="1"/>
                    <a:pt x="323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4" name="Google Shape;2924;p17"/>
            <p:cNvSpPr/>
            <p:nvPr/>
          </p:nvSpPr>
          <p:spPr>
            <a:xfrm>
              <a:off x="1465407" y="4086348"/>
              <a:ext cx="38523" cy="254655"/>
            </a:xfrm>
            <a:custGeom>
              <a:avLst/>
              <a:gdLst/>
              <a:ahLst/>
              <a:cxnLst/>
              <a:rect l="l" t="t" r="r" b="b"/>
              <a:pathLst>
                <a:path w="564" h="3657" extrusionOk="0">
                  <a:moveTo>
                    <a:pt x="117" y="0"/>
                  </a:moveTo>
                  <a:cubicBezTo>
                    <a:pt x="108" y="0"/>
                    <a:pt x="99" y="2"/>
                    <a:pt x="90" y="4"/>
                  </a:cubicBezTo>
                  <a:cubicBezTo>
                    <a:pt x="34" y="22"/>
                    <a:pt x="5" y="77"/>
                    <a:pt x="20" y="131"/>
                  </a:cubicBezTo>
                  <a:cubicBezTo>
                    <a:pt x="358" y="1298"/>
                    <a:pt x="355" y="2219"/>
                    <a:pt x="15" y="3531"/>
                  </a:cubicBezTo>
                  <a:cubicBezTo>
                    <a:pt x="1" y="3582"/>
                    <a:pt x="30" y="3636"/>
                    <a:pt x="78" y="3652"/>
                  </a:cubicBezTo>
                  <a:cubicBezTo>
                    <a:pt x="81" y="3654"/>
                    <a:pt x="84" y="3654"/>
                    <a:pt x="90" y="3654"/>
                  </a:cubicBezTo>
                  <a:cubicBezTo>
                    <a:pt x="98" y="3656"/>
                    <a:pt x="106" y="3657"/>
                    <a:pt x="114" y="3657"/>
                  </a:cubicBezTo>
                  <a:cubicBezTo>
                    <a:pt x="158" y="3657"/>
                    <a:pt x="200" y="3627"/>
                    <a:pt x="212" y="3581"/>
                  </a:cubicBezTo>
                  <a:cubicBezTo>
                    <a:pt x="562" y="2231"/>
                    <a:pt x="563" y="1279"/>
                    <a:pt x="215" y="74"/>
                  </a:cubicBezTo>
                  <a:cubicBezTo>
                    <a:pt x="202" y="28"/>
                    <a:pt x="161" y="0"/>
                    <a:pt x="117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5" name="Google Shape;2925;p17"/>
            <p:cNvSpPr/>
            <p:nvPr/>
          </p:nvSpPr>
          <p:spPr>
            <a:xfrm>
              <a:off x="1525584" y="4151949"/>
              <a:ext cx="188856" cy="237873"/>
            </a:xfrm>
            <a:custGeom>
              <a:avLst/>
              <a:gdLst/>
              <a:ahLst/>
              <a:cxnLst/>
              <a:rect l="l" t="t" r="r" b="b"/>
              <a:pathLst>
                <a:path w="2765" h="3416" extrusionOk="0">
                  <a:moveTo>
                    <a:pt x="2242" y="0"/>
                  </a:moveTo>
                  <a:cubicBezTo>
                    <a:pt x="2235" y="0"/>
                    <a:pt x="2227" y="0"/>
                    <a:pt x="2220" y="1"/>
                  </a:cubicBezTo>
                  <a:cubicBezTo>
                    <a:pt x="2026" y="7"/>
                    <a:pt x="1847" y="90"/>
                    <a:pt x="1680" y="189"/>
                  </a:cubicBezTo>
                  <a:cubicBezTo>
                    <a:pt x="813" y="693"/>
                    <a:pt x="165" y="1900"/>
                    <a:pt x="35" y="2894"/>
                  </a:cubicBezTo>
                  <a:cubicBezTo>
                    <a:pt x="0" y="3173"/>
                    <a:pt x="138" y="3416"/>
                    <a:pt x="373" y="3416"/>
                  </a:cubicBezTo>
                  <a:cubicBezTo>
                    <a:pt x="394" y="3416"/>
                    <a:pt x="416" y="3414"/>
                    <a:pt x="439" y="3410"/>
                  </a:cubicBezTo>
                  <a:cubicBezTo>
                    <a:pt x="803" y="3344"/>
                    <a:pt x="1638" y="2862"/>
                    <a:pt x="2064" y="2366"/>
                  </a:cubicBezTo>
                  <a:cubicBezTo>
                    <a:pt x="2488" y="1872"/>
                    <a:pt x="2753" y="1232"/>
                    <a:pt x="2762" y="581"/>
                  </a:cubicBezTo>
                  <a:cubicBezTo>
                    <a:pt x="2765" y="467"/>
                    <a:pt x="2758" y="352"/>
                    <a:pt x="2707" y="253"/>
                  </a:cubicBezTo>
                  <a:cubicBezTo>
                    <a:pt x="2622" y="88"/>
                    <a:pt x="2428" y="0"/>
                    <a:pt x="2242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6" name="Google Shape;2926;p17"/>
            <p:cNvSpPr/>
            <p:nvPr/>
          </p:nvSpPr>
          <p:spPr>
            <a:xfrm>
              <a:off x="1552223" y="4181754"/>
              <a:ext cx="153886" cy="196301"/>
            </a:xfrm>
            <a:custGeom>
              <a:avLst/>
              <a:gdLst/>
              <a:ahLst/>
              <a:cxnLst/>
              <a:rect l="l" t="t" r="r" b="b"/>
              <a:pathLst>
                <a:path w="2253" h="2819" extrusionOk="0">
                  <a:moveTo>
                    <a:pt x="2141" y="0"/>
                  </a:moveTo>
                  <a:cubicBezTo>
                    <a:pt x="2103" y="0"/>
                    <a:pt x="2067" y="21"/>
                    <a:pt x="2048" y="55"/>
                  </a:cubicBezTo>
                  <a:cubicBezTo>
                    <a:pt x="1553" y="1042"/>
                    <a:pt x="971" y="1792"/>
                    <a:pt x="44" y="2645"/>
                  </a:cubicBezTo>
                  <a:cubicBezTo>
                    <a:pt x="5" y="2683"/>
                    <a:pt x="1" y="2747"/>
                    <a:pt x="39" y="2786"/>
                  </a:cubicBezTo>
                  <a:cubicBezTo>
                    <a:pt x="52" y="2799"/>
                    <a:pt x="66" y="2808"/>
                    <a:pt x="81" y="2814"/>
                  </a:cubicBezTo>
                  <a:cubicBezTo>
                    <a:pt x="91" y="2817"/>
                    <a:pt x="101" y="2818"/>
                    <a:pt x="111" y="2818"/>
                  </a:cubicBezTo>
                  <a:cubicBezTo>
                    <a:pt x="137" y="2818"/>
                    <a:pt x="162" y="2809"/>
                    <a:pt x="181" y="2791"/>
                  </a:cubicBezTo>
                  <a:cubicBezTo>
                    <a:pt x="1114" y="1932"/>
                    <a:pt x="1728" y="1139"/>
                    <a:pt x="2229" y="146"/>
                  </a:cubicBezTo>
                  <a:cubicBezTo>
                    <a:pt x="2252" y="96"/>
                    <a:pt x="2232" y="36"/>
                    <a:pt x="2184" y="10"/>
                  </a:cubicBezTo>
                  <a:cubicBezTo>
                    <a:pt x="2170" y="3"/>
                    <a:pt x="2155" y="0"/>
                    <a:pt x="21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7" name="Google Shape;2927;p17"/>
            <p:cNvSpPr/>
            <p:nvPr/>
          </p:nvSpPr>
          <p:spPr>
            <a:xfrm>
              <a:off x="1537196" y="4162673"/>
              <a:ext cx="160852" cy="203822"/>
            </a:xfrm>
            <a:custGeom>
              <a:avLst/>
              <a:gdLst/>
              <a:ahLst/>
              <a:cxnLst/>
              <a:rect l="l" t="t" r="r" b="b"/>
              <a:pathLst>
                <a:path w="2355" h="2927" extrusionOk="0">
                  <a:moveTo>
                    <a:pt x="2239" y="1"/>
                  </a:moveTo>
                  <a:cubicBezTo>
                    <a:pt x="2219" y="1"/>
                    <a:pt x="2199" y="7"/>
                    <a:pt x="2181" y="20"/>
                  </a:cubicBezTo>
                  <a:cubicBezTo>
                    <a:pt x="1165" y="755"/>
                    <a:pt x="578" y="1502"/>
                    <a:pt x="22" y="2783"/>
                  </a:cubicBezTo>
                  <a:cubicBezTo>
                    <a:pt x="1" y="2834"/>
                    <a:pt x="24" y="2894"/>
                    <a:pt x="75" y="2916"/>
                  </a:cubicBezTo>
                  <a:cubicBezTo>
                    <a:pt x="76" y="2919"/>
                    <a:pt x="81" y="2920"/>
                    <a:pt x="82" y="2920"/>
                  </a:cubicBezTo>
                  <a:cubicBezTo>
                    <a:pt x="94" y="2924"/>
                    <a:pt x="105" y="2926"/>
                    <a:pt x="116" y="2926"/>
                  </a:cubicBezTo>
                  <a:cubicBezTo>
                    <a:pt x="156" y="2926"/>
                    <a:pt x="192" y="2903"/>
                    <a:pt x="206" y="2864"/>
                  </a:cubicBezTo>
                  <a:cubicBezTo>
                    <a:pt x="747" y="1619"/>
                    <a:pt x="1314" y="893"/>
                    <a:pt x="2299" y="182"/>
                  </a:cubicBezTo>
                  <a:cubicBezTo>
                    <a:pt x="2343" y="150"/>
                    <a:pt x="2354" y="87"/>
                    <a:pt x="2321" y="42"/>
                  </a:cubicBezTo>
                  <a:cubicBezTo>
                    <a:pt x="2301" y="16"/>
                    <a:pt x="2271" y="1"/>
                    <a:pt x="2239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8" name="Google Shape;2928;p17"/>
            <p:cNvSpPr/>
            <p:nvPr/>
          </p:nvSpPr>
          <p:spPr>
            <a:xfrm>
              <a:off x="1420735" y="4255920"/>
              <a:ext cx="201561" cy="154659"/>
            </a:xfrm>
            <a:custGeom>
              <a:avLst/>
              <a:gdLst/>
              <a:ahLst/>
              <a:cxnLst/>
              <a:rect l="l" t="t" r="r" b="b"/>
              <a:pathLst>
                <a:path w="2951" h="2221" extrusionOk="0">
                  <a:moveTo>
                    <a:pt x="1559" y="0"/>
                  </a:moveTo>
                  <a:cubicBezTo>
                    <a:pt x="1426" y="0"/>
                    <a:pt x="1313" y="58"/>
                    <a:pt x="1210" y="160"/>
                  </a:cubicBezTo>
                  <a:cubicBezTo>
                    <a:pt x="978" y="394"/>
                    <a:pt x="1016" y="815"/>
                    <a:pt x="1016" y="815"/>
                  </a:cubicBezTo>
                  <a:cubicBezTo>
                    <a:pt x="1016" y="815"/>
                    <a:pt x="914" y="430"/>
                    <a:pt x="796" y="299"/>
                  </a:cubicBezTo>
                  <a:cubicBezTo>
                    <a:pt x="718" y="211"/>
                    <a:pt x="608" y="156"/>
                    <a:pt x="494" y="156"/>
                  </a:cubicBezTo>
                  <a:cubicBezTo>
                    <a:pt x="438" y="156"/>
                    <a:pt x="381" y="169"/>
                    <a:pt x="327" y="198"/>
                  </a:cubicBezTo>
                  <a:cubicBezTo>
                    <a:pt x="88" y="328"/>
                    <a:pt x="0" y="528"/>
                    <a:pt x="67" y="815"/>
                  </a:cubicBezTo>
                  <a:cubicBezTo>
                    <a:pt x="174" y="1264"/>
                    <a:pt x="525" y="1791"/>
                    <a:pt x="678" y="1925"/>
                  </a:cubicBezTo>
                  <a:cubicBezTo>
                    <a:pt x="898" y="2119"/>
                    <a:pt x="1084" y="2221"/>
                    <a:pt x="1318" y="2221"/>
                  </a:cubicBezTo>
                  <a:cubicBezTo>
                    <a:pt x="1424" y="2221"/>
                    <a:pt x="1539" y="2200"/>
                    <a:pt x="1672" y="2157"/>
                  </a:cubicBezTo>
                  <a:cubicBezTo>
                    <a:pt x="1872" y="2093"/>
                    <a:pt x="2173" y="1938"/>
                    <a:pt x="2488" y="1750"/>
                  </a:cubicBezTo>
                  <a:cubicBezTo>
                    <a:pt x="2844" y="1539"/>
                    <a:pt x="2950" y="1299"/>
                    <a:pt x="2848" y="1092"/>
                  </a:cubicBezTo>
                  <a:cubicBezTo>
                    <a:pt x="2770" y="934"/>
                    <a:pt x="2606" y="855"/>
                    <a:pt x="2435" y="855"/>
                  </a:cubicBezTo>
                  <a:cubicBezTo>
                    <a:pt x="2409" y="855"/>
                    <a:pt x="2383" y="856"/>
                    <a:pt x="2357" y="860"/>
                  </a:cubicBezTo>
                  <a:cubicBezTo>
                    <a:pt x="2106" y="895"/>
                    <a:pt x="1898" y="1118"/>
                    <a:pt x="1898" y="1118"/>
                  </a:cubicBezTo>
                  <a:cubicBezTo>
                    <a:pt x="1898" y="1118"/>
                    <a:pt x="2047" y="926"/>
                    <a:pt x="2108" y="655"/>
                  </a:cubicBezTo>
                  <a:cubicBezTo>
                    <a:pt x="2203" y="246"/>
                    <a:pt x="1924" y="96"/>
                    <a:pt x="1738" y="32"/>
                  </a:cubicBezTo>
                  <a:cubicBezTo>
                    <a:pt x="1674" y="11"/>
                    <a:pt x="1615" y="0"/>
                    <a:pt x="155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9" name="Google Shape;2929;p17"/>
            <p:cNvSpPr/>
            <p:nvPr/>
          </p:nvSpPr>
          <p:spPr>
            <a:xfrm>
              <a:off x="1296693" y="4422777"/>
              <a:ext cx="165087" cy="250477"/>
            </a:xfrm>
            <a:custGeom>
              <a:avLst/>
              <a:gdLst/>
              <a:ahLst/>
              <a:cxnLst/>
              <a:rect l="l" t="t" r="r" b="b"/>
              <a:pathLst>
                <a:path w="2417" h="3597" extrusionOk="0">
                  <a:moveTo>
                    <a:pt x="1" y="0"/>
                  </a:moveTo>
                  <a:lnTo>
                    <a:pt x="1" y="0"/>
                  </a:lnTo>
                  <a:cubicBezTo>
                    <a:pt x="260" y="1465"/>
                    <a:pt x="1161" y="2803"/>
                    <a:pt x="2417" y="3597"/>
                  </a:cubicBezTo>
                  <a:cubicBezTo>
                    <a:pt x="1873" y="2249"/>
                    <a:pt x="1044" y="101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0" name="Google Shape;2930;p17"/>
            <p:cNvSpPr/>
            <p:nvPr/>
          </p:nvSpPr>
          <p:spPr>
            <a:xfrm rot="350661">
              <a:off x="1464139" y="4451163"/>
              <a:ext cx="105937" cy="193104"/>
            </a:xfrm>
            <a:custGeom>
              <a:avLst/>
              <a:gdLst/>
              <a:ahLst/>
              <a:cxnLst/>
              <a:rect l="l" t="t" r="r" b="b"/>
              <a:pathLst>
                <a:path w="1551" h="2773" extrusionOk="0">
                  <a:moveTo>
                    <a:pt x="1410" y="1"/>
                  </a:moveTo>
                  <a:lnTo>
                    <a:pt x="1410" y="1"/>
                  </a:lnTo>
                  <a:cubicBezTo>
                    <a:pt x="996" y="827"/>
                    <a:pt x="584" y="1650"/>
                    <a:pt x="171" y="2475"/>
                  </a:cubicBezTo>
                  <a:lnTo>
                    <a:pt x="113" y="2634"/>
                  </a:lnTo>
                  <a:lnTo>
                    <a:pt x="27" y="2364"/>
                  </a:lnTo>
                  <a:cubicBezTo>
                    <a:pt x="18" y="2359"/>
                    <a:pt x="11" y="2353"/>
                    <a:pt x="1" y="2347"/>
                  </a:cubicBezTo>
                  <a:lnTo>
                    <a:pt x="1" y="2347"/>
                  </a:lnTo>
                  <a:cubicBezTo>
                    <a:pt x="40" y="2442"/>
                    <a:pt x="78" y="2539"/>
                    <a:pt x="113" y="2636"/>
                  </a:cubicBezTo>
                  <a:lnTo>
                    <a:pt x="64" y="2773"/>
                  </a:lnTo>
                  <a:cubicBezTo>
                    <a:pt x="492" y="2434"/>
                    <a:pt x="890" y="2048"/>
                    <a:pt x="1158" y="1575"/>
                  </a:cubicBezTo>
                  <a:cubicBezTo>
                    <a:pt x="1426" y="1099"/>
                    <a:pt x="1550" y="528"/>
                    <a:pt x="141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1" name="Google Shape;2931;p17"/>
            <p:cNvSpPr/>
            <p:nvPr/>
          </p:nvSpPr>
          <p:spPr>
            <a:xfrm>
              <a:off x="1545386" y="4171075"/>
              <a:ext cx="21242" cy="37185"/>
            </a:xfrm>
            <a:custGeom>
              <a:avLst/>
              <a:gdLst/>
              <a:ahLst/>
              <a:cxnLst/>
              <a:rect l="l" t="t" r="r" b="b"/>
              <a:pathLst>
                <a:path w="311" h="534" extrusionOk="0">
                  <a:moveTo>
                    <a:pt x="196" y="1"/>
                  </a:moveTo>
                  <a:cubicBezTo>
                    <a:pt x="166" y="1"/>
                    <a:pt x="136" y="15"/>
                    <a:pt x="114" y="47"/>
                  </a:cubicBezTo>
                  <a:cubicBezTo>
                    <a:pt x="66" y="116"/>
                    <a:pt x="41" y="206"/>
                    <a:pt x="22" y="286"/>
                  </a:cubicBezTo>
                  <a:cubicBezTo>
                    <a:pt x="6" y="366"/>
                    <a:pt x="0" y="441"/>
                    <a:pt x="53" y="508"/>
                  </a:cubicBezTo>
                  <a:cubicBezTo>
                    <a:pt x="65" y="525"/>
                    <a:pt x="80" y="534"/>
                    <a:pt x="97" y="534"/>
                  </a:cubicBezTo>
                  <a:cubicBezTo>
                    <a:pt x="106" y="534"/>
                    <a:pt x="116" y="532"/>
                    <a:pt x="126" y="527"/>
                  </a:cubicBezTo>
                  <a:cubicBezTo>
                    <a:pt x="264" y="464"/>
                    <a:pt x="311" y="232"/>
                    <a:pt x="293" y="94"/>
                  </a:cubicBezTo>
                  <a:cubicBezTo>
                    <a:pt x="287" y="36"/>
                    <a:pt x="242" y="1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2" name="Google Shape;2932;p17"/>
            <p:cNvSpPr/>
            <p:nvPr/>
          </p:nvSpPr>
          <p:spPr>
            <a:xfrm>
              <a:off x="1570842" y="4158162"/>
              <a:ext cx="19466" cy="28411"/>
            </a:xfrm>
            <a:custGeom>
              <a:avLst/>
              <a:gdLst/>
              <a:ahLst/>
              <a:cxnLst/>
              <a:rect l="l" t="t" r="r" b="b"/>
              <a:pathLst>
                <a:path w="285" h="408" extrusionOk="0">
                  <a:moveTo>
                    <a:pt x="196" y="0"/>
                  </a:moveTo>
                  <a:cubicBezTo>
                    <a:pt x="176" y="0"/>
                    <a:pt x="155" y="7"/>
                    <a:pt x="139" y="20"/>
                  </a:cubicBezTo>
                  <a:cubicBezTo>
                    <a:pt x="94" y="59"/>
                    <a:pt x="59" y="103"/>
                    <a:pt x="35" y="158"/>
                  </a:cubicBezTo>
                  <a:cubicBezTo>
                    <a:pt x="22" y="186"/>
                    <a:pt x="12" y="215"/>
                    <a:pt x="6" y="244"/>
                  </a:cubicBezTo>
                  <a:cubicBezTo>
                    <a:pt x="0" y="272"/>
                    <a:pt x="0" y="300"/>
                    <a:pt x="12" y="325"/>
                  </a:cubicBezTo>
                  <a:cubicBezTo>
                    <a:pt x="15" y="336"/>
                    <a:pt x="21" y="345"/>
                    <a:pt x="28" y="352"/>
                  </a:cubicBezTo>
                  <a:cubicBezTo>
                    <a:pt x="35" y="361"/>
                    <a:pt x="39" y="365"/>
                    <a:pt x="38" y="365"/>
                  </a:cubicBezTo>
                  <a:cubicBezTo>
                    <a:pt x="38" y="365"/>
                    <a:pt x="37" y="364"/>
                    <a:pt x="34" y="361"/>
                  </a:cubicBezTo>
                  <a:lnTo>
                    <a:pt x="34" y="361"/>
                  </a:lnTo>
                  <a:cubicBezTo>
                    <a:pt x="51" y="388"/>
                    <a:pt x="81" y="408"/>
                    <a:pt x="113" y="408"/>
                  </a:cubicBezTo>
                  <a:cubicBezTo>
                    <a:pt x="121" y="408"/>
                    <a:pt x="129" y="406"/>
                    <a:pt x="137" y="403"/>
                  </a:cubicBezTo>
                  <a:cubicBezTo>
                    <a:pt x="172" y="390"/>
                    <a:pt x="200" y="381"/>
                    <a:pt x="223" y="352"/>
                  </a:cubicBezTo>
                  <a:cubicBezTo>
                    <a:pt x="245" y="325"/>
                    <a:pt x="260" y="279"/>
                    <a:pt x="268" y="244"/>
                  </a:cubicBezTo>
                  <a:cubicBezTo>
                    <a:pt x="285" y="177"/>
                    <a:pt x="283" y="118"/>
                    <a:pt x="267" y="52"/>
                  </a:cubicBezTo>
                  <a:cubicBezTo>
                    <a:pt x="259" y="17"/>
                    <a:pt x="228" y="0"/>
                    <a:pt x="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3" name="Google Shape;2933;p17"/>
            <p:cNvSpPr/>
            <p:nvPr/>
          </p:nvSpPr>
          <p:spPr>
            <a:xfrm rot="487005" flipH="1">
              <a:off x="1446104" y="4368547"/>
              <a:ext cx="43856" cy="371208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1483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3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1" name="Google Shape;3101;p19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2" name="Google Shape;3102;p19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3" name="Google Shape;3103;p19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104" name="Google Shape;3104;p19"/>
          <p:cNvGrpSpPr/>
          <p:nvPr/>
        </p:nvGrpSpPr>
        <p:grpSpPr>
          <a:xfrm>
            <a:off x="137451" y="6118346"/>
            <a:ext cx="11970264" cy="661941"/>
            <a:chOff x="103088" y="4588759"/>
            <a:chExt cx="8977698" cy="496456"/>
          </a:xfrm>
        </p:grpSpPr>
        <p:sp>
          <p:nvSpPr>
            <p:cNvPr id="3105" name="Google Shape;3105;p19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106" name="Google Shape;3106;p19"/>
            <p:cNvGrpSpPr/>
            <p:nvPr/>
          </p:nvGrpSpPr>
          <p:grpSpPr>
            <a:xfrm>
              <a:off x="103087" y="4641588"/>
              <a:ext cx="142923" cy="130526"/>
              <a:chOff x="178100" y="3904645"/>
              <a:chExt cx="142923" cy="130526"/>
            </a:xfrm>
          </p:grpSpPr>
          <p:sp>
            <p:nvSpPr>
              <p:cNvPr id="3107" name="Google Shape;3107;p1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8" name="Google Shape;3108;p1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9" name="Google Shape;3109;p1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10" name="Google Shape;3110;p19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3111" name="Google Shape;3111;p19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2" name="Google Shape;3112;p19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13" name="Google Shape;3113;p19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3114" name="Google Shape;3114;p1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5" name="Google Shape;3115;p1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6" name="Google Shape;3116;p1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117" name="Google Shape;3117;p19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118" name="Google Shape;3118;p19"/>
            <p:cNvGrpSpPr/>
            <p:nvPr/>
          </p:nvGrpSpPr>
          <p:grpSpPr>
            <a:xfrm>
              <a:off x="834763" y="4933213"/>
              <a:ext cx="142923" cy="130526"/>
              <a:chOff x="178100" y="3904645"/>
              <a:chExt cx="142923" cy="130526"/>
            </a:xfrm>
          </p:grpSpPr>
          <p:sp>
            <p:nvSpPr>
              <p:cNvPr id="3119" name="Google Shape;3119;p1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0" name="Google Shape;3120;p1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1" name="Google Shape;3121;p1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22" name="Google Shape;3122;p19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3123" name="Google Shape;3123;p1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4" name="Google Shape;3124;p1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5" name="Google Shape;3125;p1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126" name="Google Shape;3126;p19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127" name="Google Shape;3127;p19"/>
            <p:cNvGrpSpPr/>
            <p:nvPr/>
          </p:nvGrpSpPr>
          <p:grpSpPr>
            <a:xfrm>
              <a:off x="1088463" y="4638600"/>
              <a:ext cx="142923" cy="130526"/>
              <a:chOff x="178100" y="3904645"/>
              <a:chExt cx="142923" cy="130526"/>
            </a:xfrm>
          </p:grpSpPr>
          <p:sp>
            <p:nvSpPr>
              <p:cNvPr id="3128" name="Google Shape;3128;p1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9" name="Google Shape;3129;p1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0" name="Google Shape;3130;p1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31" name="Google Shape;3131;p19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3132" name="Google Shape;3132;p1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3" name="Google Shape;3133;p1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34" name="Google Shape;3134;p19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3135" name="Google Shape;3135;p1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6" name="Google Shape;3136;p1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7" name="Google Shape;3137;p1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38" name="Google Shape;3138;p19"/>
            <p:cNvGrpSpPr/>
            <p:nvPr/>
          </p:nvGrpSpPr>
          <p:grpSpPr>
            <a:xfrm>
              <a:off x="2621688" y="4908138"/>
              <a:ext cx="142923" cy="130526"/>
              <a:chOff x="178100" y="3904645"/>
              <a:chExt cx="142923" cy="130526"/>
            </a:xfrm>
          </p:grpSpPr>
          <p:sp>
            <p:nvSpPr>
              <p:cNvPr id="3139" name="Google Shape;3139;p1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0" name="Google Shape;3140;p1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1" name="Google Shape;3141;p1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42" name="Google Shape;3142;p19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3143" name="Google Shape;3143;p1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4" name="Google Shape;3144;p1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145" name="Google Shape;3145;p19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146" name="Google Shape;3146;p19"/>
            <p:cNvGrpSpPr/>
            <p:nvPr/>
          </p:nvGrpSpPr>
          <p:grpSpPr>
            <a:xfrm>
              <a:off x="1927025" y="4603875"/>
              <a:ext cx="142923" cy="130526"/>
              <a:chOff x="178100" y="3904645"/>
              <a:chExt cx="142923" cy="130526"/>
            </a:xfrm>
          </p:grpSpPr>
          <p:sp>
            <p:nvSpPr>
              <p:cNvPr id="3147" name="Google Shape;3147;p1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8" name="Google Shape;3148;p1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9" name="Google Shape;3149;p1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50" name="Google Shape;3150;p19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3151" name="Google Shape;3151;p1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52" name="Google Shape;3152;p1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53" name="Google Shape;3153;p19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3154" name="Google Shape;3154;p1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55" name="Google Shape;3155;p1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56" name="Google Shape;3156;p1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57" name="Google Shape;3157;p19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3158" name="Google Shape;3158;p1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59" name="Google Shape;3159;p1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60" name="Google Shape;3160;p19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3161" name="Google Shape;3161;p1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62" name="Google Shape;3162;p1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63" name="Google Shape;3163;p1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164" name="Google Shape;3164;p19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165" name="Google Shape;3165;p19"/>
            <p:cNvGrpSpPr/>
            <p:nvPr/>
          </p:nvGrpSpPr>
          <p:grpSpPr>
            <a:xfrm flipH="1">
              <a:off x="8761575" y="4655463"/>
              <a:ext cx="142923" cy="130526"/>
              <a:chOff x="178100" y="3904645"/>
              <a:chExt cx="142923" cy="130526"/>
            </a:xfrm>
          </p:grpSpPr>
          <p:sp>
            <p:nvSpPr>
              <p:cNvPr id="3166" name="Google Shape;3166;p1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67" name="Google Shape;3167;p1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68" name="Google Shape;3168;p1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69" name="Google Shape;3169;p19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3170" name="Google Shape;3170;p1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71" name="Google Shape;3171;p1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72" name="Google Shape;3172;p19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3173" name="Google Shape;3173;p1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74" name="Google Shape;3174;p1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75" name="Google Shape;3175;p1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176" name="Google Shape;3176;p19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7" name="Google Shape;3177;p19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178" name="Google Shape;3178;p19"/>
            <p:cNvGrpSpPr/>
            <p:nvPr/>
          </p:nvGrpSpPr>
          <p:grpSpPr>
            <a:xfrm flipH="1">
              <a:off x="8078788" y="4799888"/>
              <a:ext cx="142923" cy="130526"/>
              <a:chOff x="178100" y="3904645"/>
              <a:chExt cx="142923" cy="130526"/>
            </a:xfrm>
          </p:grpSpPr>
          <p:sp>
            <p:nvSpPr>
              <p:cNvPr id="3179" name="Google Shape;3179;p1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80" name="Google Shape;3180;p1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81" name="Google Shape;3181;p1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82" name="Google Shape;3182;p19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3183" name="Google Shape;3183;p1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84" name="Google Shape;3184;p1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85" name="Google Shape;3185;p19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3186" name="Google Shape;3186;p1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87" name="Google Shape;3187;p1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88" name="Google Shape;3188;p1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189" name="Google Shape;3189;p19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190" name="Google Shape;3190;p19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3191" name="Google Shape;3191;p1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92" name="Google Shape;3192;p1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193" name="Google Shape;3193;p19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194" name="Google Shape;3194;p19"/>
            <p:cNvGrpSpPr/>
            <p:nvPr/>
          </p:nvGrpSpPr>
          <p:grpSpPr>
            <a:xfrm flipH="1">
              <a:off x="7047313" y="4735613"/>
              <a:ext cx="142923" cy="130526"/>
              <a:chOff x="178100" y="3904645"/>
              <a:chExt cx="142923" cy="130526"/>
            </a:xfrm>
          </p:grpSpPr>
          <p:sp>
            <p:nvSpPr>
              <p:cNvPr id="3195" name="Google Shape;3195;p1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96" name="Google Shape;3196;p1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97" name="Google Shape;3197;p1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98" name="Google Shape;3198;p19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3199" name="Google Shape;3199;p1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00" name="Google Shape;3200;p1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01" name="Google Shape;3201;p19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3202" name="Google Shape;3202;p1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03" name="Google Shape;3203;p1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04" name="Google Shape;3204;p1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205" name="Google Shape;3205;p19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206" name="Google Shape;3206;p19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3207" name="Google Shape;3207;p1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08" name="Google Shape;3208;p1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09" name="Google Shape;3209;p1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10" name="Google Shape;3210;p19"/>
            <p:cNvGrpSpPr/>
            <p:nvPr/>
          </p:nvGrpSpPr>
          <p:grpSpPr>
            <a:xfrm flipH="1">
              <a:off x="3504875" y="4870688"/>
              <a:ext cx="142923" cy="130526"/>
              <a:chOff x="178100" y="3904645"/>
              <a:chExt cx="142923" cy="130526"/>
            </a:xfrm>
          </p:grpSpPr>
          <p:sp>
            <p:nvSpPr>
              <p:cNvPr id="3211" name="Google Shape;3211;p1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2" name="Google Shape;3212;p1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3" name="Google Shape;3213;p1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14" name="Google Shape;3214;p19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3215" name="Google Shape;3215;p1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6" name="Google Shape;3216;p1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17" name="Google Shape;3217;p19"/>
            <p:cNvGrpSpPr/>
            <p:nvPr/>
          </p:nvGrpSpPr>
          <p:grpSpPr>
            <a:xfrm flipH="1">
              <a:off x="3950663" y="4855325"/>
              <a:ext cx="142923" cy="130526"/>
              <a:chOff x="178100" y="3904645"/>
              <a:chExt cx="142923" cy="130526"/>
            </a:xfrm>
          </p:grpSpPr>
          <p:sp>
            <p:nvSpPr>
              <p:cNvPr id="3218" name="Google Shape;3218;p1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9" name="Google Shape;3219;p1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0" name="Google Shape;3220;p1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21" name="Google Shape;3221;p19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3222" name="Google Shape;3222;p1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3" name="Google Shape;3223;p1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24" name="Google Shape;3224;p19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3225" name="Google Shape;3225;p1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6" name="Google Shape;3226;p1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7" name="Google Shape;3227;p1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28" name="Google Shape;3228;p19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3229" name="Google Shape;3229;p1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30" name="Google Shape;3230;p1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31" name="Google Shape;3231;p19"/>
            <p:cNvGrpSpPr/>
            <p:nvPr/>
          </p:nvGrpSpPr>
          <p:grpSpPr>
            <a:xfrm>
              <a:off x="2916488" y="4589988"/>
              <a:ext cx="142923" cy="130526"/>
              <a:chOff x="178100" y="3904645"/>
              <a:chExt cx="142923" cy="130526"/>
            </a:xfrm>
          </p:grpSpPr>
          <p:sp>
            <p:nvSpPr>
              <p:cNvPr id="3232" name="Google Shape;3232;p1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33" name="Google Shape;3233;p1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34" name="Google Shape;3234;p1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35" name="Google Shape;3235;p19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3236" name="Google Shape;3236;p1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37" name="Google Shape;3237;p1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238" name="Google Shape;3238;p19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239" name="Google Shape;3239;p19"/>
            <p:cNvGrpSpPr/>
            <p:nvPr/>
          </p:nvGrpSpPr>
          <p:grpSpPr>
            <a:xfrm>
              <a:off x="4632438" y="4603875"/>
              <a:ext cx="142923" cy="130526"/>
              <a:chOff x="178100" y="3904645"/>
              <a:chExt cx="142923" cy="130526"/>
            </a:xfrm>
          </p:grpSpPr>
          <p:sp>
            <p:nvSpPr>
              <p:cNvPr id="3240" name="Google Shape;3240;p1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1" name="Google Shape;3241;p1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2" name="Google Shape;3242;p1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43" name="Google Shape;3243;p19"/>
            <p:cNvGrpSpPr/>
            <p:nvPr/>
          </p:nvGrpSpPr>
          <p:grpSpPr>
            <a:xfrm>
              <a:off x="6178388" y="4603875"/>
              <a:ext cx="142923" cy="130526"/>
              <a:chOff x="178100" y="3904645"/>
              <a:chExt cx="142923" cy="130526"/>
            </a:xfrm>
          </p:grpSpPr>
          <p:sp>
            <p:nvSpPr>
              <p:cNvPr id="3244" name="Google Shape;3244;p1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5" name="Google Shape;3245;p1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6" name="Google Shape;3246;p1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47" name="Google Shape;3247;p19"/>
            <p:cNvGrpSpPr/>
            <p:nvPr/>
          </p:nvGrpSpPr>
          <p:grpSpPr>
            <a:xfrm>
              <a:off x="5250150" y="4638600"/>
              <a:ext cx="142923" cy="130526"/>
              <a:chOff x="178100" y="3904645"/>
              <a:chExt cx="142923" cy="130526"/>
            </a:xfrm>
          </p:grpSpPr>
          <p:sp>
            <p:nvSpPr>
              <p:cNvPr id="3248" name="Google Shape;3248;p1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9" name="Google Shape;3249;p1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0" name="Google Shape;3250;p1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51" name="Google Shape;3251;p19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3252" name="Google Shape;3252;p1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3" name="Google Shape;3253;p1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54" name="Google Shape;3254;p19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3255" name="Google Shape;3255;p1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6" name="Google Shape;3256;p1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257" name="Google Shape;3257;p19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8" name="Google Shape;3258;p19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59" name="Google Shape;3259;p19"/>
          <p:cNvSpPr txBox="1">
            <a:spLocks noGrp="1"/>
          </p:cNvSpPr>
          <p:nvPr>
            <p:ph type="subTitle" idx="1"/>
          </p:nvPr>
        </p:nvSpPr>
        <p:spPr>
          <a:xfrm>
            <a:off x="960000" y="5411713"/>
            <a:ext cx="10272000" cy="4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0" name="Google Shape;3260;p19"/>
          <p:cNvSpPr txBox="1">
            <a:spLocks noGrp="1"/>
          </p:cNvSpPr>
          <p:nvPr>
            <p:ph type="title"/>
          </p:nvPr>
        </p:nvSpPr>
        <p:spPr>
          <a:xfrm>
            <a:off x="960000" y="487680"/>
            <a:ext cx="102720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357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3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2" name="Google Shape;3262;p20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3" name="Google Shape;3263;p20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4" name="Google Shape;3264;p20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265" name="Google Shape;3265;p20"/>
          <p:cNvGrpSpPr/>
          <p:nvPr/>
        </p:nvGrpSpPr>
        <p:grpSpPr>
          <a:xfrm>
            <a:off x="137451" y="6118346"/>
            <a:ext cx="11970264" cy="661941"/>
            <a:chOff x="103088" y="4588759"/>
            <a:chExt cx="8977698" cy="496456"/>
          </a:xfrm>
        </p:grpSpPr>
        <p:sp>
          <p:nvSpPr>
            <p:cNvPr id="3266" name="Google Shape;3266;p20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267" name="Google Shape;3267;p20"/>
            <p:cNvGrpSpPr/>
            <p:nvPr/>
          </p:nvGrpSpPr>
          <p:grpSpPr>
            <a:xfrm>
              <a:off x="103087" y="4641588"/>
              <a:ext cx="142923" cy="130526"/>
              <a:chOff x="178100" y="3904645"/>
              <a:chExt cx="142923" cy="130526"/>
            </a:xfrm>
          </p:grpSpPr>
          <p:sp>
            <p:nvSpPr>
              <p:cNvPr id="3268" name="Google Shape;3268;p2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69" name="Google Shape;3269;p2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70" name="Google Shape;3270;p2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71" name="Google Shape;3271;p20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3272" name="Google Shape;3272;p20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73" name="Google Shape;3273;p20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74" name="Google Shape;3274;p20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3275" name="Google Shape;3275;p2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76" name="Google Shape;3276;p2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77" name="Google Shape;3277;p2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278" name="Google Shape;3278;p20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279" name="Google Shape;3279;p20"/>
            <p:cNvGrpSpPr/>
            <p:nvPr/>
          </p:nvGrpSpPr>
          <p:grpSpPr>
            <a:xfrm>
              <a:off x="834763" y="4933213"/>
              <a:ext cx="142923" cy="130526"/>
              <a:chOff x="178100" y="3904645"/>
              <a:chExt cx="142923" cy="130526"/>
            </a:xfrm>
          </p:grpSpPr>
          <p:sp>
            <p:nvSpPr>
              <p:cNvPr id="3280" name="Google Shape;3280;p2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81" name="Google Shape;3281;p2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82" name="Google Shape;3282;p2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83" name="Google Shape;3283;p20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3284" name="Google Shape;3284;p2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85" name="Google Shape;3285;p2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86" name="Google Shape;3286;p2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287" name="Google Shape;3287;p20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288" name="Google Shape;3288;p20"/>
            <p:cNvGrpSpPr/>
            <p:nvPr/>
          </p:nvGrpSpPr>
          <p:grpSpPr>
            <a:xfrm>
              <a:off x="1088463" y="4638600"/>
              <a:ext cx="142923" cy="130526"/>
              <a:chOff x="178100" y="3904645"/>
              <a:chExt cx="142923" cy="130526"/>
            </a:xfrm>
          </p:grpSpPr>
          <p:sp>
            <p:nvSpPr>
              <p:cNvPr id="3289" name="Google Shape;3289;p2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90" name="Google Shape;3290;p2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91" name="Google Shape;3291;p2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92" name="Google Shape;3292;p20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3293" name="Google Shape;3293;p2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94" name="Google Shape;3294;p2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95" name="Google Shape;3295;p20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3296" name="Google Shape;3296;p2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97" name="Google Shape;3297;p2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98" name="Google Shape;3298;p2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99" name="Google Shape;3299;p20"/>
            <p:cNvGrpSpPr/>
            <p:nvPr/>
          </p:nvGrpSpPr>
          <p:grpSpPr>
            <a:xfrm>
              <a:off x="2621688" y="4908138"/>
              <a:ext cx="142923" cy="130526"/>
              <a:chOff x="178100" y="3904645"/>
              <a:chExt cx="142923" cy="130526"/>
            </a:xfrm>
          </p:grpSpPr>
          <p:sp>
            <p:nvSpPr>
              <p:cNvPr id="3300" name="Google Shape;3300;p2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01" name="Google Shape;3301;p2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02" name="Google Shape;3302;p2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303" name="Google Shape;3303;p20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3304" name="Google Shape;3304;p2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05" name="Google Shape;3305;p2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306" name="Google Shape;3306;p20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307" name="Google Shape;3307;p20"/>
            <p:cNvGrpSpPr/>
            <p:nvPr/>
          </p:nvGrpSpPr>
          <p:grpSpPr>
            <a:xfrm>
              <a:off x="1927025" y="4603875"/>
              <a:ext cx="142923" cy="130526"/>
              <a:chOff x="178100" y="3904645"/>
              <a:chExt cx="142923" cy="130526"/>
            </a:xfrm>
          </p:grpSpPr>
          <p:sp>
            <p:nvSpPr>
              <p:cNvPr id="3308" name="Google Shape;3308;p2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09" name="Google Shape;3309;p2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10" name="Google Shape;3310;p2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311" name="Google Shape;3311;p20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3312" name="Google Shape;3312;p2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13" name="Google Shape;3313;p2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314" name="Google Shape;3314;p20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3315" name="Google Shape;3315;p2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16" name="Google Shape;3316;p2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17" name="Google Shape;3317;p2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318" name="Google Shape;3318;p20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3319" name="Google Shape;3319;p2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0" name="Google Shape;3320;p2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321" name="Google Shape;3321;p20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3322" name="Google Shape;3322;p2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3" name="Google Shape;3323;p2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4" name="Google Shape;3324;p2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325" name="Google Shape;3325;p20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326" name="Google Shape;3326;p20"/>
            <p:cNvGrpSpPr/>
            <p:nvPr/>
          </p:nvGrpSpPr>
          <p:grpSpPr>
            <a:xfrm flipH="1">
              <a:off x="8761575" y="4655463"/>
              <a:ext cx="142923" cy="130526"/>
              <a:chOff x="178100" y="3904645"/>
              <a:chExt cx="142923" cy="130526"/>
            </a:xfrm>
          </p:grpSpPr>
          <p:sp>
            <p:nvSpPr>
              <p:cNvPr id="3327" name="Google Shape;3327;p2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8" name="Google Shape;3328;p2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9" name="Google Shape;3329;p2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330" name="Google Shape;3330;p20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3331" name="Google Shape;3331;p2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2" name="Google Shape;3332;p2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333" name="Google Shape;3333;p20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3334" name="Google Shape;3334;p2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5" name="Google Shape;3335;p2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6" name="Google Shape;3336;p2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337" name="Google Shape;3337;p20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8" name="Google Shape;3338;p20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339" name="Google Shape;3339;p20"/>
            <p:cNvGrpSpPr/>
            <p:nvPr/>
          </p:nvGrpSpPr>
          <p:grpSpPr>
            <a:xfrm flipH="1">
              <a:off x="8078788" y="4799888"/>
              <a:ext cx="142923" cy="130526"/>
              <a:chOff x="178100" y="3904645"/>
              <a:chExt cx="142923" cy="130526"/>
            </a:xfrm>
          </p:grpSpPr>
          <p:sp>
            <p:nvSpPr>
              <p:cNvPr id="3340" name="Google Shape;3340;p2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1" name="Google Shape;3341;p2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2" name="Google Shape;3342;p2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343" name="Google Shape;3343;p20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3344" name="Google Shape;3344;p2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5" name="Google Shape;3345;p2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346" name="Google Shape;3346;p20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3347" name="Google Shape;3347;p2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8" name="Google Shape;3348;p2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9" name="Google Shape;3349;p2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350" name="Google Shape;3350;p20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351" name="Google Shape;3351;p20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3352" name="Google Shape;3352;p2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53" name="Google Shape;3353;p2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354" name="Google Shape;3354;p20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355" name="Google Shape;3355;p20"/>
            <p:cNvGrpSpPr/>
            <p:nvPr/>
          </p:nvGrpSpPr>
          <p:grpSpPr>
            <a:xfrm flipH="1">
              <a:off x="7047313" y="4735613"/>
              <a:ext cx="142923" cy="130526"/>
              <a:chOff x="178100" y="3904645"/>
              <a:chExt cx="142923" cy="130526"/>
            </a:xfrm>
          </p:grpSpPr>
          <p:sp>
            <p:nvSpPr>
              <p:cNvPr id="3356" name="Google Shape;3356;p2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57" name="Google Shape;3357;p2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58" name="Google Shape;3358;p2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359" name="Google Shape;3359;p20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3360" name="Google Shape;3360;p2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61" name="Google Shape;3361;p2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362" name="Google Shape;3362;p20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3363" name="Google Shape;3363;p2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64" name="Google Shape;3364;p2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65" name="Google Shape;3365;p2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366" name="Google Shape;3366;p20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367" name="Google Shape;3367;p20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3368" name="Google Shape;3368;p2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69" name="Google Shape;3369;p2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70" name="Google Shape;3370;p2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371" name="Google Shape;3371;p20"/>
            <p:cNvGrpSpPr/>
            <p:nvPr/>
          </p:nvGrpSpPr>
          <p:grpSpPr>
            <a:xfrm flipH="1">
              <a:off x="3504875" y="4870688"/>
              <a:ext cx="142923" cy="130526"/>
              <a:chOff x="178100" y="3904645"/>
              <a:chExt cx="142923" cy="130526"/>
            </a:xfrm>
          </p:grpSpPr>
          <p:sp>
            <p:nvSpPr>
              <p:cNvPr id="3372" name="Google Shape;3372;p2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73" name="Google Shape;3373;p2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74" name="Google Shape;3374;p2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375" name="Google Shape;3375;p20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3376" name="Google Shape;3376;p2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77" name="Google Shape;3377;p2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378" name="Google Shape;3378;p20"/>
            <p:cNvGrpSpPr/>
            <p:nvPr/>
          </p:nvGrpSpPr>
          <p:grpSpPr>
            <a:xfrm flipH="1">
              <a:off x="3950663" y="4855325"/>
              <a:ext cx="142923" cy="130526"/>
              <a:chOff x="178100" y="3904645"/>
              <a:chExt cx="142923" cy="130526"/>
            </a:xfrm>
          </p:grpSpPr>
          <p:sp>
            <p:nvSpPr>
              <p:cNvPr id="3379" name="Google Shape;3379;p2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80" name="Google Shape;3380;p2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81" name="Google Shape;3381;p2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382" name="Google Shape;3382;p20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3383" name="Google Shape;3383;p2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84" name="Google Shape;3384;p2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385" name="Google Shape;3385;p20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3386" name="Google Shape;3386;p2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87" name="Google Shape;3387;p2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88" name="Google Shape;3388;p2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389" name="Google Shape;3389;p20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3390" name="Google Shape;3390;p2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91" name="Google Shape;3391;p2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392" name="Google Shape;3392;p20"/>
            <p:cNvGrpSpPr/>
            <p:nvPr/>
          </p:nvGrpSpPr>
          <p:grpSpPr>
            <a:xfrm>
              <a:off x="2916488" y="4589988"/>
              <a:ext cx="142923" cy="130526"/>
              <a:chOff x="178100" y="3904645"/>
              <a:chExt cx="142923" cy="130526"/>
            </a:xfrm>
          </p:grpSpPr>
          <p:sp>
            <p:nvSpPr>
              <p:cNvPr id="3393" name="Google Shape;3393;p2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94" name="Google Shape;3394;p2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95" name="Google Shape;3395;p2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396" name="Google Shape;3396;p20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3397" name="Google Shape;3397;p2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98" name="Google Shape;3398;p2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399" name="Google Shape;3399;p20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400" name="Google Shape;3400;p20"/>
            <p:cNvGrpSpPr/>
            <p:nvPr/>
          </p:nvGrpSpPr>
          <p:grpSpPr>
            <a:xfrm>
              <a:off x="4632438" y="4603875"/>
              <a:ext cx="142923" cy="130526"/>
              <a:chOff x="178100" y="3904645"/>
              <a:chExt cx="142923" cy="130526"/>
            </a:xfrm>
          </p:grpSpPr>
          <p:sp>
            <p:nvSpPr>
              <p:cNvPr id="3401" name="Google Shape;3401;p2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02" name="Google Shape;3402;p2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03" name="Google Shape;3403;p2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404" name="Google Shape;3404;p20"/>
            <p:cNvGrpSpPr/>
            <p:nvPr/>
          </p:nvGrpSpPr>
          <p:grpSpPr>
            <a:xfrm>
              <a:off x="6178388" y="4603875"/>
              <a:ext cx="142923" cy="130526"/>
              <a:chOff x="178100" y="3904645"/>
              <a:chExt cx="142923" cy="130526"/>
            </a:xfrm>
          </p:grpSpPr>
          <p:sp>
            <p:nvSpPr>
              <p:cNvPr id="3405" name="Google Shape;3405;p2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06" name="Google Shape;3406;p2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07" name="Google Shape;3407;p2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408" name="Google Shape;3408;p20"/>
            <p:cNvGrpSpPr/>
            <p:nvPr/>
          </p:nvGrpSpPr>
          <p:grpSpPr>
            <a:xfrm>
              <a:off x="5250150" y="4638600"/>
              <a:ext cx="142923" cy="130526"/>
              <a:chOff x="178100" y="3904645"/>
              <a:chExt cx="142923" cy="130526"/>
            </a:xfrm>
          </p:grpSpPr>
          <p:sp>
            <p:nvSpPr>
              <p:cNvPr id="3409" name="Google Shape;3409;p2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10" name="Google Shape;3410;p2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11" name="Google Shape;3411;p2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412" name="Google Shape;3412;p20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3413" name="Google Shape;3413;p2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14" name="Google Shape;3414;p2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415" name="Google Shape;3415;p20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3416" name="Google Shape;3416;p2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17" name="Google Shape;3417;p2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418" name="Google Shape;3418;p20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9" name="Google Shape;3419;p20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20" name="Google Shape;3420;p20"/>
          <p:cNvSpPr txBox="1">
            <a:spLocks noGrp="1"/>
          </p:cNvSpPr>
          <p:nvPr>
            <p:ph type="subTitle" idx="1"/>
          </p:nvPr>
        </p:nvSpPr>
        <p:spPr>
          <a:xfrm>
            <a:off x="960000" y="3440667"/>
            <a:ext cx="3170000" cy="13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21" name="Google Shape;3421;p20"/>
          <p:cNvSpPr txBox="1">
            <a:spLocks noGrp="1"/>
          </p:cNvSpPr>
          <p:nvPr>
            <p:ph type="title"/>
          </p:nvPr>
        </p:nvSpPr>
        <p:spPr>
          <a:xfrm>
            <a:off x="960000" y="1957467"/>
            <a:ext cx="3170000" cy="15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281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3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3" name="Google Shape;3423;p21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4" name="Google Shape;3424;p21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5" name="Google Shape;3425;p21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426" name="Google Shape;3426;p21"/>
          <p:cNvGrpSpPr/>
          <p:nvPr/>
        </p:nvGrpSpPr>
        <p:grpSpPr>
          <a:xfrm>
            <a:off x="137451" y="6118346"/>
            <a:ext cx="11970264" cy="661941"/>
            <a:chOff x="103088" y="4588759"/>
            <a:chExt cx="8977698" cy="496456"/>
          </a:xfrm>
        </p:grpSpPr>
        <p:sp>
          <p:nvSpPr>
            <p:cNvPr id="3427" name="Google Shape;3427;p21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428" name="Google Shape;3428;p21"/>
            <p:cNvGrpSpPr/>
            <p:nvPr/>
          </p:nvGrpSpPr>
          <p:grpSpPr>
            <a:xfrm>
              <a:off x="103087" y="4641588"/>
              <a:ext cx="142923" cy="130526"/>
              <a:chOff x="178100" y="3904645"/>
              <a:chExt cx="142923" cy="130526"/>
            </a:xfrm>
          </p:grpSpPr>
          <p:sp>
            <p:nvSpPr>
              <p:cNvPr id="3429" name="Google Shape;3429;p2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0" name="Google Shape;3430;p2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1" name="Google Shape;3431;p2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432" name="Google Shape;3432;p21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3433" name="Google Shape;3433;p21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4" name="Google Shape;3434;p21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435" name="Google Shape;3435;p21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3436" name="Google Shape;3436;p2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7" name="Google Shape;3437;p2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8" name="Google Shape;3438;p2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439" name="Google Shape;3439;p21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440" name="Google Shape;3440;p21"/>
            <p:cNvGrpSpPr/>
            <p:nvPr/>
          </p:nvGrpSpPr>
          <p:grpSpPr>
            <a:xfrm>
              <a:off x="834763" y="4933213"/>
              <a:ext cx="142923" cy="130526"/>
              <a:chOff x="178100" y="3904645"/>
              <a:chExt cx="142923" cy="130526"/>
            </a:xfrm>
          </p:grpSpPr>
          <p:sp>
            <p:nvSpPr>
              <p:cNvPr id="3441" name="Google Shape;3441;p2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2" name="Google Shape;3442;p2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3" name="Google Shape;3443;p2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444" name="Google Shape;3444;p21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3445" name="Google Shape;3445;p2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6" name="Google Shape;3446;p2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7" name="Google Shape;3447;p2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448" name="Google Shape;3448;p21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449" name="Google Shape;3449;p21"/>
            <p:cNvGrpSpPr/>
            <p:nvPr/>
          </p:nvGrpSpPr>
          <p:grpSpPr>
            <a:xfrm>
              <a:off x="1088463" y="4638600"/>
              <a:ext cx="142923" cy="130526"/>
              <a:chOff x="178100" y="3904645"/>
              <a:chExt cx="142923" cy="130526"/>
            </a:xfrm>
          </p:grpSpPr>
          <p:sp>
            <p:nvSpPr>
              <p:cNvPr id="3450" name="Google Shape;3450;p2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1" name="Google Shape;3451;p2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2" name="Google Shape;3452;p2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453" name="Google Shape;3453;p21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3454" name="Google Shape;3454;p2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5" name="Google Shape;3455;p2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456" name="Google Shape;3456;p21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3457" name="Google Shape;3457;p2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8" name="Google Shape;3458;p2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9" name="Google Shape;3459;p2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460" name="Google Shape;3460;p21"/>
            <p:cNvGrpSpPr/>
            <p:nvPr/>
          </p:nvGrpSpPr>
          <p:grpSpPr>
            <a:xfrm>
              <a:off x="2621688" y="4908138"/>
              <a:ext cx="142923" cy="130526"/>
              <a:chOff x="178100" y="3904645"/>
              <a:chExt cx="142923" cy="130526"/>
            </a:xfrm>
          </p:grpSpPr>
          <p:sp>
            <p:nvSpPr>
              <p:cNvPr id="3461" name="Google Shape;3461;p2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2" name="Google Shape;3462;p2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3" name="Google Shape;3463;p2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464" name="Google Shape;3464;p21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3465" name="Google Shape;3465;p2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6" name="Google Shape;3466;p2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467" name="Google Shape;3467;p21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468" name="Google Shape;3468;p21"/>
            <p:cNvGrpSpPr/>
            <p:nvPr/>
          </p:nvGrpSpPr>
          <p:grpSpPr>
            <a:xfrm>
              <a:off x="1927025" y="4603875"/>
              <a:ext cx="142923" cy="130526"/>
              <a:chOff x="178100" y="3904645"/>
              <a:chExt cx="142923" cy="130526"/>
            </a:xfrm>
          </p:grpSpPr>
          <p:sp>
            <p:nvSpPr>
              <p:cNvPr id="3469" name="Google Shape;3469;p2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70" name="Google Shape;3470;p2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71" name="Google Shape;3471;p2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472" name="Google Shape;3472;p21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3473" name="Google Shape;3473;p2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74" name="Google Shape;3474;p2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475" name="Google Shape;3475;p21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3476" name="Google Shape;3476;p2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77" name="Google Shape;3477;p2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78" name="Google Shape;3478;p2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479" name="Google Shape;3479;p21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3480" name="Google Shape;3480;p2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81" name="Google Shape;3481;p2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482" name="Google Shape;3482;p21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3483" name="Google Shape;3483;p2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84" name="Google Shape;3484;p2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85" name="Google Shape;3485;p2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486" name="Google Shape;3486;p21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487" name="Google Shape;3487;p21"/>
            <p:cNvGrpSpPr/>
            <p:nvPr/>
          </p:nvGrpSpPr>
          <p:grpSpPr>
            <a:xfrm flipH="1">
              <a:off x="8761575" y="4655463"/>
              <a:ext cx="142923" cy="130526"/>
              <a:chOff x="178100" y="3904645"/>
              <a:chExt cx="142923" cy="130526"/>
            </a:xfrm>
          </p:grpSpPr>
          <p:sp>
            <p:nvSpPr>
              <p:cNvPr id="3488" name="Google Shape;3488;p2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89" name="Google Shape;3489;p2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0" name="Google Shape;3490;p2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491" name="Google Shape;3491;p21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3492" name="Google Shape;3492;p2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3" name="Google Shape;3493;p2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494" name="Google Shape;3494;p21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3495" name="Google Shape;3495;p2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6" name="Google Shape;3496;p2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7" name="Google Shape;3497;p2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498" name="Google Shape;3498;p21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9" name="Google Shape;3499;p21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500" name="Google Shape;3500;p21"/>
            <p:cNvGrpSpPr/>
            <p:nvPr/>
          </p:nvGrpSpPr>
          <p:grpSpPr>
            <a:xfrm flipH="1">
              <a:off x="8078788" y="4799888"/>
              <a:ext cx="142923" cy="130526"/>
              <a:chOff x="178100" y="3904645"/>
              <a:chExt cx="142923" cy="130526"/>
            </a:xfrm>
          </p:grpSpPr>
          <p:sp>
            <p:nvSpPr>
              <p:cNvPr id="3501" name="Google Shape;3501;p2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2" name="Google Shape;3502;p2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3" name="Google Shape;3503;p2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504" name="Google Shape;3504;p21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3505" name="Google Shape;3505;p2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6" name="Google Shape;3506;p2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507" name="Google Shape;3507;p21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3508" name="Google Shape;3508;p2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9" name="Google Shape;3509;p2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10" name="Google Shape;3510;p2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511" name="Google Shape;3511;p21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512" name="Google Shape;3512;p21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3513" name="Google Shape;3513;p2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14" name="Google Shape;3514;p2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515" name="Google Shape;3515;p21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516" name="Google Shape;3516;p21"/>
            <p:cNvGrpSpPr/>
            <p:nvPr/>
          </p:nvGrpSpPr>
          <p:grpSpPr>
            <a:xfrm flipH="1">
              <a:off x="7047313" y="4735613"/>
              <a:ext cx="142923" cy="130526"/>
              <a:chOff x="178100" y="3904645"/>
              <a:chExt cx="142923" cy="130526"/>
            </a:xfrm>
          </p:grpSpPr>
          <p:sp>
            <p:nvSpPr>
              <p:cNvPr id="3517" name="Google Shape;3517;p2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18" name="Google Shape;3518;p2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19" name="Google Shape;3519;p2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520" name="Google Shape;3520;p21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3521" name="Google Shape;3521;p2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22" name="Google Shape;3522;p2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523" name="Google Shape;3523;p21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3524" name="Google Shape;3524;p2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25" name="Google Shape;3525;p2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26" name="Google Shape;3526;p2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527" name="Google Shape;3527;p21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528" name="Google Shape;3528;p21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3529" name="Google Shape;3529;p2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0" name="Google Shape;3530;p2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1" name="Google Shape;3531;p2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532" name="Google Shape;3532;p21"/>
            <p:cNvGrpSpPr/>
            <p:nvPr/>
          </p:nvGrpSpPr>
          <p:grpSpPr>
            <a:xfrm flipH="1">
              <a:off x="3504875" y="4870688"/>
              <a:ext cx="142923" cy="130526"/>
              <a:chOff x="178100" y="3904645"/>
              <a:chExt cx="142923" cy="130526"/>
            </a:xfrm>
          </p:grpSpPr>
          <p:sp>
            <p:nvSpPr>
              <p:cNvPr id="3533" name="Google Shape;3533;p2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4" name="Google Shape;3534;p2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5" name="Google Shape;3535;p2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536" name="Google Shape;3536;p21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3537" name="Google Shape;3537;p2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8" name="Google Shape;3538;p2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539" name="Google Shape;3539;p21"/>
            <p:cNvGrpSpPr/>
            <p:nvPr/>
          </p:nvGrpSpPr>
          <p:grpSpPr>
            <a:xfrm flipH="1">
              <a:off x="3950663" y="4855325"/>
              <a:ext cx="142923" cy="130526"/>
              <a:chOff x="178100" y="3904645"/>
              <a:chExt cx="142923" cy="130526"/>
            </a:xfrm>
          </p:grpSpPr>
          <p:sp>
            <p:nvSpPr>
              <p:cNvPr id="3540" name="Google Shape;3540;p2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1" name="Google Shape;3541;p2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2" name="Google Shape;3542;p2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543" name="Google Shape;3543;p21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3544" name="Google Shape;3544;p2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5" name="Google Shape;3545;p2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546" name="Google Shape;3546;p21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3547" name="Google Shape;3547;p2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8" name="Google Shape;3548;p2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9" name="Google Shape;3549;p2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550" name="Google Shape;3550;p21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3551" name="Google Shape;3551;p2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2" name="Google Shape;3552;p2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553" name="Google Shape;3553;p21"/>
            <p:cNvGrpSpPr/>
            <p:nvPr/>
          </p:nvGrpSpPr>
          <p:grpSpPr>
            <a:xfrm>
              <a:off x="2916488" y="4589988"/>
              <a:ext cx="142923" cy="130526"/>
              <a:chOff x="178100" y="3904645"/>
              <a:chExt cx="142923" cy="130526"/>
            </a:xfrm>
          </p:grpSpPr>
          <p:sp>
            <p:nvSpPr>
              <p:cNvPr id="3554" name="Google Shape;3554;p2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5" name="Google Shape;3555;p2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6" name="Google Shape;3556;p2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557" name="Google Shape;3557;p21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3558" name="Google Shape;3558;p2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9" name="Google Shape;3559;p2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560" name="Google Shape;3560;p21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561" name="Google Shape;3561;p21"/>
            <p:cNvGrpSpPr/>
            <p:nvPr/>
          </p:nvGrpSpPr>
          <p:grpSpPr>
            <a:xfrm>
              <a:off x="4632438" y="4603875"/>
              <a:ext cx="142923" cy="130526"/>
              <a:chOff x="178100" y="3904645"/>
              <a:chExt cx="142923" cy="130526"/>
            </a:xfrm>
          </p:grpSpPr>
          <p:sp>
            <p:nvSpPr>
              <p:cNvPr id="3562" name="Google Shape;3562;p2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3" name="Google Shape;3563;p2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4" name="Google Shape;3564;p2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565" name="Google Shape;3565;p21"/>
            <p:cNvGrpSpPr/>
            <p:nvPr/>
          </p:nvGrpSpPr>
          <p:grpSpPr>
            <a:xfrm>
              <a:off x="6178388" y="4603875"/>
              <a:ext cx="142923" cy="130526"/>
              <a:chOff x="178100" y="3904645"/>
              <a:chExt cx="142923" cy="130526"/>
            </a:xfrm>
          </p:grpSpPr>
          <p:sp>
            <p:nvSpPr>
              <p:cNvPr id="3566" name="Google Shape;3566;p2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7" name="Google Shape;3567;p2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8" name="Google Shape;3568;p2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569" name="Google Shape;3569;p21"/>
            <p:cNvGrpSpPr/>
            <p:nvPr/>
          </p:nvGrpSpPr>
          <p:grpSpPr>
            <a:xfrm>
              <a:off x="5250150" y="4638600"/>
              <a:ext cx="142923" cy="130526"/>
              <a:chOff x="178100" y="3904645"/>
              <a:chExt cx="142923" cy="130526"/>
            </a:xfrm>
          </p:grpSpPr>
          <p:sp>
            <p:nvSpPr>
              <p:cNvPr id="3570" name="Google Shape;3570;p2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1" name="Google Shape;3571;p2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2" name="Google Shape;3572;p2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573" name="Google Shape;3573;p21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3574" name="Google Shape;3574;p2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5" name="Google Shape;3575;p2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576" name="Google Shape;3576;p21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3577" name="Google Shape;3577;p2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8" name="Google Shape;3578;p2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579" name="Google Shape;3579;p21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0" name="Google Shape;3580;p21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81" name="Google Shape;3581;p21"/>
          <p:cNvSpPr txBox="1">
            <a:spLocks noGrp="1"/>
          </p:cNvSpPr>
          <p:nvPr>
            <p:ph type="subTitle" idx="1"/>
          </p:nvPr>
        </p:nvSpPr>
        <p:spPr>
          <a:xfrm>
            <a:off x="4574633" y="3378200"/>
            <a:ext cx="60476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82" name="Google Shape;3582;p21"/>
          <p:cNvSpPr txBox="1">
            <a:spLocks noGrp="1"/>
          </p:cNvSpPr>
          <p:nvPr>
            <p:ph type="title"/>
          </p:nvPr>
        </p:nvSpPr>
        <p:spPr>
          <a:xfrm>
            <a:off x="4574633" y="2626200"/>
            <a:ext cx="6047600" cy="85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583" name="Google Shape;3583;p21"/>
          <p:cNvSpPr/>
          <p:nvPr/>
        </p:nvSpPr>
        <p:spPr>
          <a:xfrm>
            <a:off x="8560566" y="938518"/>
            <a:ext cx="1333679" cy="820311"/>
          </a:xfrm>
          <a:custGeom>
            <a:avLst/>
            <a:gdLst/>
            <a:ahLst/>
            <a:cxnLst/>
            <a:rect l="l" t="t" r="r" b="b"/>
            <a:pathLst>
              <a:path w="11916" h="7291" extrusionOk="0">
                <a:moveTo>
                  <a:pt x="6303" y="1"/>
                </a:moveTo>
                <a:cubicBezTo>
                  <a:pt x="6187" y="1"/>
                  <a:pt x="6069" y="8"/>
                  <a:pt x="5950" y="24"/>
                </a:cubicBezTo>
                <a:cubicBezTo>
                  <a:pt x="4322" y="239"/>
                  <a:pt x="3324" y="1831"/>
                  <a:pt x="3679" y="3363"/>
                </a:cubicBezTo>
                <a:cubicBezTo>
                  <a:pt x="3308" y="3204"/>
                  <a:pt x="2893" y="3115"/>
                  <a:pt x="2485" y="3115"/>
                </a:cubicBezTo>
                <a:cubicBezTo>
                  <a:pt x="1812" y="3115"/>
                  <a:pt x="1156" y="3356"/>
                  <a:pt x="732" y="3922"/>
                </a:cubicBezTo>
                <a:cubicBezTo>
                  <a:pt x="1" y="4899"/>
                  <a:pt x="766" y="6006"/>
                  <a:pt x="1655" y="6535"/>
                </a:cubicBezTo>
                <a:cubicBezTo>
                  <a:pt x="2629" y="7114"/>
                  <a:pt x="3800" y="7291"/>
                  <a:pt x="4938" y="7291"/>
                </a:cubicBezTo>
                <a:cubicBezTo>
                  <a:pt x="5263" y="7291"/>
                  <a:pt x="5585" y="7276"/>
                  <a:pt x="5899" y="7253"/>
                </a:cubicBezTo>
                <a:cubicBezTo>
                  <a:pt x="7310" y="7148"/>
                  <a:pt x="9018" y="7035"/>
                  <a:pt x="10236" y="6253"/>
                </a:cubicBezTo>
                <a:cubicBezTo>
                  <a:pt x="11306" y="5566"/>
                  <a:pt x="11915" y="4153"/>
                  <a:pt x="11041" y="3070"/>
                </a:cubicBezTo>
                <a:cubicBezTo>
                  <a:pt x="11033" y="3061"/>
                  <a:pt x="11025" y="3048"/>
                  <a:pt x="11011" y="3035"/>
                </a:cubicBezTo>
                <a:cubicBezTo>
                  <a:pt x="11000" y="3020"/>
                  <a:pt x="10987" y="3010"/>
                  <a:pt x="10974" y="3003"/>
                </a:cubicBezTo>
                <a:cubicBezTo>
                  <a:pt x="10648" y="2716"/>
                  <a:pt x="10185" y="2548"/>
                  <a:pt x="9734" y="2548"/>
                </a:cubicBezTo>
                <a:cubicBezTo>
                  <a:pt x="9479" y="2548"/>
                  <a:pt x="9228" y="2601"/>
                  <a:pt x="9008" y="2717"/>
                </a:cubicBezTo>
                <a:cubicBezTo>
                  <a:pt x="8986" y="1234"/>
                  <a:pt x="7787" y="1"/>
                  <a:pt x="6303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4" name="Google Shape;3584;p21"/>
          <p:cNvSpPr/>
          <p:nvPr/>
        </p:nvSpPr>
        <p:spPr>
          <a:xfrm>
            <a:off x="6955186" y="491809"/>
            <a:ext cx="719108" cy="539936"/>
          </a:xfrm>
          <a:custGeom>
            <a:avLst/>
            <a:gdLst/>
            <a:ahLst/>
            <a:cxnLst/>
            <a:rect l="l" t="t" r="r" b="b"/>
            <a:pathLst>
              <a:path w="6425" h="4799" extrusionOk="0">
                <a:moveTo>
                  <a:pt x="4638" y="1"/>
                </a:moveTo>
                <a:cubicBezTo>
                  <a:pt x="4166" y="1"/>
                  <a:pt x="3715" y="320"/>
                  <a:pt x="3579" y="903"/>
                </a:cubicBezTo>
                <a:cubicBezTo>
                  <a:pt x="3124" y="416"/>
                  <a:pt x="2496" y="147"/>
                  <a:pt x="1878" y="147"/>
                </a:cubicBezTo>
                <a:cubicBezTo>
                  <a:pt x="1554" y="147"/>
                  <a:pt x="1234" y="221"/>
                  <a:pt x="942" y="376"/>
                </a:cubicBezTo>
                <a:cubicBezTo>
                  <a:pt x="573" y="571"/>
                  <a:pt x="246" y="940"/>
                  <a:pt x="212" y="1454"/>
                </a:cubicBezTo>
                <a:cubicBezTo>
                  <a:pt x="177" y="1954"/>
                  <a:pt x="419" y="2393"/>
                  <a:pt x="722" y="2705"/>
                </a:cubicBezTo>
                <a:cubicBezTo>
                  <a:pt x="527" y="2737"/>
                  <a:pt x="332" y="2801"/>
                  <a:pt x="190" y="2977"/>
                </a:cubicBezTo>
                <a:cubicBezTo>
                  <a:pt x="30" y="3178"/>
                  <a:pt x="1" y="3477"/>
                  <a:pt x="62" y="3740"/>
                </a:cubicBezTo>
                <a:cubicBezTo>
                  <a:pt x="251" y="4540"/>
                  <a:pt x="974" y="4668"/>
                  <a:pt x="1548" y="4744"/>
                </a:cubicBezTo>
                <a:cubicBezTo>
                  <a:pt x="1825" y="4781"/>
                  <a:pt x="2103" y="4798"/>
                  <a:pt x="2381" y="4798"/>
                </a:cubicBezTo>
                <a:cubicBezTo>
                  <a:pt x="2879" y="4798"/>
                  <a:pt x="3377" y="4743"/>
                  <a:pt x="3870" y="4652"/>
                </a:cubicBezTo>
                <a:cubicBezTo>
                  <a:pt x="4527" y="4532"/>
                  <a:pt x="5183" y="4306"/>
                  <a:pt x="5696" y="3764"/>
                </a:cubicBezTo>
                <a:cubicBezTo>
                  <a:pt x="6183" y="3253"/>
                  <a:pt x="6425" y="2598"/>
                  <a:pt x="6305" y="1816"/>
                </a:cubicBezTo>
                <a:cubicBezTo>
                  <a:pt x="6158" y="1032"/>
                  <a:pt x="5695" y="369"/>
                  <a:pt x="5075" y="95"/>
                </a:cubicBezTo>
                <a:cubicBezTo>
                  <a:pt x="4933" y="31"/>
                  <a:pt x="4785" y="1"/>
                  <a:pt x="4638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5" name="Google Shape;3585;p21"/>
          <p:cNvSpPr/>
          <p:nvPr/>
        </p:nvSpPr>
        <p:spPr>
          <a:xfrm flipH="1">
            <a:off x="10847703" y="639176"/>
            <a:ext cx="719108" cy="539936"/>
          </a:xfrm>
          <a:custGeom>
            <a:avLst/>
            <a:gdLst/>
            <a:ahLst/>
            <a:cxnLst/>
            <a:rect l="l" t="t" r="r" b="b"/>
            <a:pathLst>
              <a:path w="6425" h="4799" extrusionOk="0">
                <a:moveTo>
                  <a:pt x="4638" y="1"/>
                </a:moveTo>
                <a:cubicBezTo>
                  <a:pt x="4166" y="1"/>
                  <a:pt x="3715" y="320"/>
                  <a:pt x="3579" y="903"/>
                </a:cubicBezTo>
                <a:cubicBezTo>
                  <a:pt x="3124" y="416"/>
                  <a:pt x="2496" y="147"/>
                  <a:pt x="1878" y="147"/>
                </a:cubicBezTo>
                <a:cubicBezTo>
                  <a:pt x="1554" y="147"/>
                  <a:pt x="1234" y="221"/>
                  <a:pt x="942" y="376"/>
                </a:cubicBezTo>
                <a:cubicBezTo>
                  <a:pt x="573" y="571"/>
                  <a:pt x="246" y="940"/>
                  <a:pt x="212" y="1454"/>
                </a:cubicBezTo>
                <a:cubicBezTo>
                  <a:pt x="177" y="1954"/>
                  <a:pt x="419" y="2393"/>
                  <a:pt x="722" y="2705"/>
                </a:cubicBezTo>
                <a:cubicBezTo>
                  <a:pt x="527" y="2737"/>
                  <a:pt x="332" y="2801"/>
                  <a:pt x="190" y="2977"/>
                </a:cubicBezTo>
                <a:cubicBezTo>
                  <a:pt x="30" y="3178"/>
                  <a:pt x="1" y="3477"/>
                  <a:pt x="62" y="3740"/>
                </a:cubicBezTo>
                <a:cubicBezTo>
                  <a:pt x="251" y="4540"/>
                  <a:pt x="974" y="4668"/>
                  <a:pt x="1548" y="4744"/>
                </a:cubicBezTo>
                <a:cubicBezTo>
                  <a:pt x="1825" y="4781"/>
                  <a:pt x="2103" y="4798"/>
                  <a:pt x="2381" y="4798"/>
                </a:cubicBezTo>
                <a:cubicBezTo>
                  <a:pt x="2879" y="4798"/>
                  <a:pt x="3377" y="4743"/>
                  <a:pt x="3870" y="4652"/>
                </a:cubicBezTo>
                <a:cubicBezTo>
                  <a:pt x="4527" y="4532"/>
                  <a:pt x="5183" y="4306"/>
                  <a:pt x="5696" y="3764"/>
                </a:cubicBezTo>
                <a:cubicBezTo>
                  <a:pt x="6183" y="3253"/>
                  <a:pt x="6425" y="2598"/>
                  <a:pt x="6305" y="1816"/>
                </a:cubicBezTo>
                <a:cubicBezTo>
                  <a:pt x="6158" y="1032"/>
                  <a:pt x="5695" y="369"/>
                  <a:pt x="5075" y="95"/>
                </a:cubicBezTo>
                <a:cubicBezTo>
                  <a:pt x="4933" y="31"/>
                  <a:pt x="4785" y="1"/>
                  <a:pt x="4638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6" name="Google Shape;3586;p21"/>
          <p:cNvSpPr/>
          <p:nvPr/>
        </p:nvSpPr>
        <p:spPr>
          <a:xfrm>
            <a:off x="9735639" y="603277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7" name="Google Shape;3587;p21"/>
          <p:cNvSpPr/>
          <p:nvPr/>
        </p:nvSpPr>
        <p:spPr>
          <a:xfrm>
            <a:off x="10541789" y="1464944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8" name="Google Shape;3588;p21"/>
          <p:cNvSpPr/>
          <p:nvPr/>
        </p:nvSpPr>
        <p:spPr>
          <a:xfrm>
            <a:off x="8466672" y="1007760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9" name="Google Shape;3589;p21"/>
          <p:cNvSpPr/>
          <p:nvPr/>
        </p:nvSpPr>
        <p:spPr>
          <a:xfrm>
            <a:off x="5645423" y="795560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0" name="Google Shape;3590;p21"/>
          <p:cNvSpPr/>
          <p:nvPr/>
        </p:nvSpPr>
        <p:spPr>
          <a:xfrm>
            <a:off x="11566805" y="495660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1" name="Google Shape;3591;p21"/>
          <p:cNvSpPr/>
          <p:nvPr/>
        </p:nvSpPr>
        <p:spPr>
          <a:xfrm flipH="1">
            <a:off x="5332837" y="1101843"/>
            <a:ext cx="719108" cy="539936"/>
          </a:xfrm>
          <a:custGeom>
            <a:avLst/>
            <a:gdLst/>
            <a:ahLst/>
            <a:cxnLst/>
            <a:rect l="l" t="t" r="r" b="b"/>
            <a:pathLst>
              <a:path w="6425" h="4799" extrusionOk="0">
                <a:moveTo>
                  <a:pt x="4638" y="1"/>
                </a:moveTo>
                <a:cubicBezTo>
                  <a:pt x="4166" y="1"/>
                  <a:pt x="3715" y="320"/>
                  <a:pt x="3579" y="903"/>
                </a:cubicBezTo>
                <a:cubicBezTo>
                  <a:pt x="3124" y="416"/>
                  <a:pt x="2496" y="147"/>
                  <a:pt x="1878" y="147"/>
                </a:cubicBezTo>
                <a:cubicBezTo>
                  <a:pt x="1554" y="147"/>
                  <a:pt x="1234" y="221"/>
                  <a:pt x="942" y="376"/>
                </a:cubicBezTo>
                <a:cubicBezTo>
                  <a:pt x="573" y="571"/>
                  <a:pt x="246" y="940"/>
                  <a:pt x="212" y="1454"/>
                </a:cubicBezTo>
                <a:cubicBezTo>
                  <a:pt x="177" y="1954"/>
                  <a:pt x="419" y="2393"/>
                  <a:pt x="722" y="2705"/>
                </a:cubicBezTo>
                <a:cubicBezTo>
                  <a:pt x="527" y="2737"/>
                  <a:pt x="332" y="2801"/>
                  <a:pt x="190" y="2977"/>
                </a:cubicBezTo>
                <a:cubicBezTo>
                  <a:pt x="30" y="3178"/>
                  <a:pt x="1" y="3477"/>
                  <a:pt x="62" y="3740"/>
                </a:cubicBezTo>
                <a:cubicBezTo>
                  <a:pt x="251" y="4540"/>
                  <a:pt x="974" y="4668"/>
                  <a:pt x="1548" y="4744"/>
                </a:cubicBezTo>
                <a:cubicBezTo>
                  <a:pt x="1825" y="4781"/>
                  <a:pt x="2103" y="4798"/>
                  <a:pt x="2381" y="4798"/>
                </a:cubicBezTo>
                <a:cubicBezTo>
                  <a:pt x="2879" y="4798"/>
                  <a:pt x="3377" y="4743"/>
                  <a:pt x="3870" y="4652"/>
                </a:cubicBezTo>
                <a:cubicBezTo>
                  <a:pt x="4527" y="4532"/>
                  <a:pt x="5183" y="4306"/>
                  <a:pt x="5696" y="3764"/>
                </a:cubicBezTo>
                <a:cubicBezTo>
                  <a:pt x="6183" y="3253"/>
                  <a:pt x="6425" y="2598"/>
                  <a:pt x="6305" y="1816"/>
                </a:cubicBezTo>
                <a:cubicBezTo>
                  <a:pt x="6158" y="1032"/>
                  <a:pt x="5695" y="369"/>
                  <a:pt x="5075" y="95"/>
                </a:cubicBezTo>
                <a:cubicBezTo>
                  <a:pt x="4933" y="31"/>
                  <a:pt x="4785" y="1"/>
                  <a:pt x="4638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2" name="Google Shape;3592;p21"/>
          <p:cNvSpPr/>
          <p:nvPr/>
        </p:nvSpPr>
        <p:spPr>
          <a:xfrm>
            <a:off x="7234223" y="1558993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593" name="Google Shape;3593;p21"/>
          <p:cNvGrpSpPr/>
          <p:nvPr/>
        </p:nvGrpSpPr>
        <p:grpSpPr>
          <a:xfrm flipH="1">
            <a:off x="10319040" y="5333684"/>
            <a:ext cx="630947" cy="693209"/>
            <a:chOff x="1799697" y="4222450"/>
            <a:chExt cx="473210" cy="519907"/>
          </a:xfrm>
        </p:grpSpPr>
        <p:sp>
          <p:nvSpPr>
            <p:cNvPr id="3594" name="Google Shape;3594;p21"/>
            <p:cNvSpPr/>
            <p:nvPr/>
          </p:nvSpPr>
          <p:spPr>
            <a:xfrm>
              <a:off x="1799697" y="4414446"/>
              <a:ext cx="247323" cy="202499"/>
            </a:xfrm>
            <a:custGeom>
              <a:avLst/>
              <a:gdLst/>
              <a:ahLst/>
              <a:cxnLst/>
              <a:rect l="l" t="t" r="r" b="b"/>
              <a:pathLst>
                <a:path w="3621" h="2908" extrusionOk="0">
                  <a:moveTo>
                    <a:pt x="665" y="0"/>
                  </a:moveTo>
                  <a:cubicBezTo>
                    <a:pt x="444" y="0"/>
                    <a:pt x="292" y="59"/>
                    <a:pt x="177" y="182"/>
                  </a:cubicBezTo>
                  <a:cubicBezTo>
                    <a:pt x="0" y="371"/>
                    <a:pt x="13" y="699"/>
                    <a:pt x="212" y="1062"/>
                  </a:cubicBezTo>
                  <a:cubicBezTo>
                    <a:pt x="410" y="1421"/>
                    <a:pt x="736" y="1762"/>
                    <a:pt x="1157" y="2047"/>
                  </a:cubicBezTo>
                  <a:cubicBezTo>
                    <a:pt x="1328" y="2164"/>
                    <a:pt x="1514" y="2269"/>
                    <a:pt x="1710" y="2364"/>
                  </a:cubicBezTo>
                  <a:cubicBezTo>
                    <a:pt x="2275" y="2637"/>
                    <a:pt x="2973" y="2844"/>
                    <a:pt x="3533" y="2907"/>
                  </a:cubicBezTo>
                  <a:cubicBezTo>
                    <a:pt x="3536" y="2907"/>
                    <a:pt x="3539" y="2908"/>
                    <a:pt x="3541" y="2908"/>
                  </a:cubicBezTo>
                  <a:cubicBezTo>
                    <a:pt x="3566" y="2908"/>
                    <a:pt x="3587" y="2896"/>
                    <a:pt x="3600" y="2878"/>
                  </a:cubicBezTo>
                  <a:cubicBezTo>
                    <a:pt x="3616" y="2856"/>
                    <a:pt x="3620" y="2828"/>
                    <a:pt x="3609" y="2804"/>
                  </a:cubicBezTo>
                  <a:cubicBezTo>
                    <a:pt x="3211" y="1861"/>
                    <a:pt x="2723" y="1182"/>
                    <a:pt x="1976" y="526"/>
                  </a:cubicBezTo>
                  <a:cubicBezTo>
                    <a:pt x="1924" y="481"/>
                    <a:pt x="1863" y="432"/>
                    <a:pt x="1791" y="384"/>
                  </a:cubicBezTo>
                  <a:cubicBezTo>
                    <a:pt x="1544" y="217"/>
                    <a:pt x="1252" y="81"/>
                    <a:pt x="1050" y="43"/>
                  </a:cubicBezTo>
                  <a:cubicBezTo>
                    <a:pt x="901" y="15"/>
                    <a:pt x="775" y="0"/>
                    <a:pt x="66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5" name="Google Shape;3595;p21"/>
            <p:cNvSpPr/>
            <p:nvPr/>
          </p:nvSpPr>
          <p:spPr>
            <a:xfrm>
              <a:off x="2043206" y="4464795"/>
              <a:ext cx="229701" cy="151735"/>
            </a:xfrm>
            <a:custGeom>
              <a:avLst/>
              <a:gdLst/>
              <a:ahLst/>
              <a:cxnLst/>
              <a:rect l="l" t="t" r="r" b="b"/>
              <a:pathLst>
                <a:path w="3363" h="2179" extrusionOk="0">
                  <a:moveTo>
                    <a:pt x="2500" y="1"/>
                  </a:moveTo>
                  <a:cubicBezTo>
                    <a:pt x="2359" y="1"/>
                    <a:pt x="2227" y="17"/>
                    <a:pt x="2129" y="43"/>
                  </a:cubicBezTo>
                  <a:cubicBezTo>
                    <a:pt x="1726" y="151"/>
                    <a:pt x="1297" y="284"/>
                    <a:pt x="902" y="614"/>
                  </a:cubicBezTo>
                  <a:cubicBezTo>
                    <a:pt x="532" y="926"/>
                    <a:pt x="83" y="1579"/>
                    <a:pt x="4" y="2085"/>
                  </a:cubicBezTo>
                  <a:cubicBezTo>
                    <a:pt x="0" y="2107"/>
                    <a:pt x="6" y="2127"/>
                    <a:pt x="20" y="2143"/>
                  </a:cubicBezTo>
                  <a:cubicBezTo>
                    <a:pt x="26" y="2148"/>
                    <a:pt x="32" y="2152"/>
                    <a:pt x="36" y="2156"/>
                  </a:cubicBezTo>
                  <a:cubicBezTo>
                    <a:pt x="48" y="2164"/>
                    <a:pt x="61" y="2170"/>
                    <a:pt x="76" y="2170"/>
                  </a:cubicBezTo>
                  <a:cubicBezTo>
                    <a:pt x="199" y="2175"/>
                    <a:pt x="317" y="2178"/>
                    <a:pt x="432" y="2178"/>
                  </a:cubicBezTo>
                  <a:cubicBezTo>
                    <a:pt x="1088" y="2178"/>
                    <a:pt x="1601" y="2082"/>
                    <a:pt x="1992" y="1887"/>
                  </a:cubicBezTo>
                  <a:cubicBezTo>
                    <a:pt x="2548" y="1608"/>
                    <a:pt x="3187" y="1155"/>
                    <a:pt x="3319" y="718"/>
                  </a:cubicBezTo>
                  <a:cubicBezTo>
                    <a:pt x="3362" y="572"/>
                    <a:pt x="3348" y="435"/>
                    <a:pt x="3276" y="313"/>
                  </a:cubicBezTo>
                  <a:cubicBezTo>
                    <a:pt x="3241" y="252"/>
                    <a:pt x="3190" y="198"/>
                    <a:pt x="3125" y="154"/>
                  </a:cubicBezTo>
                  <a:cubicBezTo>
                    <a:pt x="2959" y="41"/>
                    <a:pt x="2719" y="1"/>
                    <a:pt x="250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6" name="Google Shape;3596;p21"/>
            <p:cNvSpPr/>
            <p:nvPr/>
          </p:nvSpPr>
          <p:spPr>
            <a:xfrm>
              <a:off x="2019504" y="4414376"/>
              <a:ext cx="43850" cy="327981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7" name="Google Shape;3597;p21"/>
            <p:cNvSpPr/>
            <p:nvPr/>
          </p:nvSpPr>
          <p:spPr>
            <a:xfrm>
              <a:off x="1964997" y="4222450"/>
              <a:ext cx="153066" cy="272273"/>
            </a:xfrm>
            <a:custGeom>
              <a:avLst/>
              <a:gdLst/>
              <a:ahLst/>
              <a:cxnLst/>
              <a:rect l="l" t="t" r="r" b="b"/>
              <a:pathLst>
                <a:path w="2241" h="3910" extrusionOk="0">
                  <a:moveTo>
                    <a:pt x="1035" y="1"/>
                  </a:moveTo>
                  <a:cubicBezTo>
                    <a:pt x="974" y="1"/>
                    <a:pt x="913" y="10"/>
                    <a:pt x="854" y="27"/>
                  </a:cubicBezTo>
                  <a:cubicBezTo>
                    <a:pt x="443" y="148"/>
                    <a:pt x="160" y="725"/>
                    <a:pt x="115" y="1095"/>
                  </a:cubicBezTo>
                  <a:cubicBezTo>
                    <a:pt x="1" y="2000"/>
                    <a:pt x="329" y="2939"/>
                    <a:pt x="1085" y="3882"/>
                  </a:cubicBezTo>
                  <a:cubicBezTo>
                    <a:pt x="1093" y="3888"/>
                    <a:pt x="1098" y="3892"/>
                    <a:pt x="1104" y="3896"/>
                  </a:cubicBezTo>
                  <a:cubicBezTo>
                    <a:pt x="1114" y="3904"/>
                    <a:pt x="1129" y="3909"/>
                    <a:pt x="1144" y="3909"/>
                  </a:cubicBezTo>
                  <a:cubicBezTo>
                    <a:pt x="1165" y="3909"/>
                    <a:pt x="1187" y="3901"/>
                    <a:pt x="1202" y="3885"/>
                  </a:cubicBezTo>
                  <a:cubicBezTo>
                    <a:pt x="1648" y="3386"/>
                    <a:pt x="1945" y="2867"/>
                    <a:pt x="2081" y="2335"/>
                  </a:cubicBezTo>
                  <a:cubicBezTo>
                    <a:pt x="2241" y="1710"/>
                    <a:pt x="2165" y="1067"/>
                    <a:pt x="1877" y="573"/>
                  </a:cubicBezTo>
                  <a:cubicBezTo>
                    <a:pt x="1778" y="404"/>
                    <a:pt x="1639" y="256"/>
                    <a:pt x="1488" y="154"/>
                  </a:cubicBezTo>
                  <a:cubicBezTo>
                    <a:pt x="1340" y="52"/>
                    <a:pt x="1185" y="1"/>
                    <a:pt x="103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8" name="Google Shape;3598;p21"/>
            <p:cNvSpPr/>
            <p:nvPr/>
          </p:nvSpPr>
          <p:spPr>
            <a:xfrm>
              <a:off x="2039723" y="4245988"/>
              <a:ext cx="54369" cy="235854"/>
            </a:xfrm>
            <a:custGeom>
              <a:avLst/>
              <a:gdLst/>
              <a:ahLst/>
              <a:cxnLst/>
              <a:rect l="l" t="t" r="r" b="b"/>
              <a:pathLst>
                <a:path w="796" h="3387" extrusionOk="0">
                  <a:moveTo>
                    <a:pt x="378" y="0"/>
                  </a:moveTo>
                  <a:cubicBezTo>
                    <a:pt x="369" y="0"/>
                    <a:pt x="359" y="2"/>
                    <a:pt x="350" y="5"/>
                  </a:cubicBezTo>
                  <a:cubicBezTo>
                    <a:pt x="312" y="21"/>
                    <a:pt x="294" y="65"/>
                    <a:pt x="309" y="103"/>
                  </a:cubicBezTo>
                  <a:cubicBezTo>
                    <a:pt x="564" y="728"/>
                    <a:pt x="644" y="1292"/>
                    <a:pt x="552" y="1828"/>
                  </a:cubicBezTo>
                  <a:cubicBezTo>
                    <a:pt x="462" y="2362"/>
                    <a:pt x="230" y="2859"/>
                    <a:pt x="15" y="3277"/>
                  </a:cubicBezTo>
                  <a:cubicBezTo>
                    <a:pt x="0" y="3311"/>
                    <a:pt x="12" y="3353"/>
                    <a:pt x="42" y="3373"/>
                  </a:cubicBezTo>
                  <a:cubicBezTo>
                    <a:pt x="44" y="3375"/>
                    <a:pt x="48" y="3376"/>
                    <a:pt x="50" y="3379"/>
                  </a:cubicBezTo>
                  <a:cubicBezTo>
                    <a:pt x="60" y="3384"/>
                    <a:pt x="71" y="3386"/>
                    <a:pt x="82" y="3386"/>
                  </a:cubicBezTo>
                  <a:cubicBezTo>
                    <a:pt x="110" y="3386"/>
                    <a:pt x="137" y="3372"/>
                    <a:pt x="150" y="3346"/>
                  </a:cubicBezTo>
                  <a:cubicBezTo>
                    <a:pt x="370" y="2917"/>
                    <a:pt x="608" y="2407"/>
                    <a:pt x="702" y="1853"/>
                  </a:cubicBezTo>
                  <a:cubicBezTo>
                    <a:pt x="796" y="1291"/>
                    <a:pt x="714" y="699"/>
                    <a:pt x="449" y="46"/>
                  </a:cubicBezTo>
                  <a:cubicBezTo>
                    <a:pt x="437" y="17"/>
                    <a:pt x="408" y="0"/>
                    <a:pt x="378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9" name="Google Shape;3599;p21"/>
            <p:cNvSpPr/>
            <p:nvPr/>
          </p:nvSpPr>
          <p:spPr>
            <a:xfrm>
              <a:off x="2065884" y="4510827"/>
              <a:ext cx="192408" cy="92545"/>
            </a:xfrm>
            <a:custGeom>
              <a:avLst/>
              <a:gdLst/>
              <a:ahLst/>
              <a:cxnLst/>
              <a:rect l="l" t="t" r="r" b="b"/>
              <a:pathLst>
                <a:path w="2817" h="1329" extrusionOk="0">
                  <a:moveTo>
                    <a:pt x="2732" y="0"/>
                  </a:moveTo>
                  <a:cubicBezTo>
                    <a:pt x="2709" y="0"/>
                    <a:pt x="2687" y="10"/>
                    <a:pt x="2673" y="29"/>
                  </a:cubicBezTo>
                  <a:cubicBezTo>
                    <a:pt x="2440" y="327"/>
                    <a:pt x="1861" y="701"/>
                    <a:pt x="1468" y="866"/>
                  </a:cubicBezTo>
                  <a:cubicBezTo>
                    <a:pt x="1023" y="1049"/>
                    <a:pt x="446" y="1154"/>
                    <a:pt x="73" y="1179"/>
                  </a:cubicBezTo>
                  <a:cubicBezTo>
                    <a:pt x="31" y="1181"/>
                    <a:pt x="0" y="1217"/>
                    <a:pt x="2" y="1256"/>
                  </a:cubicBezTo>
                  <a:cubicBezTo>
                    <a:pt x="3" y="1283"/>
                    <a:pt x="16" y="1303"/>
                    <a:pt x="35" y="1315"/>
                  </a:cubicBezTo>
                  <a:cubicBezTo>
                    <a:pt x="45" y="1324"/>
                    <a:pt x="60" y="1328"/>
                    <a:pt x="75" y="1328"/>
                  </a:cubicBezTo>
                  <a:cubicBezTo>
                    <a:pt x="78" y="1328"/>
                    <a:pt x="80" y="1328"/>
                    <a:pt x="82" y="1328"/>
                  </a:cubicBezTo>
                  <a:cubicBezTo>
                    <a:pt x="440" y="1306"/>
                    <a:pt x="1035" y="1208"/>
                    <a:pt x="1526" y="1004"/>
                  </a:cubicBezTo>
                  <a:cubicBezTo>
                    <a:pt x="1937" y="834"/>
                    <a:pt x="2536" y="448"/>
                    <a:pt x="2791" y="123"/>
                  </a:cubicBezTo>
                  <a:cubicBezTo>
                    <a:pt x="2816" y="89"/>
                    <a:pt x="2812" y="42"/>
                    <a:pt x="2778" y="16"/>
                  </a:cubicBezTo>
                  <a:cubicBezTo>
                    <a:pt x="2765" y="6"/>
                    <a:pt x="2748" y="0"/>
                    <a:pt x="2732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0" name="Google Shape;3600;p21"/>
            <p:cNvSpPr/>
            <p:nvPr/>
          </p:nvSpPr>
          <p:spPr>
            <a:xfrm>
              <a:off x="1821555" y="4457274"/>
              <a:ext cx="201151" cy="136972"/>
            </a:xfrm>
            <a:custGeom>
              <a:avLst/>
              <a:gdLst/>
              <a:ahLst/>
              <a:cxnLst/>
              <a:rect l="l" t="t" r="r" b="b"/>
              <a:pathLst>
                <a:path w="2945" h="1967" extrusionOk="0">
                  <a:moveTo>
                    <a:pt x="84" y="0"/>
                  </a:moveTo>
                  <a:cubicBezTo>
                    <a:pt x="76" y="0"/>
                    <a:pt x="68" y="1"/>
                    <a:pt x="61" y="4"/>
                  </a:cubicBezTo>
                  <a:cubicBezTo>
                    <a:pt x="23" y="17"/>
                    <a:pt x="1" y="61"/>
                    <a:pt x="14" y="99"/>
                  </a:cubicBezTo>
                  <a:cubicBezTo>
                    <a:pt x="132" y="449"/>
                    <a:pt x="453" y="871"/>
                    <a:pt x="792" y="1129"/>
                  </a:cubicBezTo>
                  <a:cubicBezTo>
                    <a:pt x="832" y="1166"/>
                    <a:pt x="874" y="1198"/>
                    <a:pt x="918" y="1224"/>
                  </a:cubicBezTo>
                  <a:cubicBezTo>
                    <a:pt x="1212" y="1425"/>
                    <a:pt x="1508" y="1543"/>
                    <a:pt x="1843" y="1679"/>
                  </a:cubicBezTo>
                  <a:lnTo>
                    <a:pt x="1894" y="1697"/>
                  </a:lnTo>
                  <a:cubicBezTo>
                    <a:pt x="2136" y="1797"/>
                    <a:pt x="2422" y="1864"/>
                    <a:pt x="2652" y="1919"/>
                  </a:cubicBezTo>
                  <a:cubicBezTo>
                    <a:pt x="2720" y="1935"/>
                    <a:pt x="2784" y="1950"/>
                    <a:pt x="2843" y="1964"/>
                  </a:cubicBezTo>
                  <a:cubicBezTo>
                    <a:pt x="2849" y="1966"/>
                    <a:pt x="2855" y="1966"/>
                    <a:pt x="2861" y="1966"/>
                  </a:cubicBezTo>
                  <a:cubicBezTo>
                    <a:pt x="2895" y="1966"/>
                    <a:pt x="2925" y="1943"/>
                    <a:pt x="2935" y="1909"/>
                  </a:cubicBezTo>
                  <a:cubicBezTo>
                    <a:pt x="2945" y="1869"/>
                    <a:pt x="2920" y="1829"/>
                    <a:pt x="2879" y="1818"/>
                  </a:cubicBezTo>
                  <a:cubicBezTo>
                    <a:pt x="2821" y="1804"/>
                    <a:pt x="2755" y="1786"/>
                    <a:pt x="2687" y="1770"/>
                  </a:cubicBezTo>
                  <a:cubicBezTo>
                    <a:pt x="2462" y="1718"/>
                    <a:pt x="2181" y="1651"/>
                    <a:pt x="1951" y="1558"/>
                  </a:cubicBezTo>
                  <a:lnTo>
                    <a:pt x="1900" y="1537"/>
                  </a:lnTo>
                  <a:cubicBezTo>
                    <a:pt x="1525" y="1389"/>
                    <a:pt x="1205" y="1257"/>
                    <a:pt x="883" y="1011"/>
                  </a:cubicBezTo>
                  <a:cubicBezTo>
                    <a:pt x="569" y="772"/>
                    <a:pt x="265" y="368"/>
                    <a:pt x="155" y="51"/>
                  </a:cubicBezTo>
                  <a:cubicBezTo>
                    <a:pt x="146" y="20"/>
                    <a:pt x="116" y="0"/>
                    <a:pt x="84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1" name="Google Shape;3601;p21"/>
            <p:cNvSpPr/>
            <p:nvPr/>
          </p:nvSpPr>
          <p:spPr>
            <a:xfrm>
              <a:off x="2033097" y="4234915"/>
              <a:ext cx="23906" cy="244697"/>
            </a:xfrm>
            <a:custGeom>
              <a:avLst/>
              <a:gdLst/>
              <a:ahLst/>
              <a:cxnLst/>
              <a:rect l="l" t="t" r="r" b="b"/>
              <a:pathLst>
                <a:path w="350" h="3514" extrusionOk="0">
                  <a:moveTo>
                    <a:pt x="79" y="0"/>
                  </a:moveTo>
                  <a:cubicBezTo>
                    <a:pt x="76" y="0"/>
                    <a:pt x="74" y="1"/>
                    <a:pt x="71" y="1"/>
                  </a:cubicBezTo>
                  <a:cubicBezTo>
                    <a:pt x="30" y="7"/>
                    <a:pt x="1" y="45"/>
                    <a:pt x="7" y="85"/>
                  </a:cubicBezTo>
                  <a:cubicBezTo>
                    <a:pt x="168" y="1244"/>
                    <a:pt x="200" y="2307"/>
                    <a:pt x="107" y="3432"/>
                  </a:cubicBezTo>
                  <a:cubicBezTo>
                    <a:pt x="103" y="3461"/>
                    <a:pt x="116" y="3487"/>
                    <a:pt x="138" y="3502"/>
                  </a:cubicBezTo>
                  <a:cubicBezTo>
                    <a:pt x="148" y="3509"/>
                    <a:pt x="160" y="3512"/>
                    <a:pt x="174" y="3513"/>
                  </a:cubicBezTo>
                  <a:cubicBezTo>
                    <a:pt x="177" y="3514"/>
                    <a:pt x="180" y="3514"/>
                    <a:pt x="182" y="3514"/>
                  </a:cubicBezTo>
                  <a:cubicBezTo>
                    <a:pt x="221" y="3514"/>
                    <a:pt x="250" y="3484"/>
                    <a:pt x="254" y="3446"/>
                  </a:cubicBezTo>
                  <a:cubicBezTo>
                    <a:pt x="349" y="2309"/>
                    <a:pt x="319" y="1235"/>
                    <a:pt x="154" y="65"/>
                  </a:cubicBezTo>
                  <a:cubicBezTo>
                    <a:pt x="148" y="27"/>
                    <a:pt x="115" y="0"/>
                    <a:pt x="79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2" name="Google Shape;3602;p21"/>
            <p:cNvSpPr/>
            <p:nvPr/>
          </p:nvSpPr>
          <p:spPr>
            <a:xfrm>
              <a:off x="2065269" y="4494670"/>
              <a:ext cx="194389" cy="107934"/>
            </a:xfrm>
            <a:custGeom>
              <a:avLst/>
              <a:gdLst/>
              <a:ahLst/>
              <a:cxnLst/>
              <a:rect l="l" t="t" r="r" b="b"/>
              <a:pathLst>
                <a:path w="2846" h="1550" extrusionOk="0">
                  <a:moveTo>
                    <a:pt x="2760" y="1"/>
                  </a:moveTo>
                  <a:cubicBezTo>
                    <a:pt x="2749" y="1"/>
                    <a:pt x="2739" y="3"/>
                    <a:pt x="2729" y="8"/>
                  </a:cubicBezTo>
                  <a:lnTo>
                    <a:pt x="2692" y="24"/>
                  </a:lnTo>
                  <a:cubicBezTo>
                    <a:pt x="1760" y="448"/>
                    <a:pt x="879" y="849"/>
                    <a:pt x="44" y="1414"/>
                  </a:cubicBezTo>
                  <a:cubicBezTo>
                    <a:pt x="9" y="1437"/>
                    <a:pt x="1" y="1483"/>
                    <a:pt x="24" y="1518"/>
                  </a:cubicBezTo>
                  <a:cubicBezTo>
                    <a:pt x="31" y="1525"/>
                    <a:pt x="37" y="1531"/>
                    <a:pt x="44" y="1537"/>
                  </a:cubicBezTo>
                  <a:cubicBezTo>
                    <a:pt x="56" y="1545"/>
                    <a:pt x="71" y="1549"/>
                    <a:pt x="86" y="1549"/>
                  </a:cubicBezTo>
                  <a:cubicBezTo>
                    <a:pt x="101" y="1549"/>
                    <a:pt x="115" y="1545"/>
                    <a:pt x="127" y="1537"/>
                  </a:cubicBezTo>
                  <a:cubicBezTo>
                    <a:pt x="955" y="978"/>
                    <a:pt x="1830" y="580"/>
                    <a:pt x="2755" y="159"/>
                  </a:cubicBezTo>
                  <a:lnTo>
                    <a:pt x="2792" y="143"/>
                  </a:lnTo>
                  <a:cubicBezTo>
                    <a:pt x="2829" y="126"/>
                    <a:pt x="2845" y="81"/>
                    <a:pt x="2828" y="44"/>
                  </a:cubicBezTo>
                  <a:cubicBezTo>
                    <a:pt x="2815" y="17"/>
                    <a:pt x="2788" y="1"/>
                    <a:pt x="2760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3" name="Google Shape;3603;p21"/>
            <p:cNvSpPr/>
            <p:nvPr/>
          </p:nvSpPr>
          <p:spPr>
            <a:xfrm>
              <a:off x="1824834" y="4439446"/>
              <a:ext cx="197667" cy="154242"/>
            </a:xfrm>
            <a:custGeom>
              <a:avLst/>
              <a:gdLst/>
              <a:ahLst/>
              <a:cxnLst/>
              <a:rect l="l" t="t" r="r" b="b"/>
              <a:pathLst>
                <a:path w="2894" h="2215" extrusionOk="0">
                  <a:moveTo>
                    <a:pt x="86" y="0"/>
                  </a:moveTo>
                  <a:cubicBezTo>
                    <a:pt x="70" y="0"/>
                    <a:pt x="53" y="6"/>
                    <a:pt x="39" y="18"/>
                  </a:cubicBezTo>
                  <a:cubicBezTo>
                    <a:pt x="5" y="43"/>
                    <a:pt x="1" y="91"/>
                    <a:pt x="27" y="123"/>
                  </a:cubicBezTo>
                  <a:cubicBezTo>
                    <a:pt x="262" y="416"/>
                    <a:pt x="699" y="837"/>
                    <a:pt x="1024" y="1082"/>
                  </a:cubicBezTo>
                  <a:cubicBezTo>
                    <a:pt x="1168" y="1188"/>
                    <a:pt x="1320" y="1296"/>
                    <a:pt x="1482" y="1407"/>
                  </a:cubicBezTo>
                  <a:cubicBezTo>
                    <a:pt x="1834" y="1647"/>
                    <a:pt x="2245" y="1901"/>
                    <a:pt x="2771" y="2206"/>
                  </a:cubicBezTo>
                  <a:cubicBezTo>
                    <a:pt x="2784" y="2212"/>
                    <a:pt x="2797" y="2215"/>
                    <a:pt x="2809" y="2215"/>
                  </a:cubicBezTo>
                  <a:cubicBezTo>
                    <a:pt x="2835" y="2215"/>
                    <a:pt x="2860" y="2202"/>
                    <a:pt x="2873" y="2178"/>
                  </a:cubicBezTo>
                  <a:cubicBezTo>
                    <a:pt x="2894" y="2142"/>
                    <a:pt x="2882" y="2096"/>
                    <a:pt x="2846" y="2076"/>
                  </a:cubicBezTo>
                  <a:cubicBezTo>
                    <a:pt x="2085" y="1633"/>
                    <a:pt x="1565" y="1301"/>
                    <a:pt x="1113" y="961"/>
                  </a:cubicBezTo>
                  <a:cubicBezTo>
                    <a:pt x="798" y="725"/>
                    <a:pt x="373" y="314"/>
                    <a:pt x="144" y="28"/>
                  </a:cubicBezTo>
                  <a:cubicBezTo>
                    <a:pt x="130" y="10"/>
                    <a:pt x="108" y="0"/>
                    <a:pt x="86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4" name="Google Shape;3604;p21"/>
            <p:cNvSpPr/>
            <p:nvPr/>
          </p:nvSpPr>
          <p:spPr>
            <a:xfrm>
              <a:off x="2065474" y="4482484"/>
              <a:ext cx="184144" cy="120051"/>
            </a:xfrm>
            <a:custGeom>
              <a:avLst/>
              <a:gdLst/>
              <a:ahLst/>
              <a:cxnLst/>
              <a:rect l="l" t="t" r="r" b="b"/>
              <a:pathLst>
                <a:path w="2696" h="1724" extrusionOk="0">
                  <a:moveTo>
                    <a:pt x="2541" y="0"/>
                  </a:moveTo>
                  <a:cubicBezTo>
                    <a:pt x="2142" y="0"/>
                    <a:pt x="1587" y="115"/>
                    <a:pt x="1261" y="270"/>
                  </a:cubicBezTo>
                  <a:cubicBezTo>
                    <a:pt x="865" y="458"/>
                    <a:pt x="325" y="948"/>
                    <a:pt x="17" y="1617"/>
                  </a:cubicBezTo>
                  <a:cubicBezTo>
                    <a:pt x="0" y="1653"/>
                    <a:pt x="12" y="1691"/>
                    <a:pt x="41" y="1712"/>
                  </a:cubicBezTo>
                  <a:lnTo>
                    <a:pt x="51" y="1716"/>
                  </a:lnTo>
                  <a:cubicBezTo>
                    <a:pt x="62" y="1721"/>
                    <a:pt x="73" y="1723"/>
                    <a:pt x="84" y="1723"/>
                  </a:cubicBezTo>
                  <a:cubicBezTo>
                    <a:pt x="112" y="1723"/>
                    <a:pt x="138" y="1708"/>
                    <a:pt x="152" y="1679"/>
                  </a:cubicBezTo>
                  <a:cubicBezTo>
                    <a:pt x="445" y="1044"/>
                    <a:pt x="952" y="582"/>
                    <a:pt x="1325" y="404"/>
                  </a:cubicBezTo>
                  <a:cubicBezTo>
                    <a:pt x="1632" y="258"/>
                    <a:pt x="2159" y="151"/>
                    <a:pt x="2539" y="151"/>
                  </a:cubicBezTo>
                  <a:cubicBezTo>
                    <a:pt x="2565" y="151"/>
                    <a:pt x="2591" y="151"/>
                    <a:pt x="2615" y="152"/>
                  </a:cubicBezTo>
                  <a:cubicBezTo>
                    <a:pt x="2616" y="152"/>
                    <a:pt x="2617" y="152"/>
                    <a:pt x="2618" y="152"/>
                  </a:cubicBezTo>
                  <a:cubicBezTo>
                    <a:pt x="2659" y="152"/>
                    <a:pt x="2691" y="119"/>
                    <a:pt x="2694" y="81"/>
                  </a:cubicBezTo>
                  <a:cubicBezTo>
                    <a:pt x="2695" y="38"/>
                    <a:pt x="2662" y="3"/>
                    <a:pt x="2622" y="2"/>
                  </a:cubicBezTo>
                  <a:cubicBezTo>
                    <a:pt x="2596" y="1"/>
                    <a:pt x="2569" y="0"/>
                    <a:pt x="25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5" name="Google Shape;3605;p21"/>
            <p:cNvSpPr/>
            <p:nvPr/>
          </p:nvSpPr>
          <p:spPr>
            <a:xfrm>
              <a:off x="1994573" y="4237492"/>
              <a:ext cx="56828" cy="244349"/>
            </a:xfrm>
            <a:custGeom>
              <a:avLst/>
              <a:gdLst/>
              <a:ahLst/>
              <a:cxnLst/>
              <a:rect l="l" t="t" r="r" b="b"/>
              <a:pathLst>
                <a:path w="832" h="3509" extrusionOk="0">
                  <a:moveTo>
                    <a:pt x="261" y="1"/>
                  </a:moveTo>
                  <a:cubicBezTo>
                    <a:pt x="226" y="1"/>
                    <a:pt x="194" y="28"/>
                    <a:pt x="187" y="64"/>
                  </a:cubicBezTo>
                  <a:cubicBezTo>
                    <a:pt x="1" y="1216"/>
                    <a:pt x="171" y="2390"/>
                    <a:pt x="680" y="3466"/>
                  </a:cubicBezTo>
                  <a:cubicBezTo>
                    <a:pt x="686" y="3479"/>
                    <a:pt x="693" y="3488"/>
                    <a:pt x="703" y="3495"/>
                  </a:cubicBezTo>
                  <a:cubicBezTo>
                    <a:pt x="716" y="3504"/>
                    <a:pt x="731" y="3508"/>
                    <a:pt x="746" y="3508"/>
                  </a:cubicBezTo>
                  <a:cubicBezTo>
                    <a:pt x="756" y="3508"/>
                    <a:pt x="767" y="3506"/>
                    <a:pt x="778" y="3501"/>
                  </a:cubicBezTo>
                  <a:cubicBezTo>
                    <a:pt x="817" y="3482"/>
                    <a:pt x="832" y="3438"/>
                    <a:pt x="814" y="3400"/>
                  </a:cubicBezTo>
                  <a:cubicBezTo>
                    <a:pt x="319" y="2354"/>
                    <a:pt x="154" y="1209"/>
                    <a:pt x="336" y="88"/>
                  </a:cubicBezTo>
                  <a:cubicBezTo>
                    <a:pt x="343" y="48"/>
                    <a:pt x="314" y="8"/>
                    <a:pt x="273" y="2"/>
                  </a:cubicBezTo>
                  <a:cubicBezTo>
                    <a:pt x="269" y="1"/>
                    <a:pt x="265" y="1"/>
                    <a:pt x="261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6" name="Google Shape;3606;p21"/>
            <p:cNvSpPr/>
            <p:nvPr/>
          </p:nvSpPr>
          <p:spPr>
            <a:xfrm>
              <a:off x="1835148" y="4424892"/>
              <a:ext cx="187559" cy="169561"/>
            </a:xfrm>
            <a:custGeom>
              <a:avLst/>
              <a:gdLst/>
              <a:ahLst/>
              <a:cxnLst/>
              <a:rect l="l" t="t" r="r" b="b"/>
              <a:pathLst>
                <a:path w="2746" h="2435" extrusionOk="0">
                  <a:moveTo>
                    <a:pt x="78" y="1"/>
                  </a:moveTo>
                  <a:cubicBezTo>
                    <a:pt x="39" y="1"/>
                    <a:pt x="7" y="29"/>
                    <a:pt x="4" y="68"/>
                  </a:cubicBezTo>
                  <a:cubicBezTo>
                    <a:pt x="0" y="110"/>
                    <a:pt x="29" y="147"/>
                    <a:pt x="71" y="150"/>
                  </a:cubicBezTo>
                  <a:cubicBezTo>
                    <a:pt x="293" y="173"/>
                    <a:pt x="614" y="317"/>
                    <a:pt x="831" y="449"/>
                  </a:cubicBezTo>
                  <a:cubicBezTo>
                    <a:pt x="1108" y="616"/>
                    <a:pt x="1342" y="788"/>
                    <a:pt x="1654" y="1128"/>
                  </a:cubicBezTo>
                  <a:cubicBezTo>
                    <a:pt x="1943" y="1441"/>
                    <a:pt x="2244" y="1884"/>
                    <a:pt x="2465" y="2209"/>
                  </a:cubicBezTo>
                  <a:cubicBezTo>
                    <a:pt x="2514" y="2279"/>
                    <a:pt x="2558" y="2345"/>
                    <a:pt x="2599" y="2403"/>
                  </a:cubicBezTo>
                  <a:cubicBezTo>
                    <a:pt x="2606" y="2409"/>
                    <a:pt x="2612" y="2416"/>
                    <a:pt x="2619" y="2422"/>
                  </a:cubicBezTo>
                  <a:cubicBezTo>
                    <a:pt x="2632" y="2430"/>
                    <a:pt x="2647" y="2434"/>
                    <a:pt x="2662" y="2434"/>
                  </a:cubicBezTo>
                  <a:cubicBezTo>
                    <a:pt x="2676" y="2434"/>
                    <a:pt x="2691" y="2430"/>
                    <a:pt x="2704" y="2422"/>
                  </a:cubicBezTo>
                  <a:cubicBezTo>
                    <a:pt x="2739" y="2399"/>
                    <a:pt x="2746" y="2351"/>
                    <a:pt x="2722" y="2318"/>
                  </a:cubicBezTo>
                  <a:cubicBezTo>
                    <a:pt x="2682" y="2262"/>
                    <a:pt x="2638" y="2196"/>
                    <a:pt x="2588" y="2125"/>
                  </a:cubicBezTo>
                  <a:cubicBezTo>
                    <a:pt x="2365" y="1797"/>
                    <a:pt x="2059" y="1346"/>
                    <a:pt x="1764" y="1026"/>
                  </a:cubicBezTo>
                  <a:cubicBezTo>
                    <a:pt x="1440" y="673"/>
                    <a:pt x="1195" y="494"/>
                    <a:pt x="908" y="319"/>
                  </a:cubicBezTo>
                  <a:cubicBezTo>
                    <a:pt x="676" y="179"/>
                    <a:pt x="332" y="26"/>
                    <a:pt x="86" y="1"/>
                  </a:cubicBezTo>
                  <a:cubicBezTo>
                    <a:pt x="83" y="1"/>
                    <a:pt x="80" y="1"/>
                    <a:pt x="78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07" name="Google Shape;3607;p21"/>
          <p:cNvGrpSpPr/>
          <p:nvPr/>
        </p:nvGrpSpPr>
        <p:grpSpPr>
          <a:xfrm flipH="1">
            <a:off x="9762062" y="5372924"/>
            <a:ext cx="556997" cy="883813"/>
            <a:chOff x="1296693" y="4078131"/>
            <a:chExt cx="417748" cy="662860"/>
          </a:xfrm>
        </p:grpSpPr>
        <p:sp>
          <p:nvSpPr>
            <p:cNvPr id="3608" name="Google Shape;3608;p21"/>
            <p:cNvSpPr/>
            <p:nvPr/>
          </p:nvSpPr>
          <p:spPr>
            <a:xfrm>
              <a:off x="1482074" y="4131614"/>
              <a:ext cx="149241" cy="234043"/>
            </a:xfrm>
            <a:custGeom>
              <a:avLst/>
              <a:gdLst/>
              <a:ahLst/>
              <a:cxnLst/>
              <a:rect l="l" t="t" r="r" b="b"/>
              <a:pathLst>
                <a:path w="2185" h="3361" extrusionOk="0">
                  <a:moveTo>
                    <a:pt x="1092" y="1"/>
                  </a:moveTo>
                  <a:cubicBezTo>
                    <a:pt x="681" y="1"/>
                    <a:pt x="280" y="260"/>
                    <a:pt x="117" y="637"/>
                  </a:cubicBezTo>
                  <a:cubicBezTo>
                    <a:pt x="2" y="903"/>
                    <a:pt x="0" y="1202"/>
                    <a:pt x="16" y="1492"/>
                  </a:cubicBezTo>
                  <a:cubicBezTo>
                    <a:pt x="53" y="2123"/>
                    <a:pt x="162" y="2753"/>
                    <a:pt x="343" y="3361"/>
                  </a:cubicBezTo>
                  <a:cubicBezTo>
                    <a:pt x="563" y="3345"/>
                    <a:pt x="1054" y="2969"/>
                    <a:pt x="1558" y="2406"/>
                  </a:cubicBezTo>
                  <a:cubicBezTo>
                    <a:pt x="1764" y="2177"/>
                    <a:pt x="1931" y="1909"/>
                    <a:pt x="2041" y="1620"/>
                  </a:cubicBezTo>
                  <a:cubicBezTo>
                    <a:pt x="2150" y="1333"/>
                    <a:pt x="2185" y="1007"/>
                    <a:pt x="2084" y="715"/>
                  </a:cubicBezTo>
                  <a:cubicBezTo>
                    <a:pt x="1947" y="315"/>
                    <a:pt x="1551" y="17"/>
                    <a:pt x="1128" y="1"/>
                  </a:cubicBezTo>
                  <a:cubicBezTo>
                    <a:pt x="1116" y="1"/>
                    <a:pt x="1104" y="1"/>
                    <a:pt x="1092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9" name="Google Shape;3609;p21"/>
            <p:cNvSpPr/>
            <p:nvPr/>
          </p:nvSpPr>
          <p:spPr>
            <a:xfrm>
              <a:off x="1401337" y="4078131"/>
              <a:ext cx="139815" cy="280768"/>
            </a:xfrm>
            <a:custGeom>
              <a:avLst/>
              <a:gdLst/>
              <a:ahLst/>
              <a:cxnLst/>
              <a:rect l="l" t="t" r="r" b="b"/>
              <a:pathLst>
                <a:path w="2047" h="4032" extrusionOk="0">
                  <a:moveTo>
                    <a:pt x="1001" y="1"/>
                  </a:moveTo>
                  <a:cubicBezTo>
                    <a:pt x="941" y="1"/>
                    <a:pt x="882" y="12"/>
                    <a:pt x="827" y="38"/>
                  </a:cubicBezTo>
                  <a:cubicBezTo>
                    <a:pt x="725" y="84"/>
                    <a:pt x="647" y="172"/>
                    <a:pt x="579" y="261"/>
                  </a:cubicBezTo>
                  <a:cubicBezTo>
                    <a:pt x="184" y="781"/>
                    <a:pt x="0" y="1446"/>
                    <a:pt x="29" y="2097"/>
                  </a:cubicBezTo>
                  <a:cubicBezTo>
                    <a:pt x="59" y="2750"/>
                    <a:pt x="419" y="3643"/>
                    <a:pt x="665" y="3922"/>
                  </a:cubicBezTo>
                  <a:cubicBezTo>
                    <a:pt x="732" y="3997"/>
                    <a:pt x="815" y="4031"/>
                    <a:pt x="900" y="4031"/>
                  </a:cubicBezTo>
                  <a:cubicBezTo>
                    <a:pt x="1046" y="4031"/>
                    <a:pt x="1201" y="3930"/>
                    <a:pt x="1300" y="3763"/>
                  </a:cubicBezTo>
                  <a:cubicBezTo>
                    <a:pt x="1813" y="2899"/>
                    <a:pt x="2046" y="1549"/>
                    <a:pt x="1675" y="618"/>
                  </a:cubicBezTo>
                  <a:cubicBezTo>
                    <a:pt x="1603" y="440"/>
                    <a:pt x="1512" y="264"/>
                    <a:pt x="1364" y="140"/>
                  </a:cubicBezTo>
                  <a:cubicBezTo>
                    <a:pt x="1264" y="55"/>
                    <a:pt x="1131" y="1"/>
                    <a:pt x="1001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0" name="Google Shape;3610;p21"/>
            <p:cNvSpPr/>
            <p:nvPr/>
          </p:nvSpPr>
          <p:spPr>
            <a:xfrm>
              <a:off x="1433304" y="4096376"/>
              <a:ext cx="29712" cy="244628"/>
            </a:xfrm>
            <a:custGeom>
              <a:avLst/>
              <a:gdLst/>
              <a:ahLst/>
              <a:cxnLst/>
              <a:rect l="l" t="t" r="r" b="b"/>
              <a:pathLst>
                <a:path w="435" h="3513" extrusionOk="0">
                  <a:moveTo>
                    <a:pt x="323" y="1"/>
                  </a:moveTo>
                  <a:cubicBezTo>
                    <a:pt x="277" y="1"/>
                    <a:pt x="236" y="34"/>
                    <a:pt x="226" y="82"/>
                  </a:cubicBezTo>
                  <a:cubicBezTo>
                    <a:pt x="7" y="1175"/>
                    <a:pt x="0" y="2176"/>
                    <a:pt x="206" y="3428"/>
                  </a:cubicBezTo>
                  <a:cubicBezTo>
                    <a:pt x="213" y="3464"/>
                    <a:pt x="239" y="3495"/>
                    <a:pt x="274" y="3507"/>
                  </a:cubicBezTo>
                  <a:cubicBezTo>
                    <a:pt x="286" y="3510"/>
                    <a:pt x="297" y="3512"/>
                    <a:pt x="308" y="3512"/>
                  </a:cubicBezTo>
                  <a:cubicBezTo>
                    <a:pt x="312" y="3512"/>
                    <a:pt x="317" y="3512"/>
                    <a:pt x="321" y="3511"/>
                  </a:cubicBezTo>
                  <a:cubicBezTo>
                    <a:pt x="376" y="3502"/>
                    <a:pt x="414" y="3450"/>
                    <a:pt x="405" y="3394"/>
                  </a:cubicBezTo>
                  <a:cubicBezTo>
                    <a:pt x="201" y="2151"/>
                    <a:pt x="206" y="1204"/>
                    <a:pt x="423" y="121"/>
                  </a:cubicBezTo>
                  <a:cubicBezTo>
                    <a:pt x="434" y="67"/>
                    <a:pt x="399" y="13"/>
                    <a:pt x="344" y="3"/>
                  </a:cubicBezTo>
                  <a:cubicBezTo>
                    <a:pt x="337" y="2"/>
                    <a:pt x="330" y="1"/>
                    <a:pt x="323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1" name="Google Shape;3611;p21"/>
            <p:cNvSpPr/>
            <p:nvPr/>
          </p:nvSpPr>
          <p:spPr>
            <a:xfrm>
              <a:off x="1465407" y="4086348"/>
              <a:ext cx="38523" cy="254655"/>
            </a:xfrm>
            <a:custGeom>
              <a:avLst/>
              <a:gdLst/>
              <a:ahLst/>
              <a:cxnLst/>
              <a:rect l="l" t="t" r="r" b="b"/>
              <a:pathLst>
                <a:path w="564" h="3657" extrusionOk="0">
                  <a:moveTo>
                    <a:pt x="117" y="0"/>
                  </a:moveTo>
                  <a:cubicBezTo>
                    <a:pt x="108" y="0"/>
                    <a:pt x="99" y="2"/>
                    <a:pt x="90" y="4"/>
                  </a:cubicBezTo>
                  <a:cubicBezTo>
                    <a:pt x="34" y="22"/>
                    <a:pt x="5" y="77"/>
                    <a:pt x="20" y="131"/>
                  </a:cubicBezTo>
                  <a:cubicBezTo>
                    <a:pt x="358" y="1298"/>
                    <a:pt x="355" y="2219"/>
                    <a:pt x="15" y="3531"/>
                  </a:cubicBezTo>
                  <a:cubicBezTo>
                    <a:pt x="1" y="3582"/>
                    <a:pt x="30" y="3636"/>
                    <a:pt x="78" y="3652"/>
                  </a:cubicBezTo>
                  <a:cubicBezTo>
                    <a:pt x="81" y="3654"/>
                    <a:pt x="84" y="3654"/>
                    <a:pt x="90" y="3654"/>
                  </a:cubicBezTo>
                  <a:cubicBezTo>
                    <a:pt x="98" y="3656"/>
                    <a:pt x="106" y="3657"/>
                    <a:pt x="114" y="3657"/>
                  </a:cubicBezTo>
                  <a:cubicBezTo>
                    <a:pt x="158" y="3657"/>
                    <a:pt x="200" y="3627"/>
                    <a:pt x="212" y="3581"/>
                  </a:cubicBezTo>
                  <a:cubicBezTo>
                    <a:pt x="562" y="2231"/>
                    <a:pt x="563" y="1279"/>
                    <a:pt x="215" y="74"/>
                  </a:cubicBezTo>
                  <a:cubicBezTo>
                    <a:pt x="202" y="28"/>
                    <a:pt x="161" y="0"/>
                    <a:pt x="117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2" name="Google Shape;3612;p21"/>
            <p:cNvSpPr/>
            <p:nvPr/>
          </p:nvSpPr>
          <p:spPr>
            <a:xfrm>
              <a:off x="1525584" y="4151949"/>
              <a:ext cx="188856" cy="237873"/>
            </a:xfrm>
            <a:custGeom>
              <a:avLst/>
              <a:gdLst/>
              <a:ahLst/>
              <a:cxnLst/>
              <a:rect l="l" t="t" r="r" b="b"/>
              <a:pathLst>
                <a:path w="2765" h="3416" extrusionOk="0">
                  <a:moveTo>
                    <a:pt x="2242" y="0"/>
                  </a:moveTo>
                  <a:cubicBezTo>
                    <a:pt x="2235" y="0"/>
                    <a:pt x="2227" y="0"/>
                    <a:pt x="2220" y="1"/>
                  </a:cubicBezTo>
                  <a:cubicBezTo>
                    <a:pt x="2026" y="7"/>
                    <a:pt x="1847" y="90"/>
                    <a:pt x="1680" y="189"/>
                  </a:cubicBezTo>
                  <a:cubicBezTo>
                    <a:pt x="813" y="693"/>
                    <a:pt x="165" y="1900"/>
                    <a:pt x="35" y="2894"/>
                  </a:cubicBezTo>
                  <a:cubicBezTo>
                    <a:pt x="0" y="3173"/>
                    <a:pt x="138" y="3416"/>
                    <a:pt x="373" y="3416"/>
                  </a:cubicBezTo>
                  <a:cubicBezTo>
                    <a:pt x="394" y="3416"/>
                    <a:pt x="416" y="3414"/>
                    <a:pt x="439" y="3410"/>
                  </a:cubicBezTo>
                  <a:cubicBezTo>
                    <a:pt x="803" y="3344"/>
                    <a:pt x="1638" y="2862"/>
                    <a:pt x="2064" y="2366"/>
                  </a:cubicBezTo>
                  <a:cubicBezTo>
                    <a:pt x="2488" y="1872"/>
                    <a:pt x="2753" y="1232"/>
                    <a:pt x="2762" y="581"/>
                  </a:cubicBezTo>
                  <a:cubicBezTo>
                    <a:pt x="2765" y="467"/>
                    <a:pt x="2758" y="352"/>
                    <a:pt x="2707" y="253"/>
                  </a:cubicBezTo>
                  <a:cubicBezTo>
                    <a:pt x="2622" y="88"/>
                    <a:pt x="2428" y="0"/>
                    <a:pt x="2242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3" name="Google Shape;3613;p21"/>
            <p:cNvSpPr/>
            <p:nvPr/>
          </p:nvSpPr>
          <p:spPr>
            <a:xfrm>
              <a:off x="1552223" y="4181754"/>
              <a:ext cx="153886" cy="196301"/>
            </a:xfrm>
            <a:custGeom>
              <a:avLst/>
              <a:gdLst/>
              <a:ahLst/>
              <a:cxnLst/>
              <a:rect l="l" t="t" r="r" b="b"/>
              <a:pathLst>
                <a:path w="2253" h="2819" extrusionOk="0">
                  <a:moveTo>
                    <a:pt x="2141" y="0"/>
                  </a:moveTo>
                  <a:cubicBezTo>
                    <a:pt x="2103" y="0"/>
                    <a:pt x="2067" y="21"/>
                    <a:pt x="2048" y="55"/>
                  </a:cubicBezTo>
                  <a:cubicBezTo>
                    <a:pt x="1553" y="1042"/>
                    <a:pt x="971" y="1792"/>
                    <a:pt x="44" y="2645"/>
                  </a:cubicBezTo>
                  <a:cubicBezTo>
                    <a:pt x="5" y="2683"/>
                    <a:pt x="1" y="2747"/>
                    <a:pt x="39" y="2786"/>
                  </a:cubicBezTo>
                  <a:cubicBezTo>
                    <a:pt x="52" y="2799"/>
                    <a:pt x="66" y="2808"/>
                    <a:pt x="81" y="2814"/>
                  </a:cubicBezTo>
                  <a:cubicBezTo>
                    <a:pt x="91" y="2817"/>
                    <a:pt x="101" y="2818"/>
                    <a:pt x="111" y="2818"/>
                  </a:cubicBezTo>
                  <a:cubicBezTo>
                    <a:pt x="137" y="2818"/>
                    <a:pt x="162" y="2809"/>
                    <a:pt x="181" y="2791"/>
                  </a:cubicBezTo>
                  <a:cubicBezTo>
                    <a:pt x="1114" y="1932"/>
                    <a:pt x="1728" y="1139"/>
                    <a:pt x="2229" y="146"/>
                  </a:cubicBezTo>
                  <a:cubicBezTo>
                    <a:pt x="2252" y="96"/>
                    <a:pt x="2232" y="36"/>
                    <a:pt x="2184" y="10"/>
                  </a:cubicBezTo>
                  <a:cubicBezTo>
                    <a:pt x="2170" y="3"/>
                    <a:pt x="2155" y="0"/>
                    <a:pt x="21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4" name="Google Shape;3614;p21"/>
            <p:cNvSpPr/>
            <p:nvPr/>
          </p:nvSpPr>
          <p:spPr>
            <a:xfrm>
              <a:off x="1537196" y="4162673"/>
              <a:ext cx="160852" cy="203822"/>
            </a:xfrm>
            <a:custGeom>
              <a:avLst/>
              <a:gdLst/>
              <a:ahLst/>
              <a:cxnLst/>
              <a:rect l="l" t="t" r="r" b="b"/>
              <a:pathLst>
                <a:path w="2355" h="2927" extrusionOk="0">
                  <a:moveTo>
                    <a:pt x="2239" y="1"/>
                  </a:moveTo>
                  <a:cubicBezTo>
                    <a:pt x="2219" y="1"/>
                    <a:pt x="2199" y="7"/>
                    <a:pt x="2181" y="20"/>
                  </a:cubicBezTo>
                  <a:cubicBezTo>
                    <a:pt x="1165" y="755"/>
                    <a:pt x="578" y="1502"/>
                    <a:pt x="22" y="2783"/>
                  </a:cubicBezTo>
                  <a:cubicBezTo>
                    <a:pt x="1" y="2834"/>
                    <a:pt x="24" y="2894"/>
                    <a:pt x="75" y="2916"/>
                  </a:cubicBezTo>
                  <a:cubicBezTo>
                    <a:pt x="76" y="2919"/>
                    <a:pt x="81" y="2920"/>
                    <a:pt x="82" y="2920"/>
                  </a:cubicBezTo>
                  <a:cubicBezTo>
                    <a:pt x="94" y="2924"/>
                    <a:pt x="105" y="2926"/>
                    <a:pt x="116" y="2926"/>
                  </a:cubicBezTo>
                  <a:cubicBezTo>
                    <a:pt x="156" y="2926"/>
                    <a:pt x="192" y="2903"/>
                    <a:pt x="206" y="2864"/>
                  </a:cubicBezTo>
                  <a:cubicBezTo>
                    <a:pt x="747" y="1619"/>
                    <a:pt x="1314" y="893"/>
                    <a:pt x="2299" y="182"/>
                  </a:cubicBezTo>
                  <a:cubicBezTo>
                    <a:pt x="2343" y="150"/>
                    <a:pt x="2354" y="87"/>
                    <a:pt x="2321" y="42"/>
                  </a:cubicBezTo>
                  <a:cubicBezTo>
                    <a:pt x="2301" y="16"/>
                    <a:pt x="2271" y="1"/>
                    <a:pt x="2239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5" name="Google Shape;3615;p21"/>
            <p:cNvSpPr/>
            <p:nvPr/>
          </p:nvSpPr>
          <p:spPr>
            <a:xfrm>
              <a:off x="1420735" y="4255920"/>
              <a:ext cx="201561" cy="154659"/>
            </a:xfrm>
            <a:custGeom>
              <a:avLst/>
              <a:gdLst/>
              <a:ahLst/>
              <a:cxnLst/>
              <a:rect l="l" t="t" r="r" b="b"/>
              <a:pathLst>
                <a:path w="2951" h="2221" extrusionOk="0">
                  <a:moveTo>
                    <a:pt x="1559" y="0"/>
                  </a:moveTo>
                  <a:cubicBezTo>
                    <a:pt x="1426" y="0"/>
                    <a:pt x="1313" y="58"/>
                    <a:pt x="1210" y="160"/>
                  </a:cubicBezTo>
                  <a:cubicBezTo>
                    <a:pt x="978" y="394"/>
                    <a:pt x="1016" y="815"/>
                    <a:pt x="1016" y="815"/>
                  </a:cubicBezTo>
                  <a:cubicBezTo>
                    <a:pt x="1016" y="815"/>
                    <a:pt x="914" y="430"/>
                    <a:pt x="796" y="299"/>
                  </a:cubicBezTo>
                  <a:cubicBezTo>
                    <a:pt x="718" y="211"/>
                    <a:pt x="608" y="156"/>
                    <a:pt x="494" y="156"/>
                  </a:cubicBezTo>
                  <a:cubicBezTo>
                    <a:pt x="438" y="156"/>
                    <a:pt x="381" y="169"/>
                    <a:pt x="327" y="198"/>
                  </a:cubicBezTo>
                  <a:cubicBezTo>
                    <a:pt x="88" y="328"/>
                    <a:pt x="0" y="528"/>
                    <a:pt x="67" y="815"/>
                  </a:cubicBezTo>
                  <a:cubicBezTo>
                    <a:pt x="174" y="1264"/>
                    <a:pt x="525" y="1791"/>
                    <a:pt x="678" y="1925"/>
                  </a:cubicBezTo>
                  <a:cubicBezTo>
                    <a:pt x="898" y="2119"/>
                    <a:pt x="1084" y="2221"/>
                    <a:pt x="1318" y="2221"/>
                  </a:cubicBezTo>
                  <a:cubicBezTo>
                    <a:pt x="1424" y="2221"/>
                    <a:pt x="1539" y="2200"/>
                    <a:pt x="1672" y="2157"/>
                  </a:cubicBezTo>
                  <a:cubicBezTo>
                    <a:pt x="1872" y="2093"/>
                    <a:pt x="2173" y="1938"/>
                    <a:pt x="2488" y="1750"/>
                  </a:cubicBezTo>
                  <a:cubicBezTo>
                    <a:pt x="2844" y="1539"/>
                    <a:pt x="2950" y="1299"/>
                    <a:pt x="2848" y="1092"/>
                  </a:cubicBezTo>
                  <a:cubicBezTo>
                    <a:pt x="2770" y="934"/>
                    <a:pt x="2606" y="855"/>
                    <a:pt x="2435" y="855"/>
                  </a:cubicBezTo>
                  <a:cubicBezTo>
                    <a:pt x="2409" y="855"/>
                    <a:pt x="2383" y="856"/>
                    <a:pt x="2357" y="860"/>
                  </a:cubicBezTo>
                  <a:cubicBezTo>
                    <a:pt x="2106" y="895"/>
                    <a:pt x="1898" y="1118"/>
                    <a:pt x="1898" y="1118"/>
                  </a:cubicBezTo>
                  <a:cubicBezTo>
                    <a:pt x="1898" y="1118"/>
                    <a:pt x="2047" y="926"/>
                    <a:pt x="2108" y="655"/>
                  </a:cubicBezTo>
                  <a:cubicBezTo>
                    <a:pt x="2203" y="246"/>
                    <a:pt x="1924" y="96"/>
                    <a:pt x="1738" y="32"/>
                  </a:cubicBezTo>
                  <a:cubicBezTo>
                    <a:pt x="1674" y="11"/>
                    <a:pt x="1615" y="0"/>
                    <a:pt x="155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6" name="Google Shape;3616;p21"/>
            <p:cNvSpPr/>
            <p:nvPr/>
          </p:nvSpPr>
          <p:spPr>
            <a:xfrm>
              <a:off x="1296693" y="4422777"/>
              <a:ext cx="165087" cy="250477"/>
            </a:xfrm>
            <a:custGeom>
              <a:avLst/>
              <a:gdLst/>
              <a:ahLst/>
              <a:cxnLst/>
              <a:rect l="l" t="t" r="r" b="b"/>
              <a:pathLst>
                <a:path w="2417" h="3597" extrusionOk="0">
                  <a:moveTo>
                    <a:pt x="1" y="0"/>
                  </a:moveTo>
                  <a:lnTo>
                    <a:pt x="1" y="0"/>
                  </a:lnTo>
                  <a:cubicBezTo>
                    <a:pt x="260" y="1465"/>
                    <a:pt x="1161" y="2803"/>
                    <a:pt x="2417" y="3597"/>
                  </a:cubicBezTo>
                  <a:cubicBezTo>
                    <a:pt x="1873" y="2249"/>
                    <a:pt x="1044" y="101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7" name="Google Shape;3617;p21"/>
            <p:cNvSpPr/>
            <p:nvPr/>
          </p:nvSpPr>
          <p:spPr>
            <a:xfrm rot="350661">
              <a:off x="1464139" y="4451163"/>
              <a:ext cx="105937" cy="193104"/>
            </a:xfrm>
            <a:custGeom>
              <a:avLst/>
              <a:gdLst/>
              <a:ahLst/>
              <a:cxnLst/>
              <a:rect l="l" t="t" r="r" b="b"/>
              <a:pathLst>
                <a:path w="1551" h="2773" extrusionOk="0">
                  <a:moveTo>
                    <a:pt x="1410" y="1"/>
                  </a:moveTo>
                  <a:lnTo>
                    <a:pt x="1410" y="1"/>
                  </a:lnTo>
                  <a:cubicBezTo>
                    <a:pt x="996" y="827"/>
                    <a:pt x="584" y="1650"/>
                    <a:pt x="171" y="2475"/>
                  </a:cubicBezTo>
                  <a:lnTo>
                    <a:pt x="113" y="2634"/>
                  </a:lnTo>
                  <a:lnTo>
                    <a:pt x="27" y="2364"/>
                  </a:lnTo>
                  <a:cubicBezTo>
                    <a:pt x="18" y="2359"/>
                    <a:pt x="11" y="2353"/>
                    <a:pt x="1" y="2347"/>
                  </a:cubicBezTo>
                  <a:lnTo>
                    <a:pt x="1" y="2347"/>
                  </a:lnTo>
                  <a:cubicBezTo>
                    <a:pt x="40" y="2442"/>
                    <a:pt x="78" y="2539"/>
                    <a:pt x="113" y="2636"/>
                  </a:cubicBezTo>
                  <a:lnTo>
                    <a:pt x="64" y="2773"/>
                  </a:lnTo>
                  <a:cubicBezTo>
                    <a:pt x="492" y="2434"/>
                    <a:pt x="890" y="2048"/>
                    <a:pt x="1158" y="1575"/>
                  </a:cubicBezTo>
                  <a:cubicBezTo>
                    <a:pt x="1426" y="1099"/>
                    <a:pt x="1550" y="528"/>
                    <a:pt x="141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8" name="Google Shape;3618;p21"/>
            <p:cNvSpPr/>
            <p:nvPr/>
          </p:nvSpPr>
          <p:spPr>
            <a:xfrm>
              <a:off x="1545386" y="4171075"/>
              <a:ext cx="21242" cy="37185"/>
            </a:xfrm>
            <a:custGeom>
              <a:avLst/>
              <a:gdLst/>
              <a:ahLst/>
              <a:cxnLst/>
              <a:rect l="l" t="t" r="r" b="b"/>
              <a:pathLst>
                <a:path w="311" h="534" extrusionOk="0">
                  <a:moveTo>
                    <a:pt x="196" y="1"/>
                  </a:moveTo>
                  <a:cubicBezTo>
                    <a:pt x="166" y="1"/>
                    <a:pt x="136" y="15"/>
                    <a:pt x="114" y="47"/>
                  </a:cubicBezTo>
                  <a:cubicBezTo>
                    <a:pt x="66" y="116"/>
                    <a:pt x="41" y="206"/>
                    <a:pt x="22" y="286"/>
                  </a:cubicBezTo>
                  <a:cubicBezTo>
                    <a:pt x="6" y="366"/>
                    <a:pt x="0" y="441"/>
                    <a:pt x="53" y="508"/>
                  </a:cubicBezTo>
                  <a:cubicBezTo>
                    <a:pt x="65" y="525"/>
                    <a:pt x="80" y="534"/>
                    <a:pt x="97" y="534"/>
                  </a:cubicBezTo>
                  <a:cubicBezTo>
                    <a:pt x="106" y="534"/>
                    <a:pt x="116" y="532"/>
                    <a:pt x="126" y="527"/>
                  </a:cubicBezTo>
                  <a:cubicBezTo>
                    <a:pt x="264" y="464"/>
                    <a:pt x="311" y="232"/>
                    <a:pt x="293" y="94"/>
                  </a:cubicBezTo>
                  <a:cubicBezTo>
                    <a:pt x="287" y="36"/>
                    <a:pt x="242" y="1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9" name="Google Shape;3619;p21"/>
            <p:cNvSpPr/>
            <p:nvPr/>
          </p:nvSpPr>
          <p:spPr>
            <a:xfrm>
              <a:off x="1570842" y="4158162"/>
              <a:ext cx="19466" cy="28411"/>
            </a:xfrm>
            <a:custGeom>
              <a:avLst/>
              <a:gdLst/>
              <a:ahLst/>
              <a:cxnLst/>
              <a:rect l="l" t="t" r="r" b="b"/>
              <a:pathLst>
                <a:path w="285" h="408" extrusionOk="0">
                  <a:moveTo>
                    <a:pt x="196" y="0"/>
                  </a:moveTo>
                  <a:cubicBezTo>
                    <a:pt x="176" y="0"/>
                    <a:pt x="155" y="7"/>
                    <a:pt x="139" y="20"/>
                  </a:cubicBezTo>
                  <a:cubicBezTo>
                    <a:pt x="94" y="59"/>
                    <a:pt x="59" y="103"/>
                    <a:pt x="35" y="158"/>
                  </a:cubicBezTo>
                  <a:cubicBezTo>
                    <a:pt x="22" y="186"/>
                    <a:pt x="12" y="215"/>
                    <a:pt x="6" y="244"/>
                  </a:cubicBezTo>
                  <a:cubicBezTo>
                    <a:pt x="0" y="272"/>
                    <a:pt x="0" y="300"/>
                    <a:pt x="12" y="325"/>
                  </a:cubicBezTo>
                  <a:cubicBezTo>
                    <a:pt x="15" y="336"/>
                    <a:pt x="21" y="345"/>
                    <a:pt x="28" y="352"/>
                  </a:cubicBezTo>
                  <a:cubicBezTo>
                    <a:pt x="35" y="361"/>
                    <a:pt x="39" y="365"/>
                    <a:pt x="38" y="365"/>
                  </a:cubicBezTo>
                  <a:cubicBezTo>
                    <a:pt x="38" y="365"/>
                    <a:pt x="37" y="364"/>
                    <a:pt x="34" y="361"/>
                  </a:cubicBezTo>
                  <a:lnTo>
                    <a:pt x="34" y="361"/>
                  </a:lnTo>
                  <a:cubicBezTo>
                    <a:pt x="51" y="388"/>
                    <a:pt x="81" y="408"/>
                    <a:pt x="113" y="408"/>
                  </a:cubicBezTo>
                  <a:cubicBezTo>
                    <a:pt x="121" y="408"/>
                    <a:pt x="129" y="406"/>
                    <a:pt x="137" y="403"/>
                  </a:cubicBezTo>
                  <a:cubicBezTo>
                    <a:pt x="172" y="390"/>
                    <a:pt x="200" y="381"/>
                    <a:pt x="223" y="352"/>
                  </a:cubicBezTo>
                  <a:cubicBezTo>
                    <a:pt x="245" y="325"/>
                    <a:pt x="260" y="279"/>
                    <a:pt x="268" y="244"/>
                  </a:cubicBezTo>
                  <a:cubicBezTo>
                    <a:pt x="285" y="177"/>
                    <a:pt x="283" y="118"/>
                    <a:pt x="267" y="52"/>
                  </a:cubicBezTo>
                  <a:cubicBezTo>
                    <a:pt x="259" y="17"/>
                    <a:pt x="228" y="0"/>
                    <a:pt x="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0" name="Google Shape;3620;p21"/>
            <p:cNvSpPr/>
            <p:nvPr/>
          </p:nvSpPr>
          <p:spPr>
            <a:xfrm rot="487005" flipH="1">
              <a:off x="1446104" y="4368547"/>
              <a:ext cx="43856" cy="371208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21" name="Google Shape;3621;p21"/>
          <p:cNvSpPr/>
          <p:nvPr/>
        </p:nvSpPr>
        <p:spPr>
          <a:xfrm>
            <a:off x="728497" y="1994845"/>
            <a:ext cx="894156" cy="575713"/>
          </a:xfrm>
          <a:custGeom>
            <a:avLst/>
            <a:gdLst/>
            <a:ahLst/>
            <a:cxnLst/>
            <a:rect l="l" t="t" r="r" b="b"/>
            <a:pathLst>
              <a:path w="7989" h="5117" extrusionOk="0">
                <a:moveTo>
                  <a:pt x="4064" y="1"/>
                </a:moveTo>
                <a:cubicBezTo>
                  <a:pt x="4004" y="1"/>
                  <a:pt x="3945" y="3"/>
                  <a:pt x="3886" y="6"/>
                </a:cubicBezTo>
                <a:cubicBezTo>
                  <a:pt x="3121" y="50"/>
                  <a:pt x="2232" y="309"/>
                  <a:pt x="1759" y="958"/>
                </a:cubicBezTo>
                <a:cubicBezTo>
                  <a:pt x="1448" y="1387"/>
                  <a:pt x="1381" y="1979"/>
                  <a:pt x="1634" y="2434"/>
                </a:cubicBezTo>
                <a:cubicBezTo>
                  <a:pt x="1553" y="2421"/>
                  <a:pt x="1471" y="2414"/>
                  <a:pt x="1390" y="2414"/>
                </a:cubicBezTo>
                <a:cubicBezTo>
                  <a:pt x="673" y="2414"/>
                  <a:pt x="3" y="2914"/>
                  <a:pt x="2" y="3718"/>
                </a:cubicBezTo>
                <a:cubicBezTo>
                  <a:pt x="0" y="4885"/>
                  <a:pt x="1385" y="4936"/>
                  <a:pt x="2284" y="5051"/>
                </a:cubicBezTo>
                <a:cubicBezTo>
                  <a:pt x="2620" y="5094"/>
                  <a:pt x="2959" y="5116"/>
                  <a:pt x="3298" y="5116"/>
                </a:cubicBezTo>
                <a:cubicBezTo>
                  <a:pt x="4209" y="5116"/>
                  <a:pt x="5119" y="4956"/>
                  <a:pt x="5960" y="4602"/>
                </a:cubicBezTo>
                <a:cubicBezTo>
                  <a:pt x="6804" y="4247"/>
                  <a:pt x="7988" y="3697"/>
                  <a:pt x="7541" y="2619"/>
                </a:cubicBezTo>
                <a:cubicBezTo>
                  <a:pt x="7540" y="2606"/>
                  <a:pt x="7534" y="2596"/>
                  <a:pt x="7526" y="2583"/>
                </a:cubicBezTo>
                <a:cubicBezTo>
                  <a:pt x="7521" y="2566"/>
                  <a:pt x="7509" y="2553"/>
                  <a:pt x="7497" y="2545"/>
                </a:cubicBezTo>
                <a:cubicBezTo>
                  <a:pt x="7307" y="2277"/>
                  <a:pt x="6985" y="2175"/>
                  <a:pt x="6649" y="2175"/>
                </a:cubicBezTo>
                <a:cubicBezTo>
                  <a:pt x="6446" y="2175"/>
                  <a:pt x="6239" y="2212"/>
                  <a:pt x="6052" y="2272"/>
                </a:cubicBezTo>
                <a:cubicBezTo>
                  <a:pt x="6256" y="1810"/>
                  <a:pt x="6177" y="1259"/>
                  <a:pt x="5887" y="825"/>
                </a:cubicBezTo>
                <a:cubicBezTo>
                  <a:pt x="5488" y="225"/>
                  <a:pt x="4755" y="1"/>
                  <a:pt x="4064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2" name="Google Shape;3622;p21"/>
          <p:cNvSpPr/>
          <p:nvPr/>
        </p:nvSpPr>
        <p:spPr>
          <a:xfrm>
            <a:off x="681539" y="1951393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934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3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" name="Google Shape;3624;p22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5" name="Google Shape;3625;p22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6" name="Google Shape;3626;p22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627" name="Google Shape;3627;p22"/>
          <p:cNvGrpSpPr/>
          <p:nvPr/>
        </p:nvGrpSpPr>
        <p:grpSpPr>
          <a:xfrm>
            <a:off x="137451" y="6118346"/>
            <a:ext cx="11970264" cy="661941"/>
            <a:chOff x="103088" y="4588759"/>
            <a:chExt cx="8977698" cy="496456"/>
          </a:xfrm>
        </p:grpSpPr>
        <p:sp>
          <p:nvSpPr>
            <p:cNvPr id="3628" name="Google Shape;3628;p22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629" name="Google Shape;3629;p22"/>
            <p:cNvGrpSpPr/>
            <p:nvPr/>
          </p:nvGrpSpPr>
          <p:grpSpPr>
            <a:xfrm>
              <a:off x="103087" y="4641588"/>
              <a:ext cx="142923" cy="130526"/>
              <a:chOff x="178100" y="3904645"/>
              <a:chExt cx="142923" cy="130526"/>
            </a:xfrm>
          </p:grpSpPr>
          <p:sp>
            <p:nvSpPr>
              <p:cNvPr id="3630" name="Google Shape;3630;p22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1" name="Google Shape;3631;p22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2" name="Google Shape;3632;p22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33" name="Google Shape;3633;p22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3634" name="Google Shape;3634;p22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5" name="Google Shape;3635;p22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36" name="Google Shape;3636;p22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3637" name="Google Shape;3637;p22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8" name="Google Shape;3638;p22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9" name="Google Shape;3639;p22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640" name="Google Shape;3640;p22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641" name="Google Shape;3641;p22"/>
            <p:cNvGrpSpPr/>
            <p:nvPr/>
          </p:nvGrpSpPr>
          <p:grpSpPr>
            <a:xfrm>
              <a:off x="834763" y="4933213"/>
              <a:ext cx="142923" cy="130526"/>
              <a:chOff x="178100" y="3904645"/>
              <a:chExt cx="142923" cy="130526"/>
            </a:xfrm>
          </p:grpSpPr>
          <p:sp>
            <p:nvSpPr>
              <p:cNvPr id="3642" name="Google Shape;3642;p22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3" name="Google Shape;3643;p22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4" name="Google Shape;3644;p22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45" name="Google Shape;3645;p22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3646" name="Google Shape;3646;p22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7" name="Google Shape;3647;p22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8" name="Google Shape;3648;p22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649" name="Google Shape;3649;p22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650" name="Google Shape;3650;p22"/>
            <p:cNvGrpSpPr/>
            <p:nvPr/>
          </p:nvGrpSpPr>
          <p:grpSpPr>
            <a:xfrm>
              <a:off x="1088463" y="4638600"/>
              <a:ext cx="142923" cy="130526"/>
              <a:chOff x="178100" y="3904645"/>
              <a:chExt cx="142923" cy="130526"/>
            </a:xfrm>
          </p:grpSpPr>
          <p:sp>
            <p:nvSpPr>
              <p:cNvPr id="3651" name="Google Shape;3651;p22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2" name="Google Shape;3652;p22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3" name="Google Shape;3653;p22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54" name="Google Shape;3654;p22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3655" name="Google Shape;3655;p22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6" name="Google Shape;3656;p22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57" name="Google Shape;3657;p22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3658" name="Google Shape;3658;p22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9" name="Google Shape;3659;p22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0" name="Google Shape;3660;p22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61" name="Google Shape;3661;p22"/>
            <p:cNvGrpSpPr/>
            <p:nvPr/>
          </p:nvGrpSpPr>
          <p:grpSpPr>
            <a:xfrm>
              <a:off x="2621688" y="4908138"/>
              <a:ext cx="142923" cy="130526"/>
              <a:chOff x="178100" y="3904645"/>
              <a:chExt cx="142923" cy="130526"/>
            </a:xfrm>
          </p:grpSpPr>
          <p:sp>
            <p:nvSpPr>
              <p:cNvPr id="3662" name="Google Shape;3662;p22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3" name="Google Shape;3663;p22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4" name="Google Shape;3664;p22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65" name="Google Shape;3665;p22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3666" name="Google Shape;3666;p22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7" name="Google Shape;3667;p22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668" name="Google Shape;3668;p22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669" name="Google Shape;3669;p22"/>
            <p:cNvGrpSpPr/>
            <p:nvPr/>
          </p:nvGrpSpPr>
          <p:grpSpPr>
            <a:xfrm>
              <a:off x="1927025" y="4603875"/>
              <a:ext cx="142923" cy="130526"/>
              <a:chOff x="178100" y="3904645"/>
              <a:chExt cx="142923" cy="130526"/>
            </a:xfrm>
          </p:grpSpPr>
          <p:sp>
            <p:nvSpPr>
              <p:cNvPr id="3670" name="Google Shape;3670;p22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1" name="Google Shape;3671;p22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2" name="Google Shape;3672;p22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73" name="Google Shape;3673;p22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3674" name="Google Shape;3674;p22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5" name="Google Shape;3675;p22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76" name="Google Shape;3676;p22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3677" name="Google Shape;3677;p22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8" name="Google Shape;3678;p22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9" name="Google Shape;3679;p22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80" name="Google Shape;3680;p22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3681" name="Google Shape;3681;p22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2" name="Google Shape;3682;p22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83" name="Google Shape;3683;p22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3684" name="Google Shape;3684;p22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5" name="Google Shape;3685;p22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6" name="Google Shape;3686;p22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687" name="Google Shape;3687;p22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688" name="Google Shape;3688;p22"/>
            <p:cNvGrpSpPr/>
            <p:nvPr/>
          </p:nvGrpSpPr>
          <p:grpSpPr>
            <a:xfrm flipH="1">
              <a:off x="8761575" y="4655463"/>
              <a:ext cx="142923" cy="130526"/>
              <a:chOff x="178100" y="3904645"/>
              <a:chExt cx="142923" cy="130526"/>
            </a:xfrm>
          </p:grpSpPr>
          <p:sp>
            <p:nvSpPr>
              <p:cNvPr id="3689" name="Google Shape;3689;p22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0" name="Google Shape;3690;p22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1" name="Google Shape;3691;p22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92" name="Google Shape;3692;p22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3693" name="Google Shape;3693;p22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4" name="Google Shape;3694;p22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95" name="Google Shape;3695;p22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3696" name="Google Shape;3696;p22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7" name="Google Shape;3697;p22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8" name="Google Shape;3698;p22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699" name="Google Shape;3699;p22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0" name="Google Shape;3700;p22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701" name="Google Shape;3701;p22"/>
            <p:cNvGrpSpPr/>
            <p:nvPr/>
          </p:nvGrpSpPr>
          <p:grpSpPr>
            <a:xfrm flipH="1">
              <a:off x="8078788" y="4799888"/>
              <a:ext cx="142923" cy="130526"/>
              <a:chOff x="178100" y="3904645"/>
              <a:chExt cx="142923" cy="130526"/>
            </a:xfrm>
          </p:grpSpPr>
          <p:sp>
            <p:nvSpPr>
              <p:cNvPr id="3702" name="Google Shape;3702;p22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3" name="Google Shape;3703;p22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4" name="Google Shape;3704;p22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05" name="Google Shape;3705;p22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3706" name="Google Shape;3706;p22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7" name="Google Shape;3707;p22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08" name="Google Shape;3708;p22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3709" name="Google Shape;3709;p22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0" name="Google Shape;3710;p22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1" name="Google Shape;3711;p22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712" name="Google Shape;3712;p22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713" name="Google Shape;3713;p22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3714" name="Google Shape;3714;p22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5" name="Google Shape;3715;p22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716" name="Google Shape;3716;p22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717" name="Google Shape;3717;p22"/>
            <p:cNvGrpSpPr/>
            <p:nvPr/>
          </p:nvGrpSpPr>
          <p:grpSpPr>
            <a:xfrm flipH="1">
              <a:off x="7047313" y="4735613"/>
              <a:ext cx="142923" cy="130526"/>
              <a:chOff x="178100" y="3904645"/>
              <a:chExt cx="142923" cy="130526"/>
            </a:xfrm>
          </p:grpSpPr>
          <p:sp>
            <p:nvSpPr>
              <p:cNvPr id="3718" name="Google Shape;3718;p22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9" name="Google Shape;3719;p22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0" name="Google Shape;3720;p22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21" name="Google Shape;3721;p22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3722" name="Google Shape;3722;p22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3" name="Google Shape;3723;p22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24" name="Google Shape;3724;p22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3725" name="Google Shape;3725;p22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6" name="Google Shape;3726;p22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7" name="Google Shape;3727;p22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728" name="Google Shape;3728;p22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729" name="Google Shape;3729;p22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3730" name="Google Shape;3730;p22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1" name="Google Shape;3731;p22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2" name="Google Shape;3732;p22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33" name="Google Shape;3733;p22"/>
            <p:cNvGrpSpPr/>
            <p:nvPr/>
          </p:nvGrpSpPr>
          <p:grpSpPr>
            <a:xfrm flipH="1">
              <a:off x="3504875" y="4870688"/>
              <a:ext cx="142923" cy="130526"/>
              <a:chOff x="178100" y="3904645"/>
              <a:chExt cx="142923" cy="130526"/>
            </a:xfrm>
          </p:grpSpPr>
          <p:sp>
            <p:nvSpPr>
              <p:cNvPr id="3734" name="Google Shape;3734;p22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5" name="Google Shape;3735;p22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6" name="Google Shape;3736;p22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37" name="Google Shape;3737;p22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3738" name="Google Shape;3738;p22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9" name="Google Shape;3739;p22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40" name="Google Shape;3740;p22"/>
            <p:cNvGrpSpPr/>
            <p:nvPr/>
          </p:nvGrpSpPr>
          <p:grpSpPr>
            <a:xfrm flipH="1">
              <a:off x="3950663" y="4855325"/>
              <a:ext cx="142923" cy="130526"/>
              <a:chOff x="178100" y="3904645"/>
              <a:chExt cx="142923" cy="130526"/>
            </a:xfrm>
          </p:grpSpPr>
          <p:sp>
            <p:nvSpPr>
              <p:cNvPr id="3741" name="Google Shape;3741;p22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2" name="Google Shape;3742;p22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3" name="Google Shape;3743;p22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44" name="Google Shape;3744;p22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3745" name="Google Shape;3745;p22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6" name="Google Shape;3746;p22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47" name="Google Shape;3747;p22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3748" name="Google Shape;3748;p22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9" name="Google Shape;3749;p22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0" name="Google Shape;3750;p22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51" name="Google Shape;3751;p22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3752" name="Google Shape;3752;p22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3" name="Google Shape;3753;p22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54" name="Google Shape;3754;p22"/>
            <p:cNvGrpSpPr/>
            <p:nvPr/>
          </p:nvGrpSpPr>
          <p:grpSpPr>
            <a:xfrm>
              <a:off x="2916488" y="4589988"/>
              <a:ext cx="142923" cy="130526"/>
              <a:chOff x="178100" y="3904645"/>
              <a:chExt cx="142923" cy="130526"/>
            </a:xfrm>
          </p:grpSpPr>
          <p:sp>
            <p:nvSpPr>
              <p:cNvPr id="3755" name="Google Shape;3755;p22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6" name="Google Shape;3756;p22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7" name="Google Shape;3757;p22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58" name="Google Shape;3758;p22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3759" name="Google Shape;3759;p22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0" name="Google Shape;3760;p22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761" name="Google Shape;3761;p22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762" name="Google Shape;3762;p22"/>
            <p:cNvGrpSpPr/>
            <p:nvPr/>
          </p:nvGrpSpPr>
          <p:grpSpPr>
            <a:xfrm>
              <a:off x="4632438" y="4603875"/>
              <a:ext cx="142923" cy="130526"/>
              <a:chOff x="178100" y="3904645"/>
              <a:chExt cx="142923" cy="130526"/>
            </a:xfrm>
          </p:grpSpPr>
          <p:sp>
            <p:nvSpPr>
              <p:cNvPr id="3763" name="Google Shape;3763;p22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4" name="Google Shape;3764;p22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5" name="Google Shape;3765;p22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66" name="Google Shape;3766;p22"/>
            <p:cNvGrpSpPr/>
            <p:nvPr/>
          </p:nvGrpSpPr>
          <p:grpSpPr>
            <a:xfrm>
              <a:off x="6178388" y="4603875"/>
              <a:ext cx="142923" cy="130526"/>
              <a:chOff x="178100" y="3904645"/>
              <a:chExt cx="142923" cy="130526"/>
            </a:xfrm>
          </p:grpSpPr>
          <p:sp>
            <p:nvSpPr>
              <p:cNvPr id="3767" name="Google Shape;3767;p22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8" name="Google Shape;3768;p22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9" name="Google Shape;3769;p22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70" name="Google Shape;3770;p22"/>
            <p:cNvGrpSpPr/>
            <p:nvPr/>
          </p:nvGrpSpPr>
          <p:grpSpPr>
            <a:xfrm>
              <a:off x="5250150" y="4638600"/>
              <a:ext cx="142923" cy="130526"/>
              <a:chOff x="178100" y="3904645"/>
              <a:chExt cx="142923" cy="130526"/>
            </a:xfrm>
          </p:grpSpPr>
          <p:sp>
            <p:nvSpPr>
              <p:cNvPr id="3771" name="Google Shape;3771;p22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2" name="Google Shape;3772;p22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3" name="Google Shape;3773;p22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74" name="Google Shape;3774;p22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3775" name="Google Shape;3775;p22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6" name="Google Shape;3776;p22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77" name="Google Shape;3777;p22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3778" name="Google Shape;3778;p22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9" name="Google Shape;3779;p22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780" name="Google Shape;3780;p22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1" name="Google Shape;3781;p22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82" name="Google Shape;3782;p22"/>
          <p:cNvSpPr txBox="1">
            <a:spLocks noGrp="1"/>
          </p:cNvSpPr>
          <p:nvPr>
            <p:ph type="title"/>
          </p:nvPr>
        </p:nvSpPr>
        <p:spPr>
          <a:xfrm>
            <a:off x="960000" y="3632184"/>
            <a:ext cx="31152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783" name="Google Shape;3783;p22"/>
          <p:cNvSpPr txBox="1">
            <a:spLocks noGrp="1"/>
          </p:cNvSpPr>
          <p:nvPr>
            <p:ph type="subTitle" idx="1"/>
          </p:nvPr>
        </p:nvSpPr>
        <p:spPr>
          <a:xfrm>
            <a:off x="960000" y="4140197"/>
            <a:ext cx="31152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84" name="Google Shape;3784;p22"/>
          <p:cNvSpPr txBox="1">
            <a:spLocks noGrp="1"/>
          </p:cNvSpPr>
          <p:nvPr>
            <p:ph type="title" idx="2"/>
          </p:nvPr>
        </p:nvSpPr>
        <p:spPr>
          <a:xfrm>
            <a:off x="4538400" y="3632184"/>
            <a:ext cx="31152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785" name="Google Shape;3785;p22"/>
          <p:cNvSpPr txBox="1">
            <a:spLocks noGrp="1"/>
          </p:cNvSpPr>
          <p:nvPr>
            <p:ph type="subTitle" idx="3"/>
          </p:nvPr>
        </p:nvSpPr>
        <p:spPr>
          <a:xfrm>
            <a:off x="4538400" y="4140197"/>
            <a:ext cx="31152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86" name="Google Shape;3786;p22"/>
          <p:cNvSpPr txBox="1">
            <a:spLocks noGrp="1"/>
          </p:cNvSpPr>
          <p:nvPr>
            <p:ph type="title" idx="4"/>
          </p:nvPr>
        </p:nvSpPr>
        <p:spPr>
          <a:xfrm>
            <a:off x="8116800" y="3632184"/>
            <a:ext cx="31152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787" name="Google Shape;3787;p22"/>
          <p:cNvSpPr txBox="1">
            <a:spLocks noGrp="1"/>
          </p:cNvSpPr>
          <p:nvPr>
            <p:ph type="subTitle" idx="5"/>
          </p:nvPr>
        </p:nvSpPr>
        <p:spPr>
          <a:xfrm>
            <a:off x="8116800" y="4140197"/>
            <a:ext cx="31152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88" name="Google Shape;3788;p22"/>
          <p:cNvSpPr txBox="1">
            <a:spLocks noGrp="1"/>
          </p:cNvSpPr>
          <p:nvPr>
            <p:ph type="title" idx="6"/>
          </p:nvPr>
        </p:nvSpPr>
        <p:spPr>
          <a:xfrm>
            <a:off x="960000" y="487680"/>
            <a:ext cx="102720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03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3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" name="Google Shape;3790;p23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91" name="Google Shape;3791;p23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92" name="Google Shape;3792;p23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93" name="Google Shape;3793;p23"/>
          <p:cNvGrpSpPr/>
          <p:nvPr/>
        </p:nvGrpSpPr>
        <p:grpSpPr>
          <a:xfrm>
            <a:off x="137451" y="6118346"/>
            <a:ext cx="11970264" cy="661941"/>
            <a:chOff x="103088" y="4588759"/>
            <a:chExt cx="8977698" cy="496456"/>
          </a:xfrm>
        </p:grpSpPr>
        <p:sp>
          <p:nvSpPr>
            <p:cNvPr id="3794" name="Google Shape;3794;p23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795" name="Google Shape;3795;p23"/>
            <p:cNvGrpSpPr/>
            <p:nvPr/>
          </p:nvGrpSpPr>
          <p:grpSpPr>
            <a:xfrm>
              <a:off x="103087" y="4641588"/>
              <a:ext cx="142923" cy="130526"/>
              <a:chOff x="178100" y="3904645"/>
              <a:chExt cx="142923" cy="130526"/>
            </a:xfrm>
          </p:grpSpPr>
          <p:sp>
            <p:nvSpPr>
              <p:cNvPr id="3796" name="Google Shape;3796;p2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7" name="Google Shape;3797;p2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8" name="Google Shape;3798;p2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99" name="Google Shape;3799;p23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3800" name="Google Shape;3800;p23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1" name="Google Shape;3801;p23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02" name="Google Shape;3802;p23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3803" name="Google Shape;3803;p2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4" name="Google Shape;3804;p2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5" name="Google Shape;3805;p2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806" name="Google Shape;3806;p23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807" name="Google Shape;3807;p23"/>
            <p:cNvGrpSpPr/>
            <p:nvPr/>
          </p:nvGrpSpPr>
          <p:grpSpPr>
            <a:xfrm>
              <a:off x="834763" y="4933213"/>
              <a:ext cx="142923" cy="130526"/>
              <a:chOff x="178100" y="3904645"/>
              <a:chExt cx="142923" cy="130526"/>
            </a:xfrm>
          </p:grpSpPr>
          <p:sp>
            <p:nvSpPr>
              <p:cNvPr id="3808" name="Google Shape;3808;p2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9" name="Google Shape;3809;p2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0" name="Google Shape;3810;p2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11" name="Google Shape;3811;p23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3812" name="Google Shape;3812;p2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3" name="Google Shape;3813;p2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4" name="Google Shape;3814;p2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815" name="Google Shape;3815;p23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816" name="Google Shape;3816;p23"/>
            <p:cNvGrpSpPr/>
            <p:nvPr/>
          </p:nvGrpSpPr>
          <p:grpSpPr>
            <a:xfrm>
              <a:off x="1088463" y="4638600"/>
              <a:ext cx="142923" cy="130526"/>
              <a:chOff x="178100" y="3904645"/>
              <a:chExt cx="142923" cy="130526"/>
            </a:xfrm>
          </p:grpSpPr>
          <p:sp>
            <p:nvSpPr>
              <p:cNvPr id="3817" name="Google Shape;3817;p2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8" name="Google Shape;3818;p2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9" name="Google Shape;3819;p2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20" name="Google Shape;3820;p23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3821" name="Google Shape;3821;p2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2" name="Google Shape;3822;p2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23" name="Google Shape;3823;p23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3824" name="Google Shape;3824;p2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5" name="Google Shape;3825;p2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6" name="Google Shape;3826;p2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27" name="Google Shape;3827;p23"/>
            <p:cNvGrpSpPr/>
            <p:nvPr/>
          </p:nvGrpSpPr>
          <p:grpSpPr>
            <a:xfrm>
              <a:off x="2621688" y="4908138"/>
              <a:ext cx="142923" cy="130526"/>
              <a:chOff x="178100" y="3904645"/>
              <a:chExt cx="142923" cy="130526"/>
            </a:xfrm>
          </p:grpSpPr>
          <p:sp>
            <p:nvSpPr>
              <p:cNvPr id="3828" name="Google Shape;3828;p2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9" name="Google Shape;3829;p2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30" name="Google Shape;3830;p2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31" name="Google Shape;3831;p23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3832" name="Google Shape;3832;p2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33" name="Google Shape;3833;p2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834" name="Google Shape;3834;p23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835" name="Google Shape;3835;p23"/>
            <p:cNvGrpSpPr/>
            <p:nvPr/>
          </p:nvGrpSpPr>
          <p:grpSpPr>
            <a:xfrm>
              <a:off x="1927025" y="4603875"/>
              <a:ext cx="142923" cy="130526"/>
              <a:chOff x="178100" y="3904645"/>
              <a:chExt cx="142923" cy="130526"/>
            </a:xfrm>
          </p:grpSpPr>
          <p:sp>
            <p:nvSpPr>
              <p:cNvPr id="3836" name="Google Shape;3836;p2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37" name="Google Shape;3837;p2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38" name="Google Shape;3838;p2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39" name="Google Shape;3839;p23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3840" name="Google Shape;3840;p2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41" name="Google Shape;3841;p2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42" name="Google Shape;3842;p23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3843" name="Google Shape;3843;p2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44" name="Google Shape;3844;p2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45" name="Google Shape;3845;p2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46" name="Google Shape;3846;p23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3847" name="Google Shape;3847;p2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48" name="Google Shape;3848;p2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49" name="Google Shape;3849;p23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3850" name="Google Shape;3850;p2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51" name="Google Shape;3851;p2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52" name="Google Shape;3852;p2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853" name="Google Shape;3853;p23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854" name="Google Shape;3854;p23"/>
            <p:cNvGrpSpPr/>
            <p:nvPr/>
          </p:nvGrpSpPr>
          <p:grpSpPr>
            <a:xfrm flipH="1">
              <a:off x="8761575" y="4655463"/>
              <a:ext cx="142923" cy="130526"/>
              <a:chOff x="178100" y="3904645"/>
              <a:chExt cx="142923" cy="130526"/>
            </a:xfrm>
          </p:grpSpPr>
          <p:sp>
            <p:nvSpPr>
              <p:cNvPr id="3855" name="Google Shape;3855;p2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56" name="Google Shape;3856;p2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57" name="Google Shape;3857;p2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58" name="Google Shape;3858;p23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3859" name="Google Shape;3859;p2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60" name="Google Shape;3860;p2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61" name="Google Shape;3861;p23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3862" name="Google Shape;3862;p2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63" name="Google Shape;3863;p2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64" name="Google Shape;3864;p2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865" name="Google Shape;3865;p23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6" name="Google Shape;3866;p23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867" name="Google Shape;3867;p23"/>
            <p:cNvGrpSpPr/>
            <p:nvPr/>
          </p:nvGrpSpPr>
          <p:grpSpPr>
            <a:xfrm flipH="1">
              <a:off x="8078788" y="4799888"/>
              <a:ext cx="142923" cy="130526"/>
              <a:chOff x="178100" y="3904645"/>
              <a:chExt cx="142923" cy="130526"/>
            </a:xfrm>
          </p:grpSpPr>
          <p:sp>
            <p:nvSpPr>
              <p:cNvPr id="3868" name="Google Shape;3868;p2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69" name="Google Shape;3869;p2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70" name="Google Shape;3870;p2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71" name="Google Shape;3871;p23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3872" name="Google Shape;3872;p2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73" name="Google Shape;3873;p2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74" name="Google Shape;3874;p23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3875" name="Google Shape;3875;p2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76" name="Google Shape;3876;p2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77" name="Google Shape;3877;p2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878" name="Google Shape;3878;p23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879" name="Google Shape;3879;p23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3880" name="Google Shape;3880;p2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81" name="Google Shape;3881;p2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882" name="Google Shape;3882;p23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883" name="Google Shape;3883;p23"/>
            <p:cNvGrpSpPr/>
            <p:nvPr/>
          </p:nvGrpSpPr>
          <p:grpSpPr>
            <a:xfrm flipH="1">
              <a:off x="7047313" y="4735613"/>
              <a:ext cx="142923" cy="130526"/>
              <a:chOff x="178100" y="3904645"/>
              <a:chExt cx="142923" cy="130526"/>
            </a:xfrm>
          </p:grpSpPr>
          <p:sp>
            <p:nvSpPr>
              <p:cNvPr id="3884" name="Google Shape;3884;p2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85" name="Google Shape;3885;p2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86" name="Google Shape;3886;p2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87" name="Google Shape;3887;p23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3888" name="Google Shape;3888;p2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89" name="Google Shape;3889;p2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90" name="Google Shape;3890;p23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3891" name="Google Shape;3891;p2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92" name="Google Shape;3892;p2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93" name="Google Shape;3893;p2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894" name="Google Shape;3894;p23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895" name="Google Shape;3895;p23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3896" name="Google Shape;3896;p2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97" name="Google Shape;3897;p2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98" name="Google Shape;3898;p2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99" name="Google Shape;3899;p23"/>
            <p:cNvGrpSpPr/>
            <p:nvPr/>
          </p:nvGrpSpPr>
          <p:grpSpPr>
            <a:xfrm flipH="1">
              <a:off x="3504875" y="4870688"/>
              <a:ext cx="142923" cy="130526"/>
              <a:chOff x="178100" y="3904645"/>
              <a:chExt cx="142923" cy="130526"/>
            </a:xfrm>
          </p:grpSpPr>
          <p:sp>
            <p:nvSpPr>
              <p:cNvPr id="3900" name="Google Shape;3900;p2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01" name="Google Shape;3901;p2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02" name="Google Shape;3902;p2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03" name="Google Shape;3903;p23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3904" name="Google Shape;3904;p2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05" name="Google Shape;3905;p2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06" name="Google Shape;3906;p23"/>
            <p:cNvGrpSpPr/>
            <p:nvPr/>
          </p:nvGrpSpPr>
          <p:grpSpPr>
            <a:xfrm flipH="1">
              <a:off x="3950663" y="4855325"/>
              <a:ext cx="142923" cy="130526"/>
              <a:chOff x="178100" y="3904645"/>
              <a:chExt cx="142923" cy="130526"/>
            </a:xfrm>
          </p:grpSpPr>
          <p:sp>
            <p:nvSpPr>
              <p:cNvPr id="3907" name="Google Shape;3907;p2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08" name="Google Shape;3908;p2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09" name="Google Shape;3909;p2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10" name="Google Shape;3910;p23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3911" name="Google Shape;3911;p2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12" name="Google Shape;3912;p2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13" name="Google Shape;3913;p23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3914" name="Google Shape;3914;p2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15" name="Google Shape;3915;p2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16" name="Google Shape;3916;p2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17" name="Google Shape;3917;p23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3918" name="Google Shape;3918;p2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19" name="Google Shape;3919;p2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20" name="Google Shape;3920;p23"/>
            <p:cNvGrpSpPr/>
            <p:nvPr/>
          </p:nvGrpSpPr>
          <p:grpSpPr>
            <a:xfrm>
              <a:off x="2916488" y="4589988"/>
              <a:ext cx="142923" cy="130526"/>
              <a:chOff x="178100" y="3904645"/>
              <a:chExt cx="142923" cy="130526"/>
            </a:xfrm>
          </p:grpSpPr>
          <p:sp>
            <p:nvSpPr>
              <p:cNvPr id="3921" name="Google Shape;3921;p2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22" name="Google Shape;3922;p2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23" name="Google Shape;3923;p2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24" name="Google Shape;3924;p23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3925" name="Google Shape;3925;p2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26" name="Google Shape;3926;p2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927" name="Google Shape;3927;p23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928" name="Google Shape;3928;p23"/>
            <p:cNvGrpSpPr/>
            <p:nvPr/>
          </p:nvGrpSpPr>
          <p:grpSpPr>
            <a:xfrm>
              <a:off x="4632438" y="4603875"/>
              <a:ext cx="142923" cy="130526"/>
              <a:chOff x="178100" y="3904645"/>
              <a:chExt cx="142923" cy="130526"/>
            </a:xfrm>
          </p:grpSpPr>
          <p:sp>
            <p:nvSpPr>
              <p:cNvPr id="3929" name="Google Shape;3929;p2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30" name="Google Shape;3930;p2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31" name="Google Shape;3931;p2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32" name="Google Shape;3932;p23"/>
            <p:cNvGrpSpPr/>
            <p:nvPr/>
          </p:nvGrpSpPr>
          <p:grpSpPr>
            <a:xfrm>
              <a:off x="6178388" y="4603875"/>
              <a:ext cx="142923" cy="130526"/>
              <a:chOff x="178100" y="3904645"/>
              <a:chExt cx="142923" cy="130526"/>
            </a:xfrm>
          </p:grpSpPr>
          <p:sp>
            <p:nvSpPr>
              <p:cNvPr id="3933" name="Google Shape;3933;p2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34" name="Google Shape;3934;p2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35" name="Google Shape;3935;p2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36" name="Google Shape;3936;p23"/>
            <p:cNvGrpSpPr/>
            <p:nvPr/>
          </p:nvGrpSpPr>
          <p:grpSpPr>
            <a:xfrm>
              <a:off x="5250150" y="4638600"/>
              <a:ext cx="142923" cy="130526"/>
              <a:chOff x="178100" y="3904645"/>
              <a:chExt cx="142923" cy="130526"/>
            </a:xfrm>
          </p:grpSpPr>
          <p:sp>
            <p:nvSpPr>
              <p:cNvPr id="3937" name="Google Shape;3937;p2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38" name="Google Shape;3938;p2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39" name="Google Shape;3939;p2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40" name="Google Shape;3940;p23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3941" name="Google Shape;3941;p2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2" name="Google Shape;3942;p2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43" name="Google Shape;3943;p23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3944" name="Google Shape;3944;p2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5" name="Google Shape;3945;p2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946" name="Google Shape;3946;p23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7" name="Google Shape;3947;p23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48" name="Google Shape;3948;p23"/>
          <p:cNvSpPr txBox="1">
            <a:spLocks noGrp="1"/>
          </p:cNvSpPr>
          <p:nvPr>
            <p:ph type="title"/>
          </p:nvPr>
        </p:nvSpPr>
        <p:spPr>
          <a:xfrm>
            <a:off x="1264800" y="4737084"/>
            <a:ext cx="31152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949" name="Google Shape;3949;p23"/>
          <p:cNvSpPr txBox="1">
            <a:spLocks noGrp="1"/>
          </p:cNvSpPr>
          <p:nvPr>
            <p:ph type="subTitle" idx="1"/>
          </p:nvPr>
        </p:nvSpPr>
        <p:spPr>
          <a:xfrm>
            <a:off x="1264800" y="5143484"/>
            <a:ext cx="3115200" cy="7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50" name="Google Shape;3950;p23"/>
          <p:cNvSpPr txBox="1">
            <a:spLocks noGrp="1"/>
          </p:cNvSpPr>
          <p:nvPr>
            <p:ph type="title" idx="2"/>
          </p:nvPr>
        </p:nvSpPr>
        <p:spPr>
          <a:xfrm>
            <a:off x="7812000" y="4737084"/>
            <a:ext cx="31152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951" name="Google Shape;3951;p23"/>
          <p:cNvSpPr txBox="1">
            <a:spLocks noGrp="1"/>
          </p:cNvSpPr>
          <p:nvPr>
            <p:ph type="subTitle" idx="3"/>
          </p:nvPr>
        </p:nvSpPr>
        <p:spPr>
          <a:xfrm>
            <a:off x="4538400" y="5143484"/>
            <a:ext cx="3115200" cy="7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52" name="Google Shape;3952;p23"/>
          <p:cNvSpPr txBox="1">
            <a:spLocks noGrp="1"/>
          </p:cNvSpPr>
          <p:nvPr>
            <p:ph type="title" idx="4"/>
          </p:nvPr>
        </p:nvSpPr>
        <p:spPr>
          <a:xfrm>
            <a:off x="4538400" y="4737084"/>
            <a:ext cx="31152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953" name="Google Shape;3953;p23"/>
          <p:cNvSpPr txBox="1">
            <a:spLocks noGrp="1"/>
          </p:cNvSpPr>
          <p:nvPr>
            <p:ph type="subTitle" idx="5"/>
          </p:nvPr>
        </p:nvSpPr>
        <p:spPr>
          <a:xfrm>
            <a:off x="7812000" y="5143484"/>
            <a:ext cx="3115200" cy="7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54" name="Google Shape;3954;p23"/>
          <p:cNvSpPr txBox="1">
            <a:spLocks noGrp="1"/>
          </p:cNvSpPr>
          <p:nvPr>
            <p:ph type="title" idx="6"/>
          </p:nvPr>
        </p:nvSpPr>
        <p:spPr>
          <a:xfrm>
            <a:off x="960000" y="487680"/>
            <a:ext cx="102720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3955" name="Google Shape;3955;p23"/>
          <p:cNvGrpSpPr/>
          <p:nvPr/>
        </p:nvGrpSpPr>
        <p:grpSpPr>
          <a:xfrm>
            <a:off x="11259413" y="5486234"/>
            <a:ext cx="630947" cy="693209"/>
            <a:chOff x="1799697" y="4222450"/>
            <a:chExt cx="473210" cy="519907"/>
          </a:xfrm>
        </p:grpSpPr>
        <p:sp>
          <p:nvSpPr>
            <p:cNvPr id="3956" name="Google Shape;3956;p23"/>
            <p:cNvSpPr/>
            <p:nvPr/>
          </p:nvSpPr>
          <p:spPr>
            <a:xfrm>
              <a:off x="1799697" y="4414446"/>
              <a:ext cx="247323" cy="202499"/>
            </a:xfrm>
            <a:custGeom>
              <a:avLst/>
              <a:gdLst/>
              <a:ahLst/>
              <a:cxnLst/>
              <a:rect l="l" t="t" r="r" b="b"/>
              <a:pathLst>
                <a:path w="3621" h="2908" extrusionOk="0">
                  <a:moveTo>
                    <a:pt x="665" y="0"/>
                  </a:moveTo>
                  <a:cubicBezTo>
                    <a:pt x="444" y="0"/>
                    <a:pt x="292" y="59"/>
                    <a:pt x="177" y="182"/>
                  </a:cubicBezTo>
                  <a:cubicBezTo>
                    <a:pt x="0" y="371"/>
                    <a:pt x="13" y="699"/>
                    <a:pt x="212" y="1062"/>
                  </a:cubicBezTo>
                  <a:cubicBezTo>
                    <a:pt x="410" y="1421"/>
                    <a:pt x="736" y="1762"/>
                    <a:pt x="1157" y="2047"/>
                  </a:cubicBezTo>
                  <a:cubicBezTo>
                    <a:pt x="1328" y="2164"/>
                    <a:pt x="1514" y="2269"/>
                    <a:pt x="1710" y="2364"/>
                  </a:cubicBezTo>
                  <a:cubicBezTo>
                    <a:pt x="2275" y="2637"/>
                    <a:pt x="2973" y="2844"/>
                    <a:pt x="3533" y="2907"/>
                  </a:cubicBezTo>
                  <a:cubicBezTo>
                    <a:pt x="3536" y="2907"/>
                    <a:pt x="3539" y="2908"/>
                    <a:pt x="3541" y="2908"/>
                  </a:cubicBezTo>
                  <a:cubicBezTo>
                    <a:pt x="3566" y="2908"/>
                    <a:pt x="3587" y="2896"/>
                    <a:pt x="3600" y="2878"/>
                  </a:cubicBezTo>
                  <a:cubicBezTo>
                    <a:pt x="3616" y="2856"/>
                    <a:pt x="3620" y="2828"/>
                    <a:pt x="3609" y="2804"/>
                  </a:cubicBezTo>
                  <a:cubicBezTo>
                    <a:pt x="3211" y="1861"/>
                    <a:pt x="2723" y="1182"/>
                    <a:pt x="1976" y="526"/>
                  </a:cubicBezTo>
                  <a:cubicBezTo>
                    <a:pt x="1924" y="481"/>
                    <a:pt x="1863" y="432"/>
                    <a:pt x="1791" y="384"/>
                  </a:cubicBezTo>
                  <a:cubicBezTo>
                    <a:pt x="1544" y="217"/>
                    <a:pt x="1252" y="81"/>
                    <a:pt x="1050" y="43"/>
                  </a:cubicBezTo>
                  <a:cubicBezTo>
                    <a:pt x="901" y="15"/>
                    <a:pt x="775" y="0"/>
                    <a:pt x="66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7" name="Google Shape;3957;p23"/>
            <p:cNvSpPr/>
            <p:nvPr/>
          </p:nvSpPr>
          <p:spPr>
            <a:xfrm>
              <a:off x="2043206" y="4464795"/>
              <a:ext cx="229701" cy="151735"/>
            </a:xfrm>
            <a:custGeom>
              <a:avLst/>
              <a:gdLst/>
              <a:ahLst/>
              <a:cxnLst/>
              <a:rect l="l" t="t" r="r" b="b"/>
              <a:pathLst>
                <a:path w="3363" h="2179" extrusionOk="0">
                  <a:moveTo>
                    <a:pt x="2500" y="1"/>
                  </a:moveTo>
                  <a:cubicBezTo>
                    <a:pt x="2359" y="1"/>
                    <a:pt x="2227" y="17"/>
                    <a:pt x="2129" y="43"/>
                  </a:cubicBezTo>
                  <a:cubicBezTo>
                    <a:pt x="1726" y="151"/>
                    <a:pt x="1297" y="284"/>
                    <a:pt x="902" y="614"/>
                  </a:cubicBezTo>
                  <a:cubicBezTo>
                    <a:pt x="532" y="926"/>
                    <a:pt x="83" y="1579"/>
                    <a:pt x="4" y="2085"/>
                  </a:cubicBezTo>
                  <a:cubicBezTo>
                    <a:pt x="0" y="2107"/>
                    <a:pt x="6" y="2127"/>
                    <a:pt x="20" y="2143"/>
                  </a:cubicBezTo>
                  <a:cubicBezTo>
                    <a:pt x="26" y="2148"/>
                    <a:pt x="32" y="2152"/>
                    <a:pt x="36" y="2156"/>
                  </a:cubicBezTo>
                  <a:cubicBezTo>
                    <a:pt x="48" y="2164"/>
                    <a:pt x="61" y="2170"/>
                    <a:pt x="76" y="2170"/>
                  </a:cubicBezTo>
                  <a:cubicBezTo>
                    <a:pt x="199" y="2175"/>
                    <a:pt x="317" y="2178"/>
                    <a:pt x="432" y="2178"/>
                  </a:cubicBezTo>
                  <a:cubicBezTo>
                    <a:pt x="1088" y="2178"/>
                    <a:pt x="1601" y="2082"/>
                    <a:pt x="1992" y="1887"/>
                  </a:cubicBezTo>
                  <a:cubicBezTo>
                    <a:pt x="2548" y="1608"/>
                    <a:pt x="3187" y="1155"/>
                    <a:pt x="3319" y="718"/>
                  </a:cubicBezTo>
                  <a:cubicBezTo>
                    <a:pt x="3362" y="572"/>
                    <a:pt x="3348" y="435"/>
                    <a:pt x="3276" y="313"/>
                  </a:cubicBezTo>
                  <a:cubicBezTo>
                    <a:pt x="3241" y="252"/>
                    <a:pt x="3190" y="198"/>
                    <a:pt x="3125" y="154"/>
                  </a:cubicBezTo>
                  <a:cubicBezTo>
                    <a:pt x="2959" y="41"/>
                    <a:pt x="2719" y="1"/>
                    <a:pt x="250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8" name="Google Shape;3958;p23"/>
            <p:cNvSpPr/>
            <p:nvPr/>
          </p:nvSpPr>
          <p:spPr>
            <a:xfrm>
              <a:off x="2019504" y="4414376"/>
              <a:ext cx="43850" cy="327981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9" name="Google Shape;3959;p23"/>
            <p:cNvSpPr/>
            <p:nvPr/>
          </p:nvSpPr>
          <p:spPr>
            <a:xfrm>
              <a:off x="1964997" y="4222450"/>
              <a:ext cx="153066" cy="272273"/>
            </a:xfrm>
            <a:custGeom>
              <a:avLst/>
              <a:gdLst/>
              <a:ahLst/>
              <a:cxnLst/>
              <a:rect l="l" t="t" r="r" b="b"/>
              <a:pathLst>
                <a:path w="2241" h="3910" extrusionOk="0">
                  <a:moveTo>
                    <a:pt x="1035" y="1"/>
                  </a:moveTo>
                  <a:cubicBezTo>
                    <a:pt x="974" y="1"/>
                    <a:pt x="913" y="10"/>
                    <a:pt x="854" y="27"/>
                  </a:cubicBezTo>
                  <a:cubicBezTo>
                    <a:pt x="443" y="148"/>
                    <a:pt x="160" y="725"/>
                    <a:pt x="115" y="1095"/>
                  </a:cubicBezTo>
                  <a:cubicBezTo>
                    <a:pt x="1" y="2000"/>
                    <a:pt x="329" y="2939"/>
                    <a:pt x="1085" y="3882"/>
                  </a:cubicBezTo>
                  <a:cubicBezTo>
                    <a:pt x="1093" y="3888"/>
                    <a:pt x="1098" y="3892"/>
                    <a:pt x="1104" y="3896"/>
                  </a:cubicBezTo>
                  <a:cubicBezTo>
                    <a:pt x="1114" y="3904"/>
                    <a:pt x="1129" y="3909"/>
                    <a:pt x="1144" y="3909"/>
                  </a:cubicBezTo>
                  <a:cubicBezTo>
                    <a:pt x="1165" y="3909"/>
                    <a:pt x="1187" y="3901"/>
                    <a:pt x="1202" y="3885"/>
                  </a:cubicBezTo>
                  <a:cubicBezTo>
                    <a:pt x="1648" y="3386"/>
                    <a:pt x="1945" y="2867"/>
                    <a:pt x="2081" y="2335"/>
                  </a:cubicBezTo>
                  <a:cubicBezTo>
                    <a:pt x="2241" y="1710"/>
                    <a:pt x="2165" y="1067"/>
                    <a:pt x="1877" y="573"/>
                  </a:cubicBezTo>
                  <a:cubicBezTo>
                    <a:pt x="1778" y="404"/>
                    <a:pt x="1639" y="256"/>
                    <a:pt x="1488" y="154"/>
                  </a:cubicBezTo>
                  <a:cubicBezTo>
                    <a:pt x="1340" y="52"/>
                    <a:pt x="1185" y="1"/>
                    <a:pt x="103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0" name="Google Shape;3960;p23"/>
            <p:cNvSpPr/>
            <p:nvPr/>
          </p:nvSpPr>
          <p:spPr>
            <a:xfrm>
              <a:off x="2039723" y="4245988"/>
              <a:ext cx="54369" cy="235854"/>
            </a:xfrm>
            <a:custGeom>
              <a:avLst/>
              <a:gdLst/>
              <a:ahLst/>
              <a:cxnLst/>
              <a:rect l="l" t="t" r="r" b="b"/>
              <a:pathLst>
                <a:path w="796" h="3387" extrusionOk="0">
                  <a:moveTo>
                    <a:pt x="378" y="0"/>
                  </a:moveTo>
                  <a:cubicBezTo>
                    <a:pt x="369" y="0"/>
                    <a:pt x="359" y="2"/>
                    <a:pt x="350" y="5"/>
                  </a:cubicBezTo>
                  <a:cubicBezTo>
                    <a:pt x="312" y="21"/>
                    <a:pt x="294" y="65"/>
                    <a:pt x="309" y="103"/>
                  </a:cubicBezTo>
                  <a:cubicBezTo>
                    <a:pt x="564" y="728"/>
                    <a:pt x="644" y="1292"/>
                    <a:pt x="552" y="1828"/>
                  </a:cubicBezTo>
                  <a:cubicBezTo>
                    <a:pt x="462" y="2362"/>
                    <a:pt x="230" y="2859"/>
                    <a:pt x="15" y="3277"/>
                  </a:cubicBezTo>
                  <a:cubicBezTo>
                    <a:pt x="0" y="3311"/>
                    <a:pt x="12" y="3353"/>
                    <a:pt x="42" y="3373"/>
                  </a:cubicBezTo>
                  <a:cubicBezTo>
                    <a:pt x="44" y="3375"/>
                    <a:pt x="48" y="3376"/>
                    <a:pt x="50" y="3379"/>
                  </a:cubicBezTo>
                  <a:cubicBezTo>
                    <a:pt x="60" y="3384"/>
                    <a:pt x="71" y="3386"/>
                    <a:pt x="82" y="3386"/>
                  </a:cubicBezTo>
                  <a:cubicBezTo>
                    <a:pt x="110" y="3386"/>
                    <a:pt x="137" y="3372"/>
                    <a:pt x="150" y="3346"/>
                  </a:cubicBezTo>
                  <a:cubicBezTo>
                    <a:pt x="370" y="2917"/>
                    <a:pt x="608" y="2407"/>
                    <a:pt x="702" y="1853"/>
                  </a:cubicBezTo>
                  <a:cubicBezTo>
                    <a:pt x="796" y="1291"/>
                    <a:pt x="714" y="699"/>
                    <a:pt x="449" y="46"/>
                  </a:cubicBezTo>
                  <a:cubicBezTo>
                    <a:pt x="437" y="17"/>
                    <a:pt x="408" y="0"/>
                    <a:pt x="378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1" name="Google Shape;3961;p23"/>
            <p:cNvSpPr/>
            <p:nvPr/>
          </p:nvSpPr>
          <p:spPr>
            <a:xfrm>
              <a:off x="2065884" y="4510827"/>
              <a:ext cx="192408" cy="92545"/>
            </a:xfrm>
            <a:custGeom>
              <a:avLst/>
              <a:gdLst/>
              <a:ahLst/>
              <a:cxnLst/>
              <a:rect l="l" t="t" r="r" b="b"/>
              <a:pathLst>
                <a:path w="2817" h="1329" extrusionOk="0">
                  <a:moveTo>
                    <a:pt x="2732" y="0"/>
                  </a:moveTo>
                  <a:cubicBezTo>
                    <a:pt x="2709" y="0"/>
                    <a:pt x="2687" y="10"/>
                    <a:pt x="2673" y="29"/>
                  </a:cubicBezTo>
                  <a:cubicBezTo>
                    <a:pt x="2440" y="327"/>
                    <a:pt x="1861" y="701"/>
                    <a:pt x="1468" y="866"/>
                  </a:cubicBezTo>
                  <a:cubicBezTo>
                    <a:pt x="1023" y="1049"/>
                    <a:pt x="446" y="1154"/>
                    <a:pt x="73" y="1179"/>
                  </a:cubicBezTo>
                  <a:cubicBezTo>
                    <a:pt x="31" y="1181"/>
                    <a:pt x="0" y="1217"/>
                    <a:pt x="2" y="1256"/>
                  </a:cubicBezTo>
                  <a:cubicBezTo>
                    <a:pt x="3" y="1283"/>
                    <a:pt x="16" y="1303"/>
                    <a:pt x="35" y="1315"/>
                  </a:cubicBezTo>
                  <a:cubicBezTo>
                    <a:pt x="45" y="1324"/>
                    <a:pt x="60" y="1328"/>
                    <a:pt x="75" y="1328"/>
                  </a:cubicBezTo>
                  <a:cubicBezTo>
                    <a:pt x="78" y="1328"/>
                    <a:pt x="80" y="1328"/>
                    <a:pt x="82" y="1328"/>
                  </a:cubicBezTo>
                  <a:cubicBezTo>
                    <a:pt x="440" y="1306"/>
                    <a:pt x="1035" y="1208"/>
                    <a:pt x="1526" y="1004"/>
                  </a:cubicBezTo>
                  <a:cubicBezTo>
                    <a:pt x="1937" y="834"/>
                    <a:pt x="2536" y="448"/>
                    <a:pt x="2791" y="123"/>
                  </a:cubicBezTo>
                  <a:cubicBezTo>
                    <a:pt x="2816" y="89"/>
                    <a:pt x="2812" y="42"/>
                    <a:pt x="2778" y="16"/>
                  </a:cubicBezTo>
                  <a:cubicBezTo>
                    <a:pt x="2765" y="6"/>
                    <a:pt x="2748" y="0"/>
                    <a:pt x="2732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2" name="Google Shape;3962;p23"/>
            <p:cNvSpPr/>
            <p:nvPr/>
          </p:nvSpPr>
          <p:spPr>
            <a:xfrm>
              <a:off x="1821555" y="4457274"/>
              <a:ext cx="201151" cy="136972"/>
            </a:xfrm>
            <a:custGeom>
              <a:avLst/>
              <a:gdLst/>
              <a:ahLst/>
              <a:cxnLst/>
              <a:rect l="l" t="t" r="r" b="b"/>
              <a:pathLst>
                <a:path w="2945" h="1967" extrusionOk="0">
                  <a:moveTo>
                    <a:pt x="84" y="0"/>
                  </a:moveTo>
                  <a:cubicBezTo>
                    <a:pt x="76" y="0"/>
                    <a:pt x="68" y="1"/>
                    <a:pt x="61" y="4"/>
                  </a:cubicBezTo>
                  <a:cubicBezTo>
                    <a:pt x="23" y="17"/>
                    <a:pt x="1" y="61"/>
                    <a:pt x="14" y="99"/>
                  </a:cubicBezTo>
                  <a:cubicBezTo>
                    <a:pt x="132" y="449"/>
                    <a:pt x="453" y="871"/>
                    <a:pt x="792" y="1129"/>
                  </a:cubicBezTo>
                  <a:cubicBezTo>
                    <a:pt x="832" y="1166"/>
                    <a:pt x="874" y="1198"/>
                    <a:pt x="918" y="1224"/>
                  </a:cubicBezTo>
                  <a:cubicBezTo>
                    <a:pt x="1212" y="1425"/>
                    <a:pt x="1508" y="1543"/>
                    <a:pt x="1843" y="1679"/>
                  </a:cubicBezTo>
                  <a:lnTo>
                    <a:pt x="1894" y="1697"/>
                  </a:lnTo>
                  <a:cubicBezTo>
                    <a:pt x="2136" y="1797"/>
                    <a:pt x="2422" y="1864"/>
                    <a:pt x="2652" y="1919"/>
                  </a:cubicBezTo>
                  <a:cubicBezTo>
                    <a:pt x="2720" y="1935"/>
                    <a:pt x="2784" y="1950"/>
                    <a:pt x="2843" y="1964"/>
                  </a:cubicBezTo>
                  <a:cubicBezTo>
                    <a:pt x="2849" y="1966"/>
                    <a:pt x="2855" y="1966"/>
                    <a:pt x="2861" y="1966"/>
                  </a:cubicBezTo>
                  <a:cubicBezTo>
                    <a:pt x="2895" y="1966"/>
                    <a:pt x="2925" y="1943"/>
                    <a:pt x="2935" y="1909"/>
                  </a:cubicBezTo>
                  <a:cubicBezTo>
                    <a:pt x="2945" y="1869"/>
                    <a:pt x="2920" y="1829"/>
                    <a:pt x="2879" y="1818"/>
                  </a:cubicBezTo>
                  <a:cubicBezTo>
                    <a:pt x="2821" y="1804"/>
                    <a:pt x="2755" y="1786"/>
                    <a:pt x="2687" y="1770"/>
                  </a:cubicBezTo>
                  <a:cubicBezTo>
                    <a:pt x="2462" y="1718"/>
                    <a:pt x="2181" y="1651"/>
                    <a:pt x="1951" y="1558"/>
                  </a:cubicBezTo>
                  <a:lnTo>
                    <a:pt x="1900" y="1537"/>
                  </a:lnTo>
                  <a:cubicBezTo>
                    <a:pt x="1525" y="1389"/>
                    <a:pt x="1205" y="1257"/>
                    <a:pt x="883" y="1011"/>
                  </a:cubicBezTo>
                  <a:cubicBezTo>
                    <a:pt x="569" y="772"/>
                    <a:pt x="265" y="368"/>
                    <a:pt x="155" y="51"/>
                  </a:cubicBezTo>
                  <a:cubicBezTo>
                    <a:pt x="146" y="20"/>
                    <a:pt x="116" y="0"/>
                    <a:pt x="84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3" name="Google Shape;3963;p23"/>
            <p:cNvSpPr/>
            <p:nvPr/>
          </p:nvSpPr>
          <p:spPr>
            <a:xfrm>
              <a:off x="2033097" y="4234915"/>
              <a:ext cx="23906" cy="244697"/>
            </a:xfrm>
            <a:custGeom>
              <a:avLst/>
              <a:gdLst/>
              <a:ahLst/>
              <a:cxnLst/>
              <a:rect l="l" t="t" r="r" b="b"/>
              <a:pathLst>
                <a:path w="350" h="3514" extrusionOk="0">
                  <a:moveTo>
                    <a:pt x="79" y="0"/>
                  </a:moveTo>
                  <a:cubicBezTo>
                    <a:pt x="76" y="0"/>
                    <a:pt x="74" y="1"/>
                    <a:pt x="71" y="1"/>
                  </a:cubicBezTo>
                  <a:cubicBezTo>
                    <a:pt x="30" y="7"/>
                    <a:pt x="1" y="45"/>
                    <a:pt x="7" y="85"/>
                  </a:cubicBezTo>
                  <a:cubicBezTo>
                    <a:pt x="168" y="1244"/>
                    <a:pt x="200" y="2307"/>
                    <a:pt x="107" y="3432"/>
                  </a:cubicBezTo>
                  <a:cubicBezTo>
                    <a:pt x="103" y="3461"/>
                    <a:pt x="116" y="3487"/>
                    <a:pt x="138" y="3502"/>
                  </a:cubicBezTo>
                  <a:cubicBezTo>
                    <a:pt x="148" y="3509"/>
                    <a:pt x="160" y="3512"/>
                    <a:pt x="174" y="3513"/>
                  </a:cubicBezTo>
                  <a:cubicBezTo>
                    <a:pt x="177" y="3514"/>
                    <a:pt x="180" y="3514"/>
                    <a:pt x="182" y="3514"/>
                  </a:cubicBezTo>
                  <a:cubicBezTo>
                    <a:pt x="221" y="3514"/>
                    <a:pt x="250" y="3484"/>
                    <a:pt x="254" y="3446"/>
                  </a:cubicBezTo>
                  <a:cubicBezTo>
                    <a:pt x="349" y="2309"/>
                    <a:pt x="319" y="1235"/>
                    <a:pt x="154" y="65"/>
                  </a:cubicBezTo>
                  <a:cubicBezTo>
                    <a:pt x="148" y="27"/>
                    <a:pt x="115" y="0"/>
                    <a:pt x="79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4" name="Google Shape;3964;p23"/>
            <p:cNvSpPr/>
            <p:nvPr/>
          </p:nvSpPr>
          <p:spPr>
            <a:xfrm>
              <a:off x="2065269" y="4494670"/>
              <a:ext cx="194389" cy="107934"/>
            </a:xfrm>
            <a:custGeom>
              <a:avLst/>
              <a:gdLst/>
              <a:ahLst/>
              <a:cxnLst/>
              <a:rect l="l" t="t" r="r" b="b"/>
              <a:pathLst>
                <a:path w="2846" h="1550" extrusionOk="0">
                  <a:moveTo>
                    <a:pt x="2760" y="1"/>
                  </a:moveTo>
                  <a:cubicBezTo>
                    <a:pt x="2749" y="1"/>
                    <a:pt x="2739" y="3"/>
                    <a:pt x="2729" y="8"/>
                  </a:cubicBezTo>
                  <a:lnTo>
                    <a:pt x="2692" y="24"/>
                  </a:lnTo>
                  <a:cubicBezTo>
                    <a:pt x="1760" y="448"/>
                    <a:pt x="879" y="849"/>
                    <a:pt x="44" y="1414"/>
                  </a:cubicBezTo>
                  <a:cubicBezTo>
                    <a:pt x="9" y="1437"/>
                    <a:pt x="1" y="1483"/>
                    <a:pt x="24" y="1518"/>
                  </a:cubicBezTo>
                  <a:cubicBezTo>
                    <a:pt x="31" y="1525"/>
                    <a:pt x="37" y="1531"/>
                    <a:pt x="44" y="1537"/>
                  </a:cubicBezTo>
                  <a:cubicBezTo>
                    <a:pt x="56" y="1545"/>
                    <a:pt x="71" y="1549"/>
                    <a:pt x="86" y="1549"/>
                  </a:cubicBezTo>
                  <a:cubicBezTo>
                    <a:pt x="101" y="1549"/>
                    <a:pt x="115" y="1545"/>
                    <a:pt x="127" y="1537"/>
                  </a:cubicBezTo>
                  <a:cubicBezTo>
                    <a:pt x="955" y="978"/>
                    <a:pt x="1830" y="580"/>
                    <a:pt x="2755" y="159"/>
                  </a:cubicBezTo>
                  <a:lnTo>
                    <a:pt x="2792" y="143"/>
                  </a:lnTo>
                  <a:cubicBezTo>
                    <a:pt x="2829" y="126"/>
                    <a:pt x="2845" y="81"/>
                    <a:pt x="2828" y="44"/>
                  </a:cubicBezTo>
                  <a:cubicBezTo>
                    <a:pt x="2815" y="17"/>
                    <a:pt x="2788" y="1"/>
                    <a:pt x="2760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5" name="Google Shape;3965;p23"/>
            <p:cNvSpPr/>
            <p:nvPr/>
          </p:nvSpPr>
          <p:spPr>
            <a:xfrm>
              <a:off x="1824834" y="4439446"/>
              <a:ext cx="197667" cy="154242"/>
            </a:xfrm>
            <a:custGeom>
              <a:avLst/>
              <a:gdLst/>
              <a:ahLst/>
              <a:cxnLst/>
              <a:rect l="l" t="t" r="r" b="b"/>
              <a:pathLst>
                <a:path w="2894" h="2215" extrusionOk="0">
                  <a:moveTo>
                    <a:pt x="86" y="0"/>
                  </a:moveTo>
                  <a:cubicBezTo>
                    <a:pt x="70" y="0"/>
                    <a:pt x="53" y="6"/>
                    <a:pt x="39" y="18"/>
                  </a:cubicBezTo>
                  <a:cubicBezTo>
                    <a:pt x="5" y="43"/>
                    <a:pt x="1" y="91"/>
                    <a:pt x="27" y="123"/>
                  </a:cubicBezTo>
                  <a:cubicBezTo>
                    <a:pt x="262" y="416"/>
                    <a:pt x="699" y="837"/>
                    <a:pt x="1024" y="1082"/>
                  </a:cubicBezTo>
                  <a:cubicBezTo>
                    <a:pt x="1168" y="1188"/>
                    <a:pt x="1320" y="1296"/>
                    <a:pt x="1482" y="1407"/>
                  </a:cubicBezTo>
                  <a:cubicBezTo>
                    <a:pt x="1834" y="1647"/>
                    <a:pt x="2245" y="1901"/>
                    <a:pt x="2771" y="2206"/>
                  </a:cubicBezTo>
                  <a:cubicBezTo>
                    <a:pt x="2784" y="2212"/>
                    <a:pt x="2797" y="2215"/>
                    <a:pt x="2809" y="2215"/>
                  </a:cubicBezTo>
                  <a:cubicBezTo>
                    <a:pt x="2835" y="2215"/>
                    <a:pt x="2860" y="2202"/>
                    <a:pt x="2873" y="2178"/>
                  </a:cubicBezTo>
                  <a:cubicBezTo>
                    <a:pt x="2894" y="2142"/>
                    <a:pt x="2882" y="2096"/>
                    <a:pt x="2846" y="2076"/>
                  </a:cubicBezTo>
                  <a:cubicBezTo>
                    <a:pt x="2085" y="1633"/>
                    <a:pt x="1565" y="1301"/>
                    <a:pt x="1113" y="961"/>
                  </a:cubicBezTo>
                  <a:cubicBezTo>
                    <a:pt x="798" y="725"/>
                    <a:pt x="373" y="314"/>
                    <a:pt x="144" y="28"/>
                  </a:cubicBezTo>
                  <a:cubicBezTo>
                    <a:pt x="130" y="10"/>
                    <a:pt x="108" y="0"/>
                    <a:pt x="86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6" name="Google Shape;3966;p23"/>
            <p:cNvSpPr/>
            <p:nvPr/>
          </p:nvSpPr>
          <p:spPr>
            <a:xfrm>
              <a:off x="2065474" y="4482484"/>
              <a:ext cx="184144" cy="120051"/>
            </a:xfrm>
            <a:custGeom>
              <a:avLst/>
              <a:gdLst/>
              <a:ahLst/>
              <a:cxnLst/>
              <a:rect l="l" t="t" r="r" b="b"/>
              <a:pathLst>
                <a:path w="2696" h="1724" extrusionOk="0">
                  <a:moveTo>
                    <a:pt x="2541" y="0"/>
                  </a:moveTo>
                  <a:cubicBezTo>
                    <a:pt x="2142" y="0"/>
                    <a:pt x="1587" y="115"/>
                    <a:pt x="1261" y="270"/>
                  </a:cubicBezTo>
                  <a:cubicBezTo>
                    <a:pt x="865" y="458"/>
                    <a:pt x="325" y="948"/>
                    <a:pt x="17" y="1617"/>
                  </a:cubicBezTo>
                  <a:cubicBezTo>
                    <a:pt x="0" y="1653"/>
                    <a:pt x="12" y="1691"/>
                    <a:pt x="41" y="1712"/>
                  </a:cubicBezTo>
                  <a:lnTo>
                    <a:pt x="51" y="1716"/>
                  </a:lnTo>
                  <a:cubicBezTo>
                    <a:pt x="62" y="1721"/>
                    <a:pt x="73" y="1723"/>
                    <a:pt x="84" y="1723"/>
                  </a:cubicBezTo>
                  <a:cubicBezTo>
                    <a:pt x="112" y="1723"/>
                    <a:pt x="138" y="1708"/>
                    <a:pt x="152" y="1679"/>
                  </a:cubicBezTo>
                  <a:cubicBezTo>
                    <a:pt x="445" y="1044"/>
                    <a:pt x="952" y="582"/>
                    <a:pt x="1325" y="404"/>
                  </a:cubicBezTo>
                  <a:cubicBezTo>
                    <a:pt x="1632" y="258"/>
                    <a:pt x="2159" y="151"/>
                    <a:pt x="2539" y="151"/>
                  </a:cubicBezTo>
                  <a:cubicBezTo>
                    <a:pt x="2565" y="151"/>
                    <a:pt x="2591" y="151"/>
                    <a:pt x="2615" y="152"/>
                  </a:cubicBezTo>
                  <a:cubicBezTo>
                    <a:pt x="2616" y="152"/>
                    <a:pt x="2617" y="152"/>
                    <a:pt x="2618" y="152"/>
                  </a:cubicBezTo>
                  <a:cubicBezTo>
                    <a:pt x="2659" y="152"/>
                    <a:pt x="2691" y="119"/>
                    <a:pt x="2694" y="81"/>
                  </a:cubicBezTo>
                  <a:cubicBezTo>
                    <a:pt x="2695" y="38"/>
                    <a:pt x="2662" y="3"/>
                    <a:pt x="2622" y="2"/>
                  </a:cubicBezTo>
                  <a:cubicBezTo>
                    <a:pt x="2596" y="1"/>
                    <a:pt x="2569" y="0"/>
                    <a:pt x="25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7" name="Google Shape;3967;p23"/>
            <p:cNvSpPr/>
            <p:nvPr/>
          </p:nvSpPr>
          <p:spPr>
            <a:xfrm>
              <a:off x="1994573" y="4237492"/>
              <a:ext cx="56828" cy="244349"/>
            </a:xfrm>
            <a:custGeom>
              <a:avLst/>
              <a:gdLst/>
              <a:ahLst/>
              <a:cxnLst/>
              <a:rect l="l" t="t" r="r" b="b"/>
              <a:pathLst>
                <a:path w="832" h="3509" extrusionOk="0">
                  <a:moveTo>
                    <a:pt x="261" y="1"/>
                  </a:moveTo>
                  <a:cubicBezTo>
                    <a:pt x="226" y="1"/>
                    <a:pt x="194" y="28"/>
                    <a:pt x="187" y="64"/>
                  </a:cubicBezTo>
                  <a:cubicBezTo>
                    <a:pt x="1" y="1216"/>
                    <a:pt x="171" y="2390"/>
                    <a:pt x="680" y="3466"/>
                  </a:cubicBezTo>
                  <a:cubicBezTo>
                    <a:pt x="686" y="3479"/>
                    <a:pt x="693" y="3488"/>
                    <a:pt x="703" y="3495"/>
                  </a:cubicBezTo>
                  <a:cubicBezTo>
                    <a:pt x="716" y="3504"/>
                    <a:pt x="731" y="3508"/>
                    <a:pt x="746" y="3508"/>
                  </a:cubicBezTo>
                  <a:cubicBezTo>
                    <a:pt x="756" y="3508"/>
                    <a:pt x="767" y="3506"/>
                    <a:pt x="778" y="3501"/>
                  </a:cubicBezTo>
                  <a:cubicBezTo>
                    <a:pt x="817" y="3482"/>
                    <a:pt x="832" y="3438"/>
                    <a:pt x="814" y="3400"/>
                  </a:cubicBezTo>
                  <a:cubicBezTo>
                    <a:pt x="319" y="2354"/>
                    <a:pt x="154" y="1209"/>
                    <a:pt x="336" y="88"/>
                  </a:cubicBezTo>
                  <a:cubicBezTo>
                    <a:pt x="343" y="48"/>
                    <a:pt x="314" y="8"/>
                    <a:pt x="273" y="2"/>
                  </a:cubicBezTo>
                  <a:cubicBezTo>
                    <a:pt x="269" y="1"/>
                    <a:pt x="265" y="1"/>
                    <a:pt x="261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8" name="Google Shape;3968;p23"/>
            <p:cNvSpPr/>
            <p:nvPr/>
          </p:nvSpPr>
          <p:spPr>
            <a:xfrm>
              <a:off x="1835148" y="4424892"/>
              <a:ext cx="187559" cy="169561"/>
            </a:xfrm>
            <a:custGeom>
              <a:avLst/>
              <a:gdLst/>
              <a:ahLst/>
              <a:cxnLst/>
              <a:rect l="l" t="t" r="r" b="b"/>
              <a:pathLst>
                <a:path w="2746" h="2435" extrusionOk="0">
                  <a:moveTo>
                    <a:pt x="78" y="1"/>
                  </a:moveTo>
                  <a:cubicBezTo>
                    <a:pt x="39" y="1"/>
                    <a:pt x="7" y="29"/>
                    <a:pt x="4" y="68"/>
                  </a:cubicBezTo>
                  <a:cubicBezTo>
                    <a:pt x="0" y="110"/>
                    <a:pt x="29" y="147"/>
                    <a:pt x="71" y="150"/>
                  </a:cubicBezTo>
                  <a:cubicBezTo>
                    <a:pt x="293" y="173"/>
                    <a:pt x="614" y="317"/>
                    <a:pt x="831" y="449"/>
                  </a:cubicBezTo>
                  <a:cubicBezTo>
                    <a:pt x="1108" y="616"/>
                    <a:pt x="1342" y="788"/>
                    <a:pt x="1654" y="1128"/>
                  </a:cubicBezTo>
                  <a:cubicBezTo>
                    <a:pt x="1943" y="1441"/>
                    <a:pt x="2244" y="1884"/>
                    <a:pt x="2465" y="2209"/>
                  </a:cubicBezTo>
                  <a:cubicBezTo>
                    <a:pt x="2514" y="2279"/>
                    <a:pt x="2558" y="2345"/>
                    <a:pt x="2599" y="2403"/>
                  </a:cubicBezTo>
                  <a:cubicBezTo>
                    <a:pt x="2606" y="2409"/>
                    <a:pt x="2612" y="2416"/>
                    <a:pt x="2619" y="2422"/>
                  </a:cubicBezTo>
                  <a:cubicBezTo>
                    <a:pt x="2632" y="2430"/>
                    <a:pt x="2647" y="2434"/>
                    <a:pt x="2662" y="2434"/>
                  </a:cubicBezTo>
                  <a:cubicBezTo>
                    <a:pt x="2676" y="2434"/>
                    <a:pt x="2691" y="2430"/>
                    <a:pt x="2704" y="2422"/>
                  </a:cubicBezTo>
                  <a:cubicBezTo>
                    <a:pt x="2739" y="2399"/>
                    <a:pt x="2746" y="2351"/>
                    <a:pt x="2722" y="2318"/>
                  </a:cubicBezTo>
                  <a:cubicBezTo>
                    <a:pt x="2682" y="2262"/>
                    <a:pt x="2638" y="2196"/>
                    <a:pt x="2588" y="2125"/>
                  </a:cubicBezTo>
                  <a:cubicBezTo>
                    <a:pt x="2365" y="1797"/>
                    <a:pt x="2059" y="1346"/>
                    <a:pt x="1764" y="1026"/>
                  </a:cubicBezTo>
                  <a:cubicBezTo>
                    <a:pt x="1440" y="673"/>
                    <a:pt x="1195" y="494"/>
                    <a:pt x="908" y="319"/>
                  </a:cubicBezTo>
                  <a:cubicBezTo>
                    <a:pt x="676" y="179"/>
                    <a:pt x="332" y="26"/>
                    <a:pt x="86" y="1"/>
                  </a:cubicBezTo>
                  <a:cubicBezTo>
                    <a:pt x="83" y="1"/>
                    <a:pt x="80" y="1"/>
                    <a:pt x="78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69" name="Google Shape;3969;p23"/>
          <p:cNvGrpSpPr/>
          <p:nvPr/>
        </p:nvGrpSpPr>
        <p:grpSpPr>
          <a:xfrm>
            <a:off x="293158" y="5295624"/>
            <a:ext cx="556997" cy="883813"/>
            <a:chOff x="1296693" y="4078131"/>
            <a:chExt cx="417748" cy="662860"/>
          </a:xfrm>
        </p:grpSpPr>
        <p:sp>
          <p:nvSpPr>
            <p:cNvPr id="3970" name="Google Shape;3970;p23"/>
            <p:cNvSpPr/>
            <p:nvPr/>
          </p:nvSpPr>
          <p:spPr>
            <a:xfrm>
              <a:off x="1482074" y="4131614"/>
              <a:ext cx="149241" cy="234043"/>
            </a:xfrm>
            <a:custGeom>
              <a:avLst/>
              <a:gdLst/>
              <a:ahLst/>
              <a:cxnLst/>
              <a:rect l="l" t="t" r="r" b="b"/>
              <a:pathLst>
                <a:path w="2185" h="3361" extrusionOk="0">
                  <a:moveTo>
                    <a:pt x="1092" y="1"/>
                  </a:moveTo>
                  <a:cubicBezTo>
                    <a:pt x="681" y="1"/>
                    <a:pt x="280" y="260"/>
                    <a:pt x="117" y="637"/>
                  </a:cubicBezTo>
                  <a:cubicBezTo>
                    <a:pt x="2" y="903"/>
                    <a:pt x="0" y="1202"/>
                    <a:pt x="16" y="1492"/>
                  </a:cubicBezTo>
                  <a:cubicBezTo>
                    <a:pt x="53" y="2123"/>
                    <a:pt x="162" y="2753"/>
                    <a:pt x="343" y="3361"/>
                  </a:cubicBezTo>
                  <a:cubicBezTo>
                    <a:pt x="563" y="3345"/>
                    <a:pt x="1054" y="2969"/>
                    <a:pt x="1558" y="2406"/>
                  </a:cubicBezTo>
                  <a:cubicBezTo>
                    <a:pt x="1764" y="2177"/>
                    <a:pt x="1931" y="1909"/>
                    <a:pt x="2041" y="1620"/>
                  </a:cubicBezTo>
                  <a:cubicBezTo>
                    <a:pt x="2150" y="1333"/>
                    <a:pt x="2185" y="1007"/>
                    <a:pt x="2084" y="715"/>
                  </a:cubicBezTo>
                  <a:cubicBezTo>
                    <a:pt x="1947" y="315"/>
                    <a:pt x="1551" y="17"/>
                    <a:pt x="1128" y="1"/>
                  </a:cubicBezTo>
                  <a:cubicBezTo>
                    <a:pt x="1116" y="1"/>
                    <a:pt x="1104" y="1"/>
                    <a:pt x="1092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1" name="Google Shape;3971;p23"/>
            <p:cNvSpPr/>
            <p:nvPr/>
          </p:nvSpPr>
          <p:spPr>
            <a:xfrm>
              <a:off x="1401337" y="4078131"/>
              <a:ext cx="139815" cy="280768"/>
            </a:xfrm>
            <a:custGeom>
              <a:avLst/>
              <a:gdLst/>
              <a:ahLst/>
              <a:cxnLst/>
              <a:rect l="l" t="t" r="r" b="b"/>
              <a:pathLst>
                <a:path w="2047" h="4032" extrusionOk="0">
                  <a:moveTo>
                    <a:pt x="1001" y="1"/>
                  </a:moveTo>
                  <a:cubicBezTo>
                    <a:pt x="941" y="1"/>
                    <a:pt x="882" y="12"/>
                    <a:pt x="827" y="38"/>
                  </a:cubicBezTo>
                  <a:cubicBezTo>
                    <a:pt x="725" y="84"/>
                    <a:pt x="647" y="172"/>
                    <a:pt x="579" y="261"/>
                  </a:cubicBezTo>
                  <a:cubicBezTo>
                    <a:pt x="184" y="781"/>
                    <a:pt x="0" y="1446"/>
                    <a:pt x="29" y="2097"/>
                  </a:cubicBezTo>
                  <a:cubicBezTo>
                    <a:pt x="59" y="2750"/>
                    <a:pt x="419" y="3643"/>
                    <a:pt x="665" y="3922"/>
                  </a:cubicBezTo>
                  <a:cubicBezTo>
                    <a:pt x="732" y="3997"/>
                    <a:pt x="815" y="4031"/>
                    <a:pt x="900" y="4031"/>
                  </a:cubicBezTo>
                  <a:cubicBezTo>
                    <a:pt x="1046" y="4031"/>
                    <a:pt x="1201" y="3930"/>
                    <a:pt x="1300" y="3763"/>
                  </a:cubicBezTo>
                  <a:cubicBezTo>
                    <a:pt x="1813" y="2899"/>
                    <a:pt x="2046" y="1549"/>
                    <a:pt x="1675" y="618"/>
                  </a:cubicBezTo>
                  <a:cubicBezTo>
                    <a:pt x="1603" y="440"/>
                    <a:pt x="1512" y="264"/>
                    <a:pt x="1364" y="140"/>
                  </a:cubicBezTo>
                  <a:cubicBezTo>
                    <a:pt x="1264" y="55"/>
                    <a:pt x="1131" y="1"/>
                    <a:pt x="1001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2" name="Google Shape;3972;p23"/>
            <p:cNvSpPr/>
            <p:nvPr/>
          </p:nvSpPr>
          <p:spPr>
            <a:xfrm>
              <a:off x="1433304" y="4096376"/>
              <a:ext cx="29712" cy="244628"/>
            </a:xfrm>
            <a:custGeom>
              <a:avLst/>
              <a:gdLst/>
              <a:ahLst/>
              <a:cxnLst/>
              <a:rect l="l" t="t" r="r" b="b"/>
              <a:pathLst>
                <a:path w="435" h="3513" extrusionOk="0">
                  <a:moveTo>
                    <a:pt x="323" y="1"/>
                  </a:moveTo>
                  <a:cubicBezTo>
                    <a:pt x="277" y="1"/>
                    <a:pt x="236" y="34"/>
                    <a:pt x="226" y="82"/>
                  </a:cubicBezTo>
                  <a:cubicBezTo>
                    <a:pt x="7" y="1175"/>
                    <a:pt x="0" y="2176"/>
                    <a:pt x="206" y="3428"/>
                  </a:cubicBezTo>
                  <a:cubicBezTo>
                    <a:pt x="213" y="3464"/>
                    <a:pt x="239" y="3495"/>
                    <a:pt x="274" y="3507"/>
                  </a:cubicBezTo>
                  <a:cubicBezTo>
                    <a:pt x="286" y="3510"/>
                    <a:pt x="297" y="3512"/>
                    <a:pt x="308" y="3512"/>
                  </a:cubicBezTo>
                  <a:cubicBezTo>
                    <a:pt x="312" y="3512"/>
                    <a:pt x="317" y="3512"/>
                    <a:pt x="321" y="3511"/>
                  </a:cubicBezTo>
                  <a:cubicBezTo>
                    <a:pt x="376" y="3502"/>
                    <a:pt x="414" y="3450"/>
                    <a:pt x="405" y="3394"/>
                  </a:cubicBezTo>
                  <a:cubicBezTo>
                    <a:pt x="201" y="2151"/>
                    <a:pt x="206" y="1204"/>
                    <a:pt x="423" y="121"/>
                  </a:cubicBezTo>
                  <a:cubicBezTo>
                    <a:pt x="434" y="67"/>
                    <a:pt x="399" y="13"/>
                    <a:pt x="344" y="3"/>
                  </a:cubicBezTo>
                  <a:cubicBezTo>
                    <a:pt x="337" y="2"/>
                    <a:pt x="330" y="1"/>
                    <a:pt x="323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3" name="Google Shape;3973;p23"/>
            <p:cNvSpPr/>
            <p:nvPr/>
          </p:nvSpPr>
          <p:spPr>
            <a:xfrm>
              <a:off x="1465407" y="4086348"/>
              <a:ext cx="38523" cy="254655"/>
            </a:xfrm>
            <a:custGeom>
              <a:avLst/>
              <a:gdLst/>
              <a:ahLst/>
              <a:cxnLst/>
              <a:rect l="l" t="t" r="r" b="b"/>
              <a:pathLst>
                <a:path w="564" h="3657" extrusionOk="0">
                  <a:moveTo>
                    <a:pt x="117" y="0"/>
                  </a:moveTo>
                  <a:cubicBezTo>
                    <a:pt x="108" y="0"/>
                    <a:pt x="99" y="2"/>
                    <a:pt x="90" y="4"/>
                  </a:cubicBezTo>
                  <a:cubicBezTo>
                    <a:pt x="34" y="22"/>
                    <a:pt x="5" y="77"/>
                    <a:pt x="20" y="131"/>
                  </a:cubicBezTo>
                  <a:cubicBezTo>
                    <a:pt x="358" y="1298"/>
                    <a:pt x="355" y="2219"/>
                    <a:pt x="15" y="3531"/>
                  </a:cubicBezTo>
                  <a:cubicBezTo>
                    <a:pt x="1" y="3582"/>
                    <a:pt x="30" y="3636"/>
                    <a:pt x="78" y="3652"/>
                  </a:cubicBezTo>
                  <a:cubicBezTo>
                    <a:pt x="81" y="3654"/>
                    <a:pt x="84" y="3654"/>
                    <a:pt x="90" y="3654"/>
                  </a:cubicBezTo>
                  <a:cubicBezTo>
                    <a:pt x="98" y="3656"/>
                    <a:pt x="106" y="3657"/>
                    <a:pt x="114" y="3657"/>
                  </a:cubicBezTo>
                  <a:cubicBezTo>
                    <a:pt x="158" y="3657"/>
                    <a:pt x="200" y="3627"/>
                    <a:pt x="212" y="3581"/>
                  </a:cubicBezTo>
                  <a:cubicBezTo>
                    <a:pt x="562" y="2231"/>
                    <a:pt x="563" y="1279"/>
                    <a:pt x="215" y="74"/>
                  </a:cubicBezTo>
                  <a:cubicBezTo>
                    <a:pt x="202" y="28"/>
                    <a:pt x="161" y="0"/>
                    <a:pt x="117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4" name="Google Shape;3974;p23"/>
            <p:cNvSpPr/>
            <p:nvPr/>
          </p:nvSpPr>
          <p:spPr>
            <a:xfrm>
              <a:off x="1525584" y="4151949"/>
              <a:ext cx="188856" cy="237873"/>
            </a:xfrm>
            <a:custGeom>
              <a:avLst/>
              <a:gdLst/>
              <a:ahLst/>
              <a:cxnLst/>
              <a:rect l="l" t="t" r="r" b="b"/>
              <a:pathLst>
                <a:path w="2765" h="3416" extrusionOk="0">
                  <a:moveTo>
                    <a:pt x="2242" y="0"/>
                  </a:moveTo>
                  <a:cubicBezTo>
                    <a:pt x="2235" y="0"/>
                    <a:pt x="2227" y="0"/>
                    <a:pt x="2220" y="1"/>
                  </a:cubicBezTo>
                  <a:cubicBezTo>
                    <a:pt x="2026" y="7"/>
                    <a:pt x="1847" y="90"/>
                    <a:pt x="1680" y="189"/>
                  </a:cubicBezTo>
                  <a:cubicBezTo>
                    <a:pt x="813" y="693"/>
                    <a:pt x="165" y="1900"/>
                    <a:pt x="35" y="2894"/>
                  </a:cubicBezTo>
                  <a:cubicBezTo>
                    <a:pt x="0" y="3173"/>
                    <a:pt x="138" y="3416"/>
                    <a:pt x="373" y="3416"/>
                  </a:cubicBezTo>
                  <a:cubicBezTo>
                    <a:pt x="394" y="3416"/>
                    <a:pt x="416" y="3414"/>
                    <a:pt x="439" y="3410"/>
                  </a:cubicBezTo>
                  <a:cubicBezTo>
                    <a:pt x="803" y="3344"/>
                    <a:pt x="1638" y="2862"/>
                    <a:pt x="2064" y="2366"/>
                  </a:cubicBezTo>
                  <a:cubicBezTo>
                    <a:pt x="2488" y="1872"/>
                    <a:pt x="2753" y="1232"/>
                    <a:pt x="2762" y="581"/>
                  </a:cubicBezTo>
                  <a:cubicBezTo>
                    <a:pt x="2765" y="467"/>
                    <a:pt x="2758" y="352"/>
                    <a:pt x="2707" y="253"/>
                  </a:cubicBezTo>
                  <a:cubicBezTo>
                    <a:pt x="2622" y="88"/>
                    <a:pt x="2428" y="0"/>
                    <a:pt x="2242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5" name="Google Shape;3975;p23"/>
            <p:cNvSpPr/>
            <p:nvPr/>
          </p:nvSpPr>
          <p:spPr>
            <a:xfrm>
              <a:off x="1552223" y="4181754"/>
              <a:ext cx="153886" cy="196301"/>
            </a:xfrm>
            <a:custGeom>
              <a:avLst/>
              <a:gdLst/>
              <a:ahLst/>
              <a:cxnLst/>
              <a:rect l="l" t="t" r="r" b="b"/>
              <a:pathLst>
                <a:path w="2253" h="2819" extrusionOk="0">
                  <a:moveTo>
                    <a:pt x="2141" y="0"/>
                  </a:moveTo>
                  <a:cubicBezTo>
                    <a:pt x="2103" y="0"/>
                    <a:pt x="2067" y="21"/>
                    <a:pt x="2048" y="55"/>
                  </a:cubicBezTo>
                  <a:cubicBezTo>
                    <a:pt x="1553" y="1042"/>
                    <a:pt x="971" y="1792"/>
                    <a:pt x="44" y="2645"/>
                  </a:cubicBezTo>
                  <a:cubicBezTo>
                    <a:pt x="5" y="2683"/>
                    <a:pt x="1" y="2747"/>
                    <a:pt x="39" y="2786"/>
                  </a:cubicBezTo>
                  <a:cubicBezTo>
                    <a:pt x="52" y="2799"/>
                    <a:pt x="66" y="2808"/>
                    <a:pt x="81" y="2814"/>
                  </a:cubicBezTo>
                  <a:cubicBezTo>
                    <a:pt x="91" y="2817"/>
                    <a:pt x="101" y="2818"/>
                    <a:pt x="111" y="2818"/>
                  </a:cubicBezTo>
                  <a:cubicBezTo>
                    <a:pt x="137" y="2818"/>
                    <a:pt x="162" y="2809"/>
                    <a:pt x="181" y="2791"/>
                  </a:cubicBezTo>
                  <a:cubicBezTo>
                    <a:pt x="1114" y="1932"/>
                    <a:pt x="1728" y="1139"/>
                    <a:pt x="2229" y="146"/>
                  </a:cubicBezTo>
                  <a:cubicBezTo>
                    <a:pt x="2252" y="96"/>
                    <a:pt x="2232" y="36"/>
                    <a:pt x="2184" y="10"/>
                  </a:cubicBezTo>
                  <a:cubicBezTo>
                    <a:pt x="2170" y="3"/>
                    <a:pt x="2155" y="0"/>
                    <a:pt x="21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6" name="Google Shape;3976;p23"/>
            <p:cNvSpPr/>
            <p:nvPr/>
          </p:nvSpPr>
          <p:spPr>
            <a:xfrm>
              <a:off x="1537196" y="4162673"/>
              <a:ext cx="160852" cy="203822"/>
            </a:xfrm>
            <a:custGeom>
              <a:avLst/>
              <a:gdLst/>
              <a:ahLst/>
              <a:cxnLst/>
              <a:rect l="l" t="t" r="r" b="b"/>
              <a:pathLst>
                <a:path w="2355" h="2927" extrusionOk="0">
                  <a:moveTo>
                    <a:pt x="2239" y="1"/>
                  </a:moveTo>
                  <a:cubicBezTo>
                    <a:pt x="2219" y="1"/>
                    <a:pt x="2199" y="7"/>
                    <a:pt x="2181" y="20"/>
                  </a:cubicBezTo>
                  <a:cubicBezTo>
                    <a:pt x="1165" y="755"/>
                    <a:pt x="578" y="1502"/>
                    <a:pt x="22" y="2783"/>
                  </a:cubicBezTo>
                  <a:cubicBezTo>
                    <a:pt x="1" y="2834"/>
                    <a:pt x="24" y="2894"/>
                    <a:pt x="75" y="2916"/>
                  </a:cubicBezTo>
                  <a:cubicBezTo>
                    <a:pt x="76" y="2919"/>
                    <a:pt x="81" y="2920"/>
                    <a:pt x="82" y="2920"/>
                  </a:cubicBezTo>
                  <a:cubicBezTo>
                    <a:pt x="94" y="2924"/>
                    <a:pt x="105" y="2926"/>
                    <a:pt x="116" y="2926"/>
                  </a:cubicBezTo>
                  <a:cubicBezTo>
                    <a:pt x="156" y="2926"/>
                    <a:pt x="192" y="2903"/>
                    <a:pt x="206" y="2864"/>
                  </a:cubicBezTo>
                  <a:cubicBezTo>
                    <a:pt x="747" y="1619"/>
                    <a:pt x="1314" y="893"/>
                    <a:pt x="2299" y="182"/>
                  </a:cubicBezTo>
                  <a:cubicBezTo>
                    <a:pt x="2343" y="150"/>
                    <a:pt x="2354" y="87"/>
                    <a:pt x="2321" y="42"/>
                  </a:cubicBezTo>
                  <a:cubicBezTo>
                    <a:pt x="2301" y="16"/>
                    <a:pt x="2271" y="1"/>
                    <a:pt x="2239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7" name="Google Shape;3977;p23"/>
            <p:cNvSpPr/>
            <p:nvPr/>
          </p:nvSpPr>
          <p:spPr>
            <a:xfrm>
              <a:off x="1420735" y="4255920"/>
              <a:ext cx="201561" cy="154659"/>
            </a:xfrm>
            <a:custGeom>
              <a:avLst/>
              <a:gdLst/>
              <a:ahLst/>
              <a:cxnLst/>
              <a:rect l="l" t="t" r="r" b="b"/>
              <a:pathLst>
                <a:path w="2951" h="2221" extrusionOk="0">
                  <a:moveTo>
                    <a:pt x="1559" y="0"/>
                  </a:moveTo>
                  <a:cubicBezTo>
                    <a:pt x="1426" y="0"/>
                    <a:pt x="1313" y="58"/>
                    <a:pt x="1210" y="160"/>
                  </a:cubicBezTo>
                  <a:cubicBezTo>
                    <a:pt x="978" y="394"/>
                    <a:pt x="1016" y="815"/>
                    <a:pt x="1016" y="815"/>
                  </a:cubicBezTo>
                  <a:cubicBezTo>
                    <a:pt x="1016" y="815"/>
                    <a:pt x="914" y="430"/>
                    <a:pt x="796" y="299"/>
                  </a:cubicBezTo>
                  <a:cubicBezTo>
                    <a:pt x="718" y="211"/>
                    <a:pt x="608" y="156"/>
                    <a:pt x="494" y="156"/>
                  </a:cubicBezTo>
                  <a:cubicBezTo>
                    <a:pt x="438" y="156"/>
                    <a:pt x="381" y="169"/>
                    <a:pt x="327" y="198"/>
                  </a:cubicBezTo>
                  <a:cubicBezTo>
                    <a:pt x="88" y="328"/>
                    <a:pt x="0" y="528"/>
                    <a:pt x="67" y="815"/>
                  </a:cubicBezTo>
                  <a:cubicBezTo>
                    <a:pt x="174" y="1264"/>
                    <a:pt x="525" y="1791"/>
                    <a:pt x="678" y="1925"/>
                  </a:cubicBezTo>
                  <a:cubicBezTo>
                    <a:pt x="898" y="2119"/>
                    <a:pt x="1084" y="2221"/>
                    <a:pt x="1318" y="2221"/>
                  </a:cubicBezTo>
                  <a:cubicBezTo>
                    <a:pt x="1424" y="2221"/>
                    <a:pt x="1539" y="2200"/>
                    <a:pt x="1672" y="2157"/>
                  </a:cubicBezTo>
                  <a:cubicBezTo>
                    <a:pt x="1872" y="2093"/>
                    <a:pt x="2173" y="1938"/>
                    <a:pt x="2488" y="1750"/>
                  </a:cubicBezTo>
                  <a:cubicBezTo>
                    <a:pt x="2844" y="1539"/>
                    <a:pt x="2950" y="1299"/>
                    <a:pt x="2848" y="1092"/>
                  </a:cubicBezTo>
                  <a:cubicBezTo>
                    <a:pt x="2770" y="934"/>
                    <a:pt x="2606" y="855"/>
                    <a:pt x="2435" y="855"/>
                  </a:cubicBezTo>
                  <a:cubicBezTo>
                    <a:pt x="2409" y="855"/>
                    <a:pt x="2383" y="856"/>
                    <a:pt x="2357" y="860"/>
                  </a:cubicBezTo>
                  <a:cubicBezTo>
                    <a:pt x="2106" y="895"/>
                    <a:pt x="1898" y="1118"/>
                    <a:pt x="1898" y="1118"/>
                  </a:cubicBezTo>
                  <a:cubicBezTo>
                    <a:pt x="1898" y="1118"/>
                    <a:pt x="2047" y="926"/>
                    <a:pt x="2108" y="655"/>
                  </a:cubicBezTo>
                  <a:cubicBezTo>
                    <a:pt x="2203" y="246"/>
                    <a:pt x="1924" y="96"/>
                    <a:pt x="1738" y="32"/>
                  </a:cubicBezTo>
                  <a:cubicBezTo>
                    <a:pt x="1674" y="11"/>
                    <a:pt x="1615" y="0"/>
                    <a:pt x="155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8" name="Google Shape;3978;p23"/>
            <p:cNvSpPr/>
            <p:nvPr/>
          </p:nvSpPr>
          <p:spPr>
            <a:xfrm>
              <a:off x="1296693" y="4422777"/>
              <a:ext cx="165087" cy="250477"/>
            </a:xfrm>
            <a:custGeom>
              <a:avLst/>
              <a:gdLst/>
              <a:ahLst/>
              <a:cxnLst/>
              <a:rect l="l" t="t" r="r" b="b"/>
              <a:pathLst>
                <a:path w="2417" h="3597" extrusionOk="0">
                  <a:moveTo>
                    <a:pt x="1" y="0"/>
                  </a:moveTo>
                  <a:lnTo>
                    <a:pt x="1" y="0"/>
                  </a:lnTo>
                  <a:cubicBezTo>
                    <a:pt x="260" y="1465"/>
                    <a:pt x="1161" y="2803"/>
                    <a:pt x="2417" y="3597"/>
                  </a:cubicBezTo>
                  <a:cubicBezTo>
                    <a:pt x="1873" y="2249"/>
                    <a:pt x="1044" y="101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9" name="Google Shape;3979;p23"/>
            <p:cNvSpPr/>
            <p:nvPr/>
          </p:nvSpPr>
          <p:spPr>
            <a:xfrm rot="350661">
              <a:off x="1464139" y="4451163"/>
              <a:ext cx="105937" cy="193104"/>
            </a:xfrm>
            <a:custGeom>
              <a:avLst/>
              <a:gdLst/>
              <a:ahLst/>
              <a:cxnLst/>
              <a:rect l="l" t="t" r="r" b="b"/>
              <a:pathLst>
                <a:path w="1551" h="2773" extrusionOk="0">
                  <a:moveTo>
                    <a:pt x="1410" y="1"/>
                  </a:moveTo>
                  <a:lnTo>
                    <a:pt x="1410" y="1"/>
                  </a:lnTo>
                  <a:cubicBezTo>
                    <a:pt x="996" y="827"/>
                    <a:pt x="584" y="1650"/>
                    <a:pt x="171" y="2475"/>
                  </a:cubicBezTo>
                  <a:lnTo>
                    <a:pt x="113" y="2634"/>
                  </a:lnTo>
                  <a:lnTo>
                    <a:pt x="27" y="2364"/>
                  </a:lnTo>
                  <a:cubicBezTo>
                    <a:pt x="18" y="2359"/>
                    <a:pt x="11" y="2353"/>
                    <a:pt x="1" y="2347"/>
                  </a:cubicBezTo>
                  <a:lnTo>
                    <a:pt x="1" y="2347"/>
                  </a:lnTo>
                  <a:cubicBezTo>
                    <a:pt x="40" y="2442"/>
                    <a:pt x="78" y="2539"/>
                    <a:pt x="113" y="2636"/>
                  </a:cubicBezTo>
                  <a:lnTo>
                    <a:pt x="64" y="2773"/>
                  </a:lnTo>
                  <a:cubicBezTo>
                    <a:pt x="492" y="2434"/>
                    <a:pt x="890" y="2048"/>
                    <a:pt x="1158" y="1575"/>
                  </a:cubicBezTo>
                  <a:cubicBezTo>
                    <a:pt x="1426" y="1099"/>
                    <a:pt x="1550" y="528"/>
                    <a:pt x="141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0" name="Google Shape;3980;p23"/>
            <p:cNvSpPr/>
            <p:nvPr/>
          </p:nvSpPr>
          <p:spPr>
            <a:xfrm>
              <a:off x="1545386" y="4171075"/>
              <a:ext cx="21242" cy="37185"/>
            </a:xfrm>
            <a:custGeom>
              <a:avLst/>
              <a:gdLst/>
              <a:ahLst/>
              <a:cxnLst/>
              <a:rect l="l" t="t" r="r" b="b"/>
              <a:pathLst>
                <a:path w="311" h="534" extrusionOk="0">
                  <a:moveTo>
                    <a:pt x="196" y="1"/>
                  </a:moveTo>
                  <a:cubicBezTo>
                    <a:pt x="166" y="1"/>
                    <a:pt x="136" y="15"/>
                    <a:pt x="114" y="47"/>
                  </a:cubicBezTo>
                  <a:cubicBezTo>
                    <a:pt x="66" y="116"/>
                    <a:pt x="41" y="206"/>
                    <a:pt x="22" y="286"/>
                  </a:cubicBezTo>
                  <a:cubicBezTo>
                    <a:pt x="6" y="366"/>
                    <a:pt x="0" y="441"/>
                    <a:pt x="53" y="508"/>
                  </a:cubicBezTo>
                  <a:cubicBezTo>
                    <a:pt x="65" y="525"/>
                    <a:pt x="80" y="534"/>
                    <a:pt x="97" y="534"/>
                  </a:cubicBezTo>
                  <a:cubicBezTo>
                    <a:pt x="106" y="534"/>
                    <a:pt x="116" y="532"/>
                    <a:pt x="126" y="527"/>
                  </a:cubicBezTo>
                  <a:cubicBezTo>
                    <a:pt x="264" y="464"/>
                    <a:pt x="311" y="232"/>
                    <a:pt x="293" y="94"/>
                  </a:cubicBezTo>
                  <a:cubicBezTo>
                    <a:pt x="287" y="36"/>
                    <a:pt x="242" y="1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1" name="Google Shape;3981;p23"/>
            <p:cNvSpPr/>
            <p:nvPr/>
          </p:nvSpPr>
          <p:spPr>
            <a:xfrm>
              <a:off x="1570842" y="4158162"/>
              <a:ext cx="19466" cy="28411"/>
            </a:xfrm>
            <a:custGeom>
              <a:avLst/>
              <a:gdLst/>
              <a:ahLst/>
              <a:cxnLst/>
              <a:rect l="l" t="t" r="r" b="b"/>
              <a:pathLst>
                <a:path w="285" h="408" extrusionOk="0">
                  <a:moveTo>
                    <a:pt x="196" y="0"/>
                  </a:moveTo>
                  <a:cubicBezTo>
                    <a:pt x="176" y="0"/>
                    <a:pt x="155" y="7"/>
                    <a:pt x="139" y="20"/>
                  </a:cubicBezTo>
                  <a:cubicBezTo>
                    <a:pt x="94" y="59"/>
                    <a:pt x="59" y="103"/>
                    <a:pt x="35" y="158"/>
                  </a:cubicBezTo>
                  <a:cubicBezTo>
                    <a:pt x="22" y="186"/>
                    <a:pt x="12" y="215"/>
                    <a:pt x="6" y="244"/>
                  </a:cubicBezTo>
                  <a:cubicBezTo>
                    <a:pt x="0" y="272"/>
                    <a:pt x="0" y="300"/>
                    <a:pt x="12" y="325"/>
                  </a:cubicBezTo>
                  <a:cubicBezTo>
                    <a:pt x="15" y="336"/>
                    <a:pt x="21" y="345"/>
                    <a:pt x="28" y="352"/>
                  </a:cubicBezTo>
                  <a:cubicBezTo>
                    <a:pt x="35" y="361"/>
                    <a:pt x="39" y="365"/>
                    <a:pt x="38" y="365"/>
                  </a:cubicBezTo>
                  <a:cubicBezTo>
                    <a:pt x="38" y="365"/>
                    <a:pt x="37" y="364"/>
                    <a:pt x="34" y="361"/>
                  </a:cubicBezTo>
                  <a:lnTo>
                    <a:pt x="34" y="361"/>
                  </a:lnTo>
                  <a:cubicBezTo>
                    <a:pt x="51" y="388"/>
                    <a:pt x="81" y="408"/>
                    <a:pt x="113" y="408"/>
                  </a:cubicBezTo>
                  <a:cubicBezTo>
                    <a:pt x="121" y="408"/>
                    <a:pt x="129" y="406"/>
                    <a:pt x="137" y="403"/>
                  </a:cubicBezTo>
                  <a:cubicBezTo>
                    <a:pt x="172" y="390"/>
                    <a:pt x="200" y="381"/>
                    <a:pt x="223" y="352"/>
                  </a:cubicBezTo>
                  <a:cubicBezTo>
                    <a:pt x="245" y="325"/>
                    <a:pt x="260" y="279"/>
                    <a:pt x="268" y="244"/>
                  </a:cubicBezTo>
                  <a:cubicBezTo>
                    <a:pt x="285" y="177"/>
                    <a:pt x="283" y="118"/>
                    <a:pt x="267" y="52"/>
                  </a:cubicBezTo>
                  <a:cubicBezTo>
                    <a:pt x="259" y="17"/>
                    <a:pt x="228" y="0"/>
                    <a:pt x="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2" name="Google Shape;3982;p23"/>
            <p:cNvSpPr/>
            <p:nvPr/>
          </p:nvSpPr>
          <p:spPr>
            <a:xfrm rot="487005" flipH="1">
              <a:off x="1446104" y="4368547"/>
              <a:ext cx="43856" cy="371208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1457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6ADB9-E3CA-4565-BE9D-1AD32E51B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8A41EE-CCDC-459A-8BC4-09FE5B6B4F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7EF8F-DBC7-4E3D-A947-A1C983198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19298-BE62-4F76-890A-CD0D74B02C2E}" type="datetimeFigureOut">
              <a:rPr lang="en-SG" smtClean="0"/>
              <a:t>18/10/2025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A55375-2E51-4F86-B773-D00DFEDD0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1FE04-EA35-434B-97C9-61192036E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774DD-374C-48B5-A49F-A9E1BE5B8A7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939449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3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4" name="Google Shape;3984;p24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85" name="Google Shape;3985;p24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86" name="Google Shape;3986;p24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987" name="Google Shape;3987;p24"/>
          <p:cNvGrpSpPr/>
          <p:nvPr/>
        </p:nvGrpSpPr>
        <p:grpSpPr>
          <a:xfrm>
            <a:off x="137451" y="6118346"/>
            <a:ext cx="11970264" cy="661941"/>
            <a:chOff x="103088" y="4588759"/>
            <a:chExt cx="8977698" cy="496456"/>
          </a:xfrm>
        </p:grpSpPr>
        <p:sp>
          <p:nvSpPr>
            <p:cNvPr id="3988" name="Google Shape;3988;p24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989" name="Google Shape;3989;p24"/>
            <p:cNvGrpSpPr/>
            <p:nvPr/>
          </p:nvGrpSpPr>
          <p:grpSpPr>
            <a:xfrm>
              <a:off x="103087" y="4641588"/>
              <a:ext cx="142923" cy="130526"/>
              <a:chOff x="178100" y="3904645"/>
              <a:chExt cx="142923" cy="130526"/>
            </a:xfrm>
          </p:grpSpPr>
          <p:sp>
            <p:nvSpPr>
              <p:cNvPr id="3990" name="Google Shape;3990;p2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1" name="Google Shape;3991;p2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2" name="Google Shape;3992;p2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93" name="Google Shape;3993;p24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3994" name="Google Shape;3994;p24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5" name="Google Shape;3995;p24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96" name="Google Shape;3996;p24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3997" name="Google Shape;3997;p2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8" name="Google Shape;3998;p2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9" name="Google Shape;3999;p2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000" name="Google Shape;4000;p24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001" name="Google Shape;4001;p24"/>
            <p:cNvGrpSpPr/>
            <p:nvPr/>
          </p:nvGrpSpPr>
          <p:grpSpPr>
            <a:xfrm>
              <a:off x="834763" y="4933213"/>
              <a:ext cx="142923" cy="130526"/>
              <a:chOff x="178100" y="3904645"/>
              <a:chExt cx="142923" cy="130526"/>
            </a:xfrm>
          </p:grpSpPr>
          <p:sp>
            <p:nvSpPr>
              <p:cNvPr id="4002" name="Google Shape;4002;p2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3" name="Google Shape;4003;p2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4" name="Google Shape;4004;p2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05" name="Google Shape;4005;p24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4006" name="Google Shape;4006;p2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7" name="Google Shape;4007;p2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8" name="Google Shape;4008;p2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009" name="Google Shape;4009;p24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010" name="Google Shape;4010;p24"/>
            <p:cNvGrpSpPr/>
            <p:nvPr/>
          </p:nvGrpSpPr>
          <p:grpSpPr>
            <a:xfrm>
              <a:off x="1088463" y="4638600"/>
              <a:ext cx="142923" cy="130526"/>
              <a:chOff x="178100" y="3904645"/>
              <a:chExt cx="142923" cy="130526"/>
            </a:xfrm>
          </p:grpSpPr>
          <p:sp>
            <p:nvSpPr>
              <p:cNvPr id="4011" name="Google Shape;4011;p2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2" name="Google Shape;4012;p2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3" name="Google Shape;4013;p2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14" name="Google Shape;4014;p24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4015" name="Google Shape;4015;p2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6" name="Google Shape;4016;p2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17" name="Google Shape;4017;p24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4018" name="Google Shape;4018;p2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9" name="Google Shape;4019;p2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0" name="Google Shape;4020;p2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21" name="Google Shape;4021;p24"/>
            <p:cNvGrpSpPr/>
            <p:nvPr/>
          </p:nvGrpSpPr>
          <p:grpSpPr>
            <a:xfrm>
              <a:off x="2621688" y="4908138"/>
              <a:ext cx="142923" cy="130526"/>
              <a:chOff x="178100" y="3904645"/>
              <a:chExt cx="142923" cy="130526"/>
            </a:xfrm>
          </p:grpSpPr>
          <p:sp>
            <p:nvSpPr>
              <p:cNvPr id="4022" name="Google Shape;4022;p2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3" name="Google Shape;4023;p2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4" name="Google Shape;4024;p2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25" name="Google Shape;4025;p24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4026" name="Google Shape;4026;p2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7" name="Google Shape;4027;p2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028" name="Google Shape;4028;p24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029" name="Google Shape;4029;p24"/>
            <p:cNvGrpSpPr/>
            <p:nvPr/>
          </p:nvGrpSpPr>
          <p:grpSpPr>
            <a:xfrm>
              <a:off x="1927025" y="4603875"/>
              <a:ext cx="142923" cy="130526"/>
              <a:chOff x="178100" y="3904645"/>
              <a:chExt cx="142923" cy="130526"/>
            </a:xfrm>
          </p:grpSpPr>
          <p:sp>
            <p:nvSpPr>
              <p:cNvPr id="4030" name="Google Shape;4030;p2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1" name="Google Shape;4031;p2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2" name="Google Shape;4032;p2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33" name="Google Shape;4033;p24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4034" name="Google Shape;4034;p2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5" name="Google Shape;4035;p2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36" name="Google Shape;4036;p24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4037" name="Google Shape;4037;p2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8" name="Google Shape;4038;p2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9" name="Google Shape;4039;p2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40" name="Google Shape;4040;p24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4041" name="Google Shape;4041;p2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2" name="Google Shape;4042;p2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43" name="Google Shape;4043;p24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4044" name="Google Shape;4044;p2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5" name="Google Shape;4045;p2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6" name="Google Shape;4046;p2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047" name="Google Shape;4047;p24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048" name="Google Shape;4048;p24"/>
            <p:cNvGrpSpPr/>
            <p:nvPr/>
          </p:nvGrpSpPr>
          <p:grpSpPr>
            <a:xfrm flipH="1">
              <a:off x="8761575" y="4655463"/>
              <a:ext cx="142923" cy="130526"/>
              <a:chOff x="178100" y="3904645"/>
              <a:chExt cx="142923" cy="130526"/>
            </a:xfrm>
          </p:grpSpPr>
          <p:sp>
            <p:nvSpPr>
              <p:cNvPr id="4049" name="Google Shape;4049;p2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0" name="Google Shape;4050;p2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1" name="Google Shape;4051;p2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52" name="Google Shape;4052;p24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4053" name="Google Shape;4053;p2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4" name="Google Shape;4054;p2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55" name="Google Shape;4055;p24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4056" name="Google Shape;4056;p2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7" name="Google Shape;4057;p2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8" name="Google Shape;4058;p2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059" name="Google Shape;4059;p24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0" name="Google Shape;4060;p24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061" name="Google Shape;4061;p24"/>
            <p:cNvGrpSpPr/>
            <p:nvPr/>
          </p:nvGrpSpPr>
          <p:grpSpPr>
            <a:xfrm flipH="1">
              <a:off x="8078788" y="4799888"/>
              <a:ext cx="142923" cy="130526"/>
              <a:chOff x="178100" y="3904645"/>
              <a:chExt cx="142923" cy="130526"/>
            </a:xfrm>
          </p:grpSpPr>
          <p:sp>
            <p:nvSpPr>
              <p:cNvPr id="4062" name="Google Shape;4062;p2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3" name="Google Shape;4063;p2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4" name="Google Shape;4064;p2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65" name="Google Shape;4065;p24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4066" name="Google Shape;4066;p2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7" name="Google Shape;4067;p2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68" name="Google Shape;4068;p24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4069" name="Google Shape;4069;p2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0" name="Google Shape;4070;p2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1" name="Google Shape;4071;p2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072" name="Google Shape;4072;p24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073" name="Google Shape;4073;p24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4074" name="Google Shape;4074;p2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5" name="Google Shape;4075;p2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076" name="Google Shape;4076;p24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077" name="Google Shape;4077;p24"/>
            <p:cNvGrpSpPr/>
            <p:nvPr/>
          </p:nvGrpSpPr>
          <p:grpSpPr>
            <a:xfrm flipH="1">
              <a:off x="7047313" y="4735613"/>
              <a:ext cx="142923" cy="130526"/>
              <a:chOff x="178100" y="3904645"/>
              <a:chExt cx="142923" cy="130526"/>
            </a:xfrm>
          </p:grpSpPr>
          <p:sp>
            <p:nvSpPr>
              <p:cNvPr id="4078" name="Google Shape;4078;p2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9" name="Google Shape;4079;p2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0" name="Google Shape;4080;p2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81" name="Google Shape;4081;p24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4082" name="Google Shape;4082;p2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3" name="Google Shape;4083;p2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84" name="Google Shape;4084;p24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4085" name="Google Shape;4085;p2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6" name="Google Shape;4086;p2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7" name="Google Shape;4087;p2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088" name="Google Shape;4088;p24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089" name="Google Shape;4089;p24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4090" name="Google Shape;4090;p2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1" name="Google Shape;4091;p2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2" name="Google Shape;4092;p2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93" name="Google Shape;4093;p24"/>
            <p:cNvGrpSpPr/>
            <p:nvPr/>
          </p:nvGrpSpPr>
          <p:grpSpPr>
            <a:xfrm flipH="1">
              <a:off x="3504875" y="4870688"/>
              <a:ext cx="142923" cy="130526"/>
              <a:chOff x="178100" y="3904645"/>
              <a:chExt cx="142923" cy="130526"/>
            </a:xfrm>
          </p:grpSpPr>
          <p:sp>
            <p:nvSpPr>
              <p:cNvPr id="4094" name="Google Shape;4094;p2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5" name="Google Shape;4095;p2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6" name="Google Shape;4096;p2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97" name="Google Shape;4097;p24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4098" name="Google Shape;4098;p2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9" name="Google Shape;4099;p2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00" name="Google Shape;4100;p24"/>
            <p:cNvGrpSpPr/>
            <p:nvPr/>
          </p:nvGrpSpPr>
          <p:grpSpPr>
            <a:xfrm flipH="1">
              <a:off x="3950663" y="4855325"/>
              <a:ext cx="142923" cy="130526"/>
              <a:chOff x="178100" y="3904645"/>
              <a:chExt cx="142923" cy="130526"/>
            </a:xfrm>
          </p:grpSpPr>
          <p:sp>
            <p:nvSpPr>
              <p:cNvPr id="4101" name="Google Shape;4101;p2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2" name="Google Shape;4102;p2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3" name="Google Shape;4103;p2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04" name="Google Shape;4104;p24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4105" name="Google Shape;4105;p2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6" name="Google Shape;4106;p2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07" name="Google Shape;4107;p24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4108" name="Google Shape;4108;p2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9" name="Google Shape;4109;p2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0" name="Google Shape;4110;p2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11" name="Google Shape;4111;p24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4112" name="Google Shape;4112;p2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3" name="Google Shape;4113;p2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14" name="Google Shape;4114;p24"/>
            <p:cNvGrpSpPr/>
            <p:nvPr/>
          </p:nvGrpSpPr>
          <p:grpSpPr>
            <a:xfrm>
              <a:off x="2916488" y="4589988"/>
              <a:ext cx="142923" cy="130526"/>
              <a:chOff x="178100" y="3904645"/>
              <a:chExt cx="142923" cy="130526"/>
            </a:xfrm>
          </p:grpSpPr>
          <p:sp>
            <p:nvSpPr>
              <p:cNvPr id="4115" name="Google Shape;4115;p2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6" name="Google Shape;4116;p2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7" name="Google Shape;4117;p2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18" name="Google Shape;4118;p24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4119" name="Google Shape;4119;p2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0" name="Google Shape;4120;p2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121" name="Google Shape;4121;p24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122" name="Google Shape;4122;p24"/>
            <p:cNvGrpSpPr/>
            <p:nvPr/>
          </p:nvGrpSpPr>
          <p:grpSpPr>
            <a:xfrm>
              <a:off x="4632438" y="4603875"/>
              <a:ext cx="142923" cy="130526"/>
              <a:chOff x="178100" y="3904645"/>
              <a:chExt cx="142923" cy="130526"/>
            </a:xfrm>
          </p:grpSpPr>
          <p:sp>
            <p:nvSpPr>
              <p:cNvPr id="4123" name="Google Shape;4123;p2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4" name="Google Shape;4124;p2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5" name="Google Shape;4125;p2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26" name="Google Shape;4126;p24"/>
            <p:cNvGrpSpPr/>
            <p:nvPr/>
          </p:nvGrpSpPr>
          <p:grpSpPr>
            <a:xfrm>
              <a:off x="6178388" y="4603875"/>
              <a:ext cx="142923" cy="130526"/>
              <a:chOff x="178100" y="3904645"/>
              <a:chExt cx="142923" cy="130526"/>
            </a:xfrm>
          </p:grpSpPr>
          <p:sp>
            <p:nvSpPr>
              <p:cNvPr id="4127" name="Google Shape;4127;p2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8" name="Google Shape;4128;p2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9" name="Google Shape;4129;p2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30" name="Google Shape;4130;p24"/>
            <p:cNvGrpSpPr/>
            <p:nvPr/>
          </p:nvGrpSpPr>
          <p:grpSpPr>
            <a:xfrm>
              <a:off x="5250150" y="4638600"/>
              <a:ext cx="142923" cy="130526"/>
              <a:chOff x="178100" y="3904645"/>
              <a:chExt cx="142923" cy="130526"/>
            </a:xfrm>
          </p:grpSpPr>
          <p:sp>
            <p:nvSpPr>
              <p:cNvPr id="4131" name="Google Shape;4131;p2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2" name="Google Shape;4132;p2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3" name="Google Shape;4133;p2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34" name="Google Shape;4134;p24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4135" name="Google Shape;4135;p2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6" name="Google Shape;4136;p2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37" name="Google Shape;4137;p24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4138" name="Google Shape;4138;p2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9" name="Google Shape;4139;p2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140" name="Google Shape;4140;p24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1" name="Google Shape;4141;p24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42" name="Google Shape;4142;p24"/>
          <p:cNvSpPr txBox="1">
            <a:spLocks noGrp="1"/>
          </p:cNvSpPr>
          <p:nvPr>
            <p:ph type="title"/>
          </p:nvPr>
        </p:nvSpPr>
        <p:spPr>
          <a:xfrm>
            <a:off x="960012" y="3632200"/>
            <a:ext cx="21944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143" name="Google Shape;4143;p24"/>
          <p:cNvSpPr txBox="1">
            <a:spLocks noGrp="1"/>
          </p:cNvSpPr>
          <p:nvPr>
            <p:ph type="subTitle" idx="1"/>
          </p:nvPr>
        </p:nvSpPr>
        <p:spPr>
          <a:xfrm>
            <a:off x="960012" y="4140200"/>
            <a:ext cx="2194400" cy="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4" name="Google Shape;4144;p24"/>
          <p:cNvSpPr txBox="1">
            <a:spLocks noGrp="1"/>
          </p:cNvSpPr>
          <p:nvPr>
            <p:ph type="title" idx="2"/>
          </p:nvPr>
        </p:nvSpPr>
        <p:spPr>
          <a:xfrm>
            <a:off x="6345081" y="3632200"/>
            <a:ext cx="21944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145" name="Google Shape;4145;p24"/>
          <p:cNvSpPr txBox="1">
            <a:spLocks noGrp="1"/>
          </p:cNvSpPr>
          <p:nvPr>
            <p:ph type="subTitle" idx="3"/>
          </p:nvPr>
        </p:nvSpPr>
        <p:spPr>
          <a:xfrm>
            <a:off x="6345075" y="4140200"/>
            <a:ext cx="2194400" cy="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6" name="Google Shape;4146;p24"/>
          <p:cNvSpPr txBox="1">
            <a:spLocks noGrp="1"/>
          </p:cNvSpPr>
          <p:nvPr>
            <p:ph type="title" idx="4"/>
          </p:nvPr>
        </p:nvSpPr>
        <p:spPr>
          <a:xfrm>
            <a:off x="3652547" y="3632200"/>
            <a:ext cx="21944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147" name="Google Shape;4147;p24"/>
          <p:cNvSpPr txBox="1">
            <a:spLocks noGrp="1"/>
          </p:cNvSpPr>
          <p:nvPr>
            <p:ph type="subTitle" idx="5"/>
          </p:nvPr>
        </p:nvSpPr>
        <p:spPr>
          <a:xfrm>
            <a:off x="3652544" y="4140200"/>
            <a:ext cx="2194400" cy="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8" name="Google Shape;4148;p24"/>
          <p:cNvSpPr txBox="1">
            <a:spLocks noGrp="1"/>
          </p:cNvSpPr>
          <p:nvPr>
            <p:ph type="title" idx="6"/>
          </p:nvPr>
        </p:nvSpPr>
        <p:spPr>
          <a:xfrm>
            <a:off x="9037616" y="3632200"/>
            <a:ext cx="21944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149" name="Google Shape;4149;p24"/>
          <p:cNvSpPr txBox="1">
            <a:spLocks noGrp="1"/>
          </p:cNvSpPr>
          <p:nvPr>
            <p:ph type="subTitle" idx="7"/>
          </p:nvPr>
        </p:nvSpPr>
        <p:spPr>
          <a:xfrm>
            <a:off x="9037607" y="4140200"/>
            <a:ext cx="2194400" cy="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50" name="Google Shape;4150;p24"/>
          <p:cNvSpPr txBox="1">
            <a:spLocks noGrp="1"/>
          </p:cNvSpPr>
          <p:nvPr>
            <p:ph type="title" idx="8"/>
          </p:nvPr>
        </p:nvSpPr>
        <p:spPr>
          <a:xfrm>
            <a:off x="960000" y="487680"/>
            <a:ext cx="102720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736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Title and five columns">
    <p:spTree>
      <p:nvGrpSpPr>
        <p:cNvPr id="1" name="Shape 4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2" name="Google Shape;4152;p25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53" name="Google Shape;4153;p25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54" name="Google Shape;4154;p25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155" name="Google Shape;4155;p25"/>
          <p:cNvGrpSpPr/>
          <p:nvPr/>
        </p:nvGrpSpPr>
        <p:grpSpPr>
          <a:xfrm>
            <a:off x="137451" y="6118346"/>
            <a:ext cx="11970264" cy="661941"/>
            <a:chOff x="103088" y="4588759"/>
            <a:chExt cx="8977698" cy="496456"/>
          </a:xfrm>
        </p:grpSpPr>
        <p:sp>
          <p:nvSpPr>
            <p:cNvPr id="4156" name="Google Shape;4156;p25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157" name="Google Shape;4157;p25"/>
            <p:cNvGrpSpPr/>
            <p:nvPr/>
          </p:nvGrpSpPr>
          <p:grpSpPr>
            <a:xfrm>
              <a:off x="103087" y="4641588"/>
              <a:ext cx="142923" cy="130526"/>
              <a:chOff x="178100" y="3904645"/>
              <a:chExt cx="142923" cy="130526"/>
            </a:xfrm>
          </p:grpSpPr>
          <p:sp>
            <p:nvSpPr>
              <p:cNvPr id="4158" name="Google Shape;4158;p2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9" name="Google Shape;4159;p2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0" name="Google Shape;4160;p2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61" name="Google Shape;4161;p25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4162" name="Google Shape;4162;p25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3" name="Google Shape;4163;p25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64" name="Google Shape;4164;p25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4165" name="Google Shape;4165;p2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6" name="Google Shape;4166;p2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7" name="Google Shape;4167;p2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168" name="Google Shape;4168;p25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169" name="Google Shape;4169;p25"/>
            <p:cNvGrpSpPr/>
            <p:nvPr/>
          </p:nvGrpSpPr>
          <p:grpSpPr>
            <a:xfrm>
              <a:off x="834763" y="4933213"/>
              <a:ext cx="142923" cy="130526"/>
              <a:chOff x="178100" y="3904645"/>
              <a:chExt cx="142923" cy="130526"/>
            </a:xfrm>
          </p:grpSpPr>
          <p:sp>
            <p:nvSpPr>
              <p:cNvPr id="4170" name="Google Shape;4170;p2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1" name="Google Shape;4171;p2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2" name="Google Shape;4172;p2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73" name="Google Shape;4173;p25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4174" name="Google Shape;4174;p2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5" name="Google Shape;4175;p2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6" name="Google Shape;4176;p2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177" name="Google Shape;4177;p25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178" name="Google Shape;4178;p25"/>
            <p:cNvGrpSpPr/>
            <p:nvPr/>
          </p:nvGrpSpPr>
          <p:grpSpPr>
            <a:xfrm>
              <a:off x="1088463" y="4638600"/>
              <a:ext cx="142923" cy="130526"/>
              <a:chOff x="178100" y="3904645"/>
              <a:chExt cx="142923" cy="130526"/>
            </a:xfrm>
          </p:grpSpPr>
          <p:sp>
            <p:nvSpPr>
              <p:cNvPr id="4179" name="Google Shape;4179;p2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0" name="Google Shape;4180;p2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1" name="Google Shape;4181;p2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82" name="Google Shape;4182;p25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4183" name="Google Shape;4183;p2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4" name="Google Shape;4184;p2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85" name="Google Shape;4185;p25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4186" name="Google Shape;4186;p2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7" name="Google Shape;4187;p2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8" name="Google Shape;4188;p2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89" name="Google Shape;4189;p25"/>
            <p:cNvGrpSpPr/>
            <p:nvPr/>
          </p:nvGrpSpPr>
          <p:grpSpPr>
            <a:xfrm>
              <a:off x="2621688" y="4908138"/>
              <a:ext cx="142923" cy="130526"/>
              <a:chOff x="178100" y="3904645"/>
              <a:chExt cx="142923" cy="130526"/>
            </a:xfrm>
          </p:grpSpPr>
          <p:sp>
            <p:nvSpPr>
              <p:cNvPr id="4190" name="Google Shape;4190;p2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1" name="Google Shape;4191;p2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2" name="Google Shape;4192;p2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93" name="Google Shape;4193;p25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4194" name="Google Shape;4194;p2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5" name="Google Shape;4195;p2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196" name="Google Shape;4196;p25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197" name="Google Shape;4197;p25"/>
            <p:cNvGrpSpPr/>
            <p:nvPr/>
          </p:nvGrpSpPr>
          <p:grpSpPr>
            <a:xfrm>
              <a:off x="1927025" y="4603875"/>
              <a:ext cx="142923" cy="130526"/>
              <a:chOff x="178100" y="3904645"/>
              <a:chExt cx="142923" cy="130526"/>
            </a:xfrm>
          </p:grpSpPr>
          <p:sp>
            <p:nvSpPr>
              <p:cNvPr id="4198" name="Google Shape;4198;p2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9" name="Google Shape;4199;p2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0" name="Google Shape;4200;p2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01" name="Google Shape;4201;p25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4202" name="Google Shape;4202;p2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3" name="Google Shape;4203;p2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04" name="Google Shape;4204;p25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4205" name="Google Shape;4205;p2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6" name="Google Shape;4206;p2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7" name="Google Shape;4207;p2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08" name="Google Shape;4208;p25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4209" name="Google Shape;4209;p2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0" name="Google Shape;4210;p2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11" name="Google Shape;4211;p25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4212" name="Google Shape;4212;p2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3" name="Google Shape;4213;p2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4" name="Google Shape;4214;p2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215" name="Google Shape;4215;p25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216" name="Google Shape;4216;p25"/>
            <p:cNvGrpSpPr/>
            <p:nvPr/>
          </p:nvGrpSpPr>
          <p:grpSpPr>
            <a:xfrm flipH="1">
              <a:off x="8761575" y="4655463"/>
              <a:ext cx="142923" cy="130526"/>
              <a:chOff x="178100" y="3904645"/>
              <a:chExt cx="142923" cy="130526"/>
            </a:xfrm>
          </p:grpSpPr>
          <p:sp>
            <p:nvSpPr>
              <p:cNvPr id="4217" name="Google Shape;4217;p2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8" name="Google Shape;4218;p2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9" name="Google Shape;4219;p2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20" name="Google Shape;4220;p25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4221" name="Google Shape;4221;p2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2" name="Google Shape;4222;p2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23" name="Google Shape;4223;p25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4224" name="Google Shape;4224;p2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5" name="Google Shape;4225;p2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6" name="Google Shape;4226;p2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227" name="Google Shape;4227;p25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8" name="Google Shape;4228;p25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229" name="Google Shape;4229;p25"/>
            <p:cNvGrpSpPr/>
            <p:nvPr/>
          </p:nvGrpSpPr>
          <p:grpSpPr>
            <a:xfrm flipH="1">
              <a:off x="8078788" y="4799888"/>
              <a:ext cx="142923" cy="130526"/>
              <a:chOff x="178100" y="3904645"/>
              <a:chExt cx="142923" cy="130526"/>
            </a:xfrm>
          </p:grpSpPr>
          <p:sp>
            <p:nvSpPr>
              <p:cNvPr id="4230" name="Google Shape;4230;p2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1" name="Google Shape;4231;p2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2" name="Google Shape;4232;p2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33" name="Google Shape;4233;p25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4234" name="Google Shape;4234;p2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5" name="Google Shape;4235;p2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36" name="Google Shape;4236;p25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4237" name="Google Shape;4237;p2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8" name="Google Shape;4238;p2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9" name="Google Shape;4239;p2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240" name="Google Shape;4240;p25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241" name="Google Shape;4241;p25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4242" name="Google Shape;4242;p2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3" name="Google Shape;4243;p2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244" name="Google Shape;4244;p25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245" name="Google Shape;4245;p25"/>
            <p:cNvGrpSpPr/>
            <p:nvPr/>
          </p:nvGrpSpPr>
          <p:grpSpPr>
            <a:xfrm flipH="1">
              <a:off x="7047313" y="4735613"/>
              <a:ext cx="142923" cy="130526"/>
              <a:chOff x="178100" y="3904645"/>
              <a:chExt cx="142923" cy="130526"/>
            </a:xfrm>
          </p:grpSpPr>
          <p:sp>
            <p:nvSpPr>
              <p:cNvPr id="4246" name="Google Shape;4246;p2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7" name="Google Shape;4247;p2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8" name="Google Shape;4248;p2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49" name="Google Shape;4249;p25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4250" name="Google Shape;4250;p2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1" name="Google Shape;4251;p2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52" name="Google Shape;4252;p25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4253" name="Google Shape;4253;p2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4" name="Google Shape;4254;p2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5" name="Google Shape;4255;p2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256" name="Google Shape;4256;p25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257" name="Google Shape;4257;p25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4258" name="Google Shape;4258;p2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9" name="Google Shape;4259;p2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0" name="Google Shape;4260;p2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61" name="Google Shape;4261;p25"/>
            <p:cNvGrpSpPr/>
            <p:nvPr/>
          </p:nvGrpSpPr>
          <p:grpSpPr>
            <a:xfrm flipH="1">
              <a:off x="3504875" y="4870688"/>
              <a:ext cx="142923" cy="130526"/>
              <a:chOff x="178100" y="3904645"/>
              <a:chExt cx="142923" cy="130526"/>
            </a:xfrm>
          </p:grpSpPr>
          <p:sp>
            <p:nvSpPr>
              <p:cNvPr id="4262" name="Google Shape;4262;p2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3" name="Google Shape;4263;p2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4" name="Google Shape;4264;p2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65" name="Google Shape;4265;p25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4266" name="Google Shape;4266;p2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7" name="Google Shape;4267;p2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68" name="Google Shape;4268;p25"/>
            <p:cNvGrpSpPr/>
            <p:nvPr/>
          </p:nvGrpSpPr>
          <p:grpSpPr>
            <a:xfrm flipH="1">
              <a:off x="3950663" y="4855325"/>
              <a:ext cx="142923" cy="130526"/>
              <a:chOff x="178100" y="3904645"/>
              <a:chExt cx="142923" cy="130526"/>
            </a:xfrm>
          </p:grpSpPr>
          <p:sp>
            <p:nvSpPr>
              <p:cNvPr id="4269" name="Google Shape;4269;p2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0" name="Google Shape;4270;p2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1" name="Google Shape;4271;p2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72" name="Google Shape;4272;p25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4273" name="Google Shape;4273;p2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4" name="Google Shape;4274;p2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75" name="Google Shape;4275;p25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4276" name="Google Shape;4276;p2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7" name="Google Shape;4277;p2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8" name="Google Shape;4278;p2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79" name="Google Shape;4279;p25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4280" name="Google Shape;4280;p2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1" name="Google Shape;4281;p2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82" name="Google Shape;4282;p25"/>
            <p:cNvGrpSpPr/>
            <p:nvPr/>
          </p:nvGrpSpPr>
          <p:grpSpPr>
            <a:xfrm>
              <a:off x="2916488" y="4589988"/>
              <a:ext cx="142923" cy="130526"/>
              <a:chOff x="178100" y="3904645"/>
              <a:chExt cx="142923" cy="130526"/>
            </a:xfrm>
          </p:grpSpPr>
          <p:sp>
            <p:nvSpPr>
              <p:cNvPr id="4283" name="Google Shape;4283;p2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4" name="Google Shape;4284;p2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5" name="Google Shape;4285;p2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86" name="Google Shape;4286;p25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4287" name="Google Shape;4287;p2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8" name="Google Shape;4288;p2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289" name="Google Shape;4289;p25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290" name="Google Shape;4290;p25"/>
            <p:cNvGrpSpPr/>
            <p:nvPr/>
          </p:nvGrpSpPr>
          <p:grpSpPr>
            <a:xfrm>
              <a:off x="4632438" y="4603875"/>
              <a:ext cx="142923" cy="130526"/>
              <a:chOff x="178100" y="3904645"/>
              <a:chExt cx="142923" cy="130526"/>
            </a:xfrm>
          </p:grpSpPr>
          <p:sp>
            <p:nvSpPr>
              <p:cNvPr id="4291" name="Google Shape;4291;p2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2" name="Google Shape;4292;p2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3" name="Google Shape;4293;p2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94" name="Google Shape;4294;p25"/>
            <p:cNvGrpSpPr/>
            <p:nvPr/>
          </p:nvGrpSpPr>
          <p:grpSpPr>
            <a:xfrm>
              <a:off x="6178388" y="4603875"/>
              <a:ext cx="142923" cy="130526"/>
              <a:chOff x="178100" y="3904645"/>
              <a:chExt cx="142923" cy="130526"/>
            </a:xfrm>
          </p:grpSpPr>
          <p:sp>
            <p:nvSpPr>
              <p:cNvPr id="4295" name="Google Shape;4295;p2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6" name="Google Shape;4296;p2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7" name="Google Shape;4297;p2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98" name="Google Shape;4298;p25"/>
            <p:cNvGrpSpPr/>
            <p:nvPr/>
          </p:nvGrpSpPr>
          <p:grpSpPr>
            <a:xfrm>
              <a:off x="5250150" y="4638600"/>
              <a:ext cx="142923" cy="130526"/>
              <a:chOff x="178100" y="3904645"/>
              <a:chExt cx="142923" cy="130526"/>
            </a:xfrm>
          </p:grpSpPr>
          <p:sp>
            <p:nvSpPr>
              <p:cNvPr id="4299" name="Google Shape;4299;p2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0" name="Google Shape;4300;p2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1" name="Google Shape;4301;p2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02" name="Google Shape;4302;p25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4303" name="Google Shape;4303;p2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4" name="Google Shape;4304;p2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05" name="Google Shape;4305;p25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4306" name="Google Shape;4306;p2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7" name="Google Shape;4307;p2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308" name="Google Shape;4308;p25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9" name="Google Shape;4309;p25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310" name="Google Shape;4310;p25"/>
          <p:cNvSpPr txBox="1">
            <a:spLocks noGrp="1"/>
          </p:cNvSpPr>
          <p:nvPr>
            <p:ph type="title"/>
          </p:nvPr>
        </p:nvSpPr>
        <p:spPr>
          <a:xfrm>
            <a:off x="960012" y="3632200"/>
            <a:ext cx="19280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311" name="Google Shape;4311;p25"/>
          <p:cNvSpPr txBox="1">
            <a:spLocks noGrp="1"/>
          </p:cNvSpPr>
          <p:nvPr>
            <p:ph type="subTitle" idx="1"/>
          </p:nvPr>
        </p:nvSpPr>
        <p:spPr>
          <a:xfrm>
            <a:off x="960012" y="4140200"/>
            <a:ext cx="1928000" cy="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12" name="Google Shape;4312;p25"/>
          <p:cNvSpPr txBox="1">
            <a:spLocks noGrp="1"/>
          </p:cNvSpPr>
          <p:nvPr>
            <p:ph type="title" idx="2"/>
          </p:nvPr>
        </p:nvSpPr>
        <p:spPr>
          <a:xfrm>
            <a:off x="7218008" y="3632200"/>
            <a:ext cx="19280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313" name="Google Shape;4313;p25"/>
          <p:cNvSpPr txBox="1">
            <a:spLocks noGrp="1"/>
          </p:cNvSpPr>
          <p:nvPr>
            <p:ph type="subTitle" idx="3"/>
          </p:nvPr>
        </p:nvSpPr>
        <p:spPr>
          <a:xfrm>
            <a:off x="7218001" y="4140200"/>
            <a:ext cx="1928000" cy="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14" name="Google Shape;4314;p25"/>
          <p:cNvSpPr txBox="1">
            <a:spLocks noGrp="1"/>
          </p:cNvSpPr>
          <p:nvPr>
            <p:ph type="title" idx="4"/>
          </p:nvPr>
        </p:nvSpPr>
        <p:spPr>
          <a:xfrm>
            <a:off x="3046011" y="3632200"/>
            <a:ext cx="19280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315" name="Google Shape;4315;p25"/>
          <p:cNvSpPr txBox="1">
            <a:spLocks noGrp="1"/>
          </p:cNvSpPr>
          <p:nvPr>
            <p:ph type="subTitle" idx="5"/>
          </p:nvPr>
        </p:nvSpPr>
        <p:spPr>
          <a:xfrm>
            <a:off x="3046008" y="4140200"/>
            <a:ext cx="1928000" cy="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16" name="Google Shape;4316;p25"/>
          <p:cNvSpPr txBox="1">
            <a:spLocks noGrp="1"/>
          </p:cNvSpPr>
          <p:nvPr>
            <p:ph type="title" idx="6"/>
          </p:nvPr>
        </p:nvSpPr>
        <p:spPr>
          <a:xfrm>
            <a:off x="9304007" y="3632200"/>
            <a:ext cx="19280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317" name="Google Shape;4317;p25"/>
          <p:cNvSpPr txBox="1">
            <a:spLocks noGrp="1"/>
          </p:cNvSpPr>
          <p:nvPr>
            <p:ph type="subTitle" idx="7"/>
          </p:nvPr>
        </p:nvSpPr>
        <p:spPr>
          <a:xfrm>
            <a:off x="9303997" y="4140200"/>
            <a:ext cx="1928000" cy="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18" name="Google Shape;4318;p25"/>
          <p:cNvSpPr txBox="1">
            <a:spLocks noGrp="1"/>
          </p:cNvSpPr>
          <p:nvPr>
            <p:ph type="title" idx="8"/>
          </p:nvPr>
        </p:nvSpPr>
        <p:spPr>
          <a:xfrm>
            <a:off x="960000" y="487680"/>
            <a:ext cx="102720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19" name="Google Shape;4319;p25"/>
          <p:cNvSpPr txBox="1">
            <a:spLocks noGrp="1"/>
          </p:cNvSpPr>
          <p:nvPr>
            <p:ph type="title" idx="9"/>
          </p:nvPr>
        </p:nvSpPr>
        <p:spPr>
          <a:xfrm>
            <a:off x="5132009" y="3632200"/>
            <a:ext cx="19280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320" name="Google Shape;4320;p25"/>
          <p:cNvSpPr txBox="1">
            <a:spLocks noGrp="1"/>
          </p:cNvSpPr>
          <p:nvPr>
            <p:ph type="subTitle" idx="13"/>
          </p:nvPr>
        </p:nvSpPr>
        <p:spPr>
          <a:xfrm>
            <a:off x="5132005" y="4140200"/>
            <a:ext cx="1928000" cy="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356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4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2" name="Google Shape;4322;p26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23" name="Google Shape;4323;p26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24" name="Google Shape;4324;p26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325" name="Google Shape;4325;p26"/>
          <p:cNvGrpSpPr/>
          <p:nvPr/>
        </p:nvGrpSpPr>
        <p:grpSpPr>
          <a:xfrm>
            <a:off x="137451" y="6118346"/>
            <a:ext cx="11970264" cy="661941"/>
            <a:chOff x="103088" y="4588759"/>
            <a:chExt cx="8977698" cy="496456"/>
          </a:xfrm>
        </p:grpSpPr>
        <p:sp>
          <p:nvSpPr>
            <p:cNvPr id="4326" name="Google Shape;4326;p26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327" name="Google Shape;4327;p26"/>
            <p:cNvGrpSpPr/>
            <p:nvPr/>
          </p:nvGrpSpPr>
          <p:grpSpPr>
            <a:xfrm>
              <a:off x="103087" y="4641588"/>
              <a:ext cx="142923" cy="130526"/>
              <a:chOff x="178100" y="3904645"/>
              <a:chExt cx="142923" cy="130526"/>
            </a:xfrm>
          </p:grpSpPr>
          <p:sp>
            <p:nvSpPr>
              <p:cNvPr id="4328" name="Google Shape;4328;p2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9" name="Google Shape;4329;p2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0" name="Google Shape;4330;p2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31" name="Google Shape;4331;p26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4332" name="Google Shape;4332;p26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3" name="Google Shape;4333;p26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34" name="Google Shape;4334;p26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4335" name="Google Shape;4335;p2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6" name="Google Shape;4336;p2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7" name="Google Shape;4337;p2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338" name="Google Shape;4338;p26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339" name="Google Shape;4339;p26"/>
            <p:cNvGrpSpPr/>
            <p:nvPr/>
          </p:nvGrpSpPr>
          <p:grpSpPr>
            <a:xfrm>
              <a:off x="834763" y="4933213"/>
              <a:ext cx="142923" cy="130526"/>
              <a:chOff x="178100" y="3904645"/>
              <a:chExt cx="142923" cy="130526"/>
            </a:xfrm>
          </p:grpSpPr>
          <p:sp>
            <p:nvSpPr>
              <p:cNvPr id="4340" name="Google Shape;4340;p2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1" name="Google Shape;4341;p2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2" name="Google Shape;4342;p2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43" name="Google Shape;4343;p26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4344" name="Google Shape;4344;p2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5" name="Google Shape;4345;p2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6" name="Google Shape;4346;p2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347" name="Google Shape;4347;p26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348" name="Google Shape;4348;p26"/>
            <p:cNvGrpSpPr/>
            <p:nvPr/>
          </p:nvGrpSpPr>
          <p:grpSpPr>
            <a:xfrm>
              <a:off x="1088463" y="4638600"/>
              <a:ext cx="142923" cy="130526"/>
              <a:chOff x="178100" y="3904645"/>
              <a:chExt cx="142923" cy="130526"/>
            </a:xfrm>
          </p:grpSpPr>
          <p:sp>
            <p:nvSpPr>
              <p:cNvPr id="4349" name="Google Shape;4349;p2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0" name="Google Shape;4350;p2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1" name="Google Shape;4351;p2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52" name="Google Shape;4352;p26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4353" name="Google Shape;4353;p2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4" name="Google Shape;4354;p2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55" name="Google Shape;4355;p26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4356" name="Google Shape;4356;p2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7" name="Google Shape;4357;p2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8" name="Google Shape;4358;p2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59" name="Google Shape;4359;p26"/>
            <p:cNvGrpSpPr/>
            <p:nvPr/>
          </p:nvGrpSpPr>
          <p:grpSpPr>
            <a:xfrm>
              <a:off x="2621688" y="4908138"/>
              <a:ext cx="142923" cy="130526"/>
              <a:chOff x="178100" y="3904645"/>
              <a:chExt cx="142923" cy="130526"/>
            </a:xfrm>
          </p:grpSpPr>
          <p:sp>
            <p:nvSpPr>
              <p:cNvPr id="4360" name="Google Shape;4360;p2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1" name="Google Shape;4361;p2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2" name="Google Shape;4362;p2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63" name="Google Shape;4363;p26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4364" name="Google Shape;4364;p2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5" name="Google Shape;4365;p2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366" name="Google Shape;4366;p26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367" name="Google Shape;4367;p26"/>
            <p:cNvGrpSpPr/>
            <p:nvPr/>
          </p:nvGrpSpPr>
          <p:grpSpPr>
            <a:xfrm>
              <a:off x="1927025" y="4603875"/>
              <a:ext cx="142923" cy="130526"/>
              <a:chOff x="178100" y="3904645"/>
              <a:chExt cx="142923" cy="130526"/>
            </a:xfrm>
          </p:grpSpPr>
          <p:sp>
            <p:nvSpPr>
              <p:cNvPr id="4368" name="Google Shape;4368;p2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9" name="Google Shape;4369;p2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0" name="Google Shape;4370;p2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71" name="Google Shape;4371;p26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4372" name="Google Shape;4372;p2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3" name="Google Shape;4373;p2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74" name="Google Shape;4374;p26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4375" name="Google Shape;4375;p2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6" name="Google Shape;4376;p2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7" name="Google Shape;4377;p2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78" name="Google Shape;4378;p26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4379" name="Google Shape;4379;p2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80" name="Google Shape;4380;p2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81" name="Google Shape;4381;p26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4382" name="Google Shape;4382;p2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83" name="Google Shape;4383;p2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84" name="Google Shape;4384;p2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385" name="Google Shape;4385;p26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386" name="Google Shape;4386;p26"/>
            <p:cNvGrpSpPr/>
            <p:nvPr/>
          </p:nvGrpSpPr>
          <p:grpSpPr>
            <a:xfrm flipH="1">
              <a:off x="8761575" y="4655463"/>
              <a:ext cx="142923" cy="130526"/>
              <a:chOff x="178100" y="3904645"/>
              <a:chExt cx="142923" cy="130526"/>
            </a:xfrm>
          </p:grpSpPr>
          <p:sp>
            <p:nvSpPr>
              <p:cNvPr id="4387" name="Google Shape;4387;p2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88" name="Google Shape;4388;p2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89" name="Google Shape;4389;p2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90" name="Google Shape;4390;p26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4391" name="Google Shape;4391;p2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92" name="Google Shape;4392;p2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93" name="Google Shape;4393;p26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4394" name="Google Shape;4394;p2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95" name="Google Shape;4395;p2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96" name="Google Shape;4396;p2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397" name="Google Shape;4397;p26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8" name="Google Shape;4398;p26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399" name="Google Shape;4399;p26"/>
            <p:cNvGrpSpPr/>
            <p:nvPr/>
          </p:nvGrpSpPr>
          <p:grpSpPr>
            <a:xfrm flipH="1">
              <a:off x="8078788" y="4799888"/>
              <a:ext cx="142923" cy="130526"/>
              <a:chOff x="178100" y="3904645"/>
              <a:chExt cx="142923" cy="130526"/>
            </a:xfrm>
          </p:grpSpPr>
          <p:sp>
            <p:nvSpPr>
              <p:cNvPr id="4400" name="Google Shape;4400;p2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01" name="Google Shape;4401;p2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02" name="Google Shape;4402;p2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03" name="Google Shape;4403;p26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4404" name="Google Shape;4404;p2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05" name="Google Shape;4405;p2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06" name="Google Shape;4406;p26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4407" name="Google Shape;4407;p2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08" name="Google Shape;4408;p2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09" name="Google Shape;4409;p2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410" name="Google Shape;4410;p26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411" name="Google Shape;4411;p26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4412" name="Google Shape;4412;p2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13" name="Google Shape;4413;p2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414" name="Google Shape;4414;p26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415" name="Google Shape;4415;p26"/>
            <p:cNvGrpSpPr/>
            <p:nvPr/>
          </p:nvGrpSpPr>
          <p:grpSpPr>
            <a:xfrm flipH="1">
              <a:off x="7047313" y="4735613"/>
              <a:ext cx="142923" cy="130526"/>
              <a:chOff x="178100" y="3904645"/>
              <a:chExt cx="142923" cy="130526"/>
            </a:xfrm>
          </p:grpSpPr>
          <p:sp>
            <p:nvSpPr>
              <p:cNvPr id="4416" name="Google Shape;4416;p2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17" name="Google Shape;4417;p2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18" name="Google Shape;4418;p2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19" name="Google Shape;4419;p26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4420" name="Google Shape;4420;p2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1" name="Google Shape;4421;p2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22" name="Google Shape;4422;p26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4423" name="Google Shape;4423;p2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4" name="Google Shape;4424;p2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5" name="Google Shape;4425;p2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426" name="Google Shape;4426;p26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427" name="Google Shape;4427;p26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4428" name="Google Shape;4428;p2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9" name="Google Shape;4429;p2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0" name="Google Shape;4430;p2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31" name="Google Shape;4431;p26"/>
            <p:cNvGrpSpPr/>
            <p:nvPr/>
          </p:nvGrpSpPr>
          <p:grpSpPr>
            <a:xfrm flipH="1">
              <a:off x="3504875" y="4870688"/>
              <a:ext cx="142923" cy="130526"/>
              <a:chOff x="178100" y="3904645"/>
              <a:chExt cx="142923" cy="130526"/>
            </a:xfrm>
          </p:grpSpPr>
          <p:sp>
            <p:nvSpPr>
              <p:cNvPr id="4432" name="Google Shape;4432;p2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3" name="Google Shape;4433;p2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4" name="Google Shape;4434;p2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35" name="Google Shape;4435;p26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4436" name="Google Shape;4436;p2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7" name="Google Shape;4437;p2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38" name="Google Shape;4438;p26"/>
            <p:cNvGrpSpPr/>
            <p:nvPr/>
          </p:nvGrpSpPr>
          <p:grpSpPr>
            <a:xfrm flipH="1">
              <a:off x="3950663" y="4855325"/>
              <a:ext cx="142923" cy="130526"/>
              <a:chOff x="178100" y="3904645"/>
              <a:chExt cx="142923" cy="130526"/>
            </a:xfrm>
          </p:grpSpPr>
          <p:sp>
            <p:nvSpPr>
              <p:cNvPr id="4439" name="Google Shape;4439;p2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0" name="Google Shape;4440;p2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1" name="Google Shape;4441;p2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42" name="Google Shape;4442;p26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4443" name="Google Shape;4443;p2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4" name="Google Shape;4444;p2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45" name="Google Shape;4445;p26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4446" name="Google Shape;4446;p2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7" name="Google Shape;4447;p2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8" name="Google Shape;4448;p2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49" name="Google Shape;4449;p26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4450" name="Google Shape;4450;p2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1" name="Google Shape;4451;p2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52" name="Google Shape;4452;p26"/>
            <p:cNvGrpSpPr/>
            <p:nvPr/>
          </p:nvGrpSpPr>
          <p:grpSpPr>
            <a:xfrm>
              <a:off x="2916488" y="4589988"/>
              <a:ext cx="142923" cy="130526"/>
              <a:chOff x="178100" y="3904645"/>
              <a:chExt cx="142923" cy="130526"/>
            </a:xfrm>
          </p:grpSpPr>
          <p:sp>
            <p:nvSpPr>
              <p:cNvPr id="4453" name="Google Shape;4453;p2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4" name="Google Shape;4454;p2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5" name="Google Shape;4455;p2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56" name="Google Shape;4456;p26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4457" name="Google Shape;4457;p2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8" name="Google Shape;4458;p2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459" name="Google Shape;4459;p26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460" name="Google Shape;4460;p26"/>
            <p:cNvGrpSpPr/>
            <p:nvPr/>
          </p:nvGrpSpPr>
          <p:grpSpPr>
            <a:xfrm>
              <a:off x="4632438" y="4603875"/>
              <a:ext cx="142923" cy="130526"/>
              <a:chOff x="178100" y="3904645"/>
              <a:chExt cx="142923" cy="130526"/>
            </a:xfrm>
          </p:grpSpPr>
          <p:sp>
            <p:nvSpPr>
              <p:cNvPr id="4461" name="Google Shape;4461;p2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2" name="Google Shape;4462;p2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3" name="Google Shape;4463;p2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64" name="Google Shape;4464;p26"/>
            <p:cNvGrpSpPr/>
            <p:nvPr/>
          </p:nvGrpSpPr>
          <p:grpSpPr>
            <a:xfrm>
              <a:off x="6178388" y="4603875"/>
              <a:ext cx="142923" cy="130526"/>
              <a:chOff x="178100" y="3904645"/>
              <a:chExt cx="142923" cy="130526"/>
            </a:xfrm>
          </p:grpSpPr>
          <p:sp>
            <p:nvSpPr>
              <p:cNvPr id="4465" name="Google Shape;4465;p2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6" name="Google Shape;4466;p2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7" name="Google Shape;4467;p2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68" name="Google Shape;4468;p26"/>
            <p:cNvGrpSpPr/>
            <p:nvPr/>
          </p:nvGrpSpPr>
          <p:grpSpPr>
            <a:xfrm>
              <a:off x="5250150" y="4638600"/>
              <a:ext cx="142923" cy="130526"/>
              <a:chOff x="178100" y="3904645"/>
              <a:chExt cx="142923" cy="130526"/>
            </a:xfrm>
          </p:grpSpPr>
          <p:sp>
            <p:nvSpPr>
              <p:cNvPr id="4469" name="Google Shape;4469;p2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0" name="Google Shape;4470;p2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1" name="Google Shape;4471;p2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72" name="Google Shape;4472;p26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4473" name="Google Shape;4473;p2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4" name="Google Shape;4474;p2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75" name="Google Shape;4475;p26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4476" name="Google Shape;4476;p2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7" name="Google Shape;4477;p2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478" name="Google Shape;4478;p26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9" name="Google Shape;4479;p26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80" name="Google Shape;4480;p26"/>
          <p:cNvSpPr txBox="1">
            <a:spLocks noGrp="1"/>
          </p:cNvSpPr>
          <p:nvPr>
            <p:ph type="title"/>
          </p:nvPr>
        </p:nvSpPr>
        <p:spPr>
          <a:xfrm>
            <a:off x="960000" y="2541000"/>
            <a:ext cx="24384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481" name="Google Shape;4481;p26"/>
          <p:cNvSpPr txBox="1">
            <a:spLocks noGrp="1"/>
          </p:cNvSpPr>
          <p:nvPr>
            <p:ph type="subTitle" idx="1"/>
          </p:nvPr>
        </p:nvSpPr>
        <p:spPr>
          <a:xfrm>
            <a:off x="960000" y="2947400"/>
            <a:ext cx="2438400" cy="7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82" name="Google Shape;4482;p26"/>
          <p:cNvSpPr txBox="1">
            <a:spLocks noGrp="1"/>
          </p:cNvSpPr>
          <p:nvPr>
            <p:ph type="title" idx="2"/>
          </p:nvPr>
        </p:nvSpPr>
        <p:spPr>
          <a:xfrm>
            <a:off x="4876800" y="2541000"/>
            <a:ext cx="24384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483" name="Google Shape;4483;p26"/>
          <p:cNvSpPr txBox="1">
            <a:spLocks noGrp="1"/>
          </p:cNvSpPr>
          <p:nvPr>
            <p:ph type="subTitle" idx="3"/>
          </p:nvPr>
        </p:nvSpPr>
        <p:spPr>
          <a:xfrm>
            <a:off x="4876800" y="2947400"/>
            <a:ext cx="2438400" cy="7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84" name="Google Shape;4484;p26"/>
          <p:cNvSpPr txBox="1">
            <a:spLocks noGrp="1"/>
          </p:cNvSpPr>
          <p:nvPr>
            <p:ph type="title" idx="4"/>
          </p:nvPr>
        </p:nvSpPr>
        <p:spPr>
          <a:xfrm>
            <a:off x="960000" y="4882000"/>
            <a:ext cx="24384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485" name="Google Shape;4485;p26"/>
          <p:cNvSpPr txBox="1">
            <a:spLocks noGrp="1"/>
          </p:cNvSpPr>
          <p:nvPr>
            <p:ph type="subTitle" idx="5"/>
          </p:nvPr>
        </p:nvSpPr>
        <p:spPr>
          <a:xfrm>
            <a:off x="960000" y="5288400"/>
            <a:ext cx="2438400" cy="7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86" name="Google Shape;4486;p26"/>
          <p:cNvSpPr txBox="1">
            <a:spLocks noGrp="1"/>
          </p:cNvSpPr>
          <p:nvPr>
            <p:ph type="title" idx="6"/>
          </p:nvPr>
        </p:nvSpPr>
        <p:spPr>
          <a:xfrm>
            <a:off x="4876800" y="4882000"/>
            <a:ext cx="24384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487" name="Google Shape;4487;p26"/>
          <p:cNvSpPr txBox="1">
            <a:spLocks noGrp="1"/>
          </p:cNvSpPr>
          <p:nvPr>
            <p:ph type="subTitle" idx="7"/>
          </p:nvPr>
        </p:nvSpPr>
        <p:spPr>
          <a:xfrm>
            <a:off x="4876800" y="5288400"/>
            <a:ext cx="2438400" cy="7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88" name="Google Shape;4488;p26"/>
          <p:cNvSpPr txBox="1">
            <a:spLocks noGrp="1"/>
          </p:cNvSpPr>
          <p:nvPr>
            <p:ph type="title" idx="8"/>
          </p:nvPr>
        </p:nvSpPr>
        <p:spPr>
          <a:xfrm>
            <a:off x="8793593" y="2541000"/>
            <a:ext cx="24384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489" name="Google Shape;4489;p26"/>
          <p:cNvSpPr txBox="1">
            <a:spLocks noGrp="1"/>
          </p:cNvSpPr>
          <p:nvPr>
            <p:ph type="subTitle" idx="9"/>
          </p:nvPr>
        </p:nvSpPr>
        <p:spPr>
          <a:xfrm>
            <a:off x="8793593" y="2947400"/>
            <a:ext cx="2438400" cy="7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90" name="Google Shape;4490;p26"/>
          <p:cNvSpPr txBox="1">
            <a:spLocks noGrp="1"/>
          </p:cNvSpPr>
          <p:nvPr>
            <p:ph type="title" idx="13"/>
          </p:nvPr>
        </p:nvSpPr>
        <p:spPr>
          <a:xfrm>
            <a:off x="8793593" y="4882000"/>
            <a:ext cx="24384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491" name="Google Shape;4491;p26"/>
          <p:cNvSpPr txBox="1">
            <a:spLocks noGrp="1"/>
          </p:cNvSpPr>
          <p:nvPr>
            <p:ph type="subTitle" idx="14"/>
          </p:nvPr>
        </p:nvSpPr>
        <p:spPr>
          <a:xfrm>
            <a:off x="8793593" y="5288400"/>
            <a:ext cx="2438400" cy="7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92" name="Google Shape;4492;p26"/>
          <p:cNvSpPr txBox="1">
            <a:spLocks noGrp="1"/>
          </p:cNvSpPr>
          <p:nvPr>
            <p:ph type="title" idx="15"/>
          </p:nvPr>
        </p:nvSpPr>
        <p:spPr>
          <a:xfrm>
            <a:off x="960000" y="487680"/>
            <a:ext cx="102720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551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4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5" name="Google Shape;4705;p28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06" name="Google Shape;4706;p28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07" name="Google Shape;4707;p28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708" name="Google Shape;4708;p28"/>
          <p:cNvGrpSpPr/>
          <p:nvPr/>
        </p:nvGrpSpPr>
        <p:grpSpPr>
          <a:xfrm>
            <a:off x="137451" y="6118346"/>
            <a:ext cx="11970264" cy="661941"/>
            <a:chOff x="103088" y="4588759"/>
            <a:chExt cx="8977698" cy="496456"/>
          </a:xfrm>
        </p:grpSpPr>
        <p:sp>
          <p:nvSpPr>
            <p:cNvPr id="4709" name="Google Shape;4709;p28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710" name="Google Shape;4710;p28"/>
            <p:cNvGrpSpPr/>
            <p:nvPr/>
          </p:nvGrpSpPr>
          <p:grpSpPr>
            <a:xfrm>
              <a:off x="103087" y="4641588"/>
              <a:ext cx="142923" cy="130526"/>
              <a:chOff x="178100" y="3904645"/>
              <a:chExt cx="142923" cy="130526"/>
            </a:xfrm>
          </p:grpSpPr>
          <p:sp>
            <p:nvSpPr>
              <p:cNvPr id="4711" name="Google Shape;4711;p2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2" name="Google Shape;4712;p2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3" name="Google Shape;4713;p2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14" name="Google Shape;4714;p28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4715" name="Google Shape;4715;p28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6" name="Google Shape;4716;p28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17" name="Google Shape;4717;p28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4718" name="Google Shape;4718;p2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9" name="Google Shape;4719;p2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0" name="Google Shape;4720;p2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721" name="Google Shape;4721;p28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722" name="Google Shape;4722;p28"/>
            <p:cNvGrpSpPr/>
            <p:nvPr/>
          </p:nvGrpSpPr>
          <p:grpSpPr>
            <a:xfrm>
              <a:off x="834763" y="4933213"/>
              <a:ext cx="142923" cy="130526"/>
              <a:chOff x="178100" y="3904645"/>
              <a:chExt cx="142923" cy="130526"/>
            </a:xfrm>
          </p:grpSpPr>
          <p:sp>
            <p:nvSpPr>
              <p:cNvPr id="4723" name="Google Shape;4723;p2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4" name="Google Shape;4724;p2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5" name="Google Shape;4725;p2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26" name="Google Shape;4726;p28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4727" name="Google Shape;4727;p2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8" name="Google Shape;4728;p2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9" name="Google Shape;4729;p2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730" name="Google Shape;4730;p28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731" name="Google Shape;4731;p28"/>
            <p:cNvGrpSpPr/>
            <p:nvPr/>
          </p:nvGrpSpPr>
          <p:grpSpPr>
            <a:xfrm>
              <a:off x="1088463" y="4638600"/>
              <a:ext cx="142923" cy="130526"/>
              <a:chOff x="178100" y="3904645"/>
              <a:chExt cx="142923" cy="130526"/>
            </a:xfrm>
          </p:grpSpPr>
          <p:sp>
            <p:nvSpPr>
              <p:cNvPr id="4732" name="Google Shape;4732;p2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3" name="Google Shape;4733;p2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4" name="Google Shape;4734;p2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35" name="Google Shape;4735;p28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4736" name="Google Shape;4736;p2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7" name="Google Shape;4737;p2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38" name="Google Shape;4738;p28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4739" name="Google Shape;4739;p2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40" name="Google Shape;4740;p2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41" name="Google Shape;4741;p2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42" name="Google Shape;4742;p28"/>
            <p:cNvGrpSpPr/>
            <p:nvPr/>
          </p:nvGrpSpPr>
          <p:grpSpPr>
            <a:xfrm>
              <a:off x="2621688" y="4908138"/>
              <a:ext cx="142923" cy="130526"/>
              <a:chOff x="178100" y="3904645"/>
              <a:chExt cx="142923" cy="130526"/>
            </a:xfrm>
          </p:grpSpPr>
          <p:sp>
            <p:nvSpPr>
              <p:cNvPr id="4743" name="Google Shape;4743;p2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44" name="Google Shape;4744;p2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45" name="Google Shape;4745;p2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46" name="Google Shape;4746;p28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4747" name="Google Shape;4747;p2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48" name="Google Shape;4748;p2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749" name="Google Shape;4749;p28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750" name="Google Shape;4750;p28"/>
            <p:cNvGrpSpPr/>
            <p:nvPr/>
          </p:nvGrpSpPr>
          <p:grpSpPr>
            <a:xfrm>
              <a:off x="1927025" y="4603875"/>
              <a:ext cx="142923" cy="130526"/>
              <a:chOff x="178100" y="3904645"/>
              <a:chExt cx="142923" cy="130526"/>
            </a:xfrm>
          </p:grpSpPr>
          <p:sp>
            <p:nvSpPr>
              <p:cNvPr id="4751" name="Google Shape;4751;p2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2" name="Google Shape;4752;p2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3" name="Google Shape;4753;p2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54" name="Google Shape;4754;p28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4755" name="Google Shape;4755;p2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6" name="Google Shape;4756;p2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57" name="Google Shape;4757;p28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4758" name="Google Shape;4758;p2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9" name="Google Shape;4759;p2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60" name="Google Shape;4760;p2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61" name="Google Shape;4761;p28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4762" name="Google Shape;4762;p2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63" name="Google Shape;4763;p2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64" name="Google Shape;4764;p28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4765" name="Google Shape;4765;p2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66" name="Google Shape;4766;p2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67" name="Google Shape;4767;p2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768" name="Google Shape;4768;p28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769" name="Google Shape;4769;p28"/>
            <p:cNvGrpSpPr/>
            <p:nvPr/>
          </p:nvGrpSpPr>
          <p:grpSpPr>
            <a:xfrm flipH="1">
              <a:off x="8761575" y="4655463"/>
              <a:ext cx="142923" cy="130526"/>
              <a:chOff x="178100" y="3904645"/>
              <a:chExt cx="142923" cy="130526"/>
            </a:xfrm>
          </p:grpSpPr>
          <p:sp>
            <p:nvSpPr>
              <p:cNvPr id="4770" name="Google Shape;4770;p2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1" name="Google Shape;4771;p2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2" name="Google Shape;4772;p2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73" name="Google Shape;4773;p28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4774" name="Google Shape;4774;p2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5" name="Google Shape;4775;p2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76" name="Google Shape;4776;p28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4777" name="Google Shape;4777;p2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8" name="Google Shape;4778;p2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9" name="Google Shape;4779;p2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780" name="Google Shape;4780;p28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1" name="Google Shape;4781;p28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782" name="Google Shape;4782;p28"/>
            <p:cNvGrpSpPr/>
            <p:nvPr/>
          </p:nvGrpSpPr>
          <p:grpSpPr>
            <a:xfrm flipH="1">
              <a:off x="8078788" y="4799888"/>
              <a:ext cx="142923" cy="130526"/>
              <a:chOff x="178100" y="3904645"/>
              <a:chExt cx="142923" cy="130526"/>
            </a:xfrm>
          </p:grpSpPr>
          <p:sp>
            <p:nvSpPr>
              <p:cNvPr id="4783" name="Google Shape;4783;p2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84" name="Google Shape;4784;p2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85" name="Google Shape;4785;p2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86" name="Google Shape;4786;p28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4787" name="Google Shape;4787;p2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88" name="Google Shape;4788;p2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89" name="Google Shape;4789;p28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4790" name="Google Shape;4790;p2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91" name="Google Shape;4791;p2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92" name="Google Shape;4792;p2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793" name="Google Shape;4793;p28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794" name="Google Shape;4794;p28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4795" name="Google Shape;4795;p2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96" name="Google Shape;4796;p2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797" name="Google Shape;4797;p28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798" name="Google Shape;4798;p28"/>
            <p:cNvGrpSpPr/>
            <p:nvPr/>
          </p:nvGrpSpPr>
          <p:grpSpPr>
            <a:xfrm flipH="1">
              <a:off x="7047313" y="4735613"/>
              <a:ext cx="142923" cy="130526"/>
              <a:chOff x="178100" y="3904645"/>
              <a:chExt cx="142923" cy="130526"/>
            </a:xfrm>
          </p:grpSpPr>
          <p:sp>
            <p:nvSpPr>
              <p:cNvPr id="4799" name="Google Shape;4799;p2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00" name="Google Shape;4800;p2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01" name="Google Shape;4801;p2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02" name="Google Shape;4802;p28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4803" name="Google Shape;4803;p2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04" name="Google Shape;4804;p2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05" name="Google Shape;4805;p28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4806" name="Google Shape;4806;p2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07" name="Google Shape;4807;p2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08" name="Google Shape;4808;p2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809" name="Google Shape;4809;p28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10" name="Google Shape;4810;p28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4811" name="Google Shape;4811;p2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2" name="Google Shape;4812;p2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3" name="Google Shape;4813;p2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14" name="Google Shape;4814;p28"/>
            <p:cNvGrpSpPr/>
            <p:nvPr/>
          </p:nvGrpSpPr>
          <p:grpSpPr>
            <a:xfrm flipH="1">
              <a:off x="3504875" y="4870688"/>
              <a:ext cx="142923" cy="130526"/>
              <a:chOff x="178100" y="3904645"/>
              <a:chExt cx="142923" cy="130526"/>
            </a:xfrm>
          </p:grpSpPr>
          <p:sp>
            <p:nvSpPr>
              <p:cNvPr id="4815" name="Google Shape;4815;p2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6" name="Google Shape;4816;p2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7" name="Google Shape;4817;p2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18" name="Google Shape;4818;p28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4819" name="Google Shape;4819;p2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20" name="Google Shape;4820;p2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21" name="Google Shape;4821;p28"/>
            <p:cNvGrpSpPr/>
            <p:nvPr/>
          </p:nvGrpSpPr>
          <p:grpSpPr>
            <a:xfrm flipH="1">
              <a:off x="3950663" y="4855325"/>
              <a:ext cx="142923" cy="130526"/>
              <a:chOff x="178100" y="3904645"/>
              <a:chExt cx="142923" cy="130526"/>
            </a:xfrm>
          </p:grpSpPr>
          <p:sp>
            <p:nvSpPr>
              <p:cNvPr id="4822" name="Google Shape;4822;p2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23" name="Google Shape;4823;p2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24" name="Google Shape;4824;p2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25" name="Google Shape;4825;p28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4826" name="Google Shape;4826;p2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27" name="Google Shape;4827;p2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28" name="Google Shape;4828;p28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4829" name="Google Shape;4829;p2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30" name="Google Shape;4830;p2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31" name="Google Shape;4831;p2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32" name="Google Shape;4832;p28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4833" name="Google Shape;4833;p2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34" name="Google Shape;4834;p2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35" name="Google Shape;4835;p28"/>
            <p:cNvGrpSpPr/>
            <p:nvPr/>
          </p:nvGrpSpPr>
          <p:grpSpPr>
            <a:xfrm>
              <a:off x="2916488" y="4589988"/>
              <a:ext cx="142923" cy="130526"/>
              <a:chOff x="178100" y="3904645"/>
              <a:chExt cx="142923" cy="130526"/>
            </a:xfrm>
          </p:grpSpPr>
          <p:sp>
            <p:nvSpPr>
              <p:cNvPr id="4836" name="Google Shape;4836;p2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37" name="Google Shape;4837;p2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38" name="Google Shape;4838;p2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39" name="Google Shape;4839;p28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4840" name="Google Shape;4840;p2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41" name="Google Shape;4841;p2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842" name="Google Shape;4842;p28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43" name="Google Shape;4843;p28"/>
            <p:cNvGrpSpPr/>
            <p:nvPr/>
          </p:nvGrpSpPr>
          <p:grpSpPr>
            <a:xfrm>
              <a:off x="4632438" y="4603875"/>
              <a:ext cx="142923" cy="130526"/>
              <a:chOff x="178100" y="3904645"/>
              <a:chExt cx="142923" cy="130526"/>
            </a:xfrm>
          </p:grpSpPr>
          <p:sp>
            <p:nvSpPr>
              <p:cNvPr id="4844" name="Google Shape;4844;p2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45" name="Google Shape;4845;p2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46" name="Google Shape;4846;p2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47" name="Google Shape;4847;p28"/>
            <p:cNvGrpSpPr/>
            <p:nvPr/>
          </p:nvGrpSpPr>
          <p:grpSpPr>
            <a:xfrm>
              <a:off x="6178388" y="4603875"/>
              <a:ext cx="142923" cy="130526"/>
              <a:chOff x="178100" y="3904645"/>
              <a:chExt cx="142923" cy="130526"/>
            </a:xfrm>
          </p:grpSpPr>
          <p:sp>
            <p:nvSpPr>
              <p:cNvPr id="4848" name="Google Shape;4848;p2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49" name="Google Shape;4849;p2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0" name="Google Shape;4850;p2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51" name="Google Shape;4851;p28"/>
            <p:cNvGrpSpPr/>
            <p:nvPr/>
          </p:nvGrpSpPr>
          <p:grpSpPr>
            <a:xfrm>
              <a:off x="5250150" y="4638600"/>
              <a:ext cx="142923" cy="130526"/>
              <a:chOff x="178100" y="3904645"/>
              <a:chExt cx="142923" cy="130526"/>
            </a:xfrm>
          </p:grpSpPr>
          <p:sp>
            <p:nvSpPr>
              <p:cNvPr id="4852" name="Google Shape;4852;p2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3" name="Google Shape;4853;p2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4" name="Google Shape;4854;p2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55" name="Google Shape;4855;p28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4856" name="Google Shape;4856;p2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7" name="Google Shape;4857;p2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58" name="Google Shape;4858;p28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4859" name="Google Shape;4859;p2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60" name="Google Shape;4860;p2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861" name="Google Shape;4861;p28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2" name="Google Shape;4862;p28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863" name="Google Shape;4863;p28"/>
          <p:cNvSpPr txBox="1">
            <a:spLocks noGrp="1"/>
          </p:cNvSpPr>
          <p:nvPr>
            <p:ph type="title" hasCustomPrompt="1"/>
          </p:nvPr>
        </p:nvSpPr>
        <p:spPr>
          <a:xfrm>
            <a:off x="1273000" y="2175857"/>
            <a:ext cx="24384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4864" name="Google Shape;4864;p28"/>
          <p:cNvSpPr txBox="1">
            <a:spLocks noGrp="1"/>
          </p:cNvSpPr>
          <p:nvPr>
            <p:ph type="subTitle" idx="1"/>
          </p:nvPr>
        </p:nvSpPr>
        <p:spPr>
          <a:xfrm>
            <a:off x="968200" y="4931280"/>
            <a:ext cx="30480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65" name="Google Shape;4865;p28"/>
          <p:cNvSpPr txBox="1">
            <a:spLocks noGrp="1"/>
          </p:cNvSpPr>
          <p:nvPr>
            <p:ph type="title" idx="2" hasCustomPrompt="1"/>
          </p:nvPr>
        </p:nvSpPr>
        <p:spPr>
          <a:xfrm>
            <a:off x="4880900" y="2175841"/>
            <a:ext cx="24384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4866" name="Google Shape;4866;p28"/>
          <p:cNvSpPr txBox="1">
            <a:spLocks noGrp="1"/>
          </p:cNvSpPr>
          <p:nvPr>
            <p:ph type="subTitle" idx="3"/>
          </p:nvPr>
        </p:nvSpPr>
        <p:spPr>
          <a:xfrm>
            <a:off x="4576100" y="4931241"/>
            <a:ext cx="30480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67" name="Google Shape;4867;p28"/>
          <p:cNvSpPr txBox="1">
            <a:spLocks noGrp="1"/>
          </p:cNvSpPr>
          <p:nvPr>
            <p:ph type="title" idx="4" hasCustomPrompt="1"/>
          </p:nvPr>
        </p:nvSpPr>
        <p:spPr>
          <a:xfrm>
            <a:off x="8488800" y="2175841"/>
            <a:ext cx="24384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4868" name="Google Shape;4868;p28"/>
          <p:cNvSpPr txBox="1">
            <a:spLocks noGrp="1"/>
          </p:cNvSpPr>
          <p:nvPr>
            <p:ph type="subTitle" idx="5"/>
          </p:nvPr>
        </p:nvSpPr>
        <p:spPr>
          <a:xfrm>
            <a:off x="8184000" y="4931241"/>
            <a:ext cx="30480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69" name="Google Shape;4869;p28"/>
          <p:cNvSpPr txBox="1">
            <a:spLocks noGrp="1"/>
          </p:cNvSpPr>
          <p:nvPr>
            <p:ph type="title" idx="6"/>
          </p:nvPr>
        </p:nvSpPr>
        <p:spPr>
          <a:xfrm>
            <a:off x="960000" y="487680"/>
            <a:ext cx="102720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870" name="Google Shape;4870;p28"/>
          <p:cNvSpPr txBox="1">
            <a:spLocks noGrp="1"/>
          </p:cNvSpPr>
          <p:nvPr>
            <p:ph type="title" idx="7"/>
          </p:nvPr>
        </p:nvSpPr>
        <p:spPr>
          <a:xfrm>
            <a:off x="960000" y="4444984"/>
            <a:ext cx="31152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871" name="Google Shape;4871;p28"/>
          <p:cNvSpPr txBox="1">
            <a:spLocks noGrp="1"/>
          </p:cNvSpPr>
          <p:nvPr>
            <p:ph type="title" idx="8"/>
          </p:nvPr>
        </p:nvSpPr>
        <p:spPr>
          <a:xfrm>
            <a:off x="4538400" y="4444984"/>
            <a:ext cx="31152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872" name="Google Shape;4872;p28"/>
          <p:cNvSpPr txBox="1">
            <a:spLocks noGrp="1"/>
          </p:cNvSpPr>
          <p:nvPr>
            <p:ph type="title" idx="9"/>
          </p:nvPr>
        </p:nvSpPr>
        <p:spPr>
          <a:xfrm>
            <a:off x="8116800" y="4444984"/>
            <a:ext cx="31152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695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4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" name="Google Shape;4874;p29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75" name="Google Shape;4875;p29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76" name="Google Shape;4876;p29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877" name="Google Shape;4877;p29"/>
          <p:cNvGrpSpPr/>
          <p:nvPr/>
        </p:nvGrpSpPr>
        <p:grpSpPr>
          <a:xfrm>
            <a:off x="137451" y="6118346"/>
            <a:ext cx="11970264" cy="661941"/>
            <a:chOff x="103088" y="4588759"/>
            <a:chExt cx="8977698" cy="496456"/>
          </a:xfrm>
        </p:grpSpPr>
        <p:sp>
          <p:nvSpPr>
            <p:cNvPr id="4878" name="Google Shape;4878;p29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79" name="Google Shape;4879;p29"/>
            <p:cNvGrpSpPr/>
            <p:nvPr/>
          </p:nvGrpSpPr>
          <p:grpSpPr>
            <a:xfrm>
              <a:off x="103087" y="4641588"/>
              <a:ext cx="142923" cy="130526"/>
              <a:chOff x="178100" y="3904645"/>
              <a:chExt cx="142923" cy="130526"/>
            </a:xfrm>
          </p:grpSpPr>
          <p:sp>
            <p:nvSpPr>
              <p:cNvPr id="4880" name="Google Shape;4880;p2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81" name="Google Shape;4881;p2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82" name="Google Shape;4882;p2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83" name="Google Shape;4883;p29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4884" name="Google Shape;4884;p29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85" name="Google Shape;4885;p29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86" name="Google Shape;4886;p29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4887" name="Google Shape;4887;p2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88" name="Google Shape;4888;p2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89" name="Google Shape;4889;p2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890" name="Google Shape;4890;p29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91" name="Google Shape;4891;p29"/>
            <p:cNvGrpSpPr/>
            <p:nvPr/>
          </p:nvGrpSpPr>
          <p:grpSpPr>
            <a:xfrm>
              <a:off x="834763" y="4933213"/>
              <a:ext cx="142923" cy="130526"/>
              <a:chOff x="178100" y="3904645"/>
              <a:chExt cx="142923" cy="130526"/>
            </a:xfrm>
          </p:grpSpPr>
          <p:sp>
            <p:nvSpPr>
              <p:cNvPr id="4892" name="Google Shape;4892;p2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93" name="Google Shape;4893;p2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94" name="Google Shape;4894;p2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95" name="Google Shape;4895;p29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4896" name="Google Shape;4896;p2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97" name="Google Shape;4897;p2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98" name="Google Shape;4898;p2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899" name="Google Shape;4899;p29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900" name="Google Shape;4900;p29"/>
            <p:cNvGrpSpPr/>
            <p:nvPr/>
          </p:nvGrpSpPr>
          <p:grpSpPr>
            <a:xfrm>
              <a:off x="1088463" y="4638600"/>
              <a:ext cx="142923" cy="130526"/>
              <a:chOff x="178100" y="3904645"/>
              <a:chExt cx="142923" cy="130526"/>
            </a:xfrm>
          </p:grpSpPr>
          <p:sp>
            <p:nvSpPr>
              <p:cNvPr id="4901" name="Google Shape;4901;p2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02" name="Google Shape;4902;p2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03" name="Google Shape;4903;p2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04" name="Google Shape;4904;p29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4905" name="Google Shape;4905;p2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06" name="Google Shape;4906;p2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07" name="Google Shape;4907;p29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4908" name="Google Shape;4908;p2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09" name="Google Shape;4909;p2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10" name="Google Shape;4910;p2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11" name="Google Shape;4911;p29"/>
            <p:cNvGrpSpPr/>
            <p:nvPr/>
          </p:nvGrpSpPr>
          <p:grpSpPr>
            <a:xfrm>
              <a:off x="2621688" y="4908138"/>
              <a:ext cx="142923" cy="130526"/>
              <a:chOff x="178100" y="3904645"/>
              <a:chExt cx="142923" cy="130526"/>
            </a:xfrm>
          </p:grpSpPr>
          <p:sp>
            <p:nvSpPr>
              <p:cNvPr id="4912" name="Google Shape;4912;p2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13" name="Google Shape;4913;p2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14" name="Google Shape;4914;p2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15" name="Google Shape;4915;p29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4916" name="Google Shape;4916;p2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17" name="Google Shape;4917;p2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918" name="Google Shape;4918;p29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919" name="Google Shape;4919;p29"/>
            <p:cNvGrpSpPr/>
            <p:nvPr/>
          </p:nvGrpSpPr>
          <p:grpSpPr>
            <a:xfrm>
              <a:off x="1927025" y="4603875"/>
              <a:ext cx="142923" cy="130526"/>
              <a:chOff x="178100" y="3904645"/>
              <a:chExt cx="142923" cy="130526"/>
            </a:xfrm>
          </p:grpSpPr>
          <p:sp>
            <p:nvSpPr>
              <p:cNvPr id="4920" name="Google Shape;4920;p2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21" name="Google Shape;4921;p2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22" name="Google Shape;4922;p2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23" name="Google Shape;4923;p29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4924" name="Google Shape;4924;p2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25" name="Google Shape;4925;p2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26" name="Google Shape;4926;p29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4927" name="Google Shape;4927;p2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28" name="Google Shape;4928;p2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29" name="Google Shape;4929;p2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30" name="Google Shape;4930;p29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4931" name="Google Shape;4931;p2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32" name="Google Shape;4932;p2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33" name="Google Shape;4933;p29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4934" name="Google Shape;4934;p2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35" name="Google Shape;4935;p2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36" name="Google Shape;4936;p2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937" name="Google Shape;4937;p29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938" name="Google Shape;4938;p29"/>
            <p:cNvGrpSpPr/>
            <p:nvPr/>
          </p:nvGrpSpPr>
          <p:grpSpPr>
            <a:xfrm flipH="1">
              <a:off x="8761575" y="4655463"/>
              <a:ext cx="142923" cy="130526"/>
              <a:chOff x="178100" y="3904645"/>
              <a:chExt cx="142923" cy="130526"/>
            </a:xfrm>
          </p:grpSpPr>
          <p:sp>
            <p:nvSpPr>
              <p:cNvPr id="4939" name="Google Shape;4939;p2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0" name="Google Shape;4940;p2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1" name="Google Shape;4941;p2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42" name="Google Shape;4942;p29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4943" name="Google Shape;4943;p2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4" name="Google Shape;4944;p2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45" name="Google Shape;4945;p29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4946" name="Google Shape;4946;p2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7" name="Google Shape;4947;p2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8" name="Google Shape;4948;p2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949" name="Google Shape;4949;p29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0" name="Google Shape;4950;p29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951" name="Google Shape;4951;p29"/>
            <p:cNvGrpSpPr/>
            <p:nvPr/>
          </p:nvGrpSpPr>
          <p:grpSpPr>
            <a:xfrm flipH="1">
              <a:off x="8078788" y="4799888"/>
              <a:ext cx="142923" cy="130526"/>
              <a:chOff x="178100" y="3904645"/>
              <a:chExt cx="142923" cy="130526"/>
            </a:xfrm>
          </p:grpSpPr>
          <p:sp>
            <p:nvSpPr>
              <p:cNvPr id="4952" name="Google Shape;4952;p2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53" name="Google Shape;4953;p2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54" name="Google Shape;4954;p2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55" name="Google Shape;4955;p29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4956" name="Google Shape;4956;p2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57" name="Google Shape;4957;p2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58" name="Google Shape;4958;p29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4959" name="Google Shape;4959;p2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60" name="Google Shape;4960;p2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61" name="Google Shape;4961;p2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962" name="Google Shape;4962;p29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963" name="Google Shape;4963;p29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4964" name="Google Shape;4964;p2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65" name="Google Shape;4965;p2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966" name="Google Shape;4966;p29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967" name="Google Shape;4967;p29"/>
            <p:cNvGrpSpPr/>
            <p:nvPr/>
          </p:nvGrpSpPr>
          <p:grpSpPr>
            <a:xfrm flipH="1">
              <a:off x="7047313" y="4735613"/>
              <a:ext cx="142923" cy="130526"/>
              <a:chOff x="178100" y="3904645"/>
              <a:chExt cx="142923" cy="130526"/>
            </a:xfrm>
          </p:grpSpPr>
          <p:sp>
            <p:nvSpPr>
              <p:cNvPr id="4968" name="Google Shape;4968;p2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69" name="Google Shape;4969;p2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70" name="Google Shape;4970;p2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71" name="Google Shape;4971;p29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4972" name="Google Shape;4972;p2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73" name="Google Shape;4973;p2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74" name="Google Shape;4974;p29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4975" name="Google Shape;4975;p2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76" name="Google Shape;4976;p2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77" name="Google Shape;4977;p2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978" name="Google Shape;4978;p29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979" name="Google Shape;4979;p29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4980" name="Google Shape;4980;p2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81" name="Google Shape;4981;p2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82" name="Google Shape;4982;p2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83" name="Google Shape;4983;p29"/>
            <p:cNvGrpSpPr/>
            <p:nvPr/>
          </p:nvGrpSpPr>
          <p:grpSpPr>
            <a:xfrm flipH="1">
              <a:off x="3504875" y="4870688"/>
              <a:ext cx="142923" cy="130526"/>
              <a:chOff x="178100" y="3904645"/>
              <a:chExt cx="142923" cy="130526"/>
            </a:xfrm>
          </p:grpSpPr>
          <p:sp>
            <p:nvSpPr>
              <p:cNvPr id="4984" name="Google Shape;4984;p2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85" name="Google Shape;4985;p2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86" name="Google Shape;4986;p2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87" name="Google Shape;4987;p29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4988" name="Google Shape;4988;p2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89" name="Google Shape;4989;p2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90" name="Google Shape;4990;p29"/>
            <p:cNvGrpSpPr/>
            <p:nvPr/>
          </p:nvGrpSpPr>
          <p:grpSpPr>
            <a:xfrm flipH="1">
              <a:off x="3950663" y="4855325"/>
              <a:ext cx="142923" cy="130526"/>
              <a:chOff x="178100" y="3904645"/>
              <a:chExt cx="142923" cy="130526"/>
            </a:xfrm>
          </p:grpSpPr>
          <p:sp>
            <p:nvSpPr>
              <p:cNvPr id="4991" name="Google Shape;4991;p2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92" name="Google Shape;4992;p2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93" name="Google Shape;4993;p2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94" name="Google Shape;4994;p29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4995" name="Google Shape;4995;p2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96" name="Google Shape;4996;p2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97" name="Google Shape;4997;p29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4998" name="Google Shape;4998;p2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99" name="Google Shape;4999;p2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00" name="Google Shape;5000;p2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001" name="Google Shape;5001;p29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5002" name="Google Shape;5002;p2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03" name="Google Shape;5003;p2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004" name="Google Shape;5004;p29"/>
            <p:cNvGrpSpPr/>
            <p:nvPr/>
          </p:nvGrpSpPr>
          <p:grpSpPr>
            <a:xfrm>
              <a:off x="2916488" y="4589988"/>
              <a:ext cx="142923" cy="130526"/>
              <a:chOff x="178100" y="3904645"/>
              <a:chExt cx="142923" cy="130526"/>
            </a:xfrm>
          </p:grpSpPr>
          <p:sp>
            <p:nvSpPr>
              <p:cNvPr id="5005" name="Google Shape;5005;p2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06" name="Google Shape;5006;p2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07" name="Google Shape;5007;p2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008" name="Google Shape;5008;p29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5009" name="Google Shape;5009;p2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10" name="Google Shape;5010;p2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011" name="Google Shape;5011;p29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012" name="Google Shape;5012;p29"/>
            <p:cNvGrpSpPr/>
            <p:nvPr/>
          </p:nvGrpSpPr>
          <p:grpSpPr>
            <a:xfrm>
              <a:off x="4632438" y="4603875"/>
              <a:ext cx="142923" cy="130526"/>
              <a:chOff x="178100" y="3904645"/>
              <a:chExt cx="142923" cy="130526"/>
            </a:xfrm>
          </p:grpSpPr>
          <p:sp>
            <p:nvSpPr>
              <p:cNvPr id="5013" name="Google Shape;5013;p2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14" name="Google Shape;5014;p2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15" name="Google Shape;5015;p2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016" name="Google Shape;5016;p29"/>
            <p:cNvGrpSpPr/>
            <p:nvPr/>
          </p:nvGrpSpPr>
          <p:grpSpPr>
            <a:xfrm>
              <a:off x="6178388" y="4603875"/>
              <a:ext cx="142923" cy="130526"/>
              <a:chOff x="178100" y="3904645"/>
              <a:chExt cx="142923" cy="130526"/>
            </a:xfrm>
          </p:grpSpPr>
          <p:sp>
            <p:nvSpPr>
              <p:cNvPr id="5017" name="Google Shape;5017;p2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18" name="Google Shape;5018;p2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19" name="Google Shape;5019;p2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020" name="Google Shape;5020;p29"/>
            <p:cNvGrpSpPr/>
            <p:nvPr/>
          </p:nvGrpSpPr>
          <p:grpSpPr>
            <a:xfrm>
              <a:off x="5250150" y="4638600"/>
              <a:ext cx="142923" cy="130526"/>
              <a:chOff x="178100" y="3904645"/>
              <a:chExt cx="142923" cy="130526"/>
            </a:xfrm>
          </p:grpSpPr>
          <p:sp>
            <p:nvSpPr>
              <p:cNvPr id="5021" name="Google Shape;5021;p2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2" name="Google Shape;5022;p2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3" name="Google Shape;5023;p2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024" name="Google Shape;5024;p29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5025" name="Google Shape;5025;p2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6" name="Google Shape;5026;p2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027" name="Google Shape;5027;p29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5028" name="Google Shape;5028;p2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9" name="Google Shape;5029;p2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030" name="Google Shape;5030;p29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1" name="Google Shape;5031;p29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032" name="Google Shape;5032;p29"/>
          <p:cNvSpPr txBox="1">
            <a:spLocks noGrp="1"/>
          </p:cNvSpPr>
          <p:nvPr>
            <p:ph type="ctrTitle"/>
          </p:nvPr>
        </p:nvSpPr>
        <p:spPr>
          <a:xfrm>
            <a:off x="3239933" y="720000"/>
            <a:ext cx="5712000" cy="195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5033" name="Google Shape;5033;p29"/>
          <p:cNvSpPr txBox="1">
            <a:spLocks noGrp="1"/>
          </p:cNvSpPr>
          <p:nvPr>
            <p:ph type="subTitle" idx="1"/>
          </p:nvPr>
        </p:nvSpPr>
        <p:spPr>
          <a:xfrm>
            <a:off x="2173233" y="2863200"/>
            <a:ext cx="78456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5034" name="Google Shape;5034;p29"/>
          <p:cNvSpPr txBox="1"/>
          <p:nvPr/>
        </p:nvSpPr>
        <p:spPr>
          <a:xfrm>
            <a:off x="3328467" y="4959600"/>
            <a:ext cx="5534800" cy="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CREDITS: This presentation template was created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, including icons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, infographics &amp; images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600" b="1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</p:spTree>
    <p:extLst>
      <p:ext uri="{BB962C8B-B14F-4D97-AF65-F5344CB8AC3E}">
        <p14:creationId xmlns:p14="http://schemas.microsoft.com/office/powerpoint/2010/main" val="209260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6" name="chimes.wav"/>
          </p:stSnd>
        </p:sndAc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5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4" name="Google Shape;5214;p31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15" name="Google Shape;5215;p31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16" name="Google Shape;5216;p31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217" name="Google Shape;5217;p31"/>
          <p:cNvGrpSpPr/>
          <p:nvPr/>
        </p:nvGrpSpPr>
        <p:grpSpPr>
          <a:xfrm>
            <a:off x="137451" y="6118346"/>
            <a:ext cx="11970264" cy="661941"/>
            <a:chOff x="103088" y="4588759"/>
            <a:chExt cx="8977698" cy="496456"/>
          </a:xfrm>
        </p:grpSpPr>
        <p:sp>
          <p:nvSpPr>
            <p:cNvPr id="5218" name="Google Shape;5218;p31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219" name="Google Shape;5219;p31"/>
            <p:cNvGrpSpPr/>
            <p:nvPr/>
          </p:nvGrpSpPr>
          <p:grpSpPr>
            <a:xfrm>
              <a:off x="103087" y="4641588"/>
              <a:ext cx="142923" cy="130526"/>
              <a:chOff x="178100" y="3904645"/>
              <a:chExt cx="142923" cy="130526"/>
            </a:xfrm>
          </p:grpSpPr>
          <p:sp>
            <p:nvSpPr>
              <p:cNvPr id="5220" name="Google Shape;5220;p3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21" name="Google Shape;5221;p3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22" name="Google Shape;5222;p3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223" name="Google Shape;5223;p31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5224" name="Google Shape;5224;p31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25" name="Google Shape;5225;p31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226" name="Google Shape;5226;p31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5227" name="Google Shape;5227;p3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28" name="Google Shape;5228;p3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29" name="Google Shape;5229;p3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230" name="Google Shape;5230;p31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231" name="Google Shape;5231;p31"/>
            <p:cNvGrpSpPr/>
            <p:nvPr/>
          </p:nvGrpSpPr>
          <p:grpSpPr>
            <a:xfrm>
              <a:off x="834763" y="4933213"/>
              <a:ext cx="142923" cy="130526"/>
              <a:chOff x="178100" y="3904645"/>
              <a:chExt cx="142923" cy="130526"/>
            </a:xfrm>
          </p:grpSpPr>
          <p:sp>
            <p:nvSpPr>
              <p:cNvPr id="5232" name="Google Shape;5232;p3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33" name="Google Shape;5233;p3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34" name="Google Shape;5234;p3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235" name="Google Shape;5235;p31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5236" name="Google Shape;5236;p3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37" name="Google Shape;5237;p3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38" name="Google Shape;5238;p3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239" name="Google Shape;5239;p31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240" name="Google Shape;5240;p31"/>
            <p:cNvGrpSpPr/>
            <p:nvPr/>
          </p:nvGrpSpPr>
          <p:grpSpPr>
            <a:xfrm>
              <a:off x="1088463" y="4638600"/>
              <a:ext cx="142923" cy="130526"/>
              <a:chOff x="178100" y="3904645"/>
              <a:chExt cx="142923" cy="130526"/>
            </a:xfrm>
          </p:grpSpPr>
          <p:sp>
            <p:nvSpPr>
              <p:cNvPr id="5241" name="Google Shape;5241;p3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42" name="Google Shape;5242;p3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43" name="Google Shape;5243;p3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244" name="Google Shape;5244;p31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5245" name="Google Shape;5245;p3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46" name="Google Shape;5246;p3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247" name="Google Shape;5247;p31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5248" name="Google Shape;5248;p3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49" name="Google Shape;5249;p3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50" name="Google Shape;5250;p3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251" name="Google Shape;5251;p31"/>
            <p:cNvGrpSpPr/>
            <p:nvPr/>
          </p:nvGrpSpPr>
          <p:grpSpPr>
            <a:xfrm>
              <a:off x="2621688" y="4908138"/>
              <a:ext cx="142923" cy="130526"/>
              <a:chOff x="178100" y="3904645"/>
              <a:chExt cx="142923" cy="130526"/>
            </a:xfrm>
          </p:grpSpPr>
          <p:sp>
            <p:nvSpPr>
              <p:cNvPr id="5252" name="Google Shape;5252;p3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53" name="Google Shape;5253;p3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54" name="Google Shape;5254;p3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255" name="Google Shape;5255;p31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5256" name="Google Shape;5256;p3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57" name="Google Shape;5257;p3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258" name="Google Shape;5258;p31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259" name="Google Shape;5259;p31"/>
            <p:cNvGrpSpPr/>
            <p:nvPr/>
          </p:nvGrpSpPr>
          <p:grpSpPr>
            <a:xfrm>
              <a:off x="1927025" y="4603875"/>
              <a:ext cx="142923" cy="130526"/>
              <a:chOff x="178100" y="3904645"/>
              <a:chExt cx="142923" cy="130526"/>
            </a:xfrm>
          </p:grpSpPr>
          <p:sp>
            <p:nvSpPr>
              <p:cNvPr id="5260" name="Google Shape;5260;p3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1" name="Google Shape;5261;p3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2" name="Google Shape;5262;p3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263" name="Google Shape;5263;p31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5264" name="Google Shape;5264;p3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5" name="Google Shape;5265;p3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266" name="Google Shape;5266;p31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5267" name="Google Shape;5267;p3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8" name="Google Shape;5268;p3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9" name="Google Shape;5269;p3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270" name="Google Shape;5270;p31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5271" name="Google Shape;5271;p3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2" name="Google Shape;5272;p3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273" name="Google Shape;5273;p31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5274" name="Google Shape;5274;p3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5" name="Google Shape;5275;p3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6" name="Google Shape;5276;p3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277" name="Google Shape;5277;p31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278" name="Google Shape;5278;p31"/>
            <p:cNvGrpSpPr/>
            <p:nvPr/>
          </p:nvGrpSpPr>
          <p:grpSpPr>
            <a:xfrm flipH="1">
              <a:off x="8761575" y="4655463"/>
              <a:ext cx="142923" cy="130526"/>
              <a:chOff x="178100" y="3904645"/>
              <a:chExt cx="142923" cy="130526"/>
            </a:xfrm>
          </p:grpSpPr>
          <p:sp>
            <p:nvSpPr>
              <p:cNvPr id="5279" name="Google Shape;5279;p3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0" name="Google Shape;5280;p3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1" name="Google Shape;5281;p3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282" name="Google Shape;5282;p31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5283" name="Google Shape;5283;p3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4" name="Google Shape;5284;p3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285" name="Google Shape;5285;p31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5286" name="Google Shape;5286;p3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7" name="Google Shape;5287;p3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8" name="Google Shape;5288;p3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289" name="Google Shape;5289;p31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0" name="Google Shape;5290;p31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291" name="Google Shape;5291;p31"/>
            <p:cNvGrpSpPr/>
            <p:nvPr/>
          </p:nvGrpSpPr>
          <p:grpSpPr>
            <a:xfrm flipH="1">
              <a:off x="8078788" y="4799888"/>
              <a:ext cx="142923" cy="130526"/>
              <a:chOff x="178100" y="3904645"/>
              <a:chExt cx="142923" cy="130526"/>
            </a:xfrm>
          </p:grpSpPr>
          <p:sp>
            <p:nvSpPr>
              <p:cNvPr id="5292" name="Google Shape;5292;p3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3" name="Google Shape;5293;p3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4" name="Google Shape;5294;p3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295" name="Google Shape;5295;p31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5296" name="Google Shape;5296;p3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7" name="Google Shape;5297;p3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298" name="Google Shape;5298;p31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5299" name="Google Shape;5299;p3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00" name="Google Shape;5300;p3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01" name="Google Shape;5301;p3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302" name="Google Shape;5302;p31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303" name="Google Shape;5303;p31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5304" name="Google Shape;5304;p3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05" name="Google Shape;5305;p3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306" name="Google Shape;5306;p31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307" name="Google Shape;5307;p31"/>
            <p:cNvGrpSpPr/>
            <p:nvPr/>
          </p:nvGrpSpPr>
          <p:grpSpPr>
            <a:xfrm flipH="1">
              <a:off x="7047313" y="4735613"/>
              <a:ext cx="142923" cy="130526"/>
              <a:chOff x="178100" y="3904645"/>
              <a:chExt cx="142923" cy="130526"/>
            </a:xfrm>
          </p:grpSpPr>
          <p:sp>
            <p:nvSpPr>
              <p:cNvPr id="5308" name="Google Shape;5308;p3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09" name="Google Shape;5309;p3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0" name="Google Shape;5310;p3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311" name="Google Shape;5311;p31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5312" name="Google Shape;5312;p3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3" name="Google Shape;5313;p3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314" name="Google Shape;5314;p31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5315" name="Google Shape;5315;p3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6" name="Google Shape;5316;p3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7" name="Google Shape;5317;p3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318" name="Google Shape;5318;p31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319" name="Google Shape;5319;p31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5320" name="Google Shape;5320;p3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21" name="Google Shape;5321;p3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22" name="Google Shape;5322;p3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323" name="Google Shape;5323;p31"/>
            <p:cNvGrpSpPr/>
            <p:nvPr/>
          </p:nvGrpSpPr>
          <p:grpSpPr>
            <a:xfrm flipH="1">
              <a:off x="3504875" y="4870688"/>
              <a:ext cx="142923" cy="130526"/>
              <a:chOff x="178100" y="3904645"/>
              <a:chExt cx="142923" cy="130526"/>
            </a:xfrm>
          </p:grpSpPr>
          <p:sp>
            <p:nvSpPr>
              <p:cNvPr id="5324" name="Google Shape;5324;p3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25" name="Google Shape;5325;p3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26" name="Google Shape;5326;p3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327" name="Google Shape;5327;p31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5328" name="Google Shape;5328;p3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29" name="Google Shape;5329;p3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330" name="Google Shape;5330;p31"/>
            <p:cNvGrpSpPr/>
            <p:nvPr/>
          </p:nvGrpSpPr>
          <p:grpSpPr>
            <a:xfrm flipH="1">
              <a:off x="3950663" y="4855325"/>
              <a:ext cx="142923" cy="130526"/>
              <a:chOff x="178100" y="3904645"/>
              <a:chExt cx="142923" cy="130526"/>
            </a:xfrm>
          </p:grpSpPr>
          <p:sp>
            <p:nvSpPr>
              <p:cNvPr id="5331" name="Google Shape;5331;p3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32" name="Google Shape;5332;p3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33" name="Google Shape;5333;p3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334" name="Google Shape;5334;p31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5335" name="Google Shape;5335;p3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36" name="Google Shape;5336;p3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337" name="Google Shape;5337;p31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5338" name="Google Shape;5338;p3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39" name="Google Shape;5339;p3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40" name="Google Shape;5340;p3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341" name="Google Shape;5341;p31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5342" name="Google Shape;5342;p3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43" name="Google Shape;5343;p3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344" name="Google Shape;5344;p31"/>
            <p:cNvGrpSpPr/>
            <p:nvPr/>
          </p:nvGrpSpPr>
          <p:grpSpPr>
            <a:xfrm>
              <a:off x="2916488" y="4589988"/>
              <a:ext cx="142923" cy="130526"/>
              <a:chOff x="178100" y="3904645"/>
              <a:chExt cx="142923" cy="130526"/>
            </a:xfrm>
          </p:grpSpPr>
          <p:sp>
            <p:nvSpPr>
              <p:cNvPr id="5345" name="Google Shape;5345;p3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46" name="Google Shape;5346;p3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47" name="Google Shape;5347;p3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348" name="Google Shape;5348;p31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5349" name="Google Shape;5349;p3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50" name="Google Shape;5350;p3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351" name="Google Shape;5351;p31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352" name="Google Shape;5352;p31"/>
            <p:cNvGrpSpPr/>
            <p:nvPr/>
          </p:nvGrpSpPr>
          <p:grpSpPr>
            <a:xfrm>
              <a:off x="4632438" y="4603875"/>
              <a:ext cx="142923" cy="130526"/>
              <a:chOff x="178100" y="3904645"/>
              <a:chExt cx="142923" cy="130526"/>
            </a:xfrm>
          </p:grpSpPr>
          <p:sp>
            <p:nvSpPr>
              <p:cNvPr id="5353" name="Google Shape;5353;p3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54" name="Google Shape;5354;p3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55" name="Google Shape;5355;p3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356" name="Google Shape;5356;p31"/>
            <p:cNvGrpSpPr/>
            <p:nvPr/>
          </p:nvGrpSpPr>
          <p:grpSpPr>
            <a:xfrm>
              <a:off x="6178388" y="4603875"/>
              <a:ext cx="142923" cy="130526"/>
              <a:chOff x="178100" y="3904645"/>
              <a:chExt cx="142923" cy="130526"/>
            </a:xfrm>
          </p:grpSpPr>
          <p:sp>
            <p:nvSpPr>
              <p:cNvPr id="5357" name="Google Shape;5357;p3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58" name="Google Shape;5358;p3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59" name="Google Shape;5359;p3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360" name="Google Shape;5360;p31"/>
            <p:cNvGrpSpPr/>
            <p:nvPr/>
          </p:nvGrpSpPr>
          <p:grpSpPr>
            <a:xfrm>
              <a:off x="5250150" y="4638600"/>
              <a:ext cx="142923" cy="130526"/>
              <a:chOff x="178100" y="3904645"/>
              <a:chExt cx="142923" cy="130526"/>
            </a:xfrm>
          </p:grpSpPr>
          <p:sp>
            <p:nvSpPr>
              <p:cNvPr id="5361" name="Google Shape;5361;p3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62" name="Google Shape;5362;p3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63" name="Google Shape;5363;p3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364" name="Google Shape;5364;p31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5365" name="Google Shape;5365;p3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66" name="Google Shape;5366;p3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367" name="Google Shape;5367;p31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5368" name="Google Shape;5368;p3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69" name="Google Shape;5369;p3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370" name="Google Shape;5370;p31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1" name="Google Shape;5371;p31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372" name="Google Shape;5372;p31"/>
          <p:cNvSpPr/>
          <p:nvPr/>
        </p:nvSpPr>
        <p:spPr>
          <a:xfrm>
            <a:off x="10784914" y="432145"/>
            <a:ext cx="894156" cy="575713"/>
          </a:xfrm>
          <a:custGeom>
            <a:avLst/>
            <a:gdLst/>
            <a:ahLst/>
            <a:cxnLst/>
            <a:rect l="l" t="t" r="r" b="b"/>
            <a:pathLst>
              <a:path w="7989" h="5117" extrusionOk="0">
                <a:moveTo>
                  <a:pt x="4064" y="1"/>
                </a:moveTo>
                <a:cubicBezTo>
                  <a:pt x="4004" y="1"/>
                  <a:pt x="3945" y="3"/>
                  <a:pt x="3886" y="6"/>
                </a:cubicBezTo>
                <a:cubicBezTo>
                  <a:pt x="3121" y="50"/>
                  <a:pt x="2232" y="309"/>
                  <a:pt x="1759" y="958"/>
                </a:cubicBezTo>
                <a:cubicBezTo>
                  <a:pt x="1448" y="1387"/>
                  <a:pt x="1381" y="1979"/>
                  <a:pt x="1634" y="2434"/>
                </a:cubicBezTo>
                <a:cubicBezTo>
                  <a:pt x="1553" y="2421"/>
                  <a:pt x="1471" y="2414"/>
                  <a:pt x="1390" y="2414"/>
                </a:cubicBezTo>
                <a:cubicBezTo>
                  <a:pt x="673" y="2414"/>
                  <a:pt x="3" y="2914"/>
                  <a:pt x="2" y="3718"/>
                </a:cubicBezTo>
                <a:cubicBezTo>
                  <a:pt x="0" y="4885"/>
                  <a:pt x="1385" y="4936"/>
                  <a:pt x="2284" y="5051"/>
                </a:cubicBezTo>
                <a:cubicBezTo>
                  <a:pt x="2620" y="5094"/>
                  <a:pt x="2959" y="5116"/>
                  <a:pt x="3298" y="5116"/>
                </a:cubicBezTo>
                <a:cubicBezTo>
                  <a:pt x="4209" y="5116"/>
                  <a:pt x="5119" y="4956"/>
                  <a:pt x="5960" y="4602"/>
                </a:cubicBezTo>
                <a:cubicBezTo>
                  <a:pt x="6804" y="4247"/>
                  <a:pt x="7988" y="3697"/>
                  <a:pt x="7541" y="2619"/>
                </a:cubicBezTo>
                <a:cubicBezTo>
                  <a:pt x="7540" y="2606"/>
                  <a:pt x="7534" y="2596"/>
                  <a:pt x="7526" y="2583"/>
                </a:cubicBezTo>
                <a:cubicBezTo>
                  <a:pt x="7521" y="2566"/>
                  <a:pt x="7509" y="2553"/>
                  <a:pt x="7497" y="2545"/>
                </a:cubicBezTo>
                <a:cubicBezTo>
                  <a:pt x="7307" y="2277"/>
                  <a:pt x="6985" y="2175"/>
                  <a:pt x="6649" y="2175"/>
                </a:cubicBezTo>
                <a:cubicBezTo>
                  <a:pt x="6446" y="2175"/>
                  <a:pt x="6239" y="2212"/>
                  <a:pt x="6052" y="2272"/>
                </a:cubicBezTo>
                <a:cubicBezTo>
                  <a:pt x="6256" y="1810"/>
                  <a:pt x="6177" y="1259"/>
                  <a:pt x="5887" y="825"/>
                </a:cubicBezTo>
                <a:cubicBezTo>
                  <a:pt x="5488" y="225"/>
                  <a:pt x="4755" y="1"/>
                  <a:pt x="4064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73" name="Google Shape;5373;p31"/>
          <p:cNvSpPr/>
          <p:nvPr/>
        </p:nvSpPr>
        <p:spPr>
          <a:xfrm>
            <a:off x="1818751" y="272230"/>
            <a:ext cx="495373" cy="303889"/>
          </a:xfrm>
          <a:custGeom>
            <a:avLst/>
            <a:gdLst/>
            <a:ahLst/>
            <a:cxnLst/>
            <a:rect l="l" t="t" r="r" b="b"/>
            <a:pathLst>
              <a:path w="4426" h="2701" extrusionOk="0">
                <a:moveTo>
                  <a:pt x="1232" y="0"/>
                </a:moveTo>
                <a:cubicBezTo>
                  <a:pt x="1131" y="0"/>
                  <a:pt x="1029" y="17"/>
                  <a:pt x="931" y="53"/>
                </a:cubicBezTo>
                <a:cubicBezTo>
                  <a:pt x="504" y="207"/>
                  <a:pt x="183" y="582"/>
                  <a:pt x="84" y="1022"/>
                </a:cubicBezTo>
                <a:cubicBezTo>
                  <a:pt x="1" y="1463"/>
                  <a:pt x="167" y="1831"/>
                  <a:pt x="502" y="2119"/>
                </a:cubicBezTo>
                <a:cubicBezTo>
                  <a:pt x="856" y="2424"/>
                  <a:pt x="1310" y="2551"/>
                  <a:pt x="1761" y="2618"/>
                </a:cubicBezTo>
                <a:cubicBezTo>
                  <a:pt x="2103" y="2669"/>
                  <a:pt x="2448" y="2701"/>
                  <a:pt x="2791" y="2701"/>
                </a:cubicBezTo>
                <a:cubicBezTo>
                  <a:pt x="2981" y="2701"/>
                  <a:pt x="3170" y="2691"/>
                  <a:pt x="3359" y="2670"/>
                </a:cubicBezTo>
                <a:cubicBezTo>
                  <a:pt x="3754" y="2629"/>
                  <a:pt x="4251" y="2556"/>
                  <a:pt x="4382" y="2106"/>
                </a:cubicBezTo>
                <a:cubicBezTo>
                  <a:pt x="4425" y="1959"/>
                  <a:pt x="4404" y="1791"/>
                  <a:pt x="4294" y="1678"/>
                </a:cubicBezTo>
                <a:cubicBezTo>
                  <a:pt x="4198" y="1577"/>
                  <a:pt x="4064" y="1541"/>
                  <a:pt x="3928" y="1523"/>
                </a:cubicBezTo>
                <a:cubicBezTo>
                  <a:pt x="4137" y="1348"/>
                  <a:pt x="4305" y="1100"/>
                  <a:pt x="4280" y="819"/>
                </a:cubicBezTo>
                <a:cubicBezTo>
                  <a:pt x="4256" y="531"/>
                  <a:pt x="4031" y="322"/>
                  <a:pt x="3777" y="213"/>
                </a:cubicBezTo>
                <a:cubicBezTo>
                  <a:pt x="3576" y="125"/>
                  <a:pt x="3354" y="83"/>
                  <a:pt x="3131" y="83"/>
                </a:cubicBezTo>
                <a:cubicBezTo>
                  <a:pt x="2706" y="83"/>
                  <a:pt x="2274" y="235"/>
                  <a:pt x="1961" y="509"/>
                </a:cubicBezTo>
                <a:cubicBezTo>
                  <a:pt x="1866" y="179"/>
                  <a:pt x="1557" y="0"/>
                  <a:pt x="1232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74" name="Google Shape;5374;p31"/>
          <p:cNvSpPr/>
          <p:nvPr/>
        </p:nvSpPr>
        <p:spPr>
          <a:xfrm>
            <a:off x="350303" y="731193"/>
            <a:ext cx="719108" cy="539936"/>
          </a:xfrm>
          <a:custGeom>
            <a:avLst/>
            <a:gdLst/>
            <a:ahLst/>
            <a:cxnLst/>
            <a:rect l="l" t="t" r="r" b="b"/>
            <a:pathLst>
              <a:path w="6425" h="4799" extrusionOk="0">
                <a:moveTo>
                  <a:pt x="4638" y="1"/>
                </a:moveTo>
                <a:cubicBezTo>
                  <a:pt x="4166" y="1"/>
                  <a:pt x="3715" y="320"/>
                  <a:pt x="3579" y="903"/>
                </a:cubicBezTo>
                <a:cubicBezTo>
                  <a:pt x="3124" y="416"/>
                  <a:pt x="2496" y="147"/>
                  <a:pt x="1878" y="147"/>
                </a:cubicBezTo>
                <a:cubicBezTo>
                  <a:pt x="1554" y="147"/>
                  <a:pt x="1234" y="221"/>
                  <a:pt x="942" y="376"/>
                </a:cubicBezTo>
                <a:cubicBezTo>
                  <a:pt x="573" y="571"/>
                  <a:pt x="246" y="940"/>
                  <a:pt x="212" y="1454"/>
                </a:cubicBezTo>
                <a:cubicBezTo>
                  <a:pt x="177" y="1954"/>
                  <a:pt x="419" y="2393"/>
                  <a:pt x="722" y="2705"/>
                </a:cubicBezTo>
                <a:cubicBezTo>
                  <a:pt x="527" y="2737"/>
                  <a:pt x="332" y="2801"/>
                  <a:pt x="190" y="2977"/>
                </a:cubicBezTo>
                <a:cubicBezTo>
                  <a:pt x="30" y="3178"/>
                  <a:pt x="1" y="3477"/>
                  <a:pt x="62" y="3740"/>
                </a:cubicBezTo>
                <a:cubicBezTo>
                  <a:pt x="251" y="4540"/>
                  <a:pt x="974" y="4668"/>
                  <a:pt x="1548" y="4744"/>
                </a:cubicBezTo>
                <a:cubicBezTo>
                  <a:pt x="1825" y="4781"/>
                  <a:pt x="2103" y="4798"/>
                  <a:pt x="2381" y="4798"/>
                </a:cubicBezTo>
                <a:cubicBezTo>
                  <a:pt x="2879" y="4798"/>
                  <a:pt x="3377" y="4743"/>
                  <a:pt x="3870" y="4652"/>
                </a:cubicBezTo>
                <a:cubicBezTo>
                  <a:pt x="4527" y="4532"/>
                  <a:pt x="5183" y="4306"/>
                  <a:pt x="5696" y="3764"/>
                </a:cubicBezTo>
                <a:cubicBezTo>
                  <a:pt x="6183" y="3253"/>
                  <a:pt x="6425" y="2598"/>
                  <a:pt x="6305" y="1816"/>
                </a:cubicBezTo>
                <a:cubicBezTo>
                  <a:pt x="6158" y="1032"/>
                  <a:pt x="5695" y="369"/>
                  <a:pt x="5075" y="95"/>
                </a:cubicBezTo>
                <a:cubicBezTo>
                  <a:pt x="4933" y="31"/>
                  <a:pt x="4785" y="1"/>
                  <a:pt x="4638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75" name="Google Shape;5375;p31"/>
          <p:cNvSpPr/>
          <p:nvPr/>
        </p:nvSpPr>
        <p:spPr>
          <a:xfrm>
            <a:off x="1209923" y="377127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76" name="Google Shape;5376;p31"/>
          <p:cNvSpPr/>
          <p:nvPr/>
        </p:nvSpPr>
        <p:spPr>
          <a:xfrm>
            <a:off x="10034272" y="341911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77" name="Google Shape;5377;p31"/>
          <p:cNvSpPr/>
          <p:nvPr/>
        </p:nvSpPr>
        <p:spPr>
          <a:xfrm>
            <a:off x="11679072" y="1071077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78" name="Google Shape;5378;p31"/>
          <p:cNvSpPr/>
          <p:nvPr/>
        </p:nvSpPr>
        <p:spPr>
          <a:xfrm>
            <a:off x="2672856" y="178160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79" name="Google Shape;5379;p31"/>
          <p:cNvSpPr/>
          <p:nvPr/>
        </p:nvSpPr>
        <p:spPr>
          <a:xfrm flipH="1">
            <a:off x="11562918" y="1510497"/>
            <a:ext cx="495373" cy="303889"/>
          </a:xfrm>
          <a:custGeom>
            <a:avLst/>
            <a:gdLst/>
            <a:ahLst/>
            <a:cxnLst/>
            <a:rect l="l" t="t" r="r" b="b"/>
            <a:pathLst>
              <a:path w="4426" h="2701" extrusionOk="0">
                <a:moveTo>
                  <a:pt x="1232" y="0"/>
                </a:moveTo>
                <a:cubicBezTo>
                  <a:pt x="1131" y="0"/>
                  <a:pt x="1029" y="17"/>
                  <a:pt x="931" y="53"/>
                </a:cubicBezTo>
                <a:cubicBezTo>
                  <a:pt x="504" y="207"/>
                  <a:pt x="183" y="582"/>
                  <a:pt x="84" y="1022"/>
                </a:cubicBezTo>
                <a:cubicBezTo>
                  <a:pt x="1" y="1463"/>
                  <a:pt x="167" y="1831"/>
                  <a:pt x="502" y="2119"/>
                </a:cubicBezTo>
                <a:cubicBezTo>
                  <a:pt x="856" y="2424"/>
                  <a:pt x="1310" y="2551"/>
                  <a:pt x="1761" y="2618"/>
                </a:cubicBezTo>
                <a:cubicBezTo>
                  <a:pt x="2103" y="2669"/>
                  <a:pt x="2448" y="2701"/>
                  <a:pt x="2791" y="2701"/>
                </a:cubicBezTo>
                <a:cubicBezTo>
                  <a:pt x="2981" y="2701"/>
                  <a:pt x="3170" y="2691"/>
                  <a:pt x="3359" y="2670"/>
                </a:cubicBezTo>
                <a:cubicBezTo>
                  <a:pt x="3754" y="2629"/>
                  <a:pt x="4251" y="2556"/>
                  <a:pt x="4382" y="2106"/>
                </a:cubicBezTo>
                <a:cubicBezTo>
                  <a:pt x="4425" y="1959"/>
                  <a:pt x="4404" y="1791"/>
                  <a:pt x="4294" y="1678"/>
                </a:cubicBezTo>
                <a:cubicBezTo>
                  <a:pt x="4198" y="1577"/>
                  <a:pt x="4064" y="1541"/>
                  <a:pt x="3928" y="1523"/>
                </a:cubicBezTo>
                <a:cubicBezTo>
                  <a:pt x="4137" y="1348"/>
                  <a:pt x="4305" y="1100"/>
                  <a:pt x="4280" y="819"/>
                </a:cubicBezTo>
                <a:cubicBezTo>
                  <a:pt x="4256" y="531"/>
                  <a:pt x="4031" y="322"/>
                  <a:pt x="3777" y="213"/>
                </a:cubicBezTo>
                <a:cubicBezTo>
                  <a:pt x="3576" y="125"/>
                  <a:pt x="3354" y="83"/>
                  <a:pt x="3131" y="83"/>
                </a:cubicBezTo>
                <a:cubicBezTo>
                  <a:pt x="2706" y="83"/>
                  <a:pt x="2274" y="235"/>
                  <a:pt x="1961" y="509"/>
                </a:cubicBezTo>
                <a:cubicBezTo>
                  <a:pt x="1866" y="179"/>
                  <a:pt x="1557" y="0"/>
                  <a:pt x="1232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56534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423000" y="362800"/>
            <a:ext cx="11346000" cy="6132400"/>
          </a:xfrm>
          <a:prstGeom prst="plaque">
            <a:avLst>
              <a:gd name="adj" fmla="val 5582"/>
            </a:avLst>
          </a:prstGeom>
          <a:solidFill>
            <a:srgbClr val="FFBA4B">
              <a:alpha val="7300"/>
            </a:srgbClr>
          </a:solidFill>
          <a:ln w="9525" cap="flat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971733" y="1639133"/>
            <a:ext cx="6340400" cy="32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1333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971800" y="5140600"/>
            <a:ext cx="6340400" cy="4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5695139" y="6458569"/>
            <a:ext cx="851235" cy="508555"/>
            <a:chOff x="2646571" y="4843927"/>
            <a:chExt cx="638426" cy="381416"/>
          </a:xfrm>
        </p:grpSpPr>
        <p:sp>
          <p:nvSpPr>
            <p:cNvPr id="13" name="Google Shape;13;p2"/>
            <p:cNvSpPr/>
            <p:nvPr/>
          </p:nvSpPr>
          <p:spPr>
            <a:xfrm rot="-897324">
              <a:off x="2670149" y="4963223"/>
              <a:ext cx="319664" cy="224679"/>
            </a:xfrm>
            <a:custGeom>
              <a:avLst/>
              <a:gdLst/>
              <a:ahLst/>
              <a:cxnLst/>
              <a:rect l="l" t="t" r="r" b="b"/>
              <a:pathLst>
                <a:path w="8390" h="5897" extrusionOk="0">
                  <a:moveTo>
                    <a:pt x="5855" y="0"/>
                  </a:moveTo>
                  <a:cubicBezTo>
                    <a:pt x="5290" y="0"/>
                    <a:pt x="4714" y="162"/>
                    <a:pt x="4228" y="450"/>
                  </a:cubicBezTo>
                  <a:cubicBezTo>
                    <a:pt x="3273" y="1013"/>
                    <a:pt x="2614" y="1971"/>
                    <a:pt x="2133" y="2969"/>
                  </a:cubicBezTo>
                  <a:cubicBezTo>
                    <a:pt x="1896" y="3458"/>
                    <a:pt x="1690" y="3968"/>
                    <a:pt x="1360" y="4401"/>
                  </a:cubicBezTo>
                  <a:cubicBezTo>
                    <a:pt x="1030" y="4831"/>
                    <a:pt x="544" y="5181"/>
                    <a:pt x="0" y="5197"/>
                  </a:cubicBezTo>
                  <a:cubicBezTo>
                    <a:pt x="1112" y="5584"/>
                    <a:pt x="2146" y="5897"/>
                    <a:pt x="3294" y="5897"/>
                  </a:cubicBezTo>
                  <a:cubicBezTo>
                    <a:pt x="3415" y="5897"/>
                    <a:pt x="3536" y="5893"/>
                    <a:pt x="3659" y="5886"/>
                  </a:cubicBezTo>
                  <a:cubicBezTo>
                    <a:pt x="4956" y="5811"/>
                    <a:pt x="6274" y="5284"/>
                    <a:pt x="7071" y="4258"/>
                  </a:cubicBezTo>
                  <a:cubicBezTo>
                    <a:pt x="7869" y="3231"/>
                    <a:pt x="8390" y="1272"/>
                    <a:pt x="7359" y="481"/>
                  </a:cubicBezTo>
                  <a:cubicBezTo>
                    <a:pt x="6929" y="150"/>
                    <a:pt x="6397" y="0"/>
                    <a:pt x="58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 rot="-897324">
              <a:off x="2927288" y="4883649"/>
              <a:ext cx="335857" cy="213439"/>
            </a:xfrm>
            <a:custGeom>
              <a:avLst/>
              <a:gdLst/>
              <a:ahLst/>
              <a:cxnLst/>
              <a:rect l="l" t="t" r="r" b="b"/>
              <a:pathLst>
                <a:path w="8815" h="5602" extrusionOk="0">
                  <a:moveTo>
                    <a:pt x="2739" y="0"/>
                  </a:moveTo>
                  <a:cubicBezTo>
                    <a:pt x="2064" y="0"/>
                    <a:pt x="1401" y="216"/>
                    <a:pt x="924" y="688"/>
                  </a:cubicBezTo>
                  <a:cubicBezTo>
                    <a:pt x="0" y="1601"/>
                    <a:pt x="760" y="3480"/>
                    <a:pt x="1681" y="4398"/>
                  </a:cubicBezTo>
                  <a:cubicBezTo>
                    <a:pt x="2512" y="5228"/>
                    <a:pt x="3714" y="5602"/>
                    <a:pt x="4895" y="5602"/>
                  </a:cubicBezTo>
                  <a:cubicBezTo>
                    <a:pt x="5021" y="5602"/>
                    <a:pt x="5146" y="5598"/>
                    <a:pt x="5270" y="5589"/>
                  </a:cubicBezTo>
                  <a:cubicBezTo>
                    <a:pt x="6567" y="5503"/>
                    <a:pt x="7649" y="5027"/>
                    <a:pt x="8814" y="4453"/>
                  </a:cubicBezTo>
                  <a:lnTo>
                    <a:pt x="8814" y="4453"/>
                  </a:lnTo>
                  <a:cubicBezTo>
                    <a:pt x="8771" y="4457"/>
                    <a:pt x="8728" y="4459"/>
                    <a:pt x="8686" y="4459"/>
                  </a:cubicBezTo>
                  <a:cubicBezTo>
                    <a:pt x="8191" y="4459"/>
                    <a:pt x="7717" y="4187"/>
                    <a:pt x="7366" y="3831"/>
                  </a:cubicBezTo>
                  <a:cubicBezTo>
                    <a:pt x="6984" y="3444"/>
                    <a:pt x="6717" y="2962"/>
                    <a:pt x="6422" y="2507"/>
                  </a:cubicBezTo>
                  <a:cubicBezTo>
                    <a:pt x="5819" y="1577"/>
                    <a:pt x="5046" y="707"/>
                    <a:pt x="4029" y="267"/>
                  </a:cubicBezTo>
                  <a:cubicBezTo>
                    <a:pt x="3627" y="93"/>
                    <a:pt x="3180" y="0"/>
                    <a:pt x="27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" name="Google Shape;15;p2"/>
          <p:cNvSpPr/>
          <p:nvPr/>
        </p:nvSpPr>
        <p:spPr>
          <a:xfrm>
            <a:off x="3468266" y="6515036"/>
            <a:ext cx="447517" cy="488787"/>
          </a:xfrm>
          <a:custGeom>
            <a:avLst/>
            <a:gdLst/>
            <a:ahLst/>
            <a:cxnLst/>
            <a:rect l="l" t="t" r="r" b="b"/>
            <a:pathLst>
              <a:path w="8480" h="9262" extrusionOk="0">
                <a:moveTo>
                  <a:pt x="2725" y="0"/>
                </a:moveTo>
                <a:lnTo>
                  <a:pt x="2725" y="0"/>
                </a:lnTo>
                <a:cubicBezTo>
                  <a:pt x="2725" y="1"/>
                  <a:pt x="3200" y="3672"/>
                  <a:pt x="3186" y="3906"/>
                </a:cubicBezTo>
                <a:lnTo>
                  <a:pt x="1" y="5099"/>
                </a:lnTo>
                <a:lnTo>
                  <a:pt x="3161" y="5590"/>
                </a:lnTo>
                <a:lnTo>
                  <a:pt x="3637" y="9261"/>
                </a:lnTo>
                <a:lnTo>
                  <a:pt x="4902" y="5602"/>
                </a:lnTo>
                <a:lnTo>
                  <a:pt x="8480" y="7056"/>
                </a:lnTo>
                <a:lnTo>
                  <a:pt x="6170" y="4374"/>
                </a:lnTo>
                <a:lnTo>
                  <a:pt x="7718" y="1588"/>
                </a:lnTo>
                <a:lnTo>
                  <a:pt x="5043" y="3028"/>
                </a:lnTo>
                <a:lnTo>
                  <a:pt x="272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" name="Google Shape;16;p2"/>
          <p:cNvGrpSpPr/>
          <p:nvPr/>
        </p:nvGrpSpPr>
        <p:grpSpPr>
          <a:xfrm>
            <a:off x="0" y="6223002"/>
            <a:ext cx="736003" cy="675421"/>
            <a:chOff x="0" y="4653517"/>
            <a:chExt cx="636608" cy="584207"/>
          </a:xfrm>
        </p:grpSpPr>
        <p:sp>
          <p:nvSpPr>
            <p:cNvPr id="17" name="Google Shape;17;p2"/>
            <p:cNvSpPr/>
            <p:nvPr/>
          </p:nvSpPr>
          <p:spPr>
            <a:xfrm>
              <a:off x="247721" y="4653517"/>
              <a:ext cx="230922" cy="212928"/>
            </a:xfrm>
            <a:custGeom>
              <a:avLst/>
              <a:gdLst/>
              <a:ahLst/>
              <a:cxnLst/>
              <a:rect l="l" t="t" r="r" b="b"/>
              <a:pathLst>
                <a:path w="4222" h="3893" extrusionOk="0">
                  <a:moveTo>
                    <a:pt x="2112" y="0"/>
                  </a:moveTo>
                  <a:cubicBezTo>
                    <a:pt x="1993" y="0"/>
                    <a:pt x="1873" y="11"/>
                    <a:pt x="1751" y="34"/>
                  </a:cubicBezTo>
                  <a:cubicBezTo>
                    <a:pt x="696" y="233"/>
                    <a:pt x="1" y="1250"/>
                    <a:pt x="199" y="2306"/>
                  </a:cubicBezTo>
                  <a:cubicBezTo>
                    <a:pt x="374" y="3241"/>
                    <a:pt x="1191" y="3893"/>
                    <a:pt x="2109" y="3893"/>
                  </a:cubicBezTo>
                  <a:cubicBezTo>
                    <a:pt x="2228" y="3893"/>
                    <a:pt x="2349" y="3882"/>
                    <a:pt x="2470" y="3859"/>
                  </a:cubicBezTo>
                  <a:cubicBezTo>
                    <a:pt x="3527" y="3660"/>
                    <a:pt x="4222" y="2643"/>
                    <a:pt x="4024" y="1588"/>
                  </a:cubicBezTo>
                  <a:cubicBezTo>
                    <a:pt x="3848" y="653"/>
                    <a:pt x="3030" y="0"/>
                    <a:pt x="21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04318" y="4892650"/>
              <a:ext cx="232290" cy="212928"/>
            </a:xfrm>
            <a:custGeom>
              <a:avLst/>
              <a:gdLst/>
              <a:ahLst/>
              <a:cxnLst/>
              <a:rect l="l" t="t" r="r" b="b"/>
              <a:pathLst>
                <a:path w="4247" h="3893" extrusionOk="0">
                  <a:moveTo>
                    <a:pt x="2122" y="1"/>
                  </a:moveTo>
                  <a:cubicBezTo>
                    <a:pt x="1218" y="1"/>
                    <a:pt x="407" y="633"/>
                    <a:pt x="217" y="1553"/>
                  </a:cubicBezTo>
                  <a:cubicBezTo>
                    <a:pt x="0" y="2605"/>
                    <a:pt x="677" y="3635"/>
                    <a:pt x="1729" y="3852"/>
                  </a:cubicBezTo>
                  <a:cubicBezTo>
                    <a:pt x="1862" y="3880"/>
                    <a:pt x="1994" y="3893"/>
                    <a:pt x="2124" y="3893"/>
                  </a:cubicBezTo>
                  <a:cubicBezTo>
                    <a:pt x="3028" y="3893"/>
                    <a:pt x="3838" y="3260"/>
                    <a:pt x="4029" y="2340"/>
                  </a:cubicBezTo>
                  <a:cubicBezTo>
                    <a:pt x="4246" y="1288"/>
                    <a:pt x="3569" y="258"/>
                    <a:pt x="2516" y="41"/>
                  </a:cubicBezTo>
                  <a:cubicBezTo>
                    <a:pt x="2384" y="14"/>
                    <a:pt x="2252" y="1"/>
                    <a:pt x="21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0" y="4799885"/>
              <a:ext cx="233712" cy="212873"/>
            </a:xfrm>
            <a:custGeom>
              <a:avLst/>
              <a:gdLst/>
              <a:ahLst/>
              <a:cxnLst/>
              <a:rect l="l" t="t" r="r" b="b"/>
              <a:pathLst>
                <a:path w="4273" h="3892" extrusionOk="0">
                  <a:moveTo>
                    <a:pt x="2136" y="0"/>
                  </a:moveTo>
                  <a:cubicBezTo>
                    <a:pt x="1638" y="0"/>
                    <a:pt x="1140" y="190"/>
                    <a:pt x="761" y="570"/>
                  </a:cubicBezTo>
                  <a:cubicBezTo>
                    <a:pt x="1" y="1329"/>
                    <a:pt x="1" y="2562"/>
                    <a:pt x="761" y="3321"/>
                  </a:cubicBezTo>
                  <a:cubicBezTo>
                    <a:pt x="1140" y="3701"/>
                    <a:pt x="1638" y="3891"/>
                    <a:pt x="2136" y="3891"/>
                  </a:cubicBezTo>
                  <a:cubicBezTo>
                    <a:pt x="2634" y="3891"/>
                    <a:pt x="3132" y="3701"/>
                    <a:pt x="3512" y="3321"/>
                  </a:cubicBezTo>
                  <a:cubicBezTo>
                    <a:pt x="4272" y="2562"/>
                    <a:pt x="4272" y="1329"/>
                    <a:pt x="3512" y="570"/>
                  </a:cubicBezTo>
                  <a:cubicBezTo>
                    <a:pt x="3132" y="190"/>
                    <a:pt x="2634" y="0"/>
                    <a:pt x="2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79336" y="4781179"/>
              <a:ext cx="89645" cy="456539"/>
            </a:xfrm>
            <a:custGeom>
              <a:avLst/>
              <a:gdLst/>
              <a:ahLst/>
              <a:cxnLst/>
              <a:rect l="l" t="t" r="r" b="b"/>
              <a:pathLst>
                <a:path w="1639" h="8347" extrusionOk="0">
                  <a:moveTo>
                    <a:pt x="1529" y="0"/>
                  </a:moveTo>
                  <a:cubicBezTo>
                    <a:pt x="1485" y="0"/>
                    <a:pt x="1443" y="28"/>
                    <a:pt x="1430" y="73"/>
                  </a:cubicBezTo>
                  <a:cubicBezTo>
                    <a:pt x="1304" y="508"/>
                    <a:pt x="1182" y="974"/>
                    <a:pt x="1053" y="1495"/>
                  </a:cubicBezTo>
                  <a:cubicBezTo>
                    <a:pt x="512" y="3694"/>
                    <a:pt x="159" y="5964"/>
                    <a:pt x="5" y="8241"/>
                  </a:cubicBezTo>
                  <a:cubicBezTo>
                    <a:pt x="1" y="8295"/>
                    <a:pt x="42" y="8342"/>
                    <a:pt x="98" y="8346"/>
                  </a:cubicBezTo>
                  <a:lnTo>
                    <a:pt x="104" y="8346"/>
                  </a:lnTo>
                  <a:cubicBezTo>
                    <a:pt x="156" y="8346"/>
                    <a:pt x="201" y="8305"/>
                    <a:pt x="205" y="8254"/>
                  </a:cubicBezTo>
                  <a:cubicBezTo>
                    <a:pt x="360" y="5989"/>
                    <a:pt x="710" y="3730"/>
                    <a:pt x="1248" y="1543"/>
                  </a:cubicBezTo>
                  <a:cubicBezTo>
                    <a:pt x="1376" y="1024"/>
                    <a:pt x="1497" y="561"/>
                    <a:pt x="1623" y="127"/>
                  </a:cubicBezTo>
                  <a:cubicBezTo>
                    <a:pt x="1639" y="75"/>
                    <a:pt x="1608" y="19"/>
                    <a:pt x="1554" y="3"/>
                  </a:cubicBezTo>
                  <a:cubicBezTo>
                    <a:pt x="1546" y="1"/>
                    <a:pt x="1537" y="0"/>
                    <a:pt x="1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68163" y="5001879"/>
              <a:ext cx="158342" cy="235845"/>
            </a:xfrm>
            <a:custGeom>
              <a:avLst/>
              <a:gdLst/>
              <a:ahLst/>
              <a:cxnLst/>
              <a:rect l="l" t="t" r="r" b="b"/>
              <a:pathLst>
                <a:path w="2895" h="4312" extrusionOk="0">
                  <a:moveTo>
                    <a:pt x="2782" y="0"/>
                  </a:moveTo>
                  <a:cubicBezTo>
                    <a:pt x="2753" y="0"/>
                    <a:pt x="2724" y="13"/>
                    <a:pt x="2704" y="38"/>
                  </a:cubicBezTo>
                  <a:cubicBezTo>
                    <a:pt x="2297" y="550"/>
                    <a:pt x="1943" y="1030"/>
                    <a:pt x="1617" y="1506"/>
                  </a:cubicBezTo>
                  <a:cubicBezTo>
                    <a:pt x="1043" y="2341"/>
                    <a:pt x="508" y="3237"/>
                    <a:pt x="26" y="4166"/>
                  </a:cubicBezTo>
                  <a:cubicBezTo>
                    <a:pt x="0" y="4214"/>
                    <a:pt x="19" y="4274"/>
                    <a:pt x="68" y="4300"/>
                  </a:cubicBezTo>
                  <a:cubicBezTo>
                    <a:pt x="84" y="4307"/>
                    <a:pt x="99" y="4311"/>
                    <a:pt x="115" y="4311"/>
                  </a:cubicBezTo>
                  <a:cubicBezTo>
                    <a:pt x="151" y="4311"/>
                    <a:pt x="186" y="4291"/>
                    <a:pt x="204" y="4256"/>
                  </a:cubicBezTo>
                  <a:cubicBezTo>
                    <a:pt x="683" y="3334"/>
                    <a:pt x="1213" y="2445"/>
                    <a:pt x="1783" y="1618"/>
                  </a:cubicBezTo>
                  <a:cubicBezTo>
                    <a:pt x="2106" y="1146"/>
                    <a:pt x="2458" y="670"/>
                    <a:pt x="2861" y="162"/>
                  </a:cubicBezTo>
                  <a:cubicBezTo>
                    <a:pt x="2895" y="118"/>
                    <a:pt x="2888" y="55"/>
                    <a:pt x="2844" y="21"/>
                  </a:cubicBezTo>
                  <a:cubicBezTo>
                    <a:pt x="2826" y="7"/>
                    <a:pt x="2804" y="0"/>
                    <a:pt x="27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13058" y="4917920"/>
              <a:ext cx="68478" cy="319802"/>
            </a:xfrm>
            <a:custGeom>
              <a:avLst/>
              <a:gdLst/>
              <a:ahLst/>
              <a:cxnLst/>
              <a:rect l="l" t="t" r="r" b="b"/>
              <a:pathLst>
                <a:path w="1252" h="5847" extrusionOk="0">
                  <a:moveTo>
                    <a:pt x="109" y="1"/>
                  </a:moveTo>
                  <a:cubicBezTo>
                    <a:pt x="104" y="1"/>
                    <a:pt x="99" y="1"/>
                    <a:pt x="95" y="2"/>
                  </a:cubicBezTo>
                  <a:cubicBezTo>
                    <a:pt x="39" y="9"/>
                    <a:pt x="1" y="60"/>
                    <a:pt x="8" y="114"/>
                  </a:cubicBezTo>
                  <a:cubicBezTo>
                    <a:pt x="79" y="654"/>
                    <a:pt x="150" y="1194"/>
                    <a:pt x="230" y="1731"/>
                  </a:cubicBezTo>
                  <a:cubicBezTo>
                    <a:pt x="434" y="3142"/>
                    <a:pt x="635" y="4209"/>
                    <a:pt x="886" y="5191"/>
                  </a:cubicBezTo>
                  <a:cubicBezTo>
                    <a:pt x="936" y="5387"/>
                    <a:pt x="989" y="5578"/>
                    <a:pt x="1045" y="5774"/>
                  </a:cubicBezTo>
                  <a:cubicBezTo>
                    <a:pt x="1056" y="5819"/>
                    <a:pt x="1096" y="5846"/>
                    <a:pt x="1141" y="5846"/>
                  </a:cubicBezTo>
                  <a:cubicBezTo>
                    <a:pt x="1149" y="5846"/>
                    <a:pt x="1158" y="5845"/>
                    <a:pt x="1168" y="5845"/>
                  </a:cubicBezTo>
                  <a:cubicBezTo>
                    <a:pt x="1221" y="5830"/>
                    <a:pt x="1252" y="5774"/>
                    <a:pt x="1236" y="5722"/>
                  </a:cubicBezTo>
                  <a:cubicBezTo>
                    <a:pt x="1183" y="5528"/>
                    <a:pt x="1130" y="5337"/>
                    <a:pt x="1081" y="5144"/>
                  </a:cubicBezTo>
                  <a:cubicBezTo>
                    <a:pt x="831" y="4169"/>
                    <a:pt x="630" y="3108"/>
                    <a:pt x="429" y="1703"/>
                  </a:cubicBezTo>
                  <a:cubicBezTo>
                    <a:pt x="348" y="1166"/>
                    <a:pt x="277" y="627"/>
                    <a:pt x="207" y="88"/>
                  </a:cubicBezTo>
                  <a:cubicBezTo>
                    <a:pt x="200" y="38"/>
                    <a:pt x="156" y="1"/>
                    <a:pt x="1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" name="Google Shape;23;p2"/>
          <p:cNvSpPr/>
          <p:nvPr/>
        </p:nvSpPr>
        <p:spPr>
          <a:xfrm>
            <a:off x="1562454" y="6637183"/>
            <a:ext cx="126455" cy="126455"/>
          </a:xfrm>
          <a:custGeom>
            <a:avLst/>
            <a:gdLst/>
            <a:ahLst/>
            <a:cxnLst/>
            <a:rect l="l" t="t" r="r" b="b"/>
            <a:pathLst>
              <a:path w="1734" h="1734" extrusionOk="0">
                <a:moveTo>
                  <a:pt x="867" y="1"/>
                </a:moveTo>
                <a:cubicBezTo>
                  <a:pt x="388" y="1"/>
                  <a:pt x="0" y="390"/>
                  <a:pt x="0" y="867"/>
                </a:cubicBezTo>
                <a:cubicBezTo>
                  <a:pt x="0" y="1346"/>
                  <a:pt x="388" y="1734"/>
                  <a:pt x="867" y="1734"/>
                </a:cubicBezTo>
                <a:cubicBezTo>
                  <a:pt x="1344" y="1734"/>
                  <a:pt x="1733" y="1346"/>
                  <a:pt x="1733" y="867"/>
                </a:cubicBezTo>
                <a:cubicBezTo>
                  <a:pt x="1733" y="389"/>
                  <a:pt x="1344" y="1"/>
                  <a:pt x="8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 flipH="1">
            <a:off x="7372824" y="6515036"/>
            <a:ext cx="447517" cy="488787"/>
          </a:xfrm>
          <a:custGeom>
            <a:avLst/>
            <a:gdLst/>
            <a:ahLst/>
            <a:cxnLst/>
            <a:rect l="l" t="t" r="r" b="b"/>
            <a:pathLst>
              <a:path w="8480" h="9262" extrusionOk="0">
                <a:moveTo>
                  <a:pt x="2725" y="0"/>
                </a:moveTo>
                <a:lnTo>
                  <a:pt x="2725" y="0"/>
                </a:lnTo>
                <a:cubicBezTo>
                  <a:pt x="2725" y="1"/>
                  <a:pt x="3200" y="3672"/>
                  <a:pt x="3186" y="3906"/>
                </a:cubicBezTo>
                <a:lnTo>
                  <a:pt x="1" y="5099"/>
                </a:lnTo>
                <a:lnTo>
                  <a:pt x="3161" y="5590"/>
                </a:lnTo>
                <a:lnTo>
                  <a:pt x="3637" y="9261"/>
                </a:lnTo>
                <a:lnTo>
                  <a:pt x="4902" y="5602"/>
                </a:lnTo>
                <a:lnTo>
                  <a:pt x="8480" y="7056"/>
                </a:lnTo>
                <a:lnTo>
                  <a:pt x="6170" y="4374"/>
                </a:lnTo>
                <a:lnTo>
                  <a:pt x="7718" y="1588"/>
                </a:lnTo>
                <a:lnTo>
                  <a:pt x="5043" y="3028"/>
                </a:lnTo>
                <a:lnTo>
                  <a:pt x="272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" name="Google Shape;25;p2"/>
          <p:cNvGrpSpPr/>
          <p:nvPr/>
        </p:nvGrpSpPr>
        <p:grpSpPr>
          <a:xfrm>
            <a:off x="8646793" y="6505153"/>
            <a:ext cx="851235" cy="508555"/>
            <a:chOff x="5107984" y="4878865"/>
            <a:chExt cx="638426" cy="381416"/>
          </a:xfrm>
        </p:grpSpPr>
        <p:sp>
          <p:nvSpPr>
            <p:cNvPr id="26" name="Google Shape;26;p2"/>
            <p:cNvSpPr/>
            <p:nvPr/>
          </p:nvSpPr>
          <p:spPr>
            <a:xfrm rot="897324" flipH="1">
              <a:off x="5403169" y="4998160"/>
              <a:ext cx="319664" cy="224679"/>
            </a:xfrm>
            <a:custGeom>
              <a:avLst/>
              <a:gdLst/>
              <a:ahLst/>
              <a:cxnLst/>
              <a:rect l="l" t="t" r="r" b="b"/>
              <a:pathLst>
                <a:path w="8390" h="5897" extrusionOk="0">
                  <a:moveTo>
                    <a:pt x="5855" y="0"/>
                  </a:moveTo>
                  <a:cubicBezTo>
                    <a:pt x="5290" y="0"/>
                    <a:pt x="4714" y="162"/>
                    <a:pt x="4228" y="450"/>
                  </a:cubicBezTo>
                  <a:cubicBezTo>
                    <a:pt x="3273" y="1013"/>
                    <a:pt x="2614" y="1971"/>
                    <a:pt x="2133" y="2969"/>
                  </a:cubicBezTo>
                  <a:cubicBezTo>
                    <a:pt x="1896" y="3458"/>
                    <a:pt x="1690" y="3968"/>
                    <a:pt x="1360" y="4401"/>
                  </a:cubicBezTo>
                  <a:cubicBezTo>
                    <a:pt x="1030" y="4831"/>
                    <a:pt x="544" y="5181"/>
                    <a:pt x="0" y="5197"/>
                  </a:cubicBezTo>
                  <a:cubicBezTo>
                    <a:pt x="1112" y="5584"/>
                    <a:pt x="2146" y="5897"/>
                    <a:pt x="3294" y="5897"/>
                  </a:cubicBezTo>
                  <a:cubicBezTo>
                    <a:pt x="3415" y="5897"/>
                    <a:pt x="3536" y="5893"/>
                    <a:pt x="3659" y="5886"/>
                  </a:cubicBezTo>
                  <a:cubicBezTo>
                    <a:pt x="4956" y="5811"/>
                    <a:pt x="6274" y="5284"/>
                    <a:pt x="7071" y="4258"/>
                  </a:cubicBezTo>
                  <a:cubicBezTo>
                    <a:pt x="7869" y="3231"/>
                    <a:pt x="8390" y="1272"/>
                    <a:pt x="7359" y="481"/>
                  </a:cubicBezTo>
                  <a:cubicBezTo>
                    <a:pt x="6929" y="150"/>
                    <a:pt x="6397" y="0"/>
                    <a:pt x="58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 rot="897324" flipH="1">
              <a:off x="5129836" y="4918587"/>
              <a:ext cx="335857" cy="213439"/>
            </a:xfrm>
            <a:custGeom>
              <a:avLst/>
              <a:gdLst/>
              <a:ahLst/>
              <a:cxnLst/>
              <a:rect l="l" t="t" r="r" b="b"/>
              <a:pathLst>
                <a:path w="8815" h="5602" extrusionOk="0">
                  <a:moveTo>
                    <a:pt x="2739" y="0"/>
                  </a:moveTo>
                  <a:cubicBezTo>
                    <a:pt x="2064" y="0"/>
                    <a:pt x="1401" y="216"/>
                    <a:pt x="924" y="688"/>
                  </a:cubicBezTo>
                  <a:cubicBezTo>
                    <a:pt x="0" y="1601"/>
                    <a:pt x="760" y="3480"/>
                    <a:pt x="1681" y="4398"/>
                  </a:cubicBezTo>
                  <a:cubicBezTo>
                    <a:pt x="2512" y="5228"/>
                    <a:pt x="3714" y="5602"/>
                    <a:pt x="4895" y="5602"/>
                  </a:cubicBezTo>
                  <a:cubicBezTo>
                    <a:pt x="5021" y="5602"/>
                    <a:pt x="5146" y="5598"/>
                    <a:pt x="5270" y="5589"/>
                  </a:cubicBezTo>
                  <a:cubicBezTo>
                    <a:pt x="6567" y="5503"/>
                    <a:pt x="7649" y="5027"/>
                    <a:pt x="8814" y="4453"/>
                  </a:cubicBezTo>
                  <a:lnTo>
                    <a:pt x="8814" y="4453"/>
                  </a:lnTo>
                  <a:cubicBezTo>
                    <a:pt x="8771" y="4457"/>
                    <a:pt x="8728" y="4459"/>
                    <a:pt x="8686" y="4459"/>
                  </a:cubicBezTo>
                  <a:cubicBezTo>
                    <a:pt x="8191" y="4459"/>
                    <a:pt x="7717" y="4187"/>
                    <a:pt x="7366" y="3831"/>
                  </a:cubicBezTo>
                  <a:cubicBezTo>
                    <a:pt x="6984" y="3444"/>
                    <a:pt x="6717" y="2962"/>
                    <a:pt x="6422" y="2507"/>
                  </a:cubicBezTo>
                  <a:cubicBezTo>
                    <a:pt x="5819" y="1577"/>
                    <a:pt x="5046" y="707"/>
                    <a:pt x="4029" y="267"/>
                  </a:cubicBezTo>
                  <a:cubicBezTo>
                    <a:pt x="3627" y="93"/>
                    <a:pt x="3180" y="0"/>
                    <a:pt x="27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" name="Google Shape;28;p2"/>
          <p:cNvSpPr/>
          <p:nvPr/>
        </p:nvSpPr>
        <p:spPr>
          <a:xfrm>
            <a:off x="4742234" y="6590583"/>
            <a:ext cx="126455" cy="126455"/>
          </a:xfrm>
          <a:custGeom>
            <a:avLst/>
            <a:gdLst/>
            <a:ahLst/>
            <a:cxnLst/>
            <a:rect l="l" t="t" r="r" b="b"/>
            <a:pathLst>
              <a:path w="1734" h="1734" extrusionOk="0">
                <a:moveTo>
                  <a:pt x="867" y="1"/>
                </a:moveTo>
                <a:cubicBezTo>
                  <a:pt x="388" y="1"/>
                  <a:pt x="0" y="390"/>
                  <a:pt x="0" y="867"/>
                </a:cubicBezTo>
                <a:cubicBezTo>
                  <a:pt x="0" y="1346"/>
                  <a:pt x="388" y="1734"/>
                  <a:pt x="867" y="1734"/>
                </a:cubicBezTo>
                <a:cubicBezTo>
                  <a:pt x="1344" y="1734"/>
                  <a:pt x="1733" y="1346"/>
                  <a:pt x="1733" y="867"/>
                </a:cubicBezTo>
                <a:cubicBezTo>
                  <a:pt x="1733" y="389"/>
                  <a:pt x="1344" y="1"/>
                  <a:pt x="8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/>
          <p:nvPr/>
        </p:nvSpPr>
        <p:spPr>
          <a:xfrm rot="-5400000">
            <a:off x="11961079" y="2149811"/>
            <a:ext cx="447517" cy="488787"/>
          </a:xfrm>
          <a:custGeom>
            <a:avLst/>
            <a:gdLst/>
            <a:ahLst/>
            <a:cxnLst/>
            <a:rect l="l" t="t" r="r" b="b"/>
            <a:pathLst>
              <a:path w="8480" h="9262" extrusionOk="0">
                <a:moveTo>
                  <a:pt x="2725" y="0"/>
                </a:moveTo>
                <a:lnTo>
                  <a:pt x="2725" y="0"/>
                </a:lnTo>
                <a:cubicBezTo>
                  <a:pt x="2725" y="1"/>
                  <a:pt x="3200" y="3672"/>
                  <a:pt x="3186" y="3906"/>
                </a:cubicBezTo>
                <a:lnTo>
                  <a:pt x="1" y="5099"/>
                </a:lnTo>
                <a:lnTo>
                  <a:pt x="3161" y="5590"/>
                </a:lnTo>
                <a:lnTo>
                  <a:pt x="3637" y="9261"/>
                </a:lnTo>
                <a:lnTo>
                  <a:pt x="4902" y="5602"/>
                </a:lnTo>
                <a:lnTo>
                  <a:pt x="8480" y="7056"/>
                </a:lnTo>
                <a:lnTo>
                  <a:pt x="6170" y="4374"/>
                </a:lnTo>
                <a:lnTo>
                  <a:pt x="7718" y="1588"/>
                </a:lnTo>
                <a:lnTo>
                  <a:pt x="5043" y="3028"/>
                </a:lnTo>
                <a:lnTo>
                  <a:pt x="272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2"/>
          <p:cNvSpPr/>
          <p:nvPr/>
        </p:nvSpPr>
        <p:spPr>
          <a:xfrm rot="-5400000">
            <a:off x="11940426" y="1286165"/>
            <a:ext cx="126455" cy="126455"/>
          </a:xfrm>
          <a:custGeom>
            <a:avLst/>
            <a:gdLst/>
            <a:ahLst/>
            <a:cxnLst/>
            <a:rect l="l" t="t" r="r" b="b"/>
            <a:pathLst>
              <a:path w="1734" h="1734" extrusionOk="0">
                <a:moveTo>
                  <a:pt x="867" y="1"/>
                </a:moveTo>
                <a:cubicBezTo>
                  <a:pt x="388" y="1"/>
                  <a:pt x="0" y="390"/>
                  <a:pt x="0" y="867"/>
                </a:cubicBezTo>
                <a:cubicBezTo>
                  <a:pt x="0" y="1346"/>
                  <a:pt x="388" y="1734"/>
                  <a:pt x="867" y="1734"/>
                </a:cubicBezTo>
                <a:cubicBezTo>
                  <a:pt x="1344" y="1734"/>
                  <a:pt x="1733" y="1346"/>
                  <a:pt x="1733" y="867"/>
                </a:cubicBezTo>
                <a:cubicBezTo>
                  <a:pt x="1733" y="389"/>
                  <a:pt x="1344" y="1"/>
                  <a:pt x="8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1" name="Google Shape;31;p2"/>
          <p:cNvGrpSpPr/>
          <p:nvPr/>
        </p:nvGrpSpPr>
        <p:grpSpPr>
          <a:xfrm>
            <a:off x="11825078" y="3375789"/>
            <a:ext cx="541301" cy="852919"/>
            <a:chOff x="8868808" y="2251909"/>
            <a:chExt cx="405976" cy="639689"/>
          </a:xfrm>
        </p:grpSpPr>
        <p:sp>
          <p:nvSpPr>
            <p:cNvPr id="32" name="Google Shape;32;p2"/>
            <p:cNvSpPr/>
            <p:nvPr/>
          </p:nvSpPr>
          <p:spPr>
            <a:xfrm rot="-4339058" flipH="1">
              <a:off x="8959377" y="2325971"/>
              <a:ext cx="319659" cy="224676"/>
            </a:xfrm>
            <a:custGeom>
              <a:avLst/>
              <a:gdLst/>
              <a:ahLst/>
              <a:cxnLst/>
              <a:rect l="l" t="t" r="r" b="b"/>
              <a:pathLst>
                <a:path w="8390" h="5897" extrusionOk="0">
                  <a:moveTo>
                    <a:pt x="5855" y="0"/>
                  </a:moveTo>
                  <a:cubicBezTo>
                    <a:pt x="5290" y="0"/>
                    <a:pt x="4714" y="162"/>
                    <a:pt x="4228" y="450"/>
                  </a:cubicBezTo>
                  <a:cubicBezTo>
                    <a:pt x="3273" y="1013"/>
                    <a:pt x="2614" y="1971"/>
                    <a:pt x="2133" y="2969"/>
                  </a:cubicBezTo>
                  <a:cubicBezTo>
                    <a:pt x="1896" y="3458"/>
                    <a:pt x="1690" y="3968"/>
                    <a:pt x="1360" y="4401"/>
                  </a:cubicBezTo>
                  <a:cubicBezTo>
                    <a:pt x="1030" y="4831"/>
                    <a:pt x="544" y="5181"/>
                    <a:pt x="0" y="5197"/>
                  </a:cubicBezTo>
                  <a:cubicBezTo>
                    <a:pt x="1112" y="5584"/>
                    <a:pt x="2146" y="5897"/>
                    <a:pt x="3294" y="5897"/>
                  </a:cubicBezTo>
                  <a:cubicBezTo>
                    <a:pt x="3415" y="5897"/>
                    <a:pt x="3536" y="5893"/>
                    <a:pt x="3659" y="5886"/>
                  </a:cubicBezTo>
                  <a:cubicBezTo>
                    <a:pt x="4956" y="5811"/>
                    <a:pt x="6274" y="5284"/>
                    <a:pt x="7071" y="4258"/>
                  </a:cubicBezTo>
                  <a:cubicBezTo>
                    <a:pt x="7869" y="3231"/>
                    <a:pt x="8390" y="1272"/>
                    <a:pt x="7359" y="481"/>
                  </a:cubicBezTo>
                  <a:cubicBezTo>
                    <a:pt x="6929" y="150"/>
                    <a:pt x="6397" y="0"/>
                    <a:pt x="58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 rot="-4339058" flipH="1">
              <a:off x="8853564" y="2592473"/>
              <a:ext cx="335852" cy="213436"/>
            </a:xfrm>
            <a:custGeom>
              <a:avLst/>
              <a:gdLst/>
              <a:ahLst/>
              <a:cxnLst/>
              <a:rect l="l" t="t" r="r" b="b"/>
              <a:pathLst>
                <a:path w="8815" h="5602" extrusionOk="0">
                  <a:moveTo>
                    <a:pt x="2739" y="0"/>
                  </a:moveTo>
                  <a:cubicBezTo>
                    <a:pt x="2064" y="0"/>
                    <a:pt x="1401" y="216"/>
                    <a:pt x="924" y="688"/>
                  </a:cubicBezTo>
                  <a:cubicBezTo>
                    <a:pt x="0" y="1601"/>
                    <a:pt x="760" y="3480"/>
                    <a:pt x="1681" y="4398"/>
                  </a:cubicBezTo>
                  <a:cubicBezTo>
                    <a:pt x="2512" y="5228"/>
                    <a:pt x="3714" y="5602"/>
                    <a:pt x="4895" y="5602"/>
                  </a:cubicBezTo>
                  <a:cubicBezTo>
                    <a:pt x="5021" y="5602"/>
                    <a:pt x="5146" y="5598"/>
                    <a:pt x="5270" y="5589"/>
                  </a:cubicBezTo>
                  <a:cubicBezTo>
                    <a:pt x="6567" y="5503"/>
                    <a:pt x="7649" y="5027"/>
                    <a:pt x="8814" y="4453"/>
                  </a:cubicBezTo>
                  <a:lnTo>
                    <a:pt x="8814" y="4453"/>
                  </a:lnTo>
                  <a:cubicBezTo>
                    <a:pt x="8771" y="4457"/>
                    <a:pt x="8728" y="4459"/>
                    <a:pt x="8686" y="4459"/>
                  </a:cubicBezTo>
                  <a:cubicBezTo>
                    <a:pt x="8191" y="4459"/>
                    <a:pt x="7717" y="4187"/>
                    <a:pt x="7366" y="3831"/>
                  </a:cubicBezTo>
                  <a:cubicBezTo>
                    <a:pt x="6984" y="3444"/>
                    <a:pt x="6717" y="2962"/>
                    <a:pt x="6422" y="2507"/>
                  </a:cubicBezTo>
                  <a:cubicBezTo>
                    <a:pt x="5819" y="1577"/>
                    <a:pt x="5046" y="707"/>
                    <a:pt x="4029" y="267"/>
                  </a:cubicBezTo>
                  <a:cubicBezTo>
                    <a:pt x="3627" y="93"/>
                    <a:pt x="3180" y="0"/>
                    <a:pt x="27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" name="Google Shape;34;p2"/>
          <p:cNvGrpSpPr/>
          <p:nvPr/>
        </p:nvGrpSpPr>
        <p:grpSpPr>
          <a:xfrm flipH="1">
            <a:off x="11558100" y="6316086"/>
            <a:ext cx="736003" cy="675421"/>
            <a:chOff x="0" y="4653517"/>
            <a:chExt cx="636608" cy="584207"/>
          </a:xfrm>
        </p:grpSpPr>
        <p:sp>
          <p:nvSpPr>
            <p:cNvPr id="35" name="Google Shape;35;p2"/>
            <p:cNvSpPr/>
            <p:nvPr/>
          </p:nvSpPr>
          <p:spPr>
            <a:xfrm>
              <a:off x="247721" y="4653517"/>
              <a:ext cx="230922" cy="212928"/>
            </a:xfrm>
            <a:custGeom>
              <a:avLst/>
              <a:gdLst/>
              <a:ahLst/>
              <a:cxnLst/>
              <a:rect l="l" t="t" r="r" b="b"/>
              <a:pathLst>
                <a:path w="4222" h="3893" extrusionOk="0">
                  <a:moveTo>
                    <a:pt x="2112" y="0"/>
                  </a:moveTo>
                  <a:cubicBezTo>
                    <a:pt x="1993" y="0"/>
                    <a:pt x="1873" y="11"/>
                    <a:pt x="1751" y="34"/>
                  </a:cubicBezTo>
                  <a:cubicBezTo>
                    <a:pt x="696" y="233"/>
                    <a:pt x="1" y="1250"/>
                    <a:pt x="199" y="2306"/>
                  </a:cubicBezTo>
                  <a:cubicBezTo>
                    <a:pt x="374" y="3241"/>
                    <a:pt x="1191" y="3893"/>
                    <a:pt x="2109" y="3893"/>
                  </a:cubicBezTo>
                  <a:cubicBezTo>
                    <a:pt x="2228" y="3893"/>
                    <a:pt x="2349" y="3882"/>
                    <a:pt x="2470" y="3859"/>
                  </a:cubicBezTo>
                  <a:cubicBezTo>
                    <a:pt x="3527" y="3660"/>
                    <a:pt x="4222" y="2643"/>
                    <a:pt x="4024" y="1588"/>
                  </a:cubicBezTo>
                  <a:cubicBezTo>
                    <a:pt x="3848" y="653"/>
                    <a:pt x="3030" y="0"/>
                    <a:pt x="21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04318" y="4892650"/>
              <a:ext cx="232290" cy="212928"/>
            </a:xfrm>
            <a:custGeom>
              <a:avLst/>
              <a:gdLst/>
              <a:ahLst/>
              <a:cxnLst/>
              <a:rect l="l" t="t" r="r" b="b"/>
              <a:pathLst>
                <a:path w="4247" h="3893" extrusionOk="0">
                  <a:moveTo>
                    <a:pt x="2122" y="1"/>
                  </a:moveTo>
                  <a:cubicBezTo>
                    <a:pt x="1218" y="1"/>
                    <a:pt x="407" y="633"/>
                    <a:pt x="217" y="1553"/>
                  </a:cubicBezTo>
                  <a:cubicBezTo>
                    <a:pt x="0" y="2605"/>
                    <a:pt x="677" y="3635"/>
                    <a:pt x="1729" y="3852"/>
                  </a:cubicBezTo>
                  <a:cubicBezTo>
                    <a:pt x="1862" y="3880"/>
                    <a:pt x="1994" y="3893"/>
                    <a:pt x="2124" y="3893"/>
                  </a:cubicBezTo>
                  <a:cubicBezTo>
                    <a:pt x="3028" y="3893"/>
                    <a:pt x="3838" y="3260"/>
                    <a:pt x="4029" y="2340"/>
                  </a:cubicBezTo>
                  <a:cubicBezTo>
                    <a:pt x="4246" y="1288"/>
                    <a:pt x="3569" y="258"/>
                    <a:pt x="2516" y="41"/>
                  </a:cubicBezTo>
                  <a:cubicBezTo>
                    <a:pt x="2384" y="14"/>
                    <a:pt x="2252" y="1"/>
                    <a:pt x="21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0" y="4799885"/>
              <a:ext cx="233712" cy="212873"/>
            </a:xfrm>
            <a:custGeom>
              <a:avLst/>
              <a:gdLst/>
              <a:ahLst/>
              <a:cxnLst/>
              <a:rect l="l" t="t" r="r" b="b"/>
              <a:pathLst>
                <a:path w="4273" h="3892" extrusionOk="0">
                  <a:moveTo>
                    <a:pt x="2136" y="0"/>
                  </a:moveTo>
                  <a:cubicBezTo>
                    <a:pt x="1638" y="0"/>
                    <a:pt x="1140" y="190"/>
                    <a:pt x="761" y="570"/>
                  </a:cubicBezTo>
                  <a:cubicBezTo>
                    <a:pt x="1" y="1329"/>
                    <a:pt x="1" y="2562"/>
                    <a:pt x="761" y="3321"/>
                  </a:cubicBezTo>
                  <a:cubicBezTo>
                    <a:pt x="1140" y="3701"/>
                    <a:pt x="1638" y="3891"/>
                    <a:pt x="2136" y="3891"/>
                  </a:cubicBezTo>
                  <a:cubicBezTo>
                    <a:pt x="2634" y="3891"/>
                    <a:pt x="3132" y="3701"/>
                    <a:pt x="3512" y="3321"/>
                  </a:cubicBezTo>
                  <a:cubicBezTo>
                    <a:pt x="4272" y="2562"/>
                    <a:pt x="4272" y="1329"/>
                    <a:pt x="3512" y="570"/>
                  </a:cubicBezTo>
                  <a:cubicBezTo>
                    <a:pt x="3132" y="190"/>
                    <a:pt x="2634" y="0"/>
                    <a:pt x="2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79336" y="4781179"/>
              <a:ext cx="89645" cy="456539"/>
            </a:xfrm>
            <a:custGeom>
              <a:avLst/>
              <a:gdLst/>
              <a:ahLst/>
              <a:cxnLst/>
              <a:rect l="l" t="t" r="r" b="b"/>
              <a:pathLst>
                <a:path w="1639" h="8347" extrusionOk="0">
                  <a:moveTo>
                    <a:pt x="1529" y="0"/>
                  </a:moveTo>
                  <a:cubicBezTo>
                    <a:pt x="1485" y="0"/>
                    <a:pt x="1443" y="28"/>
                    <a:pt x="1430" y="73"/>
                  </a:cubicBezTo>
                  <a:cubicBezTo>
                    <a:pt x="1304" y="508"/>
                    <a:pt x="1182" y="974"/>
                    <a:pt x="1053" y="1495"/>
                  </a:cubicBezTo>
                  <a:cubicBezTo>
                    <a:pt x="512" y="3694"/>
                    <a:pt x="159" y="5964"/>
                    <a:pt x="5" y="8241"/>
                  </a:cubicBezTo>
                  <a:cubicBezTo>
                    <a:pt x="1" y="8295"/>
                    <a:pt x="42" y="8342"/>
                    <a:pt x="98" y="8346"/>
                  </a:cubicBezTo>
                  <a:lnTo>
                    <a:pt x="104" y="8346"/>
                  </a:lnTo>
                  <a:cubicBezTo>
                    <a:pt x="156" y="8346"/>
                    <a:pt x="201" y="8305"/>
                    <a:pt x="205" y="8254"/>
                  </a:cubicBezTo>
                  <a:cubicBezTo>
                    <a:pt x="360" y="5989"/>
                    <a:pt x="710" y="3730"/>
                    <a:pt x="1248" y="1543"/>
                  </a:cubicBezTo>
                  <a:cubicBezTo>
                    <a:pt x="1376" y="1024"/>
                    <a:pt x="1497" y="561"/>
                    <a:pt x="1623" y="127"/>
                  </a:cubicBezTo>
                  <a:cubicBezTo>
                    <a:pt x="1639" y="75"/>
                    <a:pt x="1608" y="19"/>
                    <a:pt x="1554" y="3"/>
                  </a:cubicBezTo>
                  <a:cubicBezTo>
                    <a:pt x="1546" y="1"/>
                    <a:pt x="1537" y="0"/>
                    <a:pt x="1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68163" y="5001879"/>
              <a:ext cx="158342" cy="235845"/>
            </a:xfrm>
            <a:custGeom>
              <a:avLst/>
              <a:gdLst/>
              <a:ahLst/>
              <a:cxnLst/>
              <a:rect l="l" t="t" r="r" b="b"/>
              <a:pathLst>
                <a:path w="2895" h="4312" extrusionOk="0">
                  <a:moveTo>
                    <a:pt x="2782" y="0"/>
                  </a:moveTo>
                  <a:cubicBezTo>
                    <a:pt x="2753" y="0"/>
                    <a:pt x="2724" y="13"/>
                    <a:pt x="2704" y="38"/>
                  </a:cubicBezTo>
                  <a:cubicBezTo>
                    <a:pt x="2297" y="550"/>
                    <a:pt x="1943" y="1030"/>
                    <a:pt x="1617" y="1506"/>
                  </a:cubicBezTo>
                  <a:cubicBezTo>
                    <a:pt x="1043" y="2341"/>
                    <a:pt x="508" y="3237"/>
                    <a:pt x="26" y="4166"/>
                  </a:cubicBezTo>
                  <a:cubicBezTo>
                    <a:pt x="0" y="4214"/>
                    <a:pt x="19" y="4274"/>
                    <a:pt x="68" y="4300"/>
                  </a:cubicBezTo>
                  <a:cubicBezTo>
                    <a:pt x="84" y="4307"/>
                    <a:pt x="99" y="4311"/>
                    <a:pt x="115" y="4311"/>
                  </a:cubicBezTo>
                  <a:cubicBezTo>
                    <a:pt x="151" y="4311"/>
                    <a:pt x="186" y="4291"/>
                    <a:pt x="204" y="4256"/>
                  </a:cubicBezTo>
                  <a:cubicBezTo>
                    <a:pt x="683" y="3334"/>
                    <a:pt x="1213" y="2445"/>
                    <a:pt x="1783" y="1618"/>
                  </a:cubicBezTo>
                  <a:cubicBezTo>
                    <a:pt x="2106" y="1146"/>
                    <a:pt x="2458" y="670"/>
                    <a:pt x="2861" y="162"/>
                  </a:cubicBezTo>
                  <a:cubicBezTo>
                    <a:pt x="2895" y="118"/>
                    <a:pt x="2888" y="55"/>
                    <a:pt x="2844" y="21"/>
                  </a:cubicBezTo>
                  <a:cubicBezTo>
                    <a:pt x="2826" y="7"/>
                    <a:pt x="2804" y="0"/>
                    <a:pt x="27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13058" y="4917920"/>
              <a:ext cx="68478" cy="319802"/>
            </a:xfrm>
            <a:custGeom>
              <a:avLst/>
              <a:gdLst/>
              <a:ahLst/>
              <a:cxnLst/>
              <a:rect l="l" t="t" r="r" b="b"/>
              <a:pathLst>
                <a:path w="1252" h="5847" extrusionOk="0">
                  <a:moveTo>
                    <a:pt x="109" y="1"/>
                  </a:moveTo>
                  <a:cubicBezTo>
                    <a:pt x="104" y="1"/>
                    <a:pt x="99" y="1"/>
                    <a:pt x="95" y="2"/>
                  </a:cubicBezTo>
                  <a:cubicBezTo>
                    <a:pt x="39" y="9"/>
                    <a:pt x="1" y="60"/>
                    <a:pt x="8" y="114"/>
                  </a:cubicBezTo>
                  <a:cubicBezTo>
                    <a:pt x="79" y="654"/>
                    <a:pt x="150" y="1194"/>
                    <a:pt x="230" y="1731"/>
                  </a:cubicBezTo>
                  <a:cubicBezTo>
                    <a:pt x="434" y="3142"/>
                    <a:pt x="635" y="4209"/>
                    <a:pt x="886" y="5191"/>
                  </a:cubicBezTo>
                  <a:cubicBezTo>
                    <a:pt x="936" y="5387"/>
                    <a:pt x="989" y="5578"/>
                    <a:pt x="1045" y="5774"/>
                  </a:cubicBezTo>
                  <a:cubicBezTo>
                    <a:pt x="1056" y="5819"/>
                    <a:pt x="1096" y="5846"/>
                    <a:pt x="1141" y="5846"/>
                  </a:cubicBezTo>
                  <a:cubicBezTo>
                    <a:pt x="1149" y="5846"/>
                    <a:pt x="1158" y="5845"/>
                    <a:pt x="1168" y="5845"/>
                  </a:cubicBezTo>
                  <a:cubicBezTo>
                    <a:pt x="1221" y="5830"/>
                    <a:pt x="1252" y="5774"/>
                    <a:pt x="1236" y="5722"/>
                  </a:cubicBezTo>
                  <a:cubicBezTo>
                    <a:pt x="1183" y="5528"/>
                    <a:pt x="1130" y="5337"/>
                    <a:pt x="1081" y="5144"/>
                  </a:cubicBezTo>
                  <a:cubicBezTo>
                    <a:pt x="831" y="4169"/>
                    <a:pt x="630" y="3108"/>
                    <a:pt x="429" y="1703"/>
                  </a:cubicBezTo>
                  <a:cubicBezTo>
                    <a:pt x="348" y="1166"/>
                    <a:pt x="277" y="627"/>
                    <a:pt x="207" y="88"/>
                  </a:cubicBezTo>
                  <a:cubicBezTo>
                    <a:pt x="200" y="38"/>
                    <a:pt x="156" y="1"/>
                    <a:pt x="1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" name="Google Shape;41;p2"/>
          <p:cNvSpPr/>
          <p:nvPr/>
        </p:nvSpPr>
        <p:spPr>
          <a:xfrm rot="-5400000">
            <a:off x="2515361" y="6704189"/>
            <a:ext cx="126455" cy="126455"/>
          </a:xfrm>
          <a:custGeom>
            <a:avLst/>
            <a:gdLst/>
            <a:ahLst/>
            <a:cxnLst/>
            <a:rect l="l" t="t" r="r" b="b"/>
            <a:pathLst>
              <a:path w="1734" h="1734" extrusionOk="0">
                <a:moveTo>
                  <a:pt x="867" y="1"/>
                </a:moveTo>
                <a:cubicBezTo>
                  <a:pt x="388" y="1"/>
                  <a:pt x="0" y="390"/>
                  <a:pt x="0" y="867"/>
                </a:cubicBezTo>
                <a:cubicBezTo>
                  <a:pt x="0" y="1346"/>
                  <a:pt x="388" y="1734"/>
                  <a:pt x="867" y="1734"/>
                </a:cubicBezTo>
                <a:cubicBezTo>
                  <a:pt x="1344" y="1734"/>
                  <a:pt x="1733" y="1346"/>
                  <a:pt x="1733" y="867"/>
                </a:cubicBezTo>
                <a:cubicBezTo>
                  <a:pt x="1733" y="389"/>
                  <a:pt x="1344" y="1"/>
                  <a:pt x="8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2"/>
          <p:cNvSpPr/>
          <p:nvPr/>
        </p:nvSpPr>
        <p:spPr>
          <a:xfrm rot="-5400000">
            <a:off x="1038012" y="-214282"/>
            <a:ext cx="447517" cy="488787"/>
          </a:xfrm>
          <a:custGeom>
            <a:avLst/>
            <a:gdLst/>
            <a:ahLst/>
            <a:cxnLst/>
            <a:rect l="l" t="t" r="r" b="b"/>
            <a:pathLst>
              <a:path w="8480" h="9262" extrusionOk="0">
                <a:moveTo>
                  <a:pt x="2725" y="0"/>
                </a:moveTo>
                <a:lnTo>
                  <a:pt x="2725" y="0"/>
                </a:lnTo>
                <a:cubicBezTo>
                  <a:pt x="2725" y="1"/>
                  <a:pt x="3200" y="3672"/>
                  <a:pt x="3186" y="3906"/>
                </a:cubicBezTo>
                <a:lnTo>
                  <a:pt x="1" y="5099"/>
                </a:lnTo>
                <a:lnTo>
                  <a:pt x="3161" y="5590"/>
                </a:lnTo>
                <a:lnTo>
                  <a:pt x="3637" y="9261"/>
                </a:lnTo>
                <a:lnTo>
                  <a:pt x="4902" y="5602"/>
                </a:lnTo>
                <a:lnTo>
                  <a:pt x="8480" y="7056"/>
                </a:lnTo>
                <a:lnTo>
                  <a:pt x="6170" y="4374"/>
                </a:lnTo>
                <a:lnTo>
                  <a:pt x="7718" y="1588"/>
                </a:lnTo>
                <a:lnTo>
                  <a:pt x="5043" y="3028"/>
                </a:lnTo>
                <a:lnTo>
                  <a:pt x="272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3" name="Google Shape;43;p2"/>
          <p:cNvGrpSpPr/>
          <p:nvPr/>
        </p:nvGrpSpPr>
        <p:grpSpPr>
          <a:xfrm>
            <a:off x="6256844" y="-224164"/>
            <a:ext cx="851235" cy="508555"/>
            <a:chOff x="3966334" y="-168123"/>
            <a:chExt cx="638426" cy="381416"/>
          </a:xfrm>
        </p:grpSpPr>
        <p:sp>
          <p:nvSpPr>
            <p:cNvPr id="44" name="Google Shape;44;p2"/>
            <p:cNvSpPr/>
            <p:nvPr/>
          </p:nvSpPr>
          <p:spPr>
            <a:xfrm rot="897324" flipH="1">
              <a:off x="4261519" y="-48827"/>
              <a:ext cx="319664" cy="224679"/>
            </a:xfrm>
            <a:custGeom>
              <a:avLst/>
              <a:gdLst/>
              <a:ahLst/>
              <a:cxnLst/>
              <a:rect l="l" t="t" r="r" b="b"/>
              <a:pathLst>
                <a:path w="8390" h="5897" extrusionOk="0">
                  <a:moveTo>
                    <a:pt x="5855" y="0"/>
                  </a:moveTo>
                  <a:cubicBezTo>
                    <a:pt x="5290" y="0"/>
                    <a:pt x="4714" y="162"/>
                    <a:pt x="4228" y="450"/>
                  </a:cubicBezTo>
                  <a:cubicBezTo>
                    <a:pt x="3273" y="1013"/>
                    <a:pt x="2614" y="1971"/>
                    <a:pt x="2133" y="2969"/>
                  </a:cubicBezTo>
                  <a:cubicBezTo>
                    <a:pt x="1896" y="3458"/>
                    <a:pt x="1690" y="3968"/>
                    <a:pt x="1360" y="4401"/>
                  </a:cubicBezTo>
                  <a:cubicBezTo>
                    <a:pt x="1030" y="4831"/>
                    <a:pt x="544" y="5181"/>
                    <a:pt x="0" y="5197"/>
                  </a:cubicBezTo>
                  <a:cubicBezTo>
                    <a:pt x="1112" y="5584"/>
                    <a:pt x="2146" y="5897"/>
                    <a:pt x="3294" y="5897"/>
                  </a:cubicBezTo>
                  <a:cubicBezTo>
                    <a:pt x="3415" y="5897"/>
                    <a:pt x="3536" y="5893"/>
                    <a:pt x="3659" y="5886"/>
                  </a:cubicBezTo>
                  <a:cubicBezTo>
                    <a:pt x="4956" y="5811"/>
                    <a:pt x="6274" y="5284"/>
                    <a:pt x="7071" y="4258"/>
                  </a:cubicBezTo>
                  <a:cubicBezTo>
                    <a:pt x="7869" y="3231"/>
                    <a:pt x="8390" y="1272"/>
                    <a:pt x="7359" y="481"/>
                  </a:cubicBezTo>
                  <a:cubicBezTo>
                    <a:pt x="6929" y="150"/>
                    <a:pt x="6397" y="0"/>
                    <a:pt x="58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 rot="897324" flipH="1">
              <a:off x="3988186" y="-128401"/>
              <a:ext cx="335857" cy="213439"/>
            </a:xfrm>
            <a:custGeom>
              <a:avLst/>
              <a:gdLst/>
              <a:ahLst/>
              <a:cxnLst/>
              <a:rect l="l" t="t" r="r" b="b"/>
              <a:pathLst>
                <a:path w="8815" h="5602" extrusionOk="0">
                  <a:moveTo>
                    <a:pt x="2739" y="0"/>
                  </a:moveTo>
                  <a:cubicBezTo>
                    <a:pt x="2064" y="0"/>
                    <a:pt x="1401" y="216"/>
                    <a:pt x="924" y="688"/>
                  </a:cubicBezTo>
                  <a:cubicBezTo>
                    <a:pt x="0" y="1601"/>
                    <a:pt x="760" y="3480"/>
                    <a:pt x="1681" y="4398"/>
                  </a:cubicBezTo>
                  <a:cubicBezTo>
                    <a:pt x="2512" y="5228"/>
                    <a:pt x="3714" y="5602"/>
                    <a:pt x="4895" y="5602"/>
                  </a:cubicBezTo>
                  <a:cubicBezTo>
                    <a:pt x="5021" y="5602"/>
                    <a:pt x="5146" y="5598"/>
                    <a:pt x="5270" y="5589"/>
                  </a:cubicBezTo>
                  <a:cubicBezTo>
                    <a:pt x="6567" y="5503"/>
                    <a:pt x="7649" y="5027"/>
                    <a:pt x="8814" y="4453"/>
                  </a:cubicBezTo>
                  <a:lnTo>
                    <a:pt x="8814" y="4453"/>
                  </a:lnTo>
                  <a:cubicBezTo>
                    <a:pt x="8771" y="4457"/>
                    <a:pt x="8728" y="4459"/>
                    <a:pt x="8686" y="4459"/>
                  </a:cubicBezTo>
                  <a:cubicBezTo>
                    <a:pt x="8191" y="4459"/>
                    <a:pt x="7717" y="4187"/>
                    <a:pt x="7366" y="3831"/>
                  </a:cubicBezTo>
                  <a:cubicBezTo>
                    <a:pt x="6984" y="3444"/>
                    <a:pt x="6717" y="2962"/>
                    <a:pt x="6422" y="2507"/>
                  </a:cubicBezTo>
                  <a:cubicBezTo>
                    <a:pt x="5819" y="1577"/>
                    <a:pt x="5046" y="707"/>
                    <a:pt x="4029" y="267"/>
                  </a:cubicBezTo>
                  <a:cubicBezTo>
                    <a:pt x="3627" y="93"/>
                    <a:pt x="3180" y="0"/>
                    <a:pt x="27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" name="Google Shape;46;p2"/>
          <p:cNvSpPr/>
          <p:nvPr/>
        </p:nvSpPr>
        <p:spPr>
          <a:xfrm flipH="1">
            <a:off x="9327331" y="-159715"/>
            <a:ext cx="447517" cy="488787"/>
          </a:xfrm>
          <a:custGeom>
            <a:avLst/>
            <a:gdLst/>
            <a:ahLst/>
            <a:cxnLst/>
            <a:rect l="l" t="t" r="r" b="b"/>
            <a:pathLst>
              <a:path w="8480" h="9262" extrusionOk="0">
                <a:moveTo>
                  <a:pt x="2725" y="0"/>
                </a:moveTo>
                <a:lnTo>
                  <a:pt x="2725" y="0"/>
                </a:lnTo>
                <a:cubicBezTo>
                  <a:pt x="2725" y="1"/>
                  <a:pt x="3200" y="3672"/>
                  <a:pt x="3186" y="3906"/>
                </a:cubicBezTo>
                <a:lnTo>
                  <a:pt x="1" y="5099"/>
                </a:lnTo>
                <a:lnTo>
                  <a:pt x="3161" y="5590"/>
                </a:lnTo>
                <a:lnTo>
                  <a:pt x="3637" y="9261"/>
                </a:lnTo>
                <a:lnTo>
                  <a:pt x="4902" y="5602"/>
                </a:lnTo>
                <a:lnTo>
                  <a:pt x="8480" y="7056"/>
                </a:lnTo>
                <a:lnTo>
                  <a:pt x="6170" y="4374"/>
                </a:lnTo>
                <a:lnTo>
                  <a:pt x="7718" y="1588"/>
                </a:lnTo>
                <a:lnTo>
                  <a:pt x="5043" y="3028"/>
                </a:lnTo>
                <a:lnTo>
                  <a:pt x="272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2"/>
          <p:cNvSpPr/>
          <p:nvPr/>
        </p:nvSpPr>
        <p:spPr>
          <a:xfrm>
            <a:off x="-221553" y="1453629"/>
            <a:ext cx="447517" cy="488787"/>
          </a:xfrm>
          <a:custGeom>
            <a:avLst/>
            <a:gdLst/>
            <a:ahLst/>
            <a:cxnLst/>
            <a:rect l="l" t="t" r="r" b="b"/>
            <a:pathLst>
              <a:path w="8480" h="9262" extrusionOk="0">
                <a:moveTo>
                  <a:pt x="2725" y="0"/>
                </a:moveTo>
                <a:lnTo>
                  <a:pt x="2725" y="0"/>
                </a:lnTo>
                <a:cubicBezTo>
                  <a:pt x="2725" y="1"/>
                  <a:pt x="3200" y="3672"/>
                  <a:pt x="3186" y="3906"/>
                </a:cubicBezTo>
                <a:lnTo>
                  <a:pt x="1" y="5099"/>
                </a:lnTo>
                <a:lnTo>
                  <a:pt x="3161" y="5590"/>
                </a:lnTo>
                <a:lnTo>
                  <a:pt x="3637" y="9261"/>
                </a:lnTo>
                <a:lnTo>
                  <a:pt x="4902" y="5602"/>
                </a:lnTo>
                <a:lnTo>
                  <a:pt x="8480" y="7056"/>
                </a:lnTo>
                <a:lnTo>
                  <a:pt x="6170" y="4374"/>
                </a:lnTo>
                <a:lnTo>
                  <a:pt x="7718" y="1588"/>
                </a:lnTo>
                <a:lnTo>
                  <a:pt x="5043" y="3028"/>
                </a:lnTo>
                <a:lnTo>
                  <a:pt x="272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2"/>
          <p:cNvSpPr/>
          <p:nvPr/>
        </p:nvSpPr>
        <p:spPr>
          <a:xfrm>
            <a:off x="10603247" y="127417"/>
            <a:ext cx="126455" cy="126455"/>
          </a:xfrm>
          <a:custGeom>
            <a:avLst/>
            <a:gdLst/>
            <a:ahLst/>
            <a:cxnLst/>
            <a:rect l="l" t="t" r="r" b="b"/>
            <a:pathLst>
              <a:path w="1734" h="1734" extrusionOk="0">
                <a:moveTo>
                  <a:pt x="867" y="1"/>
                </a:moveTo>
                <a:cubicBezTo>
                  <a:pt x="388" y="1"/>
                  <a:pt x="0" y="390"/>
                  <a:pt x="0" y="867"/>
                </a:cubicBezTo>
                <a:cubicBezTo>
                  <a:pt x="0" y="1346"/>
                  <a:pt x="388" y="1734"/>
                  <a:pt x="867" y="1734"/>
                </a:cubicBezTo>
                <a:cubicBezTo>
                  <a:pt x="1344" y="1734"/>
                  <a:pt x="1733" y="1346"/>
                  <a:pt x="1733" y="867"/>
                </a:cubicBezTo>
                <a:cubicBezTo>
                  <a:pt x="1733" y="389"/>
                  <a:pt x="1344" y="1"/>
                  <a:pt x="8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9" name="Google Shape;49;p2"/>
          <p:cNvGrpSpPr/>
          <p:nvPr/>
        </p:nvGrpSpPr>
        <p:grpSpPr>
          <a:xfrm>
            <a:off x="-61781" y="4321059"/>
            <a:ext cx="355836" cy="771260"/>
            <a:chOff x="-46336" y="3240794"/>
            <a:chExt cx="266877" cy="578445"/>
          </a:xfrm>
        </p:grpSpPr>
        <p:sp>
          <p:nvSpPr>
            <p:cNvPr id="50" name="Google Shape;50;p2"/>
            <p:cNvSpPr/>
            <p:nvPr/>
          </p:nvSpPr>
          <p:spPr>
            <a:xfrm rot="-5365937" flipH="1">
              <a:off x="-53200" y="3289390"/>
              <a:ext cx="319654" cy="224672"/>
            </a:xfrm>
            <a:custGeom>
              <a:avLst/>
              <a:gdLst/>
              <a:ahLst/>
              <a:cxnLst/>
              <a:rect l="l" t="t" r="r" b="b"/>
              <a:pathLst>
                <a:path w="8390" h="5897" extrusionOk="0">
                  <a:moveTo>
                    <a:pt x="5855" y="0"/>
                  </a:moveTo>
                  <a:cubicBezTo>
                    <a:pt x="5290" y="0"/>
                    <a:pt x="4714" y="162"/>
                    <a:pt x="4228" y="450"/>
                  </a:cubicBezTo>
                  <a:cubicBezTo>
                    <a:pt x="3273" y="1013"/>
                    <a:pt x="2614" y="1971"/>
                    <a:pt x="2133" y="2969"/>
                  </a:cubicBezTo>
                  <a:cubicBezTo>
                    <a:pt x="1896" y="3458"/>
                    <a:pt x="1690" y="3968"/>
                    <a:pt x="1360" y="4401"/>
                  </a:cubicBezTo>
                  <a:cubicBezTo>
                    <a:pt x="1030" y="4831"/>
                    <a:pt x="544" y="5181"/>
                    <a:pt x="0" y="5197"/>
                  </a:cubicBezTo>
                  <a:cubicBezTo>
                    <a:pt x="1112" y="5584"/>
                    <a:pt x="2146" y="5897"/>
                    <a:pt x="3294" y="5897"/>
                  </a:cubicBezTo>
                  <a:cubicBezTo>
                    <a:pt x="3415" y="5897"/>
                    <a:pt x="3536" y="5893"/>
                    <a:pt x="3659" y="5886"/>
                  </a:cubicBezTo>
                  <a:cubicBezTo>
                    <a:pt x="4956" y="5811"/>
                    <a:pt x="6274" y="5284"/>
                    <a:pt x="7071" y="4258"/>
                  </a:cubicBezTo>
                  <a:cubicBezTo>
                    <a:pt x="7869" y="3231"/>
                    <a:pt x="8390" y="1272"/>
                    <a:pt x="7359" y="481"/>
                  </a:cubicBezTo>
                  <a:cubicBezTo>
                    <a:pt x="6929" y="150"/>
                    <a:pt x="6397" y="0"/>
                    <a:pt x="58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 rot="-5365937" flipH="1">
              <a:off x="-105884" y="3543551"/>
              <a:ext cx="335846" cy="213433"/>
            </a:xfrm>
            <a:custGeom>
              <a:avLst/>
              <a:gdLst/>
              <a:ahLst/>
              <a:cxnLst/>
              <a:rect l="l" t="t" r="r" b="b"/>
              <a:pathLst>
                <a:path w="8815" h="5602" extrusionOk="0">
                  <a:moveTo>
                    <a:pt x="2739" y="0"/>
                  </a:moveTo>
                  <a:cubicBezTo>
                    <a:pt x="2064" y="0"/>
                    <a:pt x="1401" y="216"/>
                    <a:pt x="924" y="688"/>
                  </a:cubicBezTo>
                  <a:cubicBezTo>
                    <a:pt x="0" y="1601"/>
                    <a:pt x="760" y="3480"/>
                    <a:pt x="1681" y="4398"/>
                  </a:cubicBezTo>
                  <a:cubicBezTo>
                    <a:pt x="2512" y="5228"/>
                    <a:pt x="3714" y="5602"/>
                    <a:pt x="4895" y="5602"/>
                  </a:cubicBezTo>
                  <a:cubicBezTo>
                    <a:pt x="5021" y="5602"/>
                    <a:pt x="5146" y="5598"/>
                    <a:pt x="5270" y="5589"/>
                  </a:cubicBezTo>
                  <a:cubicBezTo>
                    <a:pt x="6567" y="5503"/>
                    <a:pt x="7649" y="5027"/>
                    <a:pt x="8814" y="4453"/>
                  </a:cubicBezTo>
                  <a:lnTo>
                    <a:pt x="8814" y="4453"/>
                  </a:lnTo>
                  <a:cubicBezTo>
                    <a:pt x="8771" y="4457"/>
                    <a:pt x="8728" y="4459"/>
                    <a:pt x="8686" y="4459"/>
                  </a:cubicBezTo>
                  <a:cubicBezTo>
                    <a:pt x="8191" y="4459"/>
                    <a:pt x="7717" y="4187"/>
                    <a:pt x="7366" y="3831"/>
                  </a:cubicBezTo>
                  <a:cubicBezTo>
                    <a:pt x="6984" y="3444"/>
                    <a:pt x="6717" y="2962"/>
                    <a:pt x="6422" y="2507"/>
                  </a:cubicBezTo>
                  <a:cubicBezTo>
                    <a:pt x="5819" y="1577"/>
                    <a:pt x="5046" y="707"/>
                    <a:pt x="4029" y="267"/>
                  </a:cubicBezTo>
                  <a:cubicBezTo>
                    <a:pt x="3627" y="93"/>
                    <a:pt x="3180" y="0"/>
                    <a:pt x="27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" name="Google Shape;52;p2"/>
          <p:cNvGrpSpPr/>
          <p:nvPr/>
        </p:nvGrpSpPr>
        <p:grpSpPr>
          <a:xfrm>
            <a:off x="2334563" y="-248063"/>
            <a:ext cx="863112" cy="593771"/>
            <a:chOff x="1666375" y="-186047"/>
            <a:chExt cx="647334" cy="445328"/>
          </a:xfrm>
        </p:grpSpPr>
        <p:sp>
          <p:nvSpPr>
            <p:cNvPr id="53" name="Google Shape;53;p2"/>
            <p:cNvSpPr/>
            <p:nvPr/>
          </p:nvSpPr>
          <p:spPr>
            <a:xfrm rot="-1524193" flipH="1">
              <a:off x="1961299" y="-128342"/>
              <a:ext cx="319671" cy="224684"/>
            </a:xfrm>
            <a:custGeom>
              <a:avLst/>
              <a:gdLst/>
              <a:ahLst/>
              <a:cxnLst/>
              <a:rect l="l" t="t" r="r" b="b"/>
              <a:pathLst>
                <a:path w="8390" h="5897" extrusionOk="0">
                  <a:moveTo>
                    <a:pt x="5855" y="0"/>
                  </a:moveTo>
                  <a:cubicBezTo>
                    <a:pt x="5290" y="0"/>
                    <a:pt x="4714" y="162"/>
                    <a:pt x="4228" y="450"/>
                  </a:cubicBezTo>
                  <a:cubicBezTo>
                    <a:pt x="3273" y="1013"/>
                    <a:pt x="2614" y="1971"/>
                    <a:pt x="2133" y="2969"/>
                  </a:cubicBezTo>
                  <a:cubicBezTo>
                    <a:pt x="1896" y="3458"/>
                    <a:pt x="1690" y="3968"/>
                    <a:pt x="1360" y="4401"/>
                  </a:cubicBezTo>
                  <a:cubicBezTo>
                    <a:pt x="1030" y="4831"/>
                    <a:pt x="544" y="5181"/>
                    <a:pt x="0" y="5197"/>
                  </a:cubicBezTo>
                  <a:cubicBezTo>
                    <a:pt x="1112" y="5584"/>
                    <a:pt x="2146" y="5897"/>
                    <a:pt x="3294" y="5897"/>
                  </a:cubicBezTo>
                  <a:cubicBezTo>
                    <a:pt x="3415" y="5897"/>
                    <a:pt x="3536" y="5893"/>
                    <a:pt x="3659" y="5886"/>
                  </a:cubicBezTo>
                  <a:cubicBezTo>
                    <a:pt x="4956" y="5811"/>
                    <a:pt x="6274" y="5284"/>
                    <a:pt x="7071" y="4258"/>
                  </a:cubicBezTo>
                  <a:cubicBezTo>
                    <a:pt x="7869" y="3231"/>
                    <a:pt x="8390" y="1272"/>
                    <a:pt x="7359" y="481"/>
                  </a:cubicBezTo>
                  <a:cubicBezTo>
                    <a:pt x="6929" y="150"/>
                    <a:pt x="6397" y="0"/>
                    <a:pt x="58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 rot="-1524193" flipH="1">
              <a:off x="1695920" y="-15886"/>
              <a:ext cx="335865" cy="213445"/>
            </a:xfrm>
            <a:custGeom>
              <a:avLst/>
              <a:gdLst/>
              <a:ahLst/>
              <a:cxnLst/>
              <a:rect l="l" t="t" r="r" b="b"/>
              <a:pathLst>
                <a:path w="8815" h="5602" extrusionOk="0">
                  <a:moveTo>
                    <a:pt x="2739" y="0"/>
                  </a:moveTo>
                  <a:cubicBezTo>
                    <a:pt x="2064" y="0"/>
                    <a:pt x="1401" y="216"/>
                    <a:pt x="924" y="688"/>
                  </a:cubicBezTo>
                  <a:cubicBezTo>
                    <a:pt x="0" y="1601"/>
                    <a:pt x="760" y="3480"/>
                    <a:pt x="1681" y="4398"/>
                  </a:cubicBezTo>
                  <a:cubicBezTo>
                    <a:pt x="2512" y="5228"/>
                    <a:pt x="3714" y="5602"/>
                    <a:pt x="4895" y="5602"/>
                  </a:cubicBezTo>
                  <a:cubicBezTo>
                    <a:pt x="5021" y="5602"/>
                    <a:pt x="5146" y="5598"/>
                    <a:pt x="5270" y="5589"/>
                  </a:cubicBezTo>
                  <a:cubicBezTo>
                    <a:pt x="6567" y="5503"/>
                    <a:pt x="7649" y="5027"/>
                    <a:pt x="8814" y="4453"/>
                  </a:cubicBezTo>
                  <a:lnTo>
                    <a:pt x="8814" y="4453"/>
                  </a:lnTo>
                  <a:cubicBezTo>
                    <a:pt x="8771" y="4457"/>
                    <a:pt x="8728" y="4459"/>
                    <a:pt x="8686" y="4459"/>
                  </a:cubicBezTo>
                  <a:cubicBezTo>
                    <a:pt x="8191" y="4459"/>
                    <a:pt x="7717" y="4187"/>
                    <a:pt x="7366" y="3831"/>
                  </a:cubicBezTo>
                  <a:cubicBezTo>
                    <a:pt x="6984" y="3444"/>
                    <a:pt x="6717" y="2962"/>
                    <a:pt x="6422" y="2507"/>
                  </a:cubicBezTo>
                  <a:cubicBezTo>
                    <a:pt x="5819" y="1577"/>
                    <a:pt x="5046" y="707"/>
                    <a:pt x="4029" y="267"/>
                  </a:cubicBezTo>
                  <a:cubicBezTo>
                    <a:pt x="3627" y="93"/>
                    <a:pt x="3180" y="0"/>
                    <a:pt x="27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" name="Google Shape;55;p2"/>
          <p:cNvSpPr/>
          <p:nvPr/>
        </p:nvSpPr>
        <p:spPr>
          <a:xfrm>
            <a:off x="4026075" y="-214282"/>
            <a:ext cx="447517" cy="488787"/>
          </a:xfrm>
          <a:custGeom>
            <a:avLst/>
            <a:gdLst/>
            <a:ahLst/>
            <a:cxnLst/>
            <a:rect l="l" t="t" r="r" b="b"/>
            <a:pathLst>
              <a:path w="8480" h="9262" extrusionOk="0">
                <a:moveTo>
                  <a:pt x="2725" y="0"/>
                </a:moveTo>
                <a:lnTo>
                  <a:pt x="2725" y="0"/>
                </a:lnTo>
                <a:cubicBezTo>
                  <a:pt x="2725" y="1"/>
                  <a:pt x="3200" y="3672"/>
                  <a:pt x="3186" y="3906"/>
                </a:cubicBezTo>
                <a:lnTo>
                  <a:pt x="1" y="5099"/>
                </a:lnTo>
                <a:lnTo>
                  <a:pt x="3161" y="5590"/>
                </a:lnTo>
                <a:lnTo>
                  <a:pt x="3637" y="9261"/>
                </a:lnTo>
                <a:lnTo>
                  <a:pt x="4902" y="5602"/>
                </a:lnTo>
                <a:lnTo>
                  <a:pt x="8480" y="7056"/>
                </a:lnTo>
                <a:lnTo>
                  <a:pt x="6170" y="4374"/>
                </a:lnTo>
                <a:lnTo>
                  <a:pt x="7718" y="1588"/>
                </a:lnTo>
                <a:lnTo>
                  <a:pt x="5043" y="3028"/>
                </a:lnTo>
                <a:lnTo>
                  <a:pt x="272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5301991" y="127401"/>
            <a:ext cx="126455" cy="126455"/>
          </a:xfrm>
          <a:custGeom>
            <a:avLst/>
            <a:gdLst/>
            <a:ahLst/>
            <a:cxnLst/>
            <a:rect l="l" t="t" r="r" b="b"/>
            <a:pathLst>
              <a:path w="1734" h="1734" extrusionOk="0">
                <a:moveTo>
                  <a:pt x="867" y="1"/>
                </a:moveTo>
                <a:cubicBezTo>
                  <a:pt x="388" y="1"/>
                  <a:pt x="0" y="390"/>
                  <a:pt x="0" y="867"/>
                </a:cubicBezTo>
                <a:cubicBezTo>
                  <a:pt x="0" y="1346"/>
                  <a:pt x="388" y="1734"/>
                  <a:pt x="867" y="1734"/>
                </a:cubicBezTo>
                <a:cubicBezTo>
                  <a:pt x="1344" y="1734"/>
                  <a:pt x="1733" y="1346"/>
                  <a:pt x="1733" y="867"/>
                </a:cubicBezTo>
                <a:cubicBezTo>
                  <a:pt x="1733" y="389"/>
                  <a:pt x="1344" y="1"/>
                  <a:pt x="8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7" name="Google Shape;57;p2"/>
          <p:cNvGrpSpPr/>
          <p:nvPr/>
        </p:nvGrpSpPr>
        <p:grpSpPr>
          <a:xfrm rot="10800000">
            <a:off x="11558100" y="-147081"/>
            <a:ext cx="736003" cy="675421"/>
            <a:chOff x="0" y="4653517"/>
            <a:chExt cx="636608" cy="584207"/>
          </a:xfrm>
        </p:grpSpPr>
        <p:sp>
          <p:nvSpPr>
            <p:cNvPr id="58" name="Google Shape;58;p2"/>
            <p:cNvSpPr/>
            <p:nvPr/>
          </p:nvSpPr>
          <p:spPr>
            <a:xfrm>
              <a:off x="247721" y="4653517"/>
              <a:ext cx="230922" cy="212928"/>
            </a:xfrm>
            <a:custGeom>
              <a:avLst/>
              <a:gdLst/>
              <a:ahLst/>
              <a:cxnLst/>
              <a:rect l="l" t="t" r="r" b="b"/>
              <a:pathLst>
                <a:path w="4222" h="3893" extrusionOk="0">
                  <a:moveTo>
                    <a:pt x="2112" y="0"/>
                  </a:moveTo>
                  <a:cubicBezTo>
                    <a:pt x="1993" y="0"/>
                    <a:pt x="1873" y="11"/>
                    <a:pt x="1751" y="34"/>
                  </a:cubicBezTo>
                  <a:cubicBezTo>
                    <a:pt x="696" y="233"/>
                    <a:pt x="1" y="1250"/>
                    <a:pt x="199" y="2306"/>
                  </a:cubicBezTo>
                  <a:cubicBezTo>
                    <a:pt x="374" y="3241"/>
                    <a:pt x="1191" y="3893"/>
                    <a:pt x="2109" y="3893"/>
                  </a:cubicBezTo>
                  <a:cubicBezTo>
                    <a:pt x="2228" y="3893"/>
                    <a:pt x="2349" y="3882"/>
                    <a:pt x="2470" y="3859"/>
                  </a:cubicBezTo>
                  <a:cubicBezTo>
                    <a:pt x="3527" y="3660"/>
                    <a:pt x="4222" y="2643"/>
                    <a:pt x="4024" y="1588"/>
                  </a:cubicBezTo>
                  <a:cubicBezTo>
                    <a:pt x="3848" y="653"/>
                    <a:pt x="3030" y="0"/>
                    <a:pt x="21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04318" y="4892650"/>
              <a:ext cx="232290" cy="212928"/>
            </a:xfrm>
            <a:custGeom>
              <a:avLst/>
              <a:gdLst/>
              <a:ahLst/>
              <a:cxnLst/>
              <a:rect l="l" t="t" r="r" b="b"/>
              <a:pathLst>
                <a:path w="4247" h="3893" extrusionOk="0">
                  <a:moveTo>
                    <a:pt x="2122" y="1"/>
                  </a:moveTo>
                  <a:cubicBezTo>
                    <a:pt x="1218" y="1"/>
                    <a:pt x="407" y="633"/>
                    <a:pt x="217" y="1553"/>
                  </a:cubicBezTo>
                  <a:cubicBezTo>
                    <a:pt x="0" y="2605"/>
                    <a:pt x="677" y="3635"/>
                    <a:pt x="1729" y="3852"/>
                  </a:cubicBezTo>
                  <a:cubicBezTo>
                    <a:pt x="1862" y="3880"/>
                    <a:pt x="1994" y="3893"/>
                    <a:pt x="2124" y="3893"/>
                  </a:cubicBezTo>
                  <a:cubicBezTo>
                    <a:pt x="3028" y="3893"/>
                    <a:pt x="3838" y="3260"/>
                    <a:pt x="4029" y="2340"/>
                  </a:cubicBezTo>
                  <a:cubicBezTo>
                    <a:pt x="4246" y="1288"/>
                    <a:pt x="3569" y="258"/>
                    <a:pt x="2516" y="41"/>
                  </a:cubicBezTo>
                  <a:cubicBezTo>
                    <a:pt x="2384" y="14"/>
                    <a:pt x="2252" y="1"/>
                    <a:pt x="21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0" y="4799885"/>
              <a:ext cx="233712" cy="212873"/>
            </a:xfrm>
            <a:custGeom>
              <a:avLst/>
              <a:gdLst/>
              <a:ahLst/>
              <a:cxnLst/>
              <a:rect l="l" t="t" r="r" b="b"/>
              <a:pathLst>
                <a:path w="4273" h="3892" extrusionOk="0">
                  <a:moveTo>
                    <a:pt x="2136" y="0"/>
                  </a:moveTo>
                  <a:cubicBezTo>
                    <a:pt x="1638" y="0"/>
                    <a:pt x="1140" y="190"/>
                    <a:pt x="761" y="570"/>
                  </a:cubicBezTo>
                  <a:cubicBezTo>
                    <a:pt x="1" y="1329"/>
                    <a:pt x="1" y="2562"/>
                    <a:pt x="761" y="3321"/>
                  </a:cubicBezTo>
                  <a:cubicBezTo>
                    <a:pt x="1140" y="3701"/>
                    <a:pt x="1638" y="3891"/>
                    <a:pt x="2136" y="3891"/>
                  </a:cubicBezTo>
                  <a:cubicBezTo>
                    <a:pt x="2634" y="3891"/>
                    <a:pt x="3132" y="3701"/>
                    <a:pt x="3512" y="3321"/>
                  </a:cubicBezTo>
                  <a:cubicBezTo>
                    <a:pt x="4272" y="2562"/>
                    <a:pt x="4272" y="1329"/>
                    <a:pt x="3512" y="570"/>
                  </a:cubicBezTo>
                  <a:cubicBezTo>
                    <a:pt x="3132" y="190"/>
                    <a:pt x="2634" y="0"/>
                    <a:pt x="2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79336" y="4781179"/>
              <a:ext cx="89645" cy="456539"/>
            </a:xfrm>
            <a:custGeom>
              <a:avLst/>
              <a:gdLst/>
              <a:ahLst/>
              <a:cxnLst/>
              <a:rect l="l" t="t" r="r" b="b"/>
              <a:pathLst>
                <a:path w="1639" h="8347" extrusionOk="0">
                  <a:moveTo>
                    <a:pt x="1529" y="0"/>
                  </a:moveTo>
                  <a:cubicBezTo>
                    <a:pt x="1485" y="0"/>
                    <a:pt x="1443" y="28"/>
                    <a:pt x="1430" y="73"/>
                  </a:cubicBezTo>
                  <a:cubicBezTo>
                    <a:pt x="1304" y="508"/>
                    <a:pt x="1182" y="974"/>
                    <a:pt x="1053" y="1495"/>
                  </a:cubicBezTo>
                  <a:cubicBezTo>
                    <a:pt x="512" y="3694"/>
                    <a:pt x="159" y="5964"/>
                    <a:pt x="5" y="8241"/>
                  </a:cubicBezTo>
                  <a:cubicBezTo>
                    <a:pt x="1" y="8295"/>
                    <a:pt x="42" y="8342"/>
                    <a:pt x="98" y="8346"/>
                  </a:cubicBezTo>
                  <a:lnTo>
                    <a:pt x="104" y="8346"/>
                  </a:lnTo>
                  <a:cubicBezTo>
                    <a:pt x="156" y="8346"/>
                    <a:pt x="201" y="8305"/>
                    <a:pt x="205" y="8254"/>
                  </a:cubicBezTo>
                  <a:cubicBezTo>
                    <a:pt x="360" y="5989"/>
                    <a:pt x="710" y="3730"/>
                    <a:pt x="1248" y="1543"/>
                  </a:cubicBezTo>
                  <a:cubicBezTo>
                    <a:pt x="1376" y="1024"/>
                    <a:pt x="1497" y="561"/>
                    <a:pt x="1623" y="127"/>
                  </a:cubicBezTo>
                  <a:cubicBezTo>
                    <a:pt x="1639" y="75"/>
                    <a:pt x="1608" y="19"/>
                    <a:pt x="1554" y="3"/>
                  </a:cubicBezTo>
                  <a:cubicBezTo>
                    <a:pt x="1546" y="1"/>
                    <a:pt x="1537" y="0"/>
                    <a:pt x="1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68163" y="5001879"/>
              <a:ext cx="158342" cy="235845"/>
            </a:xfrm>
            <a:custGeom>
              <a:avLst/>
              <a:gdLst/>
              <a:ahLst/>
              <a:cxnLst/>
              <a:rect l="l" t="t" r="r" b="b"/>
              <a:pathLst>
                <a:path w="2895" h="4312" extrusionOk="0">
                  <a:moveTo>
                    <a:pt x="2782" y="0"/>
                  </a:moveTo>
                  <a:cubicBezTo>
                    <a:pt x="2753" y="0"/>
                    <a:pt x="2724" y="13"/>
                    <a:pt x="2704" y="38"/>
                  </a:cubicBezTo>
                  <a:cubicBezTo>
                    <a:pt x="2297" y="550"/>
                    <a:pt x="1943" y="1030"/>
                    <a:pt x="1617" y="1506"/>
                  </a:cubicBezTo>
                  <a:cubicBezTo>
                    <a:pt x="1043" y="2341"/>
                    <a:pt x="508" y="3237"/>
                    <a:pt x="26" y="4166"/>
                  </a:cubicBezTo>
                  <a:cubicBezTo>
                    <a:pt x="0" y="4214"/>
                    <a:pt x="19" y="4274"/>
                    <a:pt x="68" y="4300"/>
                  </a:cubicBezTo>
                  <a:cubicBezTo>
                    <a:pt x="84" y="4307"/>
                    <a:pt x="99" y="4311"/>
                    <a:pt x="115" y="4311"/>
                  </a:cubicBezTo>
                  <a:cubicBezTo>
                    <a:pt x="151" y="4311"/>
                    <a:pt x="186" y="4291"/>
                    <a:pt x="204" y="4256"/>
                  </a:cubicBezTo>
                  <a:cubicBezTo>
                    <a:pt x="683" y="3334"/>
                    <a:pt x="1213" y="2445"/>
                    <a:pt x="1783" y="1618"/>
                  </a:cubicBezTo>
                  <a:cubicBezTo>
                    <a:pt x="2106" y="1146"/>
                    <a:pt x="2458" y="670"/>
                    <a:pt x="2861" y="162"/>
                  </a:cubicBezTo>
                  <a:cubicBezTo>
                    <a:pt x="2895" y="118"/>
                    <a:pt x="2888" y="55"/>
                    <a:pt x="2844" y="21"/>
                  </a:cubicBezTo>
                  <a:cubicBezTo>
                    <a:pt x="2826" y="7"/>
                    <a:pt x="2804" y="0"/>
                    <a:pt x="27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13058" y="4917920"/>
              <a:ext cx="68478" cy="319802"/>
            </a:xfrm>
            <a:custGeom>
              <a:avLst/>
              <a:gdLst/>
              <a:ahLst/>
              <a:cxnLst/>
              <a:rect l="l" t="t" r="r" b="b"/>
              <a:pathLst>
                <a:path w="1252" h="5847" extrusionOk="0">
                  <a:moveTo>
                    <a:pt x="109" y="1"/>
                  </a:moveTo>
                  <a:cubicBezTo>
                    <a:pt x="104" y="1"/>
                    <a:pt x="99" y="1"/>
                    <a:pt x="95" y="2"/>
                  </a:cubicBezTo>
                  <a:cubicBezTo>
                    <a:pt x="39" y="9"/>
                    <a:pt x="1" y="60"/>
                    <a:pt x="8" y="114"/>
                  </a:cubicBezTo>
                  <a:cubicBezTo>
                    <a:pt x="79" y="654"/>
                    <a:pt x="150" y="1194"/>
                    <a:pt x="230" y="1731"/>
                  </a:cubicBezTo>
                  <a:cubicBezTo>
                    <a:pt x="434" y="3142"/>
                    <a:pt x="635" y="4209"/>
                    <a:pt x="886" y="5191"/>
                  </a:cubicBezTo>
                  <a:cubicBezTo>
                    <a:pt x="936" y="5387"/>
                    <a:pt x="989" y="5578"/>
                    <a:pt x="1045" y="5774"/>
                  </a:cubicBezTo>
                  <a:cubicBezTo>
                    <a:pt x="1056" y="5819"/>
                    <a:pt x="1096" y="5846"/>
                    <a:pt x="1141" y="5846"/>
                  </a:cubicBezTo>
                  <a:cubicBezTo>
                    <a:pt x="1149" y="5846"/>
                    <a:pt x="1158" y="5845"/>
                    <a:pt x="1168" y="5845"/>
                  </a:cubicBezTo>
                  <a:cubicBezTo>
                    <a:pt x="1221" y="5830"/>
                    <a:pt x="1252" y="5774"/>
                    <a:pt x="1236" y="5722"/>
                  </a:cubicBezTo>
                  <a:cubicBezTo>
                    <a:pt x="1183" y="5528"/>
                    <a:pt x="1130" y="5337"/>
                    <a:pt x="1081" y="5144"/>
                  </a:cubicBezTo>
                  <a:cubicBezTo>
                    <a:pt x="831" y="4169"/>
                    <a:pt x="630" y="3108"/>
                    <a:pt x="429" y="1703"/>
                  </a:cubicBezTo>
                  <a:cubicBezTo>
                    <a:pt x="348" y="1166"/>
                    <a:pt x="277" y="627"/>
                    <a:pt x="207" y="88"/>
                  </a:cubicBezTo>
                  <a:cubicBezTo>
                    <a:pt x="200" y="38"/>
                    <a:pt x="156" y="1"/>
                    <a:pt x="1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4" name="Google Shape;64;p2"/>
          <p:cNvSpPr/>
          <p:nvPr/>
        </p:nvSpPr>
        <p:spPr>
          <a:xfrm>
            <a:off x="10324479" y="6557085"/>
            <a:ext cx="407171" cy="404705"/>
          </a:xfrm>
          <a:custGeom>
            <a:avLst/>
            <a:gdLst/>
            <a:ahLst/>
            <a:cxnLst/>
            <a:rect l="l" t="t" r="r" b="b"/>
            <a:pathLst>
              <a:path w="21635" h="21504" extrusionOk="0">
                <a:moveTo>
                  <a:pt x="12320" y="1"/>
                </a:moveTo>
                <a:cubicBezTo>
                  <a:pt x="12108" y="1"/>
                  <a:pt x="11895" y="112"/>
                  <a:pt x="11792" y="351"/>
                </a:cubicBezTo>
                <a:lnTo>
                  <a:pt x="8478" y="7965"/>
                </a:lnTo>
                <a:lnTo>
                  <a:pt x="729" y="8657"/>
                </a:lnTo>
                <a:cubicBezTo>
                  <a:pt x="120" y="8716"/>
                  <a:pt x="1" y="9555"/>
                  <a:pt x="573" y="9779"/>
                </a:cubicBezTo>
                <a:lnTo>
                  <a:pt x="8062" y="12684"/>
                </a:lnTo>
                <a:lnTo>
                  <a:pt x="8663" y="20961"/>
                </a:lnTo>
                <a:cubicBezTo>
                  <a:pt x="8689" y="21308"/>
                  <a:pt x="8968" y="21503"/>
                  <a:pt x="9249" y="21503"/>
                </a:cubicBezTo>
                <a:cubicBezTo>
                  <a:pt x="9460" y="21503"/>
                  <a:pt x="9672" y="21393"/>
                  <a:pt x="9777" y="21153"/>
                </a:cubicBezTo>
                <a:lnTo>
                  <a:pt x="13039" y="13643"/>
                </a:lnTo>
                <a:lnTo>
                  <a:pt x="20906" y="12944"/>
                </a:lnTo>
                <a:cubicBezTo>
                  <a:pt x="21509" y="12892"/>
                  <a:pt x="21635" y="12061"/>
                  <a:pt x="21078" y="11830"/>
                </a:cubicBezTo>
                <a:lnTo>
                  <a:pt x="13701" y="8769"/>
                </a:lnTo>
                <a:lnTo>
                  <a:pt x="12900" y="528"/>
                </a:lnTo>
                <a:cubicBezTo>
                  <a:pt x="12869" y="189"/>
                  <a:pt x="12595" y="1"/>
                  <a:pt x="123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 rot="-1360096">
            <a:off x="-10656" y="2722863"/>
            <a:ext cx="407181" cy="404716"/>
          </a:xfrm>
          <a:custGeom>
            <a:avLst/>
            <a:gdLst/>
            <a:ahLst/>
            <a:cxnLst/>
            <a:rect l="l" t="t" r="r" b="b"/>
            <a:pathLst>
              <a:path w="21635" h="21504" extrusionOk="0">
                <a:moveTo>
                  <a:pt x="12320" y="1"/>
                </a:moveTo>
                <a:cubicBezTo>
                  <a:pt x="12108" y="1"/>
                  <a:pt x="11895" y="112"/>
                  <a:pt x="11792" y="351"/>
                </a:cubicBezTo>
                <a:lnTo>
                  <a:pt x="8478" y="7965"/>
                </a:lnTo>
                <a:lnTo>
                  <a:pt x="729" y="8657"/>
                </a:lnTo>
                <a:cubicBezTo>
                  <a:pt x="120" y="8716"/>
                  <a:pt x="1" y="9555"/>
                  <a:pt x="573" y="9779"/>
                </a:cubicBezTo>
                <a:lnTo>
                  <a:pt x="8062" y="12684"/>
                </a:lnTo>
                <a:lnTo>
                  <a:pt x="8663" y="20961"/>
                </a:lnTo>
                <a:cubicBezTo>
                  <a:pt x="8689" y="21308"/>
                  <a:pt x="8968" y="21503"/>
                  <a:pt x="9249" y="21503"/>
                </a:cubicBezTo>
                <a:cubicBezTo>
                  <a:pt x="9460" y="21503"/>
                  <a:pt x="9672" y="21393"/>
                  <a:pt x="9777" y="21153"/>
                </a:cubicBezTo>
                <a:lnTo>
                  <a:pt x="13039" y="13643"/>
                </a:lnTo>
                <a:lnTo>
                  <a:pt x="20906" y="12944"/>
                </a:lnTo>
                <a:cubicBezTo>
                  <a:pt x="21509" y="12892"/>
                  <a:pt x="21635" y="12061"/>
                  <a:pt x="21078" y="11830"/>
                </a:cubicBezTo>
                <a:lnTo>
                  <a:pt x="13701" y="8769"/>
                </a:lnTo>
                <a:lnTo>
                  <a:pt x="12900" y="528"/>
                </a:lnTo>
                <a:cubicBezTo>
                  <a:pt x="12869" y="189"/>
                  <a:pt x="12595" y="1"/>
                  <a:pt x="123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 rot="2399093">
            <a:off x="11825090" y="5070046"/>
            <a:ext cx="407167" cy="404701"/>
          </a:xfrm>
          <a:custGeom>
            <a:avLst/>
            <a:gdLst/>
            <a:ahLst/>
            <a:cxnLst/>
            <a:rect l="l" t="t" r="r" b="b"/>
            <a:pathLst>
              <a:path w="21635" h="21504" extrusionOk="0">
                <a:moveTo>
                  <a:pt x="12320" y="1"/>
                </a:moveTo>
                <a:cubicBezTo>
                  <a:pt x="12108" y="1"/>
                  <a:pt x="11895" y="112"/>
                  <a:pt x="11792" y="351"/>
                </a:cubicBezTo>
                <a:lnTo>
                  <a:pt x="8478" y="7965"/>
                </a:lnTo>
                <a:lnTo>
                  <a:pt x="729" y="8657"/>
                </a:lnTo>
                <a:cubicBezTo>
                  <a:pt x="120" y="8716"/>
                  <a:pt x="1" y="9555"/>
                  <a:pt x="573" y="9779"/>
                </a:cubicBezTo>
                <a:lnTo>
                  <a:pt x="8062" y="12684"/>
                </a:lnTo>
                <a:lnTo>
                  <a:pt x="8663" y="20961"/>
                </a:lnTo>
                <a:cubicBezTo>
                  <a:pt x="8689" y="21308"/>
                  <a:pt x="8968" y="21503"/>
                  <a:pt x="9249" y="21503"/>
                </a:cubicBezTo>
                <a:cubicBezTo>
                  <a:pt x="9460" y="21503"/>
                  <a:pt x="9672" y="21393"/>
                  <a:pt x="9777" y="21153"/>
                </a:cubicBezTo>
                <a:lnTo>
                  <a:pt x="13039" y="13643"/>
                </a:lnTo>
                <a:lnTo>
                  <a:pt x="20906" y="12944"/>
                </a:lnTo>
                <a:cubicBezTo>
                  <a:pt x="21509" y="12892"/>
                  <a:pt x="21635" y="12061"/>
                  <a:pt x="21078" y="11830"/>
                </a:cubicBezTo>
                <a:lnTo>
                  <a:pt x="13701" y="8769"/>
                </a:lnTo>
                <a:lnTo>
                  <a:pt x="12900" y="528"/>
                </a:lnTo>
                <a:cubicBezTo>
                  <a:pt x="12869" y="189"/>
                  <a:pt x="12595" y="1"/>
                  <a:pt x="123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 rot="1996748">
            <a:off x="8014123" y="-81230"/>
            <a:ext cx="407163" cy="404697"/>
          </a:xfrm>
          <a:custGeom>
            <a:avLst/>
            <a:gdLst/>
            <a:ahLst/>
            <a:cxnLst/>
            <a:rect l="l" t="t" r="r" b="b"/>
            <a:pathLst>
              <a:path w="21635" h="21504" extrusionOk="0">
                <a:moveTo>
                  <a:pt x="12320" y="1"/>
                </a:moveTo>
                <a:cubicBezTo>
                  <a:pt x="12108" y="1"/>
                  <a:pt x="11895" y="112"/>
                  <a:pt x="11792" y="351"/>
                </a:cubicBezTo>
                <a:lnTo>
                  <a:pt x="8478" y="7965"/>
                </a:lnTo>
                <a:lnTo>
                  <a:pt x="729" y="8657"/>
                </a:lnTo>
                <a:cubicBezTo>
                  <a:pt x="120" y="8716"/>
                  <a:pt x="1" y="9555"/>
                  <a:pt x="573" y="9779"/>
                </a:cubicBezTo>
                <a:lnTo>
                  <a:pt x="8062" y="12684"/>
                </a:lnTo>
                <a:lnTo>
                  <a:pt x="8663" y="20961"/>
                </a:lnTo>
                <a:cubicBezTo>
                  <a:pt x="8689" y="21308"/>
                  <a:pt x="8968" y="21503"/>
                  <a:pt x="9249" y="21503"/>
                </a:cubicBezTo>
                <a:cubicBezTo>
                  <a:pt x="9460" y="21503"/>
                  <a:pt x="9672" y="21393"/>
                  <a:pt x="9777" y="21153"/>
                </a:cubicBezTo>
                <a:lnTo>
                  <a:pt x="13039" y="13643"/>
                </a:lnTo>
                <a:lnTo>
                  <a:pt x="20906" y="12944"/>
                </a:lnTo>
                <a:cubicBezTo>
                  <a:pt x="21509" y="12892"/>
                  <a:pt x="21635" y="12061"/>
                  <a:pt x="21078" y="11830"/>
                </a:cubicBezTo>
                <a:lnTo>
                  <a:pt x="13701" y="8769"/>
                </a:lnTo>
                <a:lnTo>
                  <a:pt x="12900" y="528"/>
                </a:lnTo>
                <a:cubicBezTo>
                  <a:pt x="12869" y="189"/>
                  <a:pt x="12595" y="1"/>
                  <a:pt x="123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8" name="Google Shape;68;p2"/>
          <p:cNvGrpSpPr/>
          <p:nvPr/>
        </p:nvGrpSpPr>
        <p:grpSpPr>
          <a:xfrm rot="5400000">
            <a:off x="-251867" y="30302"/>
            <a:ext cx="736003" cy="675421"/>
            <a:chOff x="0" y="4653517"/>
            <a:chExt cx="636608" cy="584207"/>
          </a:xfrm>
        </p:grpSpPr>
        <p:sp>
          <p:nvSpPr>
            <p:cNvPr id="69" name="Google Shape;69;p2"/>
            <p:cNvSpPr/>
            <p:nvPr/>
          </p:nvSpPr>
          <p:spPr>
            <a:xfrm>
              <a:off x="247721" y="4653517"/>
              <a:ext cx="230922" cy="212928"/>
            </a:xfrm>
            <a:custGeom>
              <a:avLst/>
              <a:gdLst/>
              <a:ahLst/>
              <a:cxnLst/>
              <a:rect l="l" t="t" r="r" b="b"/>
              <a:pathLst>
                <a:path w="4222" h="3893" extrusionOk="0">
                  <a:moveTo>
                    <a:pt x="2112" y="0"/>
                  </a:moveTo>
                  <a:cubicBezTo>
                    <a:pt x="1993" y="0"/>
                    <a:pt x="1873" y="11"/>
                    <a:pt x="1751" y="34"/>
                  </a:cubicBezTo>
                  <a:cubicBezTo>
                    <a:pt x="696" y="233"/>
                    <a:pt x="1" y="1250"/>
                    <a:pt x="199" y="2306"/>
                  </a:cubicBezTo>
                  <a:cubicBezTo>
                    <a:pt x="374" y="3241"/>
                    <a:pt x="1191" y="3893"/>
                    <a:pt x="2109" y="3893"/>
                  </a:cubicBezTo>
                  <a:cubicBezTo>
                    <a:pt x="2228" y="3893"/>
                    <a:pt x="2349" y="3882"/>
                    <a:pt x="2470" y="3859"/>
                  </a:cubicBezTo>
                  <a:cubicBezTo>
                    <a:pt x="3527" y="3660"/>
                    <a:pt x="4222" y="2643"/>
                    <a:pt x="4024" y="1588"/>
                  </a:cubicBezTo>
                  <a:cubicBezTo>
                    <a:pt x="3848" y="653"/>
                    <a:pt x="3030" y="0"/>
                    <a:pt x="21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04318" y="4892650"/>
              <a:ext cx="232290" cy="212928"/>
            </a:xfrm>
            <a:custGeom>
              <a:avLst/>
              <a:gdLst/>
              <a:ahLst/>
              <a:cxnLst/>
              <a:rect l="l" t="t" r="r" b="b"/>
              <a:pathLst>
                <a:path w="4247" h="3893" extrusionOk="0">
                  <a:moveTo>
                    <a:pt x="2122" y="1"/>
                  </a:moveTo>
                  <a:cubicBezTo>
                    <a:pt x="1218" y="1"/>
                    <a:pt x="407" y="633"/>
                    <a:pt x="217" y="1553"/>
                  </a:cubicBezTo>
                  <a:cubicBezTo>
                    <a:pt x="0" y="2605"/>
                    <a:pt x="677" y="3635"/>
                    <a:pt x="1729" y="3852"/>
                  </a:cubicBezTo>
                  <a:cubicBezTo>
                    <a:pt x="1862" y="3880"/>
                    <a:pt x="1994" y="3893"/>
                    <a:pt x="2124" y="3893"/>
                  </a:cubicBezTo>
                  <a:cubicBezTo>
                    <a:pt x="3028" y="3893"/>
                    <a:pt x="3838" y="3260"/>
                    <a:pt x="4029" y="2340"/>
                  </a:cubicBezTo>
                  <a:cubicBezTo>
                    <a:pt x="4246" y="1288"/>
                    <a:pt x="3569" y="258"/>
                    <a:pt x="2516" y="41"/>
                  </a:cubicBezTo>
                  <a:cubicBezTo>
                    <a:pt x="2384" y="14"/>
                    <a:pt x="2252" y="1"/>
                    <a:pt x="21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0" y="4799885"/>
              <a:ext cx="233712" cy="212873"/>
            </a:xfrm>
            <a:custGeom>
              <a:avLst/>
              <a:gdLst/>
              <a:ahLst/>
              <a:cxnLst/>
              <a:rect l="l" t="t" r="r" b="b"/>
              <a:pathLst>
                <a:path w="4273" h="3892" extrusionOk="0">
                  <a:moveTo>
                    <a:pt x="2136" y="0"/>
                  </a:moveTo>
                  <a:cubicBezTo>
                    <a:pt x="1638" y="0"/>
                    <a:pt x="1140" y="190"/>
                    <a:pt x="761" y="570"/>
                  </a:cubicBezTo>
                  <a:cubicBezTo>
                    <a:pt x="1" y="1329"/>
                    <a:pt x="1" y="2562"/>
                    <a:pt x="761" y="3321"/>
                  </a:cubicBezTo>
                  <a:cubicBezTo>
                    <a:pt x="1140" y="3701"/>
                    <a:pt x="1638" y="3891"/>
                    <a:pt x="2136" y="3891"/>
                  </a:cubicBezTo>
                  <a:cubicBezTo>
                    <a:pt x="2634" y="3891"/>
                    <a:pt x="3132" y="3701"/>
                    <a:pt x="3512" y="3321"/>
                  </a:cubicBezTo>
                  <a:cubicBezTo>
                    <a:pt x="4272" y="2562"/>
                    <a:pt x="4272" y="1329"/>
                    <a:pt x="3512" y="570"/>
                  </a:cubicBezTo>
                  <a:cubicBezTo>
                    <a:pt x="3132" y="190"/>
                    <a:pt x="2634" y="0"/>
                    <a:pt x="2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279336" y="4781179"/>
              <a:ext cx="89645" cy="456539"/>
            </a:xfrm>
            <a:custGeom>
              <a:avLst/>
              <a:gdLst/>
              <a:ahLst/>
              <a:cxnLst/>
              <a:rect l="l" t="t" r="r" b="b"/>
              <a:pathLst>
                <a:path w="1639" h="8347" extrusionOk="0">
                  <a:moveTo>
                    <a:pt x="1529" y="0"/>
                  </a:moveTo>
                  <a:cubicBezTo>
                    <a:pt x="1485" y="0"/>
                    <a:pt x="1443" y="28"/>
                    <a:pt x="1430" y="73"/>
                  </a:cubicBezTo>
                  <a:cubicBezTo>
                    <a:pt x="1304" y="508"/>
                    <a:pt x="1182" y="974"/>
                    <a:pt x="1053" y="1495"/>
                  </a:cubicBezTo>
                  <a:cubicBezTo>
                    <a:pt x="512" y="3694"/>
                    <a:pt x="159" y="5964"/>
                    <a:pt x="5" y="8241"/>
                  </a:cubicBezTo>
                  <a:cubicBezTo>
                    <a:pt x="1" y="8295"/>
                    <a:pt x="42" y="8342"/>
                    <a:pt x="98" y="8346"/>
                  </a:cubicBezTo>
                  <a:lnTo>
                    <a:pt x="104" y="8346"/>
                  </a:lnTo>
                  <a:cubicBezTo>
                    <a:pt x="156" y="8346"/>
                    <a:pt x="201" y="8305"/>
                    <a:pt x="205" y="8254"/>
                  </a:cubicBezTo>
                  <a:cubicBezTo>
                    <a:pt x="360" y="5989"/>
                    <a:pt x="710" y="3730"/>
                    <a:pt x="1248" y="1543"/>
                  </a:cubicBezTo>
                  <a:cubicBezTo>
                    <a:pt x="1376" y="1024"/>
                    <a:pt x="1497" y="561"/>
                    <a:pt x="1623" y="127"/>
                  </a:cubicBezTo>
                  <a:cubicBezTo>
                    <a:pt x="1639" y="75"/>
                    <a:pt x="1608" y="19"/>
                    <a:pt x="1554" y="3"/>
                  </a:cubicBezTo>
                  <a:cubicBezTo>
                    <a:pt x="1546" y="1"/>
                    <a:pt x="1537" y="0"/>
                    <a:pt x="1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68163" y="5001879"/>
              <a:ext cx="158342" cy="235845"/>
            </a:xfrm>
            <a:custGeom>
              <a:avLst/>
              <a:gdLst/>
              <a:ahLst/>
              <a:cxnLst/>
              <a:rect l="l" t="t" r="r" b="b"/>
              <a:pathLst>
                <a:path w="2895" h="4312" extrusionOk="0">
                  <a:moveTo>
                    <a:pt x="2782" y="0"/>
                  </a:moveTo>
                  <a:cubicBezTo>
                    <a:pt x="2753" y="0"/>
                    <a:pt x="2724" y="13"/>
                    <a:pt x="2704" y="38"/>
                  </a:cubicBezTo>
                  <a:cubicBezTo>
                    <a:pt x="2297" y="550"/>
                    <a:pt x="1943" y="1030"/>
                    <a:pt x="1617" y="1506"/>
                  </a:cubicBezTo>
                  <a:cubicBezTo>
                    <a:pt x="1043" y="2341"/>
                    <a:pt x="508" y="3237"/>
                    <a:pt x="26" y="4166"/>
                  </a:cubicBezTo>
                  <a:cubicBezTo>
                    <a:pt x="0" y="4214"/>
                    <a:pt x="19" y="4274"/>
                    <a:pt x="68" y="4300"/>
                  </a:cubicBezTo>
                  <a:cubicBezTo>
                    <a:pt x="84" y="4307"/>
                    <a:pt x="99" y="4311"/>
                    <a:pt x="115" y="4311"/>
                  </a:cubicBezTo>
                  <a:cubicBezTo>
                    <a:pt x="151" y="4311"/>
                    <a:pt x="186" y="4291"/>
                    <a:pt x="204" y="4256"/>
                  </a:cubicBezTo>
                  <a:cubicBezTo>
                    <a:pt x="683" y="3334"/>
                    <a:pt x="1213" y="2445"/>
                    <a:pt x="1783" y="1618"/>
                  </a:cubicBezTo>
                  <a:cubicBezTo>
                    <a:pt x="2106" y="1146"/>
                    <a:pt x="2458" y="670"/>
                    <a:pt x="2861" y="162"/>
                  </a:cubicBezTo>
                  <a:cubicBezTo>
                    <a:pt x="2895" y="118"/>
                    <a:pt x="2888" y="55"/>
                    <a:pt x="2844" y="21"/>
                  </a:cubicBezTo>
                  <a:cubicBezTo>
                    <a:pt x="2826" y="7"/>
                    <a:pt x="2804" y="0"/>
                    <a:pt x="27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13058" y="4917920"/>
              <a:ext cx="68478" cy="319802"/>
            </a:xfrm>
            <a:custGeom>
              <a:avLst/>
              <a:gdLst/>
              <a:ahLst/>
              <a:cxnLst/>
              <a:rect l="l" t="t" r="r" b="b"/>
              <a:pathLst>
                <a:path w="1252" h="5847" extrusionOk="0">
                  <a:moveTo>
                    <a:pt x="109" y="1"/>
                  </a:moveTo>
                  <a:cubicBezTo>
                    <a:pt x="104" y="1"/>
                    <a:pt x="99" y="1"/>
                    <a:pt x="95" y="2"/>
                  </a:cubicBezTo>
                  <a:cubicBezTo>
                    <a:pt x="39" y="9"/>
                    <a:pt x="1" y="60"/>
                    <a:pt x="8" y="114"/>
                  </a:cubicBezTo>
                  <a:cubicBezTo>
                    <a:pt x="79" y="654"/>
                    <a:pt x="150" y="1194"/>
                    <a:pt x="230" y="1731"/>
                  </a:cubicBezTo>
                  <a:cubicBezTo>
                    <a:pt x="434" y="3142"/>
                    <a:pt x="635" y="4209"/>
                    <a:pt x="886" y="5191"/>
                  </a:cubicBezTo>
                  <a:cubicBezTo>
                    <a:pt x="936" y="5387"/>
                    <a:pt x="989" y="5578"/>
                    <a:pt x="1045" y="5774"/>
                  </a:cubicBezTo>
                  <a:cubicBezTo>
                    <a:pt x="1056" y="5819"/>
                    <a:pt x="1096" y="5846"/>
                    <a:pt x="1141" y="5846"/>
                  </a:cubicBezTo>
                  <a:cubicBezTo>
                    <a:pt x="1149" y="5846"/>
                    <a:pt x="1158" y="5845"/>
                    <a:pt x="1168" y="5845"/>
                  </a:cubicBezTo>
                  <a:cubicBezTo>
                    <a:pt x="1221" y="5830"/>
                    <a:pt x="1252" y="5774"/>
                    <a:pt x="1236" y="5722"/>
                  </a:cubicBezTo>
                  <a:cubicBezTo>
                    <a:pt x="1183" y="5528"/>
                    <a:pt x="1130" y="5337"/>
                    <a:pt x="1081" y="5144"/>
                  </a:cubicBezTo>
                  <a:cubicBezTo>
                    <a:pt x="831" y="4169"/>
                    <a:pt x="630" y="3108"/>
                    <a:pt x="429" y="1703"/>
                  </a:cubicBezTo>
                  <a:cubicBezTo>
                    <a:pt x="348" y="1166"/>
                    <a:pt x="277" y="627"/>
                    <a:pt x="207" y="88"/>
                  </a:cubicBezTo>
                  <a:cubicBezTo>
                    <a:pt x="200" y="38"/>
                    <a:pt x="156" y="1"/>
                    <a:pt x="1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088510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57336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13"/>
          <p:cNvSpPr/>
          <p:nvPr/>
        </p:nvSpPr>
        <p:spPr>
          <a:xfrm>
            <a:off x="423000" y="362800"/>
            <a:ext cx="11346000" cy="6132400"/>
          </a:xfrm>
          <a:prstGeom prst="plaque">
            <a:avLst>
              <a:gd name="adj" fmla="val 5582"/>
            </a:avLst>
          </a:prstGeom>
          <a:solidFill>
            <a:srgbClr val="FFBA4B">
              <a:alpha val="7300"/>
            </a:srgbClr>
          </a:solidFill>
          <a:ln w="9525" cap="flat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1" name="Google Shape;681;p13"/>
          <p:cNvSpPr txBox="1">
            <a:spLocks noGrp="1"/>
          </p:cNvSpPr>
          <p:nvPr>
            <p:ph type="title"/>
          </p:nvPr>
        </p:nvSpPr>
        <p:spPr>
          <a:xfrm>
            <a:off x="953451" y="247746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82" name="Google Shape;682;p13"/>
          <p:cNvSpPr txBox="1">
            <a:spLocks noGrp="1"/>
          </p:cNvSpPr>
          <p:nvPr>
            <p:ph type="title" idx="2" hasCustomPrompt="1"/>
          </p:nvPr>
        </p:nvSpPr>
        <p:spPr>
          <a:xfrm>
            <a:off x="953451" y="1686567"/>
            <a:ext cx="1700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667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683" name="Google Shape;683;p13"/>
          <p:cNvSpPr txBox="1">
            <a:spLocks noGrp="1"/>
          </p:cNvSpPr>
          <p:nvPr>
            <p:ph type="subTitle" idx="1"/>
          </p:nvPr>
        </p:nvSpPr>
        <p:spPr>
          <a:xfrm>
            <a:off x="953451" y="3181067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4" name="Google Shape;684;p13"/>
          <p:cNvSpPr txBox="1">
            <a:spLocks noGrp="1"/>
          </p:cNvSpPr>
          <p:nvPr>
            <p:ph type="title" idx="3"/>
          </p:nvPr>
        </p:nvSpPr>
        <p:spPr>
          <a:xfrm>
            <a:off x="4531851" y="247746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85" name="Google Shape;685;p13"/>
          <p:cNvSpPr txBox="1">
            <a:spLocks noGrp="1"/>
          </p:cNvSpPr>
          <p:nvPr>
            <p:ph type="title" idx="4" hasCustomPrompt="1"/>
          </p:nvPr>
        </p:nvSpPr>
        <p:spPr>
          <a:xfrm>
            <a:off x="4531851" y="1686567"/>
            <a:ext cx="1700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667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686" name="Google Shape;686;p13"/>
          <p:cNvSpPr txBox="1">
            <a:spLocks noGrp="1"/>
          </p:cNvSpPr>
          <p:nvPr>
            <p:ph type="subTitle" idx="5"/>
          </p:nvPr>
        </p:nvSpPr>
        <p:spPr>
          <a:xfrm>
            <a:off x="4531851" y="3181067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7" name="Google Shape;687;p13"/>
          <p:cNvSpPr txBox="1">
            <a:spLocks noGrp="1"/>
          </p:cNvSpPr>
          <p:nvPr>
            <p:ph type="title" idx="6"/>
          </p:nvPr>
        </p:nvSpPr>
        <p:spPr>
          <a:xfrm>
            <a:off x="962717" y="47946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88" name="Google Shape;688;p13"/>
          <p:cNvSpPr txBox="1">
            <a:spLocks noGrp="1"/>
          </p:cNvSpPr>
          <p:nvPr>
            <p:ph type="title" idx="7" hasCustomPrompt="1"/>
          </p:nvPr>
        </p:nvSpPr>
        <p:spPr>
          <a:xfrm>
            <a:off x="962717" y="4003751"/>
            <a:ext cx="1700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667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689" name="Google Shape;689;p13"/>
          <p:cNvSpPr txBox="1">
            <a:spLocks noGrp="1"/>
          </p:cNvSpPr>
          <p:nvPr>
            <p:ph type="subTitle" idx="8"/>
          </p:nvPr>
        </p:nvSpPr>
        <p:spPr>
          <a:xfrm>
            <a:off x="962717" y="5498251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0" name="Google Shape;690;p13"/>
          <p:cNvSpPr txBox="1">
            <a:spLocks noGrp="1"/>
          </p:cNvSpPr>
          <p:nvPr>
            <p:ph type="title" idx="9"/>
          </p:nvPr>
        </p:nvSpPr>
        <p:spPr>
          <a:xfrm>
            <a:off x="4541117" y="479466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91" name="Google Shape;691;p13"/>
          <p:cNvSpPr txBox="1">
            <a:spLocks noGrp="1"/>
          </p:cNvSpPr>
          <p:nvPr>
            <p:ph type="title" idx="13" hasCustomPrompt="1"/>
          </p:nvPr>
        </p:nvSpPr>
        <p:spPr>
          <a:xfrm>
            <a:off x="4541117" y="4003767"/>
            <a:ext cx="1700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667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692" name="Google Shape;692;p13"/>
          <p:cNvSpPr txBox="1">
            <a:spLocks noGrp="1"/>
          </p:cNvSpPr>
          <p:nvPr>
            <p:ph type="subTitle" idx="14"/>
          </p:nvPr>
        </p:nvSpPr>
        <p:spPr>
          <a:xfrm>
            <a:off x="4541117" y="5498267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3" name="Google Shape;693;p13"/>
          <p:cNvSpPr txBox="1">
            <a:spLocks noGrp="1"/>
          </p:cNvSpPr>
          <p:nvPr>
            <p:ph type="title" idx="15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694" name="Google Shape;694;p13"/>
          <p:cNvGrpSpPr/>
          <p:nvPr/>
        </p:nvGrpSpPr>
        <p:grpSpPr>
          <a:xfrm rot="10800000">
            <a:off x="6224183" y="6558887"/>
            <a:ext cx="851235" cy="508555"/>
            <a:chOff x="2646571" y="4843927"/>
            <a:chExt cx="638426" cy="381416"/>
          </a:xfrm>
        </p:grpSpPr>
        <p:sp>
          <p:nvSpPr>
            <p:cNvPr id="695" name="Google Shape;695;p13"/>
            <p:cNvSpPr/>
            <p:nvPr/>
          </p:nvSpPr>
          <p:spPr>
            <a:xfrm rot="-897324">
              <a:off x="2670149" y="4963223"/>
              <a:ext cx="319664" cy="224679"/>
            </a:xfrm>
            <a:custGeom>
              <a:avLst/>
              <a:gdLst/>
              <a:ahLst/>
              <a:cxnLst/>
              <a:rect l="l" t="t" r="r" b="b"/>
              <a:pathLst>
                <a:path w="8390" h="5897" extrusionOk="0">
                  <a:moveTo>
                    <a:pt x="5855" y="0"/>
                  </a:moveTo>
                  <a:cubicBezTo>
                    <a:pt x="5290" y="0"/>
                    <a:pt x="4714" y="162"/>
                    <a:pt x="4228" y="450"/>
                  </a:cubicBezTo>
                  <a:cubicBezTo>
                    <a:pt x="3273" y="1013"/>
                    <a:pt x="2614" y="1971"/>
                    <a:pt x="2133" y="2969"/>
                  </a:cubicBezTo>
                  <a:cubicBezTo>
                    <a:pt x="1896" y="3458"/>
                    <a:pt x="1690" y="3968"/>
                    <a:pt x="1360" y="4401"/>
                  </a:cubicBezTo>
                  <a:cubicBezTo>
                    <a:pt x="1030" y="4831"/>
                    <a:pt x="544" y="5181"/>
                    <a:pt x="0" y="5197"/>
                  </a:cubicBezTo>
                  <a:cubicBezTo>
                    <a:pt x="1112" y="5584"/>
                    <a:pt x="2146" y="5897"/>
                    <a:pt x="3294" y="5897"/>
                  </a:cubicBezTo>
                  <a:cubicBezTo>
                    <a:pt x="3415" y="5897"/>
                    <a:pt x="3536" y="5893"/>
                    <a:pt x="3659" y="5886"/>
                  </a:cubicBezTo>
                  <a:cubicBezTo>
                    <a:pt x="4956" y="5811"/>
                    <a:pt x="6274" y="5284"/>
                    <a:pt x="7071" y="4258"/>
                  </a:cubicBezTo>
                  <a:cubicBezTo>
                    <a:pt x="7869" y="3231"/>
                    <a:pt x="8390" y="1272"/>
                    <a:pt x="7359" y="481"/>
                  </a:cubicBezTo>
                  <a:cubicBezTo>
                    <a:pt x="6929" y="150"/>
                    <a:pt x="6397" y="0"/>
                    <a:pt x="58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13"/>
            <p:cNvSpPr/>
            <p:nvPr/>
          </p:nvSpPr>
          <p:spPr>
            <a:xfrm rot="-897324">
              <a:off x="2927288" y="4883649"/>
              <a:ext cx="335857" cy="213439"/>
            </a:xfrm>
            <a:custGeom>
              <a:avLst/>
              <a:gdLst/>
              <a:ahLst/>
              <a:cxnLst/>
              <a:rect l="l" t="t" r="r" b="b"/>
              <a:pathLst>
                <a:path w="8815" h="5602" extrusionOk="0">
                  <a:moveTo>
                    <a:pt x="2739" y="0"/>
                  </a:moveTo>
                  <a:cubicBezTo>
                    <a:pt x="2064" y="0"/>
                    <a:pt x="1401" y="216"/>
                    <a:pt x="924" y="688"/>
                  </a:cubicBezTo>
                  <a:cubicBezTo>
                    <a:pt x="0" y="1601"/>
                    <a:pt x="760" y="3480"/>
                    <a:pt x="1681" y="4398"/>
                  </a:cubicBezTo>
                  <a:cubicBezTo>
                    <a:pt x="2512" y="5228"/>
                    <a:pt x="3714" y="5602"/>
                    <a:pt x="4895" y="5602"/>
                  </a:cubicBezTo>
                  <a:cubicBezTo>
                    <a:pt x="5021" y="5602"/>
                    <a:pt x="5146" y="5598"/>
                    <a:pt x="5270" y="5589"/>
                  </a:cubicBezTo>
                  <a:cubicBezTo>
                    <a:pt x="6567" y="5503"/>
                    <a:pt x="7649" y="5027"/>
                    <a:pt x="8814" y="4453"/>
                  </a:cubicBezTo>
                  <a:lnTo>
                    <a:pt x="8814" y="4453"/>
                  </a:lnTo>
                  <a:cubicBezTo>
                    <a:pt x="8771" y="4457"/>
                    <a:pt x="8728" y="4459"/>
                    <a:pt x="8686" y="4459"/>
                  </a:cubicBezTo>
                  <a:cubicBezTo>
                    <a:pt x="8191" y="4459"/>
                    <a:pt x="7717" y="4187"/>
                    <a:pt x="7366" y="3831"/>
                  </a:cubicBezTo>
                  <a:cubicBezTo>
                    <a:pt x="6984" y="3444"/>
                    <a:pt x="6717" y="2962"/>
                    <a:pt x="6422" y="2507"/>
                  </a:cubicBezTo>
                  <a:cubicBezTo>
                    <a:pt x="5819" y="1577"/>
                    <a:pt x="5046" y="707"/>
                    <a:pt x="4029" y="267"/>
                  </a:cubicBezTo>
                  <a:cubicBezTo>
                    <a:pt x="3627" y="93"/>
                    <a:pt x="3180" y="0"/>
                    <a:pt x="27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97" name="Google Shape;697;p13"/>
          <p:cNvSpPr/>
          <p:nvPr/>
        </p:nvSpPr>
        <p:spPr>
          <a:xfrm rot="10800000">
            <a:off x="9172408" y="6522189"/>
            <a:ext cx="447517" cy="488787"/>
          </a:xfrm>
          <a:custGeom>
            <a:avLst/>
            <a:gdLst/>
            <a:ahLst/>
            <a:cxnLst/>
            <a:rect l="l" t="t" r="r" b="b"/>
            <a:pathLst>
              <a:path w="8480" h="9262" extrusionOk="0">
                <a:moveTo>
                  <a:pt x="2725" y="0"/>
                </a:moveTo>
                <a:lnTo>
                  <a:pt x="2725" y="0"/>
                </a:lnTo>
                <a:cubicBezTo>
                  <a:pt x="2725" y="1"/>
                  <a:pt x="3200" y="3672"/>
                  <a:pt x="3186" y="3906"/>
                </a:cubicBezTo>
                <a:lnTo>
                  <a:pt x="1" y="5099"/>
                </a:lnTo>
                <a:lnTo>
                  <a:pt x="3161" y="5590"/>
                </a:lnTo>
                <a:lnTo>
                  <a:pt x="3637" y="9261"/>
                </a:lnTo>
                <a:lnTo>
                  <a:pt x="4902" y="5602"/>
                </a:lnTo>
                <a:lnTo>
                  <a:pt x="8480" y="7056"/>
                </a:lnTo>
                <a:lnTo>
                  <a:pt x="6170" y="4374"/>
                </a:lnTo>
                <a:lnTo>
                  <a:pt x="7718" y="1588"/>
                </a:lnTo>
                <a:lnTo>
                  <a:pt x="5043" y="3028"/>
                </a:lnTo>
                <a:lnTo>
                  <a:pt x="272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98" name="Google Shape;698;p13"/>
          <p:cNvGrpSpPr/>
          <p:nvPr/>
        </p:nvGrpSpPr>
        <p:grpSpPr>
          <a:xfrm>
            <a:off x="0" y="6223002"/>
            <a:ext cx="736003" cy="675421"/>
            <a:chOff x="0" y="4653517"/>
            <a:chExt cx="636608" cy="584207"/>
          </a:xfrm>
        </p:grpSpPr>
        <p:sp>
          <p:nvSpPr>
            <p:cNvPr id="699" name="Google Shape;699;p13"/>
            <p:cNvSpPr/>
            <p:nvPr/>
          </p:nvSpPr>
          <p:spPr>
            <a:xfrm>
              <a:off x="247721" y="4653517"/>
              <a:ext cx="230922" cy="212928"/>
            </a:xfrm>
            <a:custGeom>
              <a:avLst/>
              <a:gdLst/>
              <a:ahLst/>
              <a:cxnLst/>
              <a:rect l="l" t="t" r="r" b="b"/>
              <a:pathLst>
                <a:path w="4222" h="3893" extrusionOk="0">
                  <a:moveTo>
                    <a:pt x="2112" y="0"/>
                  </a:moveTo>
                  <a:cubicBezTo>
                    <a:pt x="1993" y="0"/>
                    <a:pt x="1873" y="11"/>
                    <a:pt x="1751" y="34"/>
                  </a:cubicBezTo>
                  <a:cubicBezTo>
                    <a:pt x="696" y="233"/>
                    <a:pt x="1" y="1250"/>
                    <a:pt x="199" y="2306"/>
                  </a:cubicBezTo>
                  <a:cubicBezTo>
                    <a:pt x="374" y="3241"/>
                    <a:pt x="1191" y="3893"/>
                    <a:pt x="2109" y="3893"/>
                  </a:cubicBezTo>
                  <a:cubicBezTo>
                    <a:pt x="2228" y="3893"/>
                    <a:pt x="2349" y="3882"/>
                    <a:pt x="2470" y="3859"/>
                  </a:cubicBezTo>
                  <a:cubicBezTo>
                    <a:pt x="3527" y="3660"/>
                    <a:pt x="4222" y="2643"/>
                    <a:pt x="4024" y="1588"/>
                  </a:cubicBezTo>
                  <a:cubicBezTo>
                    <a:pt x="3848" y="653"/>
                    <a:pt x="3030" y="0"/>
                    <a:pt x="21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13"/>
            <p:cNvSpPr/>
            <p:nvPr/>
          </p:nvSpPr>
          <p:spPr>
            <a:xfrm>
              <a:off x="404318" y="4892650"/>
              <a:ext cx="232290" cy="212928"/>
            </a:xfrm>
            <a:custGeom>
              <a:avLst/>
              <a:gdLst/>
              <a:ahLst/>
              <a:cxnLst/>
              <a:rect l="l" t="t" r="r" b="b"/>
              <a:pathLst>
                <a:path w="4247" h="3893" extrusionOk="0">
                  <a:moveTo>
                    <a:pt x="2122" y="1"/>
                  </a:moveTo>
                  <a:cubicBezTo>
                    <a:pt x="1218" y="1"/>
                    <a:pt x="407" y="633"/>
                    <a:pt x="217" y="1553"/>
                  </a:cubicBezTo>
                  <a:cubicBezTo>
                    <a:pt x="0" y="2605"/>
                    <a:pt x="677" y="3635"/>
                    <a:pt x="1729" y="3852"/>
                  </a:cubicBezTo>
                  <a:cubicBezTo>
                    <a:pt x="1862" y="3880"/>
                    <a:pt x="1994" y="3893"/>
                    <a:pt x="2124" y="3893"/>
                  </a:cubicBezTo>
                  <a:cubicBezTo>
                    <a:pt x="3028" y="3893"/>
                    <a:pt x="3838" y="3260"/>
                    <a:pt x="4029" y="2340"/>
                  </a:cubicBezTo>
                  <a:cubicBezTo>
                    <a:pt x="4246" y="1288"/>
                    <a:pt x="3569" y="258"/>
                    <a:pt x="2516" y="41"/>
                  </a:cubicBezTo>
                  <a:cubicBezTo>
                    <a:pt x="2384" y="14"/>
                    <a:pt x="2252" y="1"/>
                    <a:pt x="21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13"/>
            <p:cNvSpPr/>
            <p:nvPr/>
          </p:nvSpPr>
          <p:spPr>
            <a:xfrm>
              <a:off x="0" y="4799885"/>
              <a:ext cx="233712" cy="212873"/>
            </a:xfrm>
            <a:custGeom>
              <a:avLst/>
              <a:gdLst/>
              <a:ahLst/>
              <a:cxnLst/>
              <a:rect l="l" t="t" r="r" b="b"/>
              <a:pathLst>
                <a:path w="4273" h="3892" extrusionOk="0">
                  <a:moveTo>
                    <a:pt x="2136" y="0"/>
                  </a:moveTo>
                  <a:cubicBezTo>
                    <a:pt x="1638" y="0"/>
                    <a:pt x="1140" y="190"/>
                    <a:pt x="761" y="570"/>
                  </a:cubicBezTo>
                  <a:cubicBezTo>
                    <a:pt x="1" y="1329"/>
                    <a:pt x="1" y="2562"/>
                    <a:pt x="761" y="3321"/>
                  </a:cubicBezTo>
                  <a:cubicBezTo>
                    <a:pt x="1140" y="3701"/>
                    <a:pt x="1638" y="3891"/>
                    <a:pt x="2136" y="3891"/>
                  </a:cubicBezTo>
                  <a:cubicBezTo>
                    <a:pt x="2634" y="3891"/>
                    <a:pt x="3132" y="3701"/>
                    <a:pt x="3512" y="3321"/>
                  </a:cubicBezTo>
                  <a:cubicBezTo>
                    <a:pt x="4272" y="2562"/>
                    <a:pt x="4272" y="1329"/>
                    <a:pt x="3512" y="570"/>
                  </a:cubicBezTo>
                  <a:cubicBezTo>
                    <a:pt x="3132" y="190"/>
                    <a:pt x="2634" y="0"/>
                    <a:pt x="2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13"/>
            <p:cNvSpPr/>
            <p:nvPr/>
          </p:nvSpPr>
          <p:spPr>
            <a:xfrm>
              <a:off x="279336" y="4781179"/>
              <a:ext cx="89645" cy="456539"/>
            </a:xfrm>
            <a:custGeom>
              <a:avLst/>
              <a:gdLst/>
              <a:ahLst/>
              <a:cxnLst/>
              <a:rect l="l" t="t" r="r" b="b"/>
              <a:pathLst>
                <a:path w="1639" h="8347" extrusionOk="0">
                  <a:moveTo>
                    <a:pt x="1529" y="0"/>
                  </a:moveTo>
                  <a:cubicBezTo>
                    <a:pt x="1485" y="0"/>
                    <a:pt x="1443" y="28"/>
                    <a:pt x="1430" y="73"/>
                  </a:cubicBezTo>
                  <a:cubicBezTo>
                    <a:pt x="1304" y="508"/>
                    <a:pt x="1182" y="974"/>
                    <a:pt x="1053" y="1495"/>
                  </a:cubicBezTo>
                  <a:cubicBezTo>
                    <a:pt x="512" y="3694"/>
                    <a:pt x="159" y="5964"/>
                    <a:pt x="5" y="8241"/>
                  </a:cubicBezTo>
                  <a:cubicBezTo>
                    <a:pt x="1" y="8295"/>
                    <a:pt x="42" y="8342"/>
                    <a:pt x="98" y="8346"/>
                  </a:cubicBezTo>
                  <a:lnTo>
                    <a:pt x="104" y="8346"/>
                  </a:lnTo>
                  <a:cubicBezTo>
                    <a:pt x="156" y="8346"/>
                    <a:pt x="201" y="8305"/>
                    <a:pt x="205" y="8254"/>
                  </a:cubicBezTo>
                  <a:cubicBezTo>
                    <a:pt x="360" y="5989"/>
                    <a:pt x="710" y="3730"/>
                    <a:pt x="1248" y="1543"/>
                  </a:cubicBezTo>
                  <a:cubicBezTo>
                    <a:pt x="1376" y="1024"/>
                    <a:pt x="1497" y="561"/>
                    <a:pt x="1623" y="127"/>
                  </a:cubicBezTo>
                  <a:cubicBezTo>
                    <a:pt x="1639" y="75"/>
                    <a:pt x="1608" y="19"/>
                    <a:pt x="1554" y="3"/>
                  </a:cubicBezTo>
                  <a:cubicBezTo>
                    <a:pt x="1546" y="1"/>
                    <a:pt x="1537" y="0"/>
                    <a:pt x="1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13"/>
            <p:cNvSpPr/>
            <p:nvPr/>
          </p:nvSpPr>
          <p:spPr>
            <a:xfrm>
              <a:off x="368163" y="5001879"/>
              <a:ext cx="158342" cy="235845"/>
            </a:xfrm>
            <a:custGeom>
              <a:avLst/>
              <a:gdLst/>
              <a:ahLst/>
              <a:cxnLst/>
              <a:rect l="l" t="t" r="r" b="b"/>
              <a:pathLst>
                <a:path w="2895" h="4312" extrusionOk="0">
                  <a:moveTo>
                    <a:pt x="2782" y="0"/>
                  </a:moveTo>
                  <a:cubicBezTo>
                    <a:pt x="2753" y="0"/>
                    <a:pt x="2724" y="13"/>
                    <a:pt x="2704" y="38"/>
                  </a:cubicBezTo>
                  <a:cubicBezTo>
                    <a:pt x="2297" y="550"/>
                    <a:pt x="1943" y="1030"/>
                    <a:pt x="1617" y="1506"/>
                  </a:cubicBezTo>
                  <a:cubicBezTo>
                    <a:pt x="1043" y="2341"/>
                    <a:pt x="508" y="3237"/>
                    <a:pt x="26" y="4166"/>
                  </a:cubicBezTo>
                  <a:cubicBezTo>
                    <a:pt x="0" y="4214"/>
                    <a:pt x="19" y="4274"/>
                    <a:pt x="68" y="4300"/>
                  </a:cubicBezTo>
                  <a:cubicBezTo>
                    <a:pt x="84" y="4307"/>
                    <a:pt x="99" y="4311"/>
                    <a:pt x="115" y="4311"/>
                  </a:cubicBezTo>
                  <a:cubicBezTo>
                    <a:pt x="151" y="4311"/>
                    <a:pt x="186" y="4291"/>
                    <a:pt x="204" y="4256"/>
                  </a:cubicBezTo>
                  <a:cubicBezTo>
                    <a:pt x="683" y="3334"/>
                    <a:pt x="1213" y="2445"/>
                    <a:pt x="1783" y="1618"/>
                  </a:cubicBezTo>
                  <a:cubicBezTo>
                    <a:pt x="2106" y="1146"/>
                    <a:pt x="2458" y="670"/>
                    <a:pt x="2861" y="162"/>
                  </a:cubicBezTo>
                  <a:cubicBezTo>
                    <a:pt x="2895" y="118"/>
                    <a:pt x="2888" y="55"/>
                    <a:pt x="2844" y="21"/>
                  </a:cubicBezTo>
                  <a:cubicBezTo>
                    <a:pt x="2826" y="7"/>
                    <a:pt x="2804" y="0"/>
                    <a:pt x="27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13"/>
            <p:cNvSpPr/>
            <p:nvPr/>
          </p:nvSpPr>
          <p:spPr>
            <a:xfrm>
              <a:off x="113058" y="4917920"/>
              <a:ext cx="68478" cy="319802"/>
            </a:xfrm>
            <a:custGeom>
              <a:avLst/>
              <a:gdLst/>
              <a:ahLst/>
              <a:cxnLst/>
              <a:rect l="l" t="t" r="r" b="b"/>
              <a:pathLst>
                <a:path w="1252" h="5847" extrusionOk="0">
                  <a:moveTo>
                    <a:pt x="109" y="1"/>
                  </a:moveTo>
                  <a:cubicBezTo>
                    <a:pt x="104" y="1"/>
                    <a:pt x="99" y="1"/>
                    <a:pt x="95" y="2"/>
                  </a:cubicBezTo>
                  <a:cubicBezTo>
                    <a:pt x="39" y="9"/>
                    <a:pt x="1" y="60"/>
                    <a:pt x="8" y="114"/>
                  </a:cubicBezTo>
                  <a:cubicBezTo>
                    <a:pt x="79" y="654"/>
                    <a:pt x="150" y="1194"/>
                    <a:pt x="230" y="1731"/>
                  </a:cubicBezTo>
                  <a:cubicBezTo>
                    <a:pt x="434" y="3142"/>
                    <a:pt x="635" y="4209"/>
                    <a:pt x="886" y="5191"/>
                  </a:cubicBezTo>
                  <a:cubicBezTo>
                    <a:pt x="936" y="5387"/>
                    <a:pt x="989" y="5578"/>
                    <a:pt x="1045" y="5774"/>
                  </a:cubicBezTo>
                  <a:cubicBezTo>
                    <a:pt x="1056" y="5819"/>
                    <a:pt x="1096" y="5846"/>
                    <a:pt x="1141" y="5846"/>
                  </a:cubicBezTo>
                  <a:cubicBezTo>
                    <a:pt x="1149" y="5846"/>
                    <a:pt x="1158" y="5845"/>
                    <a:pt x="1168" y="5845"/>
                  </a:cubicBezTo>
                  <a:cubicBezTo>
                    <a:pt x="1221" y="5830"/>
                    <a:pt x="1252" y="5774"/>
                    <a:pt x="1236" y="5722"/>
                  </a:cubicBezTo>
                  <a:cubicBezTo>
                    <a:pt x="1183" y="5528"/>
                    <a:pt x="1130" y="5337"/>
                    <a:pt x="1081" y="5144"/>
                  </a:cubicBezTo>
                  <a:cubicBezTo>
                    <a:pt x="831" y="4169"/>
                    <a:pt x="630" y="3108"/>
                    <a:pt x="429" y="1703"/>
                  </a:cubicBezTo>
                  <a:cubicBezTo>
                    <a:pt x="348" y="1166"/>
                    <a:pt x="277" y="627"/>
                    <a:pt x="207" y="88"/>
                  </a:cubicBezTo>
                  <a:cubicBezTo>
                    <a:pt x="200" y="38"/>
                    <a:pt x="156" y="1"/>
                    <a:pt x="1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05" name="Google Shape;705;p13"/>
          <p:cNvSpPr/>
          <p:nvPr/>
        </p:nvSpPr>
        <p:spPr>
          <a:xfrm rot="10800000">
            <a:off x="10729695" y="6590574"/>
            <a:ext cx="126455" cy="126455"/>
          </a:xfrm>
          <a:custGeom>
            <a:avLst/>
            <a:gdLst/>
            <a:ahLst/>
            <a:cxnLst/>
            <a:rect l="l" t="t" r="r" b="b"/>
            <a:pathLst>
              <a:path w="1734" h="1734" extrusionOk="0">
                <a:moveTo>
                  <a:pt x="867" y="1"/>
                </a:moveTo>
                <a:cubicBezTo>
                  <a:pt x="388" y="1"/>
                  <a:pt x="0" y="390"/>
                  <a:pt x="0" y="867"/>
                </a:cubicBezTo>
                <a:cubicBezTo>
                  <a:pt x="0" y="1346"/>
                  <a:pt x="388" y="1734"/>
                  <a:pt x="867" y="1734"/>
                </a:cubicBezTo>
                <a:cubicBezTo>
                  <a:pt x="1344" y="1734"/>
                  <a:pt x="1733" y="1346"/>
                  <a:pt x="1733" y="867"/>
                </a:cubicBezTo>
                <a:cubicBezTo>
                  <a:pt x="1733" y="389"/>
                  <a:pt x="1344" y="1"/>
                  <a:pt x="8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6" name="Google Shape;706;p13"/>
          <p:cNvSpPr/>
          <p:nvPr/>
        </p:nvSpPr>
        <p:spPr>
          <a:xfrm rot="10800000" flipH="1">
            <a:off x="4791396" y="6522189"/>
            <a:ext cx="447517" cy="488787"/>
          </a:xfrm>
          <a:custGeom>
            <a:avLst/>
            <a:gdLst/>
            <a:ahLst/>
            <a:cxnLst/>
            <a:rect l="l" t="t" r="r" b="b"/>
            <a:pathLst>
              <a:path w="8480" h="9262" extrusionOk="0">
                <a:moveTo>
                  <a:pt x="2725" y="0"/>
                </a:moveTo>
                <a:lnTo>
                  <a:pt x="2725" y="0"/>
                </a:lnTo>
                <a:cubicBezTo>
                  <a:pt x="2725" y="1"/>
                  <a:pt x="3200" y="3672"/>
                  <a:pt x="3186" y="3906"/>
                </a:cubicBezTo>
                <a:lnTo>
                  <a:pt x="1" y="5099"/>
                </a:lnTo>
                <a:lnTo>
                  <a:pt x="3161" y="5590"/>
                </a:lnTo>
                <a:lnTo>
                  <a:pt x="3637" y="9261"/>
                </a:lnTo>
                <a:lnTo>
                  <a:pt x="4902" y="5602"/>
                </a:lnTo>
                <a:lnTo>
                  <a:pt x="8480" y="7056"/>
                </a:lnTo>
                <a:lnTo>
                  <a:pt x="6170" y="4374"/>
                </a:lnTo>
                <a:lnTo>
                  <a:pt x="7718" y="1588"/>
                </a:lnTo>
                <a:lnTo>
                  <a:pt x="5043" y="3028"/>
                </a:lnTo>
                <a:lnTo>
                  <a:pt x="272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07" name="Google Shape;707;p13"/>
          <p:cNvGrpSpPr/>
          <p:nvPr/>
        </p:nvGrpSpPr>
        <p:grpSpPr>
          <a:xfrm rot="10800000">
            <a:off x="2954893" y="6512303"/>
            <a:ext cx="851235" cy="508555"/>
            <a:chOff x="5107984" y="4878865"/>
            <a:chExt cx="638426" cy="381416"/>
          </a:xfrm>
        </p:grpSpPr>
        <p:sp>
          <p:nvSpPr>
            <p:cNvPr id="708" name="Google Shape;708;p13"/>
            <p:cNvSpPr/>
            <p:nvPr/>
          </p:nvSpPr>
          <p:spPr>
            <a:xfrm rot="897324" flipH="1">
              <a:off x="5403169" y="4998160"/>
              <a:ext cx="319664" cy="224679"/>
            </a:xfrm>
            <a:custGeom>
              <a:avLst/>
              <a:gdLst/>
              <a:ahLst/>
              <a:cxnLst/>
              <a:rect l="l" t="t" r="r" b="b"/>
              <a:pathLst>
                <a:path w="8390" h="5897" extrusionOk="0">
                  <a:moveTo>
                    <a:pt x="5855" y="0"/>
                  </a:moveTo>
                  <a:cubicBezTo>
                    <a:pt x="5290" y="0"/>
                    <a:pt x="4714" y="162"/>
                    <a:pt x="4228" y="450"/>
                  </a:cubicBezTo>
                  <a:cubicBezTo>
                    <a:pt x="3273" y="1013"/>
                    <a:pt x="2614" y="1971"/>
                    <a:pt x="2133" y="2969"/>
                  </a:cubicBezTo>
                  <a:cubicBezTo>
                    <a:pt x="1896" y="3458"/>
                    <a:pt x="1690" y="3968"/>
                    <a:pt x="1360" y="4401"/>
                  </a:cubicBezTo>
                  <a:cubicBezTo>
                    <a:pt x="1030" y="4831"/>
                    <a:pt x="544" y="5181"/>
                    <a:pt x="0" y="5197"/>
                  </a:cubicBezTo>
                  <a:cubicBezTo>
                    <a:pt x="1112" y="5584"/>
                    <a:pt x="2146" y="5897"/>
                    <a:pt x="3294" y="5897"/>
                  </a:cubicBezTo>
                  <a:cubicBezTo>
                    <a:pt x="3415" y="5897"/>
                    <a:pt x="3536" y="5893"/>
                    <a:pt x="3659" y="5886"/>
                  </a:cubicBezTo>
                  <a:cubicBezTo>
                    <a:pt x="4956" y="5811"/>
                    <a:pt x="6274" y="5284"/>
                    <a:pt x="7071" y="4258"/>
                  </a:cubicBezTo>
                  <a:cubicBezTo>
                    <a:pt x="7869" y="3231"/>
                    <a:pt x="8390" y="1272"/>
                    <a:pt x="7359" y="481"/>
                  </a:cubicBezTo>
                  <a:cubicBezTo>
                    <a:pt x="6929" y="150"/>
                    <a:pt x="6397" y="0"/>
                    <a:pt x="58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13"/>
            <p:cNvSpPr/>
            <p:nvPr/>
          </p:nvSpPr>
          <p:spPr>
            <a:xfrm rot="897324" flipH="1">
              <a:off x="5129836" y="4918587"/>
              <a:ext cx="335857" cy="213439"/>
            </a:xfrm>
            <a:custGeom>
              <a:avLst/>
              <a:gdLst/>
              <a:ahLst/>
              <a:cxnLst/>
              <a:rect l="l" t="t" r="r" b="b"/>
              <a:pathLst>
                <a:path w="8815" h="5602" extrusionOk="0">
                  <a:moveTo>
                    <a:pt x="2739" y="0"/>
                  </a:moveTo>
                  <a:cubicBezTo>
                    <a:pt x="2064" y="0"/>
                    <a:pt x="1401" y="216"/>
                    <a:pt x="924" y="688"/>
                  </a:cubicBezTo>
                  <a:cubicBezTo>
                    <a:pt x="0" y="1601"/>
                    <a:pt x="760" y="3480"/>
                    <a:pt x="1681" y="4398"/>
                  </a:cubicBezTo>
                  <a:cubicBezTo>
                    <a:pt x="2512" y="5228"/>
                    <a:pt x="3714" y="5602"/>
                    <a:pt x="4895" y="5602"/>
                  </a:cubicBezTo>
                  <a:cubicBezTo>
                    <a:pt x="5021" y="5602"/>
                    <a:pt x="5146" y="5598"/>
                    <a:pt x="5270" y="5589"/>
                  </a:cubicBezTo>
                  <a:cubicBezTo>
                    <a:pt x="6567" y="5503"/>
                    <a:pt x="7649" y="5027"/>
                    <a:pt x="8814" y="4453"/>
                  </a:cubicBezTo>
                  <a:lnTo>
                    <a:pt x="8814" y="4453"/>
                  </a:lnTo>
                  <a:cubicBezTo>
                    <a:pt x="8771" y="4457"/>
                    <a:pt x="8728" y="4459"/>
                    <a:pt x="8686" y="4459"/>
                  </a:cubicBezTo>
                  <a:cubicBezTo>
                    <a:pt x="8191" y="4459"/>
                    <a:pt x="7717" y="4187"/>
                    <a:pt x="7366" y="3831"/>
                  </a:cubicBezTo>
                  <a:cubicBezTo>
                    <a:pt x="6984" y="3444"/>
                    <a:pt x="6717" y="2962"/>
                    <a:pt x="6422" y="2507"/>
                  </a:cubicBezTo>
                  <a:cubicBezTo>
                    <a:pt x="5819" y="1577"/>
                    <a:pt x="5046" y="707"/>
                    <a:pt x="4029" y="267"/>
                  </a:cubicBezTo>
                  <a:cubicBezTo>
                    <a:pt x="3627" y="93"/>
                    <a:pt x="3180" y="0"/>
                    <a:pt x="27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10" name="Google Shape;710;p13"/>
          <p:cNvSpPr/>
          <p:nvPr/>
        </p:nvSpPr>
        <p:spPr>
          <a:xfrm rot="10800000">
            <a:off x="7986486" y="6703358"/>
            <a:ext cx="126455" cy="126455"/>
          </a:xfrm>
          <a:custGeom>
            <a:avLst/>
            <a:gdLst/>
            <a:ahLst/>
            <a:cxnLst/>
            <a:rect l="l" t="t" r="r" b="b"/>
            <a:pathLst>
              <a:path w="1734" h="1734" extrusionOk="0">
                <a:moveTo>
                  <a:pt x="867" y="1"/>
                </a:moveTo>
                <a:cubicBezTo>
                  <a:pt x="388" y="1"/>
                  <a:pt x="0" y="390"/>
                  <a:pt x="0" y="867"/>
                </a:cubicBezTo>
                <a:cubicBezTo>
                  <a:pt x="0" y="1346"/>
                  <a:pt x="388" y="1734"/>
                  <a:pt x="867" y="1734"/>
                </a:cubicBezTo>
                <a:cubicBezTo>
                  <a:pt x="1344" y="1734"/>
                  <a:pt x="1733" y="1346"/>
                  <a:pt x="1733" y="867"/>
                </a:cubicBezTo>
                <a:cubicBezTo>
                  <a:pt x="1733" y="389"/>
                  <a:pt x="1344" y="1"/>
                  <a:pt x="8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1" name="Google Shape;711;p13"/>
          <p:cNvSpPr/>
          <p:nvPr/>
        </p:nvSpPr>
        <p:spPr>
          <a:xfrm rot="5400000" flipH="1">
            <a:off x="11852392" y="2149827"/>
            <a:ext cx="447517" cy="488787"/>
          </a:xfrm>
          <a:custGeom>
            <a:avLst/>
            <a:gdLst/>
            <a:ahLst/>
            <a:cxnLst/>
            <a:rect l="l" t="t" r="r" b="b"/>
            <a:pathLst>
              <a:path w="8480" h="9262" extrusionOk="0">
                <a:moveTo>
                  <a:pt x="2725" y="0"/>
                </a:moveTo>
                <a:lnTo>
                  <a:pt x="2725" y="0"/>
                </a:lnTo>
                <a:cubicBezTo>
                  <a:pt x="2725" y="1"/>
                  <a:pt x="3200" y="3672"/>
                  <a:pt x="3186" y="3906"/>
                </a:cubicBezTo>
                <a:lnTo>
                  <a:pt x="1" y="5099"/>
                </a:lnTo>
                <a:lnTo>
                  <a:pt x="3161" y="5590"/>
                </a:lnTo>
                <a:lnTo>
                  <a:pt x="3637" y="9261"/>
                </a:lnTo>
                <a:lnTo>
                  <a:pt x="4902" y="5602"/>
                </a:lnTo>
                <a:lnTo>
                  <a:pt x="8480" y="7056"/>
                </a:lnTo>
                <a:lnTo>
                  <a:pt x="6170" y="4374"/>
                </a:lnTo>
                <a:lnTo>
                  <a:pt x="7718" y="1588"/>
                </a:lnTo>
                <a:lnTo>
                  <a:pt x="5043" y="3028"/>
                </a:lnTo>
                <a:lnTo>
                  <a:pt x="272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2" name="Google Shape;712;p13"/>
          <p:cNvSpPr/>
          <p:nvPr/>
        </p:nvSpPr>
        <p:spPr>
          <a:xfrm rot="5400000" flipH="1">
            <a:off x="12105009" y="1286165"/>
            <a:ext cx="126455" cy="126455"/>
          </a:xfrm>
          <a:custGeom>
            <a:avLst/>
            <a:gdLst/>
            <a:ahLst/>
            <a:cxnLst/>
            <a:rect l="l" t="t" r="r" b="b"/>
            <a:pathLst>
              <a:path w="1734" h="1734" extrusionOk="0">
                <a:moveTo>
                  <a:pt x="867" y="1"/>
                </a:moveTo>
                <a:cubicBezTo>
                  <a:pt x="388" y="1"/>
                  <a:pt x="0" y="390"/>
                  <a:pt x="0" y="867"/>
                </a:cubicBezTo>
                <a:cubicBezTo>
                  <a:pt x="0" y="1346"/>
                  <a:pt x="388" y="1734"/>
                  <a:pt x="867" y="1734"/>
                </a:cubicBezTo>
                <a:cubicBezTo>
                  <a:pt x="1344" y="1734"/>
                  <a:pt x="1733" y="1346"/>
                  <a:pt x="1733" y="867"/>
                </a:cubicBezTo>
                <a:cubicBezTo>
                  <a:pt x="1733" y="389"/>
                  <a:pt x="1344" y="1"/>
                  <a:pt x="8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13" name="Google Shape;713;p13"/>
          <p:cNvGrpSpPr/>
          <p:nvPr/>
        </p:nvGrpSpPr>
        <p:grpSpPr>
          <a:xfrm flipH="1">
            <a:off x="11805511" y="3375789"/>
            <a:ext cx="541301" cy="852919"/>
            <a:chOff x="8868808" y="2251909"/>
            <a:chExt cx="405976" cy="639689"/>
          </a:xfrm>
        </p:grpSpPr>
        <p:sp>
          <p:nvSpPr>
            <p:cNvPr id="714" name="Google Shape;714;p13"/>
            <p:cNvSpPr/>
            <p:nvPr/>
          </p:nvSpPr>
          <p:spPr>
            <a:xfrm rot="-4339058" flipH="1">
              <a:off x="8959377" y="2325971"/>
              <a:ext cx="319659" cy="224676"/>
            </a:xfrm>
            <a:custGeom>
              <a:avLst/>
              <a:gdLst/>
              <a:ahLst/>
              <a:cxnLst/>
              <a:rect l="l" t="t" r="r" b="b"/>
              <a:pathLst>
                <a:path w="8390" h="5897" extrusionOk="0">
                  <a:moveTo>
                    <a:pt x="5855" y="0"/>
                  </a:moveTo>
                  <a:cubicBezTo>
                    <a:pt x="5290" y="0"/>
                    <a:pt x="4714" y="162"/>
                    <a:pt x="4228" y="450"/>
                  </a:cubicBezTo>
                  <a:cubicBezTo>
                    <a:pt x="3273" y="1013"/>
                    <a:pt x="2614" y="1971"/>
                    <a:pt x="2133" y="2969"/>
                  </a:cubicBezTo>
                  <a:cubicBezTo>
                    <a:pt x="1896" y="3458"/>
                    <a:pt x="1690" y="3968"/>
                    <a:pt x="1360" y="4401"/>
                  </a:cubicBezTo>
                  <a:cubicBezTo>
                    <a:pt x="1030" y="4831"/>
                    <a:pt x="544" y="5181"/>
                    <a:pt x="0" y="5197"/>
                  </a:cubicBezTo>
                  <a:cubicBezTo>
                    <a:pt x="1112" y="5584"/>
                    <a:pt x="2146" y="5897"/>
                    <a:pt x="3294" y="5897"/>
                  </a:cubicBezTo>
                  <a:cubicBezTo>
                    <a:pt x="3415" y="5897"/>
                    <a:pt x="3536" y="5893"/>
                    <a:pt x="3659" y="5886"/>
                  </a:cubicBezTo>
                  <a:cubicBezTo>
                    <a:pt x="4956" y="5811"/>
                    <a:pt x="6274" y="5284"/>
                    <a:pt x="7071" y="4258"/>
                  </a:cubicBezTo>
                  <a:cubicBezTo>
                    <a:pt x="7869" y="3231"/>
                    <a:pt x="8390" y="1272"/>
                    <a:pt x="7359" y="481"/>
                  </a:cubicBezTo>
                  <a:cubicBezTo>
                    <a:pt x="6929" y="150"/>
                    <a:pt x="6397" y="0"/>
                    <a:pt x="58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" name="Google Shape;715;p13"/>
            <p:cNvSpPr/>
            <p:nvPr/>
          </p:nvSpPr>
          <p:spPr>
            <a:xfrm rot="-4339058" flipH="1">
              <a:off x="8853564" y="2592473"/>
              <a:ext cx="335852" cy="213436"/>
            </a:xfrm>
            <a:custGeom>
              <a:avLst/>
              <a:gdLst/>
              <a:ahLst/>
              <a:cxnLst/>
              <a:rect l="l" t="t" r="r" b="b"/>
              <a:pathLst>
                <a:path w="8815" h="5602" extrusionOk="0">
                  <a:moveTo>
                    <a:pt x="2739" y="0"/>
                  </a:moveTo>
                  <a:cubicBezTo>
                    <a:pt x="2064" y="0"/>
                    <a:pt x="1401" y="216"/>
                    <a:pt x="924" y="688"/>
                  </a:cubicBezTo>
                  <a:cubicBezTo>
                    <a:pt x="0" y="1601"/>
                    <a:pt x="760" y="3480"/>
                    <a:pt x="1681" y="4398"/>
                  </a:cubicBezTo>
                  <a:cubicBezTo>
                    <a:pt x="2512" y="5228"/>
                    <a:pt x="3714" y="5602"/>
                    <a:pt x="4895" y="5602"/>
                  </a:cubicBezTo>
                  <a:cubicBezTo>
                    <a:pt x="5021" y="5602"/>
                    <a:pt x="5146" y="5598"/>
                    <a:pt x="5270" y="5589"/>
                  </a:cubicBezTo>
                  <a:cubicBezTo>
                    <a:pt x="6567" y="5503"/>
                    <a:pt x="7649" y="5027"/>
                    <a:pt x="8814" y="4453"/>
                  </a:cubicBezTo>
                  <a:lnTo>
                    <a:pt x="8814" y="4453"/>
                  </a:lnTo>
                  <a:cubicBezTo>
                    <a:pt x="8771" y="4457"/>
                    <a:pt x="8728" y="4459"/>
                    <a:pt x="8686" y="4459"/>
                  </a:cubicBezTo>
                  <a:cubicBezTo>
                    <a:pt x="8191" y="4459"/>
                    <a:pt x="7717" y="4187"/>
                    <a:pt x="7366" y="3831"/>
                  </a:cubicBezTo>
                  <a:cubicBezTo>
                    <a:pt x="6984" y="3444"/>
                    <a:pt x="6717" y="2962"/>
                    <a:pt x="6422" y="2507"/>
                  </a:cubicBezTo>
                  <a:cubicBezTo>
                    <a:pt x="5819" y="1577"/>
                    <a:pt x="5046" y="707"/>
                    <a:pt x="4029" y="267"/>
                  </a:cubicBezTo>
                  <a:cubicBezTo>
                    <a:pt x="3627" y="93"/>
                    <a:pt x="3180" y="0"/>
                    <a:pt x="27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6" name="Google Shape;716;p13"/>
          <p:cNvGrpSpPr/>
          <p:nvPr/>
        </p:nvGrpSpPr>
        <p:grpSpPr>
          <a:xfrm flipH="1">
            <a:off x="11558100" y="6316086"/>
            <a:ext cx="736003" cy="675421"/>
            <a:chOff x="0" y="4653517"/>
            <a:chExt cx="636608" cy="584207"/>
          </a:xfrm>
        </p:grpSpPr>
        <p:sp>
          <p:nvSpPr>
            <p:cNvPr id="717" name="Google Shape;717;p13"/>
            <p:cNvSpPr/>
            <p:nvPr/>
          </p:nvSpPr>
          <p:spPr>
            <a:xfrm>
              <a:off x="247721" y="4653517"/>
              <a:ext cx="230922" cy="212928"/>
            </a:xfrm>
            <a:custGeom>
              <a:avLst/>
              <a:gdLst/>
              <a:ahLst/>
              <a:cxnLst/>
              <a:rect l="l" t="t" r="r" b="b"/>
              <a:pathLst>
                <a:path w="4222" h="3893" extrusionOk="0">
                  <a:moveTo>
                    <a:pt x="2112" y="0"/>
                  </a:moveTo>
                  <a:cubicBezTo>
                    <a:pt x="1993" y="0"/>
                    <a:pt x="1873" y="11"/>
                    <a:pt x="1751" y="34"/>
                  </a:cubicBezTo>
                  <a:cubicBezTo>
                    <a:pt x="696" y="233"/>
                    <a:pt x="1" y="1250"/>
                    <a:pt x="199" y="2306"/>
                  </a:cubicBezTo>
                  <a:cubicBezTo>
                    <a:pt x="374" y="3241"/>
                    <a:pt x="1191" y="3893"/>
                    <a:pt x="2109" y="3893"/>
                  </a:cubicBezTo>
                  <a:cubicBezTo>
                    <a:pt x="2228" y="3893"/>
                    <a:pt x="2349" y="3882"/>
                    <a:pt x="2470" y="3859"/>
                  </a:cubicBezTo>
                  <a:cubicBezTo>
                    <a:pt x="3527" y="3660"/>
                    <a:pt x="4222" y="2643"/>
                    <a:pt x="4024" y="1588"/>
                  </a:cubicBezTo>
                  <a:cubicBezTo>
                    <a:pt x="3848" y="653"/>
                    <a:pt x="3030" y="0"/>
                    <a:pt x="21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13"/>
            <p:cNvSpPr/>
            <p:nvPr/>
          </p:nvSpPr>
          <p:spPr>
            <a:xfrm>
              <a:off x="404318" y="4892650"/>
              <a:ext cx="232290" cy="212928"/>
            </a:xfrm>
            <a:custGeom>
              <a:avLst/>
              <a:gdLst/>
              <a:ahLst/>
              <a:cxnLst/>
              <a:rect l="l" t="t" r="r" b="b"/>
              <a:pathLst>
                <a:path w="4247" h="3893" extrusionOk="0">
                  <a:moveTo>
                    <a:pt x="2122" y="1"/>
                  </a:moveTo>
                  <a:cubicBezTo>
                    <a:pt x="1218" y="1"/>
                    <a:pt x="407" y="633"/>
                    <a:pt x="217" y="1553"/>
                  </a:cubicBezTo>
                  <a:cubicBezTo>
                    <a:pt x="0" y="2605"/>
                    <a:pt x="677" y="3635"/>
                    <a:pt x="1729" y="3852"/>
                  </a:cubicBezTo>
                  <a:cubicBezTo>
                    <a:pt x="1862" y="3880"/>
                    <a:pt x="1994" y="3893"/>
                    <a:pt x="2124" y="3893"/>
                  </a:cubicBezTo>
                  <a:cubicBezTo>
                    <a:pt x="3028" y="3893"/>
                    <a:pt x="3838" y="3260"/>
                    <a:pt x="4029" y="2340"/>
                  </a:cubicBezTo>
                  <a:cubicBezTo>
                    <a:pt x="4246" y="1288"/>
                    <a:pt x="3569" y="258"/>
                    <a:pt x="2516" y="41"/>
                  </a:cubicBezTo>
                  <a:cubicBezTo>
                    <a:pt x="2384" y="14"/>
                    <a:pt x="2252" y="1"/>
                    <a:pt x="21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13"/>
            <p:cNvSpPr/>
            <p:nvPr/>
          </p:nvSpPr>
          <p:spPr>
            <a:xfrm>
              <a:off x="0" y="4799885"/>
              <a:ext cx="233712" cy="212873"/>
            </a:xfrm>
            <a:custGeom>
              <a:avLst/>
              <a:gdLst/>
              <a:ahLst/>
              <a:cxnLst/>
              <a:rect l="l" t="t" r="r" b="b"/>
              <a:pathLst>
                <a:path w="4273" h="3892" extrusionOk="0">
                  <a:moveTo>
                    <a:pt x="2136" y="0"/>
                  </a:moveTo>
                  <a:cubicBezTo>
                    <a:pt x="1638" y="0"/>
                    <a:pt x="1140" y="190"/>
                    <a:pt x="761" y="570"/>
                  </a:cubicBezTo>
                  <a:cubicBezTo>
                    <a:pt x="1" y="1329"/>
                    <a:pt x="1" y="2562"/>
                    <a:pt x="761" y="3321"/>
                  </a:cubicBezTo>
                  <a:cubicBezTo>
                    <a:pt x="1140" y="3701"/>
                    <a:pt x="1638" y="3891"/>
                    <a:pt x="2136" y="3891"/>
                  </a:cubicBezTo>
                  <a:cubicBezTo>
                    <a:pt x="2634" y="3891"/>
                    <a:pt x="3132" y="3701"/>
                    <a:pt x="3512" y="3321"/>
                  </a:cubicBezTo>
                  <a:cubicBezTo>
                    <a:pt x="4272" y="2562"/>
                    <a:pt x="4272" y="1329"/>
                    <a:pt x="3512" y="570"/>
                  </a:cubicBezTo>
                  <a:cubicBezTo>
                    <a:pt x="3132" y="190"/>
                    <a:pt x="2634" y="0"/>
                    <a:pt x="2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13"/>
            <p:cNvSpPr/>
            <p:nvPr/>
          </p:nvSpPr>
          <p:spPr>
            <a:xfrm>
              <a:off x="279336" y="4781179"/>
              <a:ext cx="89645" cy="456539"/>
            </a:xfrm>
            <a:custGeom>
              <a:avLst/>
              <a:gdLst/>
              <a:ahLst/>
              <a:cxnLst/>
              <a:rect l="l" t="t" r="r" b="b"/>
              <a:pathLst>
                <a:path w="1639" h="8347" extrusionOk="0">
                  <a:moveTo>
                    <a:pt x="1529" y="0"/>
                  </a:moveTo>
                  <a:cubicBezTo>
                    <a:pt x="1485" y="0"/>
                    <a:pt x="1443" y="28"/>
                    <a:pt x="1430" y="73"/>
                  </a:cubicBezTo>
                  <a:cubicBezTo>
                    <a:pt x="1304" y="508"/>
                    <a:pt x="1182" y="974"/>
                    <a:pt x="1053" y="1495"/>
                  </a:cubicBezTo>
                  <a:cubicBezTo>
                    <a:pt x="512" y="3694"/>
                    <a:pt x="159" y="5964"/>
                    <a:pt x="5" y="8241"/>
                  </a:cubicBezTo>
                  <a:cubicBezTo>
                    <a:pt x="1" y="8295"/>
                    <a:pt x="42" y="8342"/>
                    <a:pt x="98" y="8346"/>
                  </a:cubicBezTo>
                  <a:lnTo>
                    <a:pt x="104" y="8346"/>
                  </a:lnTo>
                  <a:cubicBezTo>
                    <a:pt x="156" y="8346"/>
                    <a:pt x="201" y="8305"/>
                    <a:pt x="205" y="8254"/>
                  </a:cubicBezTo>
                  <a:cubicBezTo>
                    <a:pt x="360" y="5989"/>
                    <a:pt x="710" y="3730"/>
                    <a:pt x="1248" y="1543"/>
                  </a:cubicBezTo>
                  <a:cubicBezTo>
                    <a:pt x="1376" y="1024"/>
                    <a:pt x="1497" y="561"/>
                    <a:pt x="1623" y="127"/>
                  </a:cubicBezTo>
                  <a:cubicBezTo>
                    <a:pt x="1639" y="75"/>
                    <a:pt x="1608" y="19"/>
                    <a:pt x="1554" y="3"/>
                  </a:cubicBezTo>
                  <a:cubicBezTo>
                    <a:pt x="1546" y="1"/>
                    <a:pt x="1537" y="0"/>
                    <a:pt x="1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13"/>
            <p:cNvSpPr/>
            <p:nvPr/>
          </p:nvSpPr>
          <p:spPr>
            <a:xfrm>
              <a:off x="368163" y="5001879"/>
              <a:ext cx="158342" cy="235845"/>
            </a:xfrm>
            <a:custGeom>
              <a:avLst/>
              <a:gdLst/>
              <a:ahLst/>
              <a:cxnLst/>
              <a:rect l="l" t="t" r="r" b="b"/>
              <a:pathLst>
                <a:path w="2895" h="4312" extrusionOk="0">
                  <a:moveTo>
                    <a:pt x="2782" y="0"/>
                  </a:moveTo>
                  <a:cubicBezTo>
                    <a:pt x="2753" y="0"/>
                    <a:pt x="2724" y="13"/>
                    <a:pt x="2704" y="38"/>
                  </a:cubicBezTo>
                  <a:cubicBezTo>
                    <a:pt x="2297" y="550"/>
                    <a:pt x="1943" y="1030"/>
                    <a:pt x="1617" y="1506"/>
                  </a:cubicBezTo>
                  <a:cubicBezTo>
                    <a:pt x="1043" y="2341"/>
                    <a:pt x="508" y="3237"/>
                    <a:pt x="26" y="4166"/>
                  </a:cubicBezTo>
                  <a:cubicBezTo>
                    <a:pt x="0" y="4214"/>
                    <a:pt x="19" y="4274"/>
                    <a:pt x="68" y="4300"/>
                  </a:cubicBezTo>
                  <a:cubicBezTo>
                    <a:pt x="84" y="4307"/>
                    <a:pt x="99" y="4311"/>
                    <a:pt x="115" y="4311"/>
                  </a:cubicBezTo>
                  <a:cubicBezTo>
                    <a:pt x="151" y="4311"/>
                    <a:pt x="186" y="4291"/>
                    <a:pt x="204" y="4256"/>
                  </a:cubicBezTo>
                  <a:cubicBezTo>
                    <a:pt x="683" y="3334"/>
                    <a:pt x="1213" y="2445"/>
                    <a:pt x="1783" y="1618"/>
                  </a:cubicBezTo>
                  <a:cubicBezTo>
                    <a:pt x="2106" y="1146"/>
                    <a:pt x="2458" y="670"/>
                    <a:pt x="2861" y="162"/>
                  </a:cubicBezTo>
                  <a:cubicBezTo>
                    <a:pt x="2895" y="118"/>
                    <a:pt x="2888" y="55"/>
                    <a:pt x="2844" y="21"/>
                  </a:cubicBezTo>
                  <a:cubicBezTo>
                    <a:pt x="2826" y="7"/>
                    <a:pt x="2804" y="0"/>
                    <a:pt x="27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13"/>
            <p:cNvSpPr/>
            <p:nvPr/>
          </p:nvSpPr>
          <p:spPr>
            <a:xfrm>
              <a:off x="113058" y="4917920"/>
              <a:ext cx="68478" cy="319802"/>
            </a:xfrm>
            <a:custGeom>
              <a:avLst/>
              <a:gdLst/>
              <a:ahLst/>
              <a:cxnLst/>
              <a:rect l="l" t="t" r="r" b="b"/>
              <a:pathLst>
                <a:path w="1252" h="5847" extrusionOk="0">
                  <a:moveTo>
                    <a:pt x="109" y="1"/>
                  </a:moveTo>
                  <a:cubicBezTo>
                    <a:pt x="104" y="1"/>
                    <a:pt x="99" y="1"/>
                    <a:pt x="95" y="2"/>
                  </a:cubicBezTo>
                  <a:cubicBezTo>
                    <a:pt x="39" y="9"/>
                    <a:pt x="1" y="60"/>
                    <a:pt x="8" y="114"/>
                  </a:cubicBezTo>
                  <a:cubicBezTo>
                    <a:pt x="79" y="654"/>
                    <a:pt x="150" y="1194"/>
                    <a:pt x="230" y="1731"/>
                  </a:cubicBezTo>
                  <a:cubicBezTo>
                    <a:pt x="434" y="3142"/>
                    <a:pt x="635" y="4209"/>
                    <a:pt x="886" y="5191"/>
                  </a:cubicBezTo>
                  <a:cubicBezTo>
                    <a:pt x="936" y="5387"/>
                    <a:pt x="989" y="5578"/>
                    <a:pt x="1045" y="5774"/>
                  </a:cubicBezTo>
                  <a:cubicBezTo>
                    <a:pt x="1056" y="5819"/>
                    <a:pt x="1096" y="5846"/>
                    <a:pt x="1141" y="5846"/>
                  </a:cubicBezTo>
                  <a:cubicBezTo>
                    <a:pt x="1149" y="5846"/>
                    <a:pt x="1158" y="5845"/>
                    <a:pt x="1168" y="5845"/>
                  </a:cubicBezTo>
                  <a:cubicBezTo>
                    <a:pt x="1221" y="5830"/>
                    <a:pt x="1252" y="5774"/>
                    <a:pt x="1236" y="5722"/>
                  </a:cubicBezTo>
                  <a:cubicBezTo>
                    <a:pt x="1183" y="5528"/>
                    <a:pt x="1130" y="5337"/>
                    <a:pt x="1081" y="5144"/>
                  </a:cubicBezTo>
                  <a:cubicBezTo>
                    <a:pt x="831" y="4169"/>
                    <a:pt x="630" y="3108"/>
                    <a:pt x="429" y="1703"/>
                  </a:cubicBezTo>
                  <a:cubicBezTo>
                    <a:pt x="348" y="1166"/>
                    <a:pt x="277" y="627"/>
                    <a:pt x="207" y="88"/>
                  </a:cubicBezTo>
                  <a:cubicBezTo>
                    <a:pt x="200" y="38"/>
                    <a:pt x="156" y="1"/>
                    <a:pt x="1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3" name="Google Shape;723;p13"/>
          <p:cNvSpPr/>
          <p:nvPr/>
        </p:nvSpPr>
        <p:spPr>
          <a:xfrm rot="-5400000" flipH="1">
            <a:off x="52927" y="1453630"/>
            <a:ext cx="126455" cy="126455"/>
          </a:xfrm>
          <a:custGeom>
            <a:avLst/>
            <a:gdLst/>
            <a:ahLst/>
            <a:cxnLst/>
            <a:rect l="l" t="t" r="r" b="b"/>
            <a:pathLst>
              <a:path w="1734" h="1734" extrusionOk="0">
                <a:moveTo>
                  <a:pt x="867" y="1"/>
                </a:moveTo>
                <a:cubicBezTo>
                  <a:pt x="388" y="1"/>
                  <a:pt x="0" y="390"/>
                  <a:pt x="0" y="867"/>
                </a:cubicBezTo>
                <a:cubicBezTo>
                  <a:pt x="0" y="1346"/>
                  <a:pt x="388" y="1734"/>
                  <a:pt x="867" y="1734"/>
                </a:cubicBezTo>
                <a:cubicBezTo>
                  <a:pt x="1344" y="1734"/>
                  <a:pt x="1733" y="1346"/>
                  <a:pt x="1733" y="867"/>
                </a:cubicBezTo>
                <a:cubicBezTo>
                  <a:pt x="1733" y="389"/>
                  <a:pt x="1344" y="1"/>
                  <a:pt x="8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4" name="Google Shape;724;p13"/>
          <p:cNvSpPr/>
          <p:nvPr/>
        </p:nvSpPr>
        <p:spPr>
          <a:xfrm rot="-5400000">
            <a:off x="1038012" y="-214282"/>
            <a:ext cx="447517" cy="488787"/>
          </a:xfrm>
          <a:custGeom>
            <a:avLst/>
            <a:gdLst/>
            <a:ahLst/>
            <a:cxnLst/>
            <a:rect l="l" t="t" r="r" b="b"/>
            <a:pathLst>
              <a:path w="8480" h="9262" extrusionOk="0">
                <a:moveTo>
                  <a:pt x="2725" y="0"/>
                </a:moveTo>
                <a:lnTo>
                  <a:pt x="2725" y="0"/>
                </a:lnTo>
                <a:cubicBezTo>
                  <a:pt x="2725" y="1"/>
                  <a:pt x="3200" y="3672"/>
                  <a:pt x="3186" y="3906"/>
                </a:cubicBezTo>
                <a:lnTo>
                  <a:pt x="1" y="5099"/>
                </a:lnTo>
                <a:lnTo>
                  <a:pt x="3161" y="5590"/>
                </a:lnTo>
                <a:lnTo>
                  <a:pt x="3637" y="9261"/>
                </a:lnTo>
                <a:lnTo>
                  <a:pt x="4902" y="5602"/>
                </a:lnTo>
                <a:lnTo>
                  <a:pt x="8480" y="7056"/>
                </a:lnTo>
                <a:lnTo>
                  <a:pt x="6170" y="4374"/>
                </a:lnTo>
                <a:lnTo>
                  <a:pt x="7718" y="1588"/>
                </a:lnTo>
                <a:lnTo>
                  <a:pt x="5043" y="3028"/>
                </a:lnTo>
                <a:lnTo>
                  <a:pt x="272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25" name="Google Shape;725;p13"/>
          <p:cNvGrpSpPr/>
          <p:nvPr/>
        </p:nvGrpSpPr>
        <p:grpSpPr>
          <a:xfrm>
            <a:off x="6256844" y="-224164"/>
            <a:ext cx="851235" cy="508555"/>
            <a:chOff x="3966334" y="-168123"/>
            <a:chExt cx="638426" cy="381416"/>
          </a:xfrm>
        </p:grpSpPr>
        <p:sp>
          <p:nvSpPr>
            <p:cNvPr id="726" name="Google Shape;726;p13"/>
            <p:cNvSpPr/>
            <p:nvPr/>
          </p:nvSpPr>
          <p:spPr>
            <a:xfrm rot="897324" flipH="1">
              <a:off x="4261519" y="-48827"/>
              <a:ext cx="319664" cy="224679"/>
            </a:xfrm>
            <a:custGeom>
              <a:avLst/>
              <a:gdLst/>
              <a:ahLst/>
              <a:cxnLst/>
              <a:rect l="l" t="t" r="r" b="b"/>
              <a:pathLst>
                <a:path w="8390" h="5897" extrusionOk="0">
                  <a:moveTo>
                    <a:pt x="5855" y="0"/>
                  </a:moveTo>
                  <a:cubicBezTo>
                    <a:pt x="5290" y="0"/>
                    <a:pt x="4714" y="162"/>
                    <a:pt x="4228" y="450"/>
                  </a:cubicBezTo>
                  <a:cubicBezTo>
                    <a:pt x="3273" y="1013"/>
                    <a:pt x="2614" y="1971"/>
                    <a:pt x="2133" y="2969"/>
                  </a:cubicBezTo>
                  <a:cubicBezTo>
                    <a:pt x="1896" y="3458"/>
                    <a:pt x="1690" y="3968"/>
                    <a:pt x="1360" y="4401"/>
                  </a:cubicBezTo>
                  <a:cubicBezTo>
                    <a:pt x="1030" y="4831"/>
                    <a:pt x="544" y="5181"/>
                    <a:pt x="0" y="5197"/>
                  </a:cubicBezTo>
                  <a:cubicBezTo>
                    <a:pt x="1112" y="5584"/>
                    <a:pt x="2146" y="5897"/>
                    <a:pt x="3294" y="5897"/>
                  </a:cubicBezTo>
                  <a:cubicBezTo>
                    <a:pt x="3415" y="5897"/>
                    <a:pt x="3536" y="5893"/>
                    <a:pt x="3659" y="5886"/>
                  </a:cubicBezTo>
                  <a:cubicBezTo>
                    <a:pt x="4956" y="5811"/>
                    <a:pt x="6274" y="5284"/>
                    <a:pt x="7071" y="4258"/>
                  </a:cubicBezTo>
                  <a:cubicBezTo>
                    <a:pt x="7869" y="3231"/>
                    <a:pt x="8390" y="1272"/>
                    <a:pt x="7359" y="481"/>
                  </a:cubicBezTo>
                  <a:cubicBezTo>
                    <a:pt x="6929" y="150"/>
                    <a:pt x="6397" y="0"/>
                    <a:pt x="58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13"/>
            <p:cNvSpPr/>
            <p:nvPr/>
          </p:nvSpPr>
          <p:spPr>
            <a:xfrm rot="897324" flipH="1">
              <a:off x="3988186" y="-128401"/>
              <a:ext cx="335857" cy="213439"/>
            </a:xfrm>
            <a:custGeom>
              <a:avLst/>
              <a:gdLst/>
              <a:ahLst/>
              <a:cxnLst/>
              <a:rect l="l" t="t" r="r" b="b"/>
              <a:pathLst>
                <a:path w="8815" h="5602" extrusionOk="0">
                  <a:moveTo>
                    <a:pt x="2739" y="0"/>
                  </a:moveTo>
                  <a:cubicBezTo>
                    <a:pt x="2064" y="0"/>
                    <a:pt x="1401" y="216"/>
                    <a:pt x="924" y="688"/>
                  </a:cubicBezTo>
                  <a:cubicBezTo>
                    <a:pt x="0" y="1601"/>
                    <a:pt x="760" y="3480"/>
                    <a:pt x="1681" y="4398"/>
                  </a:cubicBezTo>
                  <a:cubicBezTo>
                    <a:pt x="2512" y="5228"/>
                    <a:pt x="3714" y="5602"/>
                    <a:pt x="4895" y="5602"/>
                  </a:cubicBezTo>
                  <a:cubicBezTo>
                    <a:pt x="5021" y="5602"/>
                    <a:pt x="5146" y="5598"/>
                    <a:pt x="5270" y="5589"/>
                  </a:cubicBezTo>
                  <a:cubicBezTo>
                    <a:pt x="6567" y="5503"/>
                    <a:pt x="7649" y="5027"/>
                    <a:pt x="8814" y="4453"/>
                  </a:cubicBezTo>
                  <a:lnTo>
                    <a:pt x="8814" y="4453"/>
                  </a:lnTo>
                  <a:cubicBezTo>
                    <a:pt x="8771" y="4457"/>
                    <a:pt x="8728" y="4459"/>
                    <a:pt x="8686" y="4459"/>
                  </a:cubicBezTo>
                  <a:cubicBezTo>
                    <a:pt x="8191" y="4459"/>
                    <a:pt x="7717" y="4187"/>
                    <a:pt x="7366" y="3831"/>
                  </a:cubicBezTo>
                  <a:cubicBezTo>
                    <a:pt x="6984" y="3444"/>
                    <a:pt x="6717" y="2962"/>
                    <a:pt x="6422" y="2507"/>
                  </a:cubicBezTo>
                  <a:cubicBezTo>
                    <a:pt x="5819" y="1577"/>
                    <a:pt x="5046" y="707"/>
                    <a:pt x="4029" y="267"/>
                  </a:cubicBezTo>
                  <a:cubicBezTo>
                    <a:pt x="3627" y="93"/>
                    <a:pt x="3180" y="0"/>
                    <a:pt x="27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8" name="Google Shape;728;p13"/>
          <p:cNvSpPr/>
          <p:nvPr/>
        </p:nvSpPr>
        <p:spPr>
          <a:xfrm flipH="1">
            <a:off x="9327331" y="-159715"/>
            <a:ext cx="447517" cy="488787"/>
          </a:xfrm>
          <a:custGeom>
            <a:avLst/>
            <a:gdLst/>
            <a:ahLst/>
            <a:cxnLst/>
            <a:rect l="l" t="t" r="r" b="b"/>
            <a:pathLst>
              <a:path w="8480" h="9262" extrusionOk="0">
                <a:moveTo>
                  <a:pt x="2725" y="0"/>
                </a:moveTo>
                <a:lnTo>
                  <a:pt x="2725" y="0"/>
                </a:lnTo>
                <a:cubicBezTo>
                  <a:pt x="2725" y="1"/>
                  <a:pt x="3200" y="3672"/>
                  <a:pt x="3186" y="3906"/>
                </a:cubicBezTo>
                <a:lnTo>
                  <a:pt x="1" y="5099"/>
                </a:lnTo>
                <a:lnTo>
                  <a:pt x="3161" y="5590"/>
                </a:lnTo>
                <a:lnTo>
                  <a:pt x="3637" y="9261"/>
                </a:lnTo>
                <a:lnTo>
                  <a:pt x="4902" y="5602"/>
                </a:lnTo>
                <a:lnTo>
                  <a:pt x="8480" y="7056"/>
                </a:lnTo>
                <a:lnTo>
                  <a:pt x="6170" y="4374"/>
                </a:lnTo>
                <a:lnTo>
                  <a:pt x="7718" y="1588"/>
                </a:lnTo>
                <a:lnTo>
                  <a:pt x="5043" y="3028"/>
                </a:lnTo>
                <a:lnTo>
                  <a:pt x="272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9" name="Google Shape;729;p13"/>
          <p:cNvSpPr/>
          <p:nvPr/>
        </p:nvSpPr>
        <p:spPr>
          <a:xfrm rot="10800000" flipH="1">
            <a:off x="-107604" y="5234856"/>
            <a:ext cx="447517" cy="488787"/>
          </a:xfrm>
          <a:custGeom>
            <a:avLst/>
            <a:gdLst/>
            <a:ahLst/>
            <a:cxnLst/>
            <a:rect l="l" t="t" r="r" b="b"/>
            <a:pathLst>
              <a:path w="8480" h="9262" extrusionOk="0">
                <a:moveTo>
                  <a:pt x="2725" y="0"/>
                </a:moveTo>
                <a:lnTo>
                  <a:pt x="2725" y="0"/>
                </a:lnTo>
                <a:cubicBezTo>
                  <a:pt x="2725" y="1"/>
                  <a:pt x="3200" y="3672"/>
                  <a:pt x="3186" y="3906"/>
                </a:cubicBezTo>
                <a:lnTo>
                  <a:pt x="1" y="5099"/>
                </a:lnTo>
                <a:lnTo>
                  <a:pt x="3161" y="5590"/>
                </a:lnTo>
                <a:lnTo>
                  <a:pt x="3637" y="9261"/>
                </a:lnTo>
                <a:lnTo>
                  <a:pt x="4902" y="5602"/>
                </a:lnTo>
                <a:lnTo>
                  <a:pt x="8480" y="7056"/>
                </a:lnTo>
                <a:lnTo>
                  <a:pt x="6170" y="4374"/>
                </a:lnTo>
                <a:lnTo>
                  <a:pt x="7718" y="1588"/>
                </a:lnTo>
                <a:lnTo>
                  <a:pt x="5043" y="3028"/>
                </a:lnTo>
                <a:lnTo>
                  <a:pt x="272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0" name="Google Shape;730;p13"/>
          <p:cNvSpPr/>
          <p:nvPr/>
        </p:nvSpPr>
        <p:spPr>
          <a:xfrm>
            <a:off x="10603247" y="127417"/>
            <a:ext cx="126455" cy="126455"/>
          </a:xfrm>
          <a:custGeom>
            <a:avLst/>
            <a:gdLst/>
            <a:ahLst/>
            <a:cxnLst/>
            <a:rect l="l" t="t" r="r" b="b"/>
            <a:pathLst>
              <a:path w="1734" h="1734" extrusionOk="0">
                <a:moveTo>
                  <a:pt x="867" y="1"/>
                </a:moveTo>
                <a:cubicBezTo>
                  <a:pt x="388" y="1"/>
                  <a:pt x="0" y="390"/>
                  <a:pt x="0" y="867"/>
                </a:cubicBezTo>
                <a:cubicBezTo>
                  <a:pt x="0" y="1346"/>
                  <a:pt x="388" y="1734"/>
                  <a:pt x="867" y="1734"/>
                </a:cubicBezTo>
                <a:cubicBezTo>
                  <a:pt x="1344" y="1734"/>
                  <a:pt x="1733" y="1346"/>
                  <a:pt x="1733" y="867"/>
                </a:cubicBezTo>
                <a:cubicBezTo>
                  <a:pt x="1733" y="389"/>
                  <a:pt x="1344" y="1"/>
                  <a:pt x="8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1" name="Google Shape;731;p13"/>
          <p:cNvGrpSpPr/>
          <p:nvPr/>
        </p:nvGrpSpPr>
        <p:grpSpPr>
          <a:xfrm rot="10800000" flipH="1">
            <a:off x="-61781" y="2331485"/>
            <a:ext cx="355836" cy="771260"/>
            <a:chOff x="-46336" y="3240794"/>
            <a:chExt cx="266877" cy="578445"/>
          </a:xfrm>
        </p:grpSpPr>
        <p:sp>
          <p:nvSpPr>
            <p:cNvPr id="732" name="Google Shape;732;p13"/>
            <p:cNvSpPr/>
            <p:nvPr/>
          </p:nvSpPr>
          <p:spPr>
            <a:xfrm rot="-5365937" flipH="1">
              <a:off x="-53200" y="3289390"/>
              <a:ext cx="319654" cy="224672"/>
            </a:xfrm>
            <a:custGeom>
              <a:avLst/>
              <a:gdLst/>
              <a:ahLst/>
              <a:cxnLst/>
              <a:rect l="l" t="t" r="r" b="b"/>
              <a:pathLst>
                <a:path w="8390" h="5897" extrusionOk="0">
                  <a:moveTo>
                    <a:pt x="5855" y="0"/>
                  </a:moveTo>
                  <a:cubicBezTo>
                    <a:pt x="5290" y="0"/>
                    <a:pt x="4714" y="162"/>
                    <a:pt x="4228" y="450"/>
                  </a:cubicBezTo>
                  <a:cubicBezTo>
                    <a:pt x="3273" y="1013"/>
                    <a:pt x="2614" y="1971"/>
                    <a:pt x="2133" y="2969"/>
                  </a:cubicBezTo>
                  <a:cubicBezTo>
                    <a:pt x="1896" y="3458"/>
                    <a:pt x="1690" y="3968"/>
                    <a:pt x="1360" y="4401"/>
                  </a:cubicBezTo>
                  <a:cubicBezTo>
                    <a:pt x="1030" y="4831"/>
                    <a:pt x="544" y="5181"/>
                    <a:pt x="0" y="5197"/>
                  </a:cubicBezTo>
                  <a:cubicBezTo>
                    <a:pt x="1112" y="5584"/>
                    <a:pt x="2146" y="5897"/>
                    <a:pt x="3294" y="5897"/>
                  </a:cubicBezTo>
                  <a:cubicBezTo>
                    <a:pt x="3415" y="5897"/>
                    <a:pt x="3536" y="5893"/>
                    <a:pt x="3659" y="5886"/>
                  </a:cubicBezTo>
                  <a:cubicBezTo>
                    <a:pt x="4956" y="5811"/>
                    <a:pt x="6274" y="5284"/>
                    <a:pt x="7071" y="4258"/>
                  </a:cubicBezTo>
                  <a:cubicBezTo>
                    <a:pt x="7869" y="3231"/>
                    <a:pt x="8390" y="1272"/>
                    <a:pt x="7359" y="481"/>
                  </a:cubicBezTo>
                  <a:cubicBezTo>
                    <a:pt x="6929" y="150"/>
                    <a:pt x="6397" y="0"/>
                    <a:pt x="58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13"/>
            <p:cNvSpPr/>
            <p:nvPr/>
          </p:nvSpPr>
          <p:spPr>
            <a:xfrm rot="-5365937" flipH="1">
              <a:off x="-105884" y="3543551"/>
              <a:ext cx="335846" cy="213433"/>
            </a:xfrm>
            <a:custGeom>
              <a:avLst/>
              <a:gdLst/>
              <a:ahLst/>
              <a:cxnLst/>
              <a:rect l="l" t="t" r="r" b="b"/>
              <a:pathLst>
                <a:path w="8815" h="5602" extrusionOk="0">
                  <a:moveTo>
                    <a:pt x="2739" y="0"/>
                  </a:moveTo>
                  <a:cubicBezTo>
                    <a:pt x="2064" y="0"/>
                    <a:pt x="1401" y="216"/>
                    <a:pt x="924" y="688"/>
                  </a:cubicBezTo>
                  <a:cubicBezTo>
                    <a:pt x="0" y="1601"/>
                    <a:pt x="760" y="3480"/>
                    <a:pt x="1681" y="4398"/>
                  </a:cubicBezTo>
                  <a:cubicBezTo>
                    <a:pt x="2512" y="5228"/>
                    <a:pt x="3714" y="5602"/>
                    <a:pt x="4895" y="5602"/>
                  </a:cubicBezTo>
                  <a:cubicBezTo>
                    <a:pt x="5021" y="5602"/>
                    <a:pt x="5146" y="5598"/>
                    <a:pt x="5270" y="5589"/>
                  </a:cubicBezTo>
                  <a:cubicBezTo>
                    <a:pt x="6567" y="5503"/>
                    <a:pt x="7649" y="5027"/>
                    <a:pt x="8814" y="4453"/>
                  </a:cubicBezTo>
                  <a:lnTo>
                    <a:pt x="8814" y="4453"/>
                  </a:lnTo>
                  <a:cubicBezTo>
                    <a:pt x="8771" y="4457"/>
                    <a:pt x="8728" y="4459"/>
                    <a:pt x="8686" y="4459"/>
                  </a:cubicBezTo>
                  <a:cubicBezTo>
                    <a:pt x="8191" y="4459"/>
                    <a:pt x="7717" y="4187"/>
                    <a:pt x="7366" y="3831"/>
                  </a:cubicBezTo>
                  <a:cubicBezTo>
                    <a:pt x="6984" y="3444"/>
                    <a:pt x="6717" y="2962"/>
                    <a:pt x="6422" y="2507"/>
                  </a:cubicBezTo>
                  <a:cubicBezTo>
                    <a:pt x="5819" y="1577"/>
                    <a:pt x="5046" y="707"/>
                    <a:pt x="4029" y="267"/>
                  </a:cubicBezTo>
                  <a:cubicBezTo>
                    <a:pt x="3627" y="93"/>
                    <a:pt x="3180" y="0"/>
                    <a:pt x="27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34" name="Google Shape;734;p13"/>
          <p:cNvGrpSpPr/>
          <p:nvPr/>
        </p:nvGrpSpPr>
        <p:grpSpPr>
          <a:xfrm>
            <a:off x="2334563" y="-248063"/>
            <a:ext cx="863112" cy="593771"/>
            <a:chOff x="1666375" y="-186047"/>
            <a:chExt cx="647334" cy="445328"/>
          </a:xfrm>
        </p:grpSpPr>
        <p:sp>
          <p:nvSpPr>
            <p:cNvPr id="735" name="Google Shape;735;p13"/>
            <p:cNvSpPr/>
            <p:nvPr/>
          </p:nvSpPr>
          <p:spPr>
            <a:xfrm rot="-1524193" flipH="1">
              <a:off x="1961299" y="-128342"/>
              <a:ext cx="319671" cy="224684"/>
            </a:xfrm>
            <a:custGeom>
              <a:avLst/>
              <a:gdLst/>
              <a:ahLst/>
              <a:cxnLst/>
              <a:rect l="l" t="t" r="r" b="b"/>
              <a:pathLst>
                <a:path w="8390" h="5897" extrusionOk="0">
                  <a:moveTo>
                    <a:pt x="5855" y="0"/>
                  </a:moveTo>
                  <a:cubicBezTo>
                    <a:pt x="5290" y="0"/>
                    <a:pt x="4714" y="162"/>
                    <a:pt x="4228" y="450"/>
                  </a:cubicBezTo>
                  <a:cubicBezTo>
                    <a:pt x="3273" y="1013"/>
                    <a:pt x="2614" y="1971"/>
                    <a:pt x="2133" y="2969"/>
                  </a:cubicBezTo>
                  <a:cubicBezTo>
                    <a:pt x="1896" y="3458"/>
                    <a:pt x="1690" y="3968"/>
                    <a:pt x="1360" y="4401"/>
                  </a:cubicBezTo>
                  <a:cubicBezTo>
                    <a:pt x="1030" y="4831"/>
                    <a:pt x="544" y="5181"/>
                    <a:pt x="0" y="5197"/>
                  </a:cubicBezTo>
                  <a:cubicBezTo>
                    <a:pt x="1112" y="5584"/>
                    <a:pt x="2146" y="5897"/>
                    <a:pt x="3294" y="5897"/>
                  </a:cubicBezTo>
                  <a:cubicBezTo>
                    <a:pt x="3415" y="5897"/>
                    <a:pt x="3536" y="5893"/>
                    <a:pt x="3659" y="5886"/>
                  </a:cubicBezTo>
                  <a:cubicBezTo>
                    <a:pt x="4956" y="5811"/>
                    <a:pt x="6274" y="5284"/>
                    <a:pt x="7071" y="4258"/>
                  </a:cubicBezTo>
                  <a:cubicBezTo>
                    <a:pt x="7869" y="3231"/>
                    <a:pt x="8390" y="1272"/>
                    <a:pt x="7359" y="481"/>
                  </a:cubicBezTo>
                  <a:cubicBezTo>
                    <a:pt x="6929" y="150"/>
                    <a:pt x="6397" y="0"/>
                    <a:pt x="58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13"/>
            <p:cNvSpPr/>
            <p:nvPr/>
          </p:nvSpPr>
          <p:spPr>
            <a:xfrm rot="-1524193" flipH="1">
              <a:off x="1695920" y="-15886"/>
              <a:ext cx="335865" cy="213445"/>
            </a:xfrm>
            <a:custGeom>
              <a:avLst/>
              <a:gdLst/>
              <a:ahLst/>
              <a:cxnLst/>
              <a:rect l="l" t="t" r="r" b="b"/>
              <a:pathLst>
                <a:path w="8815" h="5602" extrusionOk="0">
                  <a:moveTo>
                    <a:pt x="2739" y="0"/>
                  </a:moveTo>
                  <a:cubicBezTo>
                    <a:pt x="2064" y="0"/>
                    <a:pt x="1401" y="216"/>
                    <a:pt x="924" y="688"/>
                  </a:cubicBezTo>
                  <a:cubicBezTo>
                    <a:pt x="0" y="1601"/>
                    <a:pt x="760" y="3480"/>
                    <a:pt x="1681" y="4398"/>
                  </a:cubicBezTo>
                  <a:cubicBezTo>
                    <a:pt x="2512" y="5228"/>
                    <a:pt x="3714" y="5602"/>
                    <a:pt x="4895" y="5602"/>
                  </a:cubicBezTo>
                  <a:cubicBezTo>
                    <a:pt x="5021" y="5602"/>
                    <a:pt x="5146" y="5598"/>
                    <a:pt x="5270" y="5589"/>
                  </a:cubicBezTo>
                  <a:cubicBezTo>
                    <a:pt x="6567" y="5503"/>
                    <a:pt x="7649" y="5027"/>
                    <a:pt x="8814" y="4453"/>
                  </a:cubicBezTo>
                  <a:lnTo>
                    <a:pt x="8814" y="4453"/>
                  </a:lnTo>
                  <a:cubicBezTo>
                    <a:pt x="8771" y="4457"/>
                    <a:pt x="8728" y="4459"/>
                    <a:pt x="8686" y="4459"/>
                  </a:cubicBezTo>
                  <a:cubicBezTo>
                    <a:pt x="8191" y="4459"/>
                    <a:pt x="7717" y="4187"/>
                    <a:pt x="7366" y="3831"/>
                  </a:cubicBezTo>
                  <a:cubicBezTo>
                    <a:pt x="6984" y="3444"/>
                    <a:pt x="6717" y="2962"/>
                    <a:pt x="6422" y="2507"/>
                  </a:cubicBezTo>
                  <a:cubicBezTo>
                    <a:pt x="5819" y="1577"/>
                    <a:pt x="5046" y="707"/>
                    <a:pt x="4029" y="267"/>
                  </a:cubicBezTo>
                  <a:cubicBezTo>
                    <a:pt x="3627" y="93"/>
                    <a:pt x="3180" y="0"/>
                    <a:pt x="27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7" name="Google Shape;737;p13"/>
          <p:cNvSpPr/>
          <p:nvPr/>
        </p:nvSpPr>
        <p:spPr>
          <a:xfrm>
            <a:off x="4026075" y="-214282"/>
            <a:ext cx="447517" cy="488787"/>
          </a:xfrm>
          <a:custGeom>
            <a:avLst/>
            <a:gdLst/>
            <a:ahLst/>
            <a:cxnLst/>
            <a:rect l="l" t="t" r="r" b="b"/>
            <a:pathLst>
              <a:path w="8480" h="9262" extrusionOk="0">
                <a:moveTo>
                  <a:pt x="2725" y="0"/>
                </a:moveTo>
                <a:lnTo>
                  <a:pt x="2725" y="0"/>
                </a:lnTo>
                <a:cubicBezTo>
                  <a:pt x="2725" y="1"/>
                  <a:pt x="3200" y="3672"/>
                  <a:pt x="3186" y="3906"/>
                </a:cubicBezTo>
                <a:lnTo>
                  <a:pt x="1" y="5099"/>
                </a:lnTo>
                <a:lnTo>
                  <a:pt x="3161" y="5590"/>
                </a:lnTo>
                <a:lnTo>
                  <a:pt x="3637" y="9261"/>
                </a:lnTo>
                <a:lnTo>
                  <a:pt x="4902" y="5602"/>
                </a:lnTo>
                <a:lnTo>
                  <a:pt x="8480" y="7056"/>
                </a:lnTo>
                <a:lnTo>
                  <a:pt x="6170" y="4374"/>
                </a:lnTo>
                <a:lnTo>
                  <a:pt x="7718" y="1588"/>
                </a:lnTo>
                <a:lnTo>
                  <a:pt x="5043" y="3028"/>
                </a:lnTo>
                <a:lnTo>
                  <a:pt x="272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8" name="Google Shape;738;p13"/>
          <p:cNvSpPr/>
          <p:nvPr/>
        </p:nvSpPr>
        <p:spPr>
          <a:xfrm>
            <a:off x="5301991" y="127401"/>
            <a:ext cx="126455" cy="126455"/>
          </a:xfrm>
          <a:custGeom>
            <a:avLst/>
            <a:gdLst/>
            <a:ahLst/>
            <a:cxnLst/>
            <a:rect l="l" t="t" r="r" b="b"/>
            <a:pathLst>
              <a:path w="1734" h="1734" extrusionOk="0">
                <a:moveTo>
                  <a:pt x="867" y="1"/>
                </a:moveTo>
                <a:cubicBezTo>
                  <a:pt x="388" y="1"/>
                  <a:pt x="0" y="390"/>
                  <a:pt x="0" y="867"/>
                </a:cubicBezTo>
                <a:cubicBezTo>
                  <a:pt x="0" y="1346"/>
                  <a:pt x="388" y="1734"/>
                  <a:pt x="867" y="1734"/>
                </a:cubicBezTo>
                <a:cubicBezTo>
                  <a:pt x="1344" y="1734"/>
                  <a:pt x="1733" y="1346"/>
                  <a:pt x="1733" y="867"/>
                </a:cubicBezTo>
                <a:cubicBezTo>
                  <a:pt x="1733" y="389"/>
                  <a:pt x="1344" y="1"/>
                  <a:pt x="8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9" name="Google Shape;739;p13"/>
          <p:cNvGrpSpPr/>
          <p:nvPr/>
        </p:nvGrpSpPr>
        <p:grpSpPr>
          <a:xfrm rot="10800000">
            <a:off x="11558100" y="-147081"/>
            <a:ext cx="736003" cy="675421"/>
            <a:chOff x="0" y="4653517"/>
            <a:chExt cx="636608" cy="584207"/>
          </a:xfrm>
        </p:grpSpPr>
        <p:sp>
          <p:nvSpPr>
            <p:cNvPr id="740" name="Google Shape;740;p13"/>
            <p:cNvSpPr/>
            <p:nvPr/>
          </p:nvSpPr>
          <p:spPr>
            <a:xfrm>
              <a:off x="247721" y="4653517"/>
              <a:ext cx="230922" cy="212928"/>
            </a:xfrm>
            <a:custGeom>
              <a:avLst/>
              <a:gdLst/>
              <a:ahLst/>
              <a:cxnLst/>
              <a:rect l="l" t="t" r="r" b="b"/>
              <a:pathLst>
                <a:path w="4222" h="3893" extrusionOk="0">
                  <a:moveTo>
                    <a:pt x="2112" y="0"/>
                  </a:moveTo>
                  <a:cubicBezTo>
                    <a:pt x="1993" y="0"/>
                    <a:pt x="1873" y="11"/>
                    <a:pt x="1751" y="34"/>
                  </a:cubicBezTo>
                  <a:cubicBezTo>
                    <a:pt x="696" y="233"/>
                    <a:pt x="1" y="1250"/>
                    <a:pt x="199" y="2306"/>
                  </a:cubicBezTo>
                  <a:cubicBezTo>
                    <a:pt x="374" y="3241"/>
                    <a:pt x="1191" y="3893"/>
                    <a:pt x="2109" y="3893"/>
                  </a:cubicBezTo>
                  <a:cubicBezTo>
                    <a:pt x="2228" y="3893"/>
                    <a:pt x="2349" y="3882"/>
                    <a:pt x="2470" y="3859"/>
                  </a:cubicBezTo>
                  <a:cubicBezTo>
                    <a:pt x="3527" y="3660"/>
                    <a:pt x="4222" y="2643"/>
                    <a:pt x="4024" y="1588"/>
                  </a:cubicBezTo>
                  <a:cubicBezTo>
                    <a:pt x="3848" y="653"/>
                    <a:pt x="3030" y="0"/>
                    <a:pt x="21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13"/>
            <p:cNvSpPr/>
            <p:nvPr/>
          </p:nvSpPr>
          <p:spPr>
            <a:xfrm>
              <a:off x="404318" y="4892650"/>
              <a:ext cx="232290" cy="212928"/>
            </a:xfrm>
            <a:custGeom>
              <a:avLst/>
              <a:gdLst/>
              <a:ahLst/>
              <a:cxnLst/>
              <a:rect l="l" t="t" r="r" b="b"/>
              <a:pathLst>
                <a:path w="4247" h="3893" extrusionOk="0">
                  <a:moveTo>
                    <a:pt x="2122" y="1"/>
                  </a:moveTo>
                  <a:cubicBezTo>
                    <a:pt x="1218" y="1"/>
                    <a:pt x="407" y="633"/>
                    <a:pt x="217" y="1553"/>
                  </a:cubicBezTo>
                  <a:cubicBezTo>
                    <a:pt x="0" y="2605"/>
                    <a:pt x="677" y="3635"/>
                    <a:pt x="1729" y="3852"/>
                  </a:cubicBezTo>
                  <a:cubicBezTo>
                    <a:pt x="1862" y="3880"/>
                    <a:pt x="1994" y="3893"/>
                    <a:pt x="2124" y="3893"/>
                  </a:cubicBezTo>
                  <a:cubicBezTo>
                    <a:pt x="3028" y="3893"/>
                    <a:pt x="3838" y="3260"/>
                    <a:pt x="4029" y="2340"/>
                  </a:cubicBezTo>
                  <a:cubicBezTo>
                    <a:pt x="4246" y="1288"/>
                    <a:pt x="3569" y="258"/>
                    <a:pt x="2516" y="41"/>
                  </a:cubicBezTo>
                  <a:cubicBezTo>
                    <a:pt x="2384" y="14"/>
                    <a:pt x="2252" y="1"/>
                    <a:pt x="21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13"/>
            <p:cNvSpPr/>
            <p:nvPr/>
          </p:nvSpPr>
          <p:spPr>
            <a:xfrm>
              <a:off x="0" y="4799885"/>
              <a:ext cx="233712" cy="212873"/>
            </a:xfrm>
            <a:custGeom>
              <a:avLst/>
              <a:gdLst/>
              <a:ahLst/>
              <a:cxnLst/>
              <a:rect l="l" t="t" r="r" b="b"/>
              <a:pathLst>
                <a:path w="4273" h="3892" extrusionOk="0">
                  <a:moveTo>
                    <a:pt x="2136" y="0"/>
                  </a:moveTo>
                  <a:cubicBezTo>
                    <a:pt x="1638" y="0"/>
                    <a:pt x="1140" y="190"/>
                    <a:pt x="761" y="570"/>
                  </a:cubicBezTo>
                  <a:cubicBezTo>
                    <a:pt x="1" y="1329"/>
                    <a:pt x="1" y="2562"/>
                    <a:pt x="761" y="3321"/>
                  </a:cubicBezTo>
                  <a:cubicBezTo>
                    <a:pt x="1140" y="3701"/>
                    <a:pt x="1638" y="3891"/>
                    <a:pt x="2136" y="3891"/>
                  </a:cubicBezTo>
                  <a:cubicBezTo>
                    <a:pt x="2634" y="3891"/>
                    <a:pt x="3132" y="3701"/>
                    <a:pt x="3512" y="3321"/>
                  </a:cubicBezTo>
                  <a:cubicBezTo>
                    <a:pt x="4272" y="2562"/>
                    <a:pt x="4272" y="1329"/>
                    <a:pt x="3512" y="570"/>
                  </a:cubicBezTo>
                  <a:cubicBezTo>
                    <a:pt x="3132" y="190"/>
                    <a:pt x="2634" y="0"/>
                    <a:pt x="2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13"/>
            <p:cNvSpPr/>
            <p:nvPr/>
          </p:nvSpPr>
          <p:spPr>
            <a:xfrm>
              <a:off x="279336" y="4781179"/>
              <a:ext cx="89645" cy="456539"/>
            </a:xfrm>
            <a:custGeom>
              <a:avLst/>
              <a:gdLst/>
              <a:ahLst/>
              <a:cxnLst/>
              <a:rect l="l" t="t" r="r" b="b"/>
              <a:pathLst>
                <a:path w="1639" h="8347" extrusionOk="0">
                  <a:moveTo>
                    <a:pt x="1529" y="0"/>
                  </a:moveTo>
                  <a:cubicBezTo>
                    <a:pt x="1485" y="0"/>
                    <a:pt x="1443" y="28"/>
                    <a:pt x="1430" y="73"/>
                  </a:cubicBezTo>
                  <a:cubicBezTo>
                    <a:pt x="1304" y="508"/>
                    <a:pt x="1182" y="974"/>
                    <a:pt x="1053" y="1495"/>
                  </a:cubicBezTo>
                  <a:cubicBezTo>
                    <a:pt x="512" y="3694"/>
                    <a:pt x="159" y="5964"/>
                    <a:pt x="5" y="8241"/>
                  </a:cubicBezTo>
                  <a:cubicBezTo>
                    <a:pt x="1" y="8295"/>
                    <a:pt x="42" y="8342"/>
                    <a:pt x="98" y="8346"/>
                  </a:cubicBezTo>
                  <a:lnTo>
                    <a:pt x="104" y="8346"/>
                  </a:lnTo>
                  <a:cubicBezTo>
                    <a:pt x="156" y="8346"/>
                    <a:pt x="201" y="8305"/>
                    <a:pt x="205" y="8254"/>
                  </a:cubicBezTo>
                  <a:cubicBezTo>
                    <a:pt x="360" y="5989"/>
                    <a:pt x="710" y="3730"/>
                    <a:pt x="1248" y="1543"/>
                  </a:cubicBezTo>
                  <a:cubicBezTo>
                    <a:pt x="1376" y="1024"/>
                    <a:pt x="1497" y="561"/>
                    <a:pt x="1623" y="127"/>
                  </a:cubicBezTo>
                  <a:cubicBezTo>
                    <a:pt x="1639" y="75"/>
                    <a:pt x="1608" y="19"/>
                    <a:pt x="1554" y="3"/>
                  </a:cubicBezTo>
                  <a:cubicBezTo>
                    <a:pt x="1546" y="1"/>
                    <a:pt x="1537" y="0"/>
                    <a:pt x="1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" name="Google Shape;744;p13"/>
            <p:cNvSpPr/>
            <p:nvPr/>
          </p:nvSpPr>
          <p:spPr>
            <a:xfrm>
              <a:off x="368163" y="5001879"/>
              <a:ext cx="158342" cy="235845"/>
            </a:xfrm>
            <a:custGeom>
              <a:avLst/>
              <a:gdLst/>
              <a:ahLst/>
              <a:cxnLst/>
              <a:rect l="l" t="t" r="r" b="b"/>
              <a:pathLst>
                <a:path w="2895" h="4312" extrusionOk="0">
                  <a:moveTo>
                    <a:pt x="2782" y="0"/>
                  </a:moveTo>
                  <a:cubicBezTo>
                    <a:pt x="2753" y="0"/>
                    <a:pt x="2724" y="13"/>
                    <a:pt x="2704" y="38"/>
                  </a:cubicBezTo>
                  <a:cubicBezTo>
                    <a:pt x="2297" y="550"/>
                    <a:pt x="1943" y="1030"/>
                    <a:pt x="1617" y="1506"/>
                  </a:cubicBezTo>
                  <a:cubicBezTo>
                    <a:pt x="1043" y="2341"/>
                    <a:pt x="508" y="3237"/>
                    <a:pt x="26" y="4166"/>
                  </a:cubicBezTo>
                  <a:cubicBezTo>
                    <a:pt x="0" y="4214"/>
                    <a:pt x="19" y="4274"/>
                    <a:pt x="68" y="4300"/>
                  </a:cubicBezTo>
                  <a:cubicBezTo>
                    <a:pt x="84" y="4307"/>
                    <a:pt x="99" y="4311"/>
                    <a:pt x="115" y="4311"/>
                  </a:cubicBezTo>
                  <a:cubicBezTo>
                    <a:pt x="151" y="4311"/>
                    <a:pt x="186" y="4291"/>
                    <a:pt x="204" y="4256"/>
                  </a:cubicBezTo>
                  <a:cubicBezTo>
                    <a:pt x="683" y="3334"/>
                    <a:pt x="1213" y="2445"/>
                    <a:pt x="1783" y="1618"/>
                  </a:cubicBezTo>
                  <a:cubicBezTo>
                    <a:pt x="2106" y="1146"/>
                    <a:pt x="2458" y="670"/>
                    <a:pt x="2861" y="162"/>
                  </a:cubicBezTo>
                  <a:cubicBezTo>
                    <a:pt x="2895" y="118"/>
                    <a:pt x="2888" y="55"/>
                    <a:pt x="2844" y="21"/>
                  </a:cubicBezTo>
                  <a:cubicBezTo>
                    <a:pt x="2826" y="7"/>
                    <a:pt x="2804" y="0"/>
                    <a:pt x="27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" name="Google Shape;745;p13"/>
            <p:cNvSpPr/>
            <p:nvPr/>
          </p:nvSpPr>
          <p:spPr>
            <a:xfrm>
              <a:off x="113058" y="4917920"/>
              <a:ext cx="68478" cy="319802"/>
            </a:xfrm>
            <a:custGeom>
              <a:avLst/>
              <a:gdLst/>
              <a:ahLst/>
              <a:cxnLst/>
              <a:rect l="l" t="t" r="r" b="b"/>
              <a:pathLst>
                <a:path w="1252" h="5847" extrusionOk="0">
                  <a:moveTo>
                    <a:pt x="109" y="1"/>
                  </a:moveTo>
                  <a:cubicBezTo>
                    <a:pt x="104" y="1"/>
                    <a:pt x="99" y="1"/>
                    <a:pt x="95" y="2"/>
                  </a:cubicBezTo>
                  <a:cubicBezTo>
                    <a:pt x="39" y="9"/>
                    <a:pt x="1" y="60"/>
                    <a:pt x="8" y="114"/>
                  </a:cubicBezTo>
                  <a:cubicBezTo>
                    <a:pt x="79" y="654"/>
                    <a:pt x="150" y="1194"/>
                    <a:pt x="230" y="1731"/>
                  </a:cubicBezTo>
                  <a:cubicBezTo>
                    <a:pt x="434" y="3142"/>
                    <a:pt x="635" y="4209"/>
                    <a:pt x="886" y="5191"/>
                  </a:cubicBezTo>
                  <a:cubicBezTo>
                    <a:pt x="936" y="5387"/>
                    <a:pt x="989" y="5578"/>
                    <a:pt x="1045" y="5774"/>
                  </a:cubicBezTo>
                  <a:cubicBezTo>
                    <a:pt x="1056" y="5819"/>
                    <a:pt x="1096" y="5846"/>
                    <a:pt x="1141" y="5846"/>
                  </a:cubicBezTo>
                  <a:cubicBezTo>
                    <a:pt x="1149" y="5846"/>
                    <a:pt x="1158" y="5845"/>
                    <a:pt x="1168" y="5845"/>
                  </a:cubicBezTo>
                  <a:cubicBezTo>
                    <a:pt x="1221" y="5830"/>
                    <a:pt x="1252" y="5774"/>
                    <a:pt x="1236" y="5722"/>
                  </a:cubicBezTo>
                  <a:cubicBezTo>
                    <a:pt x="1183" y="5528"/>
                    <a:pt x="1130" y="5337"/>
                    <a:pt x="1081" y="5144"/>
                  </a:cubicBezTo>
                  <a:cubicBezTo>
                    <a:pt x="831" y="4169"/>
                    <a:pt x="630" y="3108"/>
                    <a:pt x="429" y="1703"/>
                  </a:cubicBezTo>
                  <a:cubicBezTo>
                    <a:pt x="348" y="1166"/>
                    <a:pt x="277" y="627"/>
                    <a:pt x="207" y="88"/>
                  </a:cubicBezTo>
                  <a:cubicBezTo>
                    <a:pt x="200" y="38"/>
                    <a:pt x="156" y="1"/>
                    <a:pt x="1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46" name="Google Shape;746;p13"/>
          <p:cNvSpPr/>
          <p:nvPr/>
        </p:nvSpPr>
        <p:spPr>
          <a:xfrm rot="10800000">
            <a:off x="1562453" y="6564224"/>
            <a:ext cx="407171" cy="404705"/>
          </a:xfrm>
          <a:custGeom>
            <a:avLst/>
            <a:gdLst/>
            <a:ahLst/>
            <a:cxnLst/>
            <a:rect l="l" t="t" r="r" b="b"/>
            <a:pathLst>
              <a:path w="21635" h="21504" extrusionOk="0">
                <a:moveTo>
                  <a:pt x="12320" y="1"/>
                </a:moveTo>
                <a:cubicBezTo>
                  <a:pt x="12108" y="1"/>
                  <a:pt x="11895" y="112"/>
                  <a:pt x="11792" y="351"/>
                </a:cubicBezTo>
                <a:lnTo>
                  <a:pt x="8478" y="7965"/>
                </a:lnTo>
                <a:lnTo>
                  <a:pt x="729" y="8657"/>
                </a:lnTo>
                <a:cubicBezTo>
                  <a:pt x="120" y="8716"/>
                  <a:pt x="1" y="9555"/>
                  <a:pt x="573" y="9779"/>
                </a:cubicBezTo>
                <a:lnTo>
                  <a:pt x="8062" y="12684"/>
                </a:lnTo>
                <a:lnTo>
                  <a:pt x="8663" y="20961"/>
                </a:lnTo>
                <a:cubicBezTo>
                  <a:pt x="8689" y="21308"/>
                  <a:pt x="8968" y="21503"/>
                  <a:pt x="9249" y="21503"/>
                </a:cubicBezTo>
                <a:cubicBezTo>
                  <a:pt x="9460" y="21503"/>
                  <a:pt x="9672" y="21393"/>
                  <a:pt x="9777" y="21153"/>
                </a:cubicBezTo>
                <a:lnTo>
                  <a:pt x="13039" y="13643"/>
                </a:lnTo>
                <a:lnTo>
                  <a:pt x="20906" y="12944"/>
                </a:lnTo>
                <a:cubicBezTo>
                  <a:pt x="21509" y="12892"/>
                  <a:pt x="21635" y="12061"/>
                  <a:pt x="21078" y="11830"/>
                </a:cubicBezTo>
                <a:lnTo>
                  <a:pt x="13701" y="8769"/>
                </a:lnTo>
                <a:lnTo>
                  <a:pt x="12900" y="528"/>
                </a:lnTo>
                <a:cubicBezTo>
                  <a:pt x="12869" y="189"/>
                  <a:pt x="12595" y="1"/>
                  <a:pt x="123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7" name="Google Shape;747;p13"/>
          <p:cNvSpPr/>
          <p:nvPr/>
        </p:nvSpPr>
        <p:spPr>
          <a:xfrm rot="-9439904" flipH="1">
            <a:off x="-102522" y="3916975"/>
            <a:ext cx="407181" cy="404716"/>
          </a:xfrm>
          <a:custGeom>
            <a:avLst/>
            <a:gdLst/>
            <a:ahLst/>
            <a:cxnLst/>
            <a:rect l="l" t="t" r="r" b="b"/>
            <a:pathLst>
              <a:path w="21635" h="21504" extrusionOk="0">
                <a:moveTo>
                  <a:pt x="12320" y="1"/>
                </a:moveTo>
                <a:cubicBezTo>
                  <a:pt x="12108" y="1"/>
                  <a:pt x="11895" y="112"/>
                  <a:pt x="11792" y="351"/>
                </a:cubicBezTo>
                <a:lnTo>
                  <a:pt x="8478" y="7965"/>
                </a:lnTo>
                <a:lnTo>
                  <a:pt x="729" y="8657"/>
                </a:lnTo>
                <a:cubicBezTo>
                  <a:pt x="120" y="8716"/>
                  <a:pt x="1" y="9555"/>
                  <a:pt x="573" y="9779"/>
                </a:cubicBezTo>
                <a:lnTo>
                  <a:pt x="8062" y="12684"/>
                </a:lnTo>
                <a:lnTo>
                  <a:pt x="8663" y="20961"/>
                </a:lnTo>
                <a:cubicBezTo>
                  <a:pt x="8689" y="21308"/>
                  <a:pt x="8968" y="21503"/>
                  <a:pt x="9249" y="21503"/>
                </a:cubicBezTo>
                <a:cubicBezTo>
                  <a:pt x="9460" y="21503"/>
                  <a:pt x="9672" y="21393"/>
                  <a:pt x="9777" y="21153"/>
                </a:cubicBezTo>
                <a:lnTo>
                  <a:pt x="13039" y="13643"/>
                </a:lnTo>
                <a:lnTo>
                  <a:pt x="20906" y="12944"/>
                </a:lnTo>
                <a:cubicBezTo>
                  <a:pt x="21509" y="12892"/>
                  <a:pt x="21635" y="12061"/>
                  <a:pt x="21078" y="11830"/>
                </a:cubicBezTo>
                <a:lnTo>
                  <a:pt x="13701" y="8769"/>
                </a:lnTo>
                <a:lnTo>
                  <a:pt x="12900" y="528"/>
                </a:lnTo>
                <a:cubicBezTo>
                  <a:pt x="12869" y="189"/>
                  <a:pt x="12595" y="1"/>
                  <a:pt x="123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8" name="Google Shape;748;p13"/>
          <p:cNvSpPr/>
          <p:nvPr/>
        </p:nvSpPr>
        <p:spPr>
          <a:xfrm rot="-2399093" flipH="1">
            <a:off x="11939633" y="5070046"/>
            <a:ext cx="407167" cy="404701"/>
          </a:xfrm>
          <a:custGeom>
            <a:avLst/>
            <a:gdLst/>
            <a:ahLst/>
            <a:cxnLst/>
            <a:rect l="l" t="t" r="r" b="b"/>
            <a:pathLst>
              <a:path w="21635" h="21504" extrusionOk="0">
                <a:moveTo>
                  <a:pt x="12320" y="1"/>
                </a:moveTo>
                <a:cubicBezTo>
                  <a:pt x="12108" y="1"/>
                  <a:pt x="11895" y="112"/>
                  <a:pt x="11792" y="351"/>
                </a:cubicBezTo>
                <a:lnTo>
                  <a:pt x="8478" y="7965"/>
                </a:lnTo>
                <a:lnTo>
                  <a:pt x="729" y="8657"/>
                </a:lnTo>
                <a:cubicBezTo>
                  <a:pt x="120" y="8716"/>
                  <a:pt x="1" y="9555"/>
                  <a:pt x="573" y="9779"/>
                </a:cubicBezTo>
                <a:lnTo>
                  <a:pt x="8062" y="12684"/>
                </a:lnTo>
                <a:lnTo>
                  <a:pt x="8663" y="20961"/>
                </a:lnTo>
                <a:cubicBezTo>
                  <a:pt x="8689" y="21308"/>
                  <a:pt x="8968" y="21503"/>
                  <a:pt x="9249" y="21503"/>
                </a:cubicBezTo>
                <a:cubicBezTo>
                  <a:pt x="9460" y="21503"/>
                  <a:pt x="9672" y="21393"/>
                  <a:pt x="9777" y="21153"/>
                </a:cubicBezTo>
                <a:lnTo>
                  <a:pt x="13039" y="13643"/>
                </a:lnTo>
                <a:lnTo>
                  <a:pt x="20906" y="12944"/>
                </a:lnTo>
                <a:cubicBezTo>
                  <a:pt x="21509" y="12892"/>
                  <a:pt x="21635" y="12061"/>
                  <a:pt x="21078" y="11830"/>
                </a:cubicBezTo>
                <a:lnTo>
                  <a:pt x="13701" y="8769"/>
                </a:lnTo>
                <a:lnTo>
                  <a:pt x="12900" y="528"/>
                </a:lnTo>
                <a:cubicBezTo>
                  <a:pt x="12869" y="189"/>
                  <a:pt x="12595" y="1"/>
                  <a:pt x="123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9" name="Google Shape;749;p13"/>
          <p:cNvSpPr/>
          <p:nvPr/>
        </p:nvSpPr>
        <p:spPr>
          <a:xfrm rot="1996748">
            <a:off x="8014123" y="-81230"/>
            <a:ext cx="407163" cy="404697"/>
          </a:xfrm>
          <a:custGeom>
            <a:avLst/>
            <a:gdLst/>
            <a:ahLst/>
            <a:cxnLst/>
            <a:rect l="l" t="t" r="r" b="b"/>
            <a:pathLst>
              <a:path w="21635" h="21504" extrusionOk="0">
                <a:moveTo>
                  <a:pt x="12320" y="1"/>
                </a:moveTo>
                <a:cubicBezTo>
                  <a:pt x="12108" y="1"/>
                  <a:pt x="11895" y="112"/>
                  <a:pt x="11792" y="351"/>
                </a:cubicBezTo>
                <a:lnTo>
                  <a:pt x="8478" y="7965"/>
                </a:lnTo>
                <a:lnTo>
                  <a:pt x="729" y="8657"/>
                </a:lnTo>
                <a:cubicBezTo>
                  <a:pt x="120" y="8716"/>
                  <a:pt x="1" y="9555"/>
                  <a:pt x="573" y="9779"/>
                </a:cubicBezTo>
                <a:lnTo>
                  <a:pt x="8062" y="12684"/>
                </a:lnTo>
                <a:lnTo>
                  <a:pt x="8663" y="20961"/>
                </a:lnTo>
                <a:cubicBezTo>
                  <a:pt x="8689" y="21308"/>
                  <a:pt x="8968" y="21503"/>
                  <a:pt x="9249" y="21503"/>
                </a:cubicBezTo>
                <a:cubicBezTo>
                  <a:pt x="9460" y="21503"/>
                  <a:pt x="9672" y="21393"/>
                  <a:pt x="9777" y="21153"/>
                </a:cubicBezTo>
                <a:lnTo>
                  <a:pt x="13039" y="13643"/>
                </a:lnTo>
                <a:lnTo>
                  <a:pt x="20906" y="12944"/>
                </a:lnTo>
                <a:cubicBezTo>
                  <a:pt x="21509" y="12892"/>
                  <a:pt x="21635" y="12061"/>
                  <a:pt x="21078" y="11830"/>
                </a:cubicBezTo>
                <a:lnTo>
                  <a:pt x="13701" y="8769"/>
                </a:lnTo>
                <a:lnTo>
                  <a:pt x="12900" y="528"/>
                </a:lnTo>
                <a:cubicBezTo>
                  <a:pt x="12869" y="189"/>
                  <a:pt x="12595" y="1"/>
                  <a:pt x="123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50" name="Google Shape;750;p13"/>
          <p:cNvGrpSpPr/>
          <p:nvPr/>
        </p:nvGrpSpPr>
        <p:grpSpPr>
          <a:xfrm rot="5400000">
            <a:off x="-251867" y="30302"/>
            <a:ext cx="736003" cy="675421"/>
            <a:chOff x="0" y="4653517"/>
            <a:chExt cx="636608" cy="584207"/>
          </a:xfrm>
        </p:grpSpPr>
        <p:sp>
          <p:nvSpPr>
            <p:cNvPr id="751" name="Google Shape;751;p13"/>
            <p:cNvSpPr/>
            <p:nvPr/>
          </p:nvSpPr>
          <p:spPr>
            <a:xfrm>
              <a:off x="247721" y="4653517"/>
              <a:ext cx="230922" cy="212928"/>
            </a:xfrm>
            <a:custGeom>
              <a:avLst/>
              <a:gdLst/>
              <a:ahLst/>
              <a:cxnLst/>
              <a:rect l="l" t="t" r="r" b="b"/>
              <a:pathLst>
                <a:path w="4222" h="3893" extrusionOk="0">
                  <a:moveTo>
                    <a:pt x="2112" y="0"/>
                  </a:moveTo>
                  <a:cubicBezTo>
                    <a:pt x="1993" y="0"/>
                    <a:pt x="1873" y="11"/>
                    <a:pt x="1751" y="34"/>
                  </a:cubicBezTo>
                  <a:cubicBezTo>
                    <a:pt x="696" y="233"/>
                    <a:pt x="1" y="1250"/>
                    <a:pt x="199" y="2306"/>
                  </a:cubicBezTo>
                  <a:cubicBezTo>
                    <a:pt x="374" y="3241"/>
                    <a:pt x="1191" y="3893"/>
                    <a:pt x="2109" y="3893"/>
                  </a:cubicBezTo>
                  <a:cubicBezTo>
                    <a:pt x="2228" y="3893"/>
                    <a:pt x="2349" y="3882"/>
                    <a:pt x="2470" y="3859"/>
                  </a:cubicBezTo>
                  <a:cubicBezTo>
                    <a:pt x="3527" y="3660"/>
                    <a:pt x="4222" y="2643"/>
                    <a:pt x="4024" y="1588"/>
                  </a:cubicBezTo>
                  <a:cubicBezTo>
                    <a:pt x="3848" y="653"/>
                    <a:pt x="3030" y="0"/>
                    <a:pt x="21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13"/>
            <p:cNvSpPr/>
            <p:nvPr/>
          </p:nvSpPr>
          <p:spPr>
            <a:xfrm>
              <a:off x="404318" y="4892650"/>
              <a:ext cx="232290" cy="212928"/>
            </a:xfrm>
            <a:custGeom>
              <a:avLst/>
              <a:gdLst/>
              <a:ahLst/>
              <a:cxnLst/>
              <a:rect l="l" t="t" r="r" b="b"/>
              <a:pathLst>
                <a:path w="4247" h="3893" extrusionOk="0">
                  <a:moveTo>
                    <a:pt x="2122" y="1"/>
                  </a:moveTo>
                  <a:cubicBezTo>
                    <a:pt x="1218" y="1"/>
                    <a:pt x="407" y="633"/>
                    <a:pt x="217" y="1553"/>
                  </a:cubicBezTo>
                  <a:cubicBezTo>
                    <a:pt x="0" y="2605"/>
                    <a:pt x="677" y="3635"/>
                    <a:pt x="1729" y="3852"/>
                  </a:cubicBezTo>
                  <a:cubicBezTo>
                    <a:pt x="1862" y="3880"/>
                    <a:pt x="1994" y="3893"/>
                    <a:pt x="2124" y="3893"/>
                  </a:cubicBezTo>
                  <a:cubicBezTo>
                    <a:pt x="3028" y="3893"/>
                    <a:pt x="3838" y="3260"/>
                    <a:pt x="4029" y="2340"/>
                  </a:cubicBezTo>
                  <a:cubicBezTo>
                    <a:pt x="4246" y="1288"/>
                    <a:pt x="3569" y="258"/>
                    <a:pt x="2516" y="41"/>
                  </a:cubicBezTo>
                  <a:cubicBezTo>
                    <a:pt x="2384" y="14"/>
                    <a:pt x="2252" y="1"/>
                    <a:pt x="21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13"/>
            <p:cNvSpPr/>
            <p:nvPr/>
          </p:nvSpPr>
          <p:spPr>
            <a:xfrm>
              <a:off x="0" y="4799885"/>
              <a:ext cx="233712" cy="212873"/>
            </a:xfrm>
            <a:custGeom>
              <a:avLst/>
              <a:gdLst/>
              <a:ahLst/>
              <a:cxnLst/>
              <a:rect l="l" t="t" r="r" b="b"/>
              <a:pathLst>
                <a:path w="4273" h="3892" extrusionOk="0">
                  <a:moveTo>
                    <a:pt x="2136" y="0"/>
                  </a:moveTo>
                  <a:cubicBezTo>
                    <a:pt x="1638" y="0"/>
                    <a:pt x="1140" y="190"/>
                    <a:pt x="761" y="570"/>
                  </a:cubicBezTo>
                  <a:cubicBezTo>
                    <a:pt x="1" y="1329"/>
                    <a:pt x="1" y="2562"/>
                    <a:pt x="761" y="3321"/>
                  </a:cubicBezTo>
                  <a:cubicBezTo>
                    <a:pt x="1140" y="3701"/>
                    <a:pt x="1638" y="3891"/>
                    <a:pt x="2136" y="3891"/>
                  </a:cubicBezTo>
                  <a:cubicBezTo>
                    <a:pt x="2634" y="3891"/>
                    <a:pt x="3132" y="3701"/>
                    <a:pt x="3512" y="3321"/>
                  </a:cubicBezTo>
                  <a:cubicBezTo>
                    <a:pt x="4272" y="2562"/>
                    <a:pt x="4272" y="1329"/>
                    <a:pt x="3512" y="570"/>
                  </a:cubicBezTo>
                  <a:cubicBezTo>
                    <a:pt x="3132" y="190"/>
                    <a:pt x="2634" y="0"/>
                    <a:pt x="2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13"/>
            <p:cNvSpPr/>
            <p:nvPr/>
          </p:nvSpPr>
          <p:spPr>
            <a:xfrm>
              <a:off x="279336" y="4781179"/>
              <a:ext cx="89645" cy="456539"/>
            </a:xfrm>
            <a:custGeom>
              <a:avLst/>
              <a:gdLst/>
              <a:ahLst/>
              <a:cxnLst/>
              <a:rect l="l" t="t" r="r" b="b"/>
              <a:pathLst>
                <a:path w="1639" h="8347" extrusionOk="0">
                  <a:moveTo>
                    <a:pt x="1529" y="0"/>
                  </a:moveTo>
                  <a:cubicBezTo>
                    <a:pt x="1485" y="0"/>
                    <a:pt x="1443" y="28"/>
                    <a:pt x="1430" y="73"/>
                  </a:cubicBezTo>
                  <a:cubicBezTo>
                    <a:pt x="1304" y="508"/>
                    <a:pt x="1182" y="974"/>
                    <a:pt x="1053" y="1495"/>
                  </a:cubicBezTo>
                  <a:cubicBezTo>
                    <a:pt x="512" y="3694"/>
                    <a:pt x="159" y="5964"/>
                    <a:pt x="5" y="8241"/>
                  </a:cubicBezTo>
                  <a:cubicBezTo>
                    <a:pt x="1" y="8295"/>
                    <a:pt x="42" y="8342"/>
                    <a:pt x="98" y="8346"/>
                  </a:cubicBezTo>
                  <a:lnTo>
                    <a:pt x="104" y="8346"/>
                  </a:lnTo>
                  <a:cubicBezTo>
                    <a:pt x="156" y="8346"/>
                    <a:pt x="201" y="8305"/>
                    <a:pt x="205" y="8254"/>
                  </a:cubicBezTo>
                  <a:cubicBezTo>
                    <a:pt x="360" y="5989"/>
                    <a:pt x="710" y="3730"/>
                    <a:pt x="1248" y="1543"/>
                  </a:cubicBezTo>
                  <a:cubicBezTo>
                    <a:pt x="1376" y="1024"/>
                    <a:pt x="1497" y="561"/>
                    <a:pt x="1623" y="127"/>
                  </a:cubicBezTo>
                  <a:cubicBezTo>
                    <a:pt x="1639" y="75"/>
                    <a:pt x="1608" y="19"/>
                    <a:pt x="1554" y="3"/>
                  </a:cubicBezTo>
                  <a:cubicBezTo>
                    <a:pt x="1546" y="1"/>
                    <a:pt x="1537" y="0"/>
                    <a:pt x="1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13"/>
            <p:cNvSpPr/>
            <p:nvPr/>
          </p:nvSpPr>
          <p:spPr>
            <a:xfrm>
              <a:off x="368163" y="5001879"/>
              <a:ext cx="158342" cy="235845"/>
            </a:xfrm>
            <a:custGeom>
              <a:avLst/>
              <a:gdLst/>
              <a:ahLst/>
              <a:cxnLst/>
              <a:rect l="l" t="t" r="r" b="b"/>
              <a:pathLst>
                <a:path w="2895" h="4312" extrusionOk="0">
                  <a:moveTo>
                    <a:pt x="2782" y="0"/>
                  </a:moveTo>
                  <a:cubicBezTo>
                    <a:pt x="2753" y="0"/>
                    <a:pt x="2724" y="13"/>
                    <a:pt x="2704" y="38"/>
                  </a:cubicBezTo>
                  <a:cubicBezTo>
                    <a:pt x="2297" y="550"/>
                    <a:pt x="1943" y="1030"/>
                    <a:pt x="1617" y="1506"/>
                  </a:cubicBezTo>
                  <a:cubicBezTo>
                    <a:pt x="1043" y="2341"/>
                    <a:pt x="508" y="3237"/>
                    <a:pt x="26" y="4166"/>
                  </a:cubicBezTo>
                  <a:cubicBezTo>
                    <a:pt x="0" y="4214"/>
                    <a:pt x="19" y="4274"/>
                    <a:pt x="68" y="4300"/>
                  </a:cubicBezTo>
                  <a:cubicBezTo>
                    <a:pt x="84" y="4307"/>
                    <a:pt x="99" y="4311"/>
                    <a:pt x="115" y="4311"/>
                  </a:cubicBezTo>
                  <a:cubicBezTo>
                    <a:pt x="151" y="4311"/>
                    <a:pt x="186" y="4291"/>
                    <a:pt x="204" y="4256"/>
                  </a:cubicBezTo>
                  <a:cubicBezTo>
                    <a:pt x="683" y="3334"/>
                    <a:pt x="1213" y="2445"/>
                    <a:pt x="1783" y="1618"/>
                  </a:cubicBezTo>
                  <a:cubicBezTo>
                    <a:pt x="2106" y="1146"/>
                    <a:pt x="2458" y="670"/>
                    <a:pt x="2861" y="162"/>
                  </a:cubicBezTo>
                  <a:cubicBezTo>
                    <a:pt x="2895" y="118"/>
                    <a:pt x="2888" y="55"/>
                    <a:pt x="2844" y="21"/>
                  </a:cubicBezTo>
                  <a:cubicBezTo>
                    <a:pt x="2826" y="7"/>
                    <a:pt x="2804" y="0"/>
                    <a:pt x="27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13"/>
            <p:cNvSpPr/>
            <p:nvPr/>
          </p:nvSpPr>
          <p:spPr>
            <a:xfrm>
              <a:off x="113058" y="4917920"/>
              <a:ext cx="68478" cy="319802"/>
            </a:xfrm>
            <a:custGeom>
              <a:avLst/>
              <a:gdLst/>
              <a:ahLst/>
              <a:cxnLst/>
              <a:rect l="l" t="t" r="r" b="b"/>
              <a:pathLst>
                <a:path w="1252" h="5847" extrusionOk="0">
                  <a:moveTo>
                    <a:pt x="109" y="1"/>
                  </a:moveTo>
                  <a:cubicBezTo>
                    <a:pt x="104" y="1"/>
                    <a:pt x="99" y="1"/>
                    <a:pt x="95" y="2"/>
                  </a:cubicBezTo>
                  <a:cubicBezTo>
                    <a:pt x="39" y="9"/>
                    <a:pt x="1" y="60"/>
                    <a:pt x="8" y="114"/>
                  </a:cubicBezTo>
                  <a:cubicBezTo>
                    <a:pt x="79" y="654"/>
                    <a:pt x="150" y="1194"/>
                    <a:pt x="230" y="1731"/>
                  </a:cubicBezTo>
                  <a:cubicBezTo>
                    <a:pt x="434" y="3142"/>
                    <a:pt x="635" y="4209"/>
                    <a:pt x="886" y="5191"/>
                  </a:cubicBezTo>
                  <a:cubicBezTo>
                    <a:pt x="936" y="5387"/>
                    <a:pt x="989" y="5578"/>
                    <a:pt x="1045" y="5774"/>
                  </a:cubicBezTo>
                  <a:cubicBezTo>
                    <a:pt x="1056" y="5819"/>
                    <a:pt x="1096" y="5846"/>
                    <a:pt x="1141" y="5846"/>
                  </a:cubicBezTo>
                  <a:cubicBezTo>
                    <a:pt x="1149" y="5846"/>
                    <a:pt x="1158" y="5845"/>
                    <a:pt x="1168" y="5845"/>
                  </a:cubicBezTo>
                  <a:cubicBezTo>
                    <a:pt x="1221" y="5830"/>
                    <a:pt x="1252" y="5774"/>
                    <a:pt x="1236" y="5722"/>
                  </a:cubicBezTo>
                  <a:cubicBezTo>
                    <a:pt x="1183" y="5528"/>
                    <a:pt x="1130" y="5337"/>
                    <a:pt x="1081" y="5144"/>
                  </a:cubicBezTo>
                  <a:cubicBezTo>
                    <a:pt x="831" y="4169"/>
                    <a:pt x="630" y="3108"/>
                    <a:pt x="429" y="1703"/>
                  </a:cubicBezTo>
                  <a:cubicBezTo>
                    <a:pt x="348" y="1166"/>
                    <a:pt x="277" y="627"/>
                    <a:pt x="207" y="88"/>
                  </a:cubicBezTo>
                  <a:cubicBezTo>
                    <a:pt x="200" y="38"/>
                    <a:pt x="156" y="1"/>
                    <a:pt x="1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530087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0" name="Google Shape;2080;p33"/>
          <p:cNvSpPr/>
          <p:nvPr/>
        </p:nvSpPr>
        <p:spPr>
          <a:xfrm>
            <a:off x="423000" y="362800"/>
            <a:ext cx="11346000" cy="6132400"/>
          </a:xfrm>
          <a:prstGeom prst="plaque">
            <a:avLst>
              <a:gd name="adj" fmla="val 5582"/>
            </a:avLst>
          </a:prstGeom>
          <a:solidFill>
            <a:srgbClr val="FFBA4B">
              <a:alpha val="34640"/>
            </a:srgbClr>
          </a:solidFill>
          <a:ln w="952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81" name="Google Shape;2081;p33"/>
          <p:cNvGrpSpPr/>
          <p:nvPr/>
        </p:nvGrpSpPr>
        <p:grpSpPr>
          <a:xfrm>
            <a:off x="5695139" y="6458569"/>
            <a:ext cx="851235" cy="508555"/>
            <a:chOff x="2646571" y="4843927"/>
            <a:chExt cx="638426" cy="381416"/>
          </a:xfrm>
        </p:grpSpPr>
        <p:sp>
          <p:nvSpPr>
            <p:cNvPr id="2082" name="Google Shape;2082;p33"/>
            <p:cNvSpPr/>
            <p:nvPr/>
          </p:nvSpPr>
          <p:spPr>
            <a:xfrm rot="-897324">
              <a:off x="2670149" y="4963223"/>
              <a:ext cx="319664" cy="224679"/>
            </a:xfrm>
            <a:custGeom>
              <a:avLst/>
              <a:gdLst/>
              <a:ahLst/>
              <a:cxnLst/>
              <a:rect l="l" t="t" r="r" b="b"/>
              <a:pathLst>
                <a:path w="8390" h="5897" extrusionOk="0">
                  <a:moveTo>
                    <a:pt x="5855" y="0"/>
                  </a:moveTo>
                  <a:cubicBezTo>
                    <a:pt x="5290" y="0"/>
                    <a:pt x="4714" y="162"/>
                    <a:pt x="4228" y="450"/>
                  </a:cubicBezTo>
                  <a:cubicBezTo>
                    <a:pt x="3273" y="1013"/>
                    <a:pt x="2614" y="1971"/>
                    <a:pt x="2133" y="2969"/>
                  </a:cubicBezTo>
                  <a:cubicBezTo>
                    <a:pt x="1896" y="3458"/>
                    <a:pt x="1690" y="3968"/>
                    <a:pt x="1360" y="4401"/>
                  </a:cubicBezTo>
                  <a:cubicBezTo>
                    <a:pt x="1030" y="4831"/>
                    <a:pt x="544" y="5181"/>
                    <a:pt x="0" y="5197"/>
                  </a:cubicBezTo>
                  <a:cubicBezTo>
                    <a:pt x="1112" y="5584"/>
                    <a:pt x="2146" y="5897"/>
                    <a:pt x="3294" y="5897"/>
                  </a:cubicBezTo>
                  <a:cubicBezTo>
                    <a:pt x="3415" y="5897"/>
                    <a:pt x="3536" y="5893"/>
                    <a:pt x="3659" y="5886"/>
                  </a:cubicBezTo>
                  <a:cubicBezTo>
                    <a:pt x="4956" y="5811"/>
                    <a:pt x="6274" y="5284"/>
                    <a:pt x="7071" y="4258"/>
                  </a:cubicBezTo>
                  <a:cubicBezTo>
                    <a:pt x="7869" y="3231"/>
                    <a:pt x="8390" y="1272"/>
                    <a:pt x="7359" y="481"/>
                  </a:cubicBezTo>
                  <a:cubicBezTo>
                    <a:pt x="6929" y="150"/>
                    <a:pt x="6397" y="0"/>
                    <a:pt x="58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3" name="Google Shape;2083;p33"/>
            <p:cNvSpPr/>
            <p:nvPr/>
          </p:nvSpPr>
          <p:spPr>
            <a:xfrm rot="-897324">
              <a:off x="2927288" y="4883649"/>
              <a:ext cx="335857" cy="213439"/>
            </a:xfrm>
            <a:custGeom>
              <a:avLst/>
              <a:gdLst/>
              <a:ahLst/>
              <a:cxnLst/>
              <a:rect l="l" t="t" r="r" b="b"/>
              <a:pathLst>
                <a:path w="8815" h="5602" extrusionOk="0">
                  <a:moveTo>
                    <a:pt x="2739" y="0"/>
                  </a:moveTo>
                  <a:cubicBezTo>
                    <a:pt x="2064" y="0"/>
                    <a:pt x="1401" y="216"/>
                    <a:pt x="924" y="688"/>
                  </a:cubicBezTo>
                  <a:cubicBezTo>
                    <a:pt x="0" y="1601"/>
                    <a:pt x="760" y="3480"/>
                    <a:pt x="1681" y="4398"/>
                  </a:cubicBezTo>
                  <a:cubicBezTo>
                    <a:pt x="2512" y="5228"/>
                    <a:pt x="3714" y="5602"/>
                    <a:pt x="4895" y="5602"/>
                  </a:cubicBezTo>
                  <a:cubicBezTo>
                    <a:pt x="5021" y="5602"/>
                    <a:pt x="5146" y="5598"/>
                    <a:pt x="5270" y="5589"/>
                  </a:cubicBezTo>
                  <a:cubicBezTo>
                    <a:pt x="6567" y="5503"/>
                    <a:pt x="7649" y="5027"/>
                    <a:pt x="8814" y="4453"/>
                  </a:cubicBezTo>
                  <a:lnTo>
                    <a:pt x="8814" y="4453"/>
                  </a:lnTo>
                  <a:cubicBezTo>
                    <a:pt x="8771" y="4457"/>
                    <a:pt x="8728" y="4459"/>
                    <a:pt x="8686" y="4459"/>
                  </a:cubicBezTo>
                  <a:cubicBezTo>
                    <a:pt x="8191" y="4459"/>
                    <a:pt x="7717" y="4187"/>
                    <a:pt x="7366" y="3831"/>
                  </a:cubicBezTo>
                  <a:cubicBezTo>
                    <a:pt x="6984" y="3444"/>
                    <a:pt x="6717" y="2962"/>
                    <a:pt x="6422" y="2507"/>
                  </a:cubicBezTo>
                  <a:cubicBezTo>
                    <a:pt x="5819" y="1577"/>
                    <a:pt x="5046" y="707"/>
                    <a:pt x="4029" y="267"/>
                  </a:cubicBezTo>
                  <a:cubicBezTo>
                    <a:pt x="3627" y="93"/>
                    <a:pt x="3180" y="0"/>
                    <a:pt x="27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84" name="Google Shape;2084;p33"/>
          <p:cNvSpPr/>
          <p:nvPr/>
        </p:nvSpPr>
        <p:spPr>
          <a:xfrm>
            <a:off x="3468266" y="6515036"/>
            <a:ext cx="447517" cy="488787"/>
          </a:xfrm>
          <a:custGeom>
            <a:avLst/>
            <a:gdLst/>
            <a:ahLst/>
            <a:cxnLst/>
            <a:rect l="l" t="t" r="r" b="b"/>
            <a:pathLst>
              <a:path w="8480" h="9262" extrusionOk="0">
                <a:moveTo>
                  <a:pt x="2725" y="0"/>
                </a:moveTo>
                <a:lnTo>
                  <a:pt x="2725" y="0"/>
                </a:lnTo>
                <a:cubicBezTo>
                  <a:pt x="2725" y="1"/>
                  <a:pt x="3200" y="3672"/>
                  <a:pt x="3186" y="3906"/>
                </a:cubicBezTo>
                <a:lnTo>
                  <a:pt x="1" y="5099"/>
                </a:lnTo>
                <a:lnTo>
                  <a:pt x="3161" y="5590"/>
                </a:lnTo>
                <a:lnTo>
                  <a:pt x="3637" y="9261"/>
                </a:lnTo>
                <a:lnTo>
                  <a:pt x="4902" y="5602"/>
                </a:lnTo>
                <a:lnTo>
                  <a:pt x="8480" y="7056"/>
                </a:lnTo>
                <a:lnTo>
                  <a:pt x="6170" y="4374"/>
                </a:lnTo>
                <a:lnTo>
                  <a:pt x="7718" y="1588"/>
                </a:lnTo>
                <a:lnTo>
                  <a:pt x="5043" y="3028"/>
                </a:lnTo>
                <a:lnTo>
                  <a:pt x="272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85" name="Google Shape;2085;p33"/>
          <p:cNvGrpSpPr/>
          <p:nvPr/>
        </p:nvGrpSpPr>
        <p:grpSpPr>
          <a:xfrm>
            <a:off x="0" y="6223002"/>
            <a:ext cx="736003" cy="675421"/>
            <a:chOff x="0" y="4653517"/>
            <a:chExt cx="636608" cy="584207"/>
          </a:xfrm>
        </p:grpSpPr>
        <p:sp>
          <p:nvSpPr>
            <p:cNvPr id="2086" name="Google Shape;2086;p33"/>
            <p:cNvSpPr/>
            <p:nvPr/>
          </p:nvSpPr>
          <p:spPr>
            <a:xfrm>
              <a:off x="247721" y="4653517"/>
              <a:ext cx="230922" cy="212928"/>
            </a:xfrm>
            <a:custGeom>
              <a:avLst/>
              <a:gdLst/>
              <a:ahLst/>
              <a:cxnLst/>
              <a:rect l="l" t="t" r="r" b="b"/>
              <a:pathLst>
                <a:path w="4222" h="3893" extrusionOk="0">
                  <a:moveTo>
                    <a:pt x="2112" y="0"/>
                  </a:moveTo>
                  <a:cubicBezTo>
                    <a:pt x="1993" y="0"/>
                    <a:pt x="1873" y="11"/>
                    <a:pt x="1751" y="34"/>
                  </a:cubicBezTo>
                  <a:cubicBezTo>
                    <a:pt x="696" y="233"/>
                    <a:pt x="1" y="1250"/>
                    <a:pt x="199" y="2306"/>
                  </a:cubicBezTo>
                  <a:cubicBezTo>
                    <a:pt x="374" y="3241"/>
                    <a:pt x="1191" y="3893"/>
                    <a:pt x="2109" y="3893"/>
                  </a:cubicBezTo>
                  <a:cubicBezTo>
                    <a:pt x="2228" y="3893"/>
                    <a:pt x="2349" y="3882"/>
                    <a:pt x="2470" y="3859"/>
                  </a:cubicBezTo>
                  <a:cubicBezTo>
                    <a:pt x="3527" y="3660"/>
                    <a:pt x="4222" y="2643"/>
                    <a:pt x="4024" y="1588"/>
                  </a:cubicBezTo>
                  <a:cubicBezTo>
                    <a:pt x="3848" y="653"/>
                    <a:pt x="3030" y="0"/>
                    <a:pt x="21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7" name="Google Shape;2087;p33"/>
            <p:cNvSpPr/>
            <p:nvPr/>
          </p:nvSpPr>
          <p:spPr>
            <a:xfrm>
              <a:off x="404318" y="4892650"/>
              <a:ext cx="232290" cy="212928"/>
            </a:xfrm>
            <a:custGeom>
              <a:avLst/>
              <a:gdLst/>
              <a:ahLst/>
              <a:cxnLst/>
              <a:rect l="l" t="t" r="r" b="b"/>
              <a:pathLst>
                <a:path w="4247" h="3893" extrusionOk="0">
                  <a:moveTo>
                    <a:pt x="2122" y="1"/>
                  </a:moveTo>
                  <a:cubicBezTo>
                    <a:pt x="1218" y="1"/>
                    <a:pt x="407" y="633"/>
                    <a:pt x="217" y="1553"/>
                  </a:cubicBezTo>
                  <a:cubicBezTo>
                    <a:pt x="0" y="2605"/>
                    <a:pt x="677" y="3635"/>
                    <a:pt x="1729" y="3852"/>
                  </a:cubicBezTo>
                  <a:cubicBezTo>
                    <a:pt x="1862" y="3880"/>
                    <a:pt x="1994" y="3893"/>
                    <a:pt x="2124" y="3893"/>
                  </a:cubicBezTo>
                  <a:cubicBezTo>
                    <a:pt x="3028" y="3893"/>
                    <a:pt x="3838" y="3260"/>
                    <a:pt x="4029" y="2340"/>
                  </a:cubicBezTo>
                  <a:cubicBezTo>
                    <a:pt x="4246" y="1288"/>
                    <a:pt x="3569" y="258"/>
                    <a:pt x="2516" y="41"/>
                  </a:cubicBezTo>
                  <a:cubicBezTo>
                    <a:pt x="2384" y="14"/>
                    <a:pt x="2252" y="1"/>
                    <a:pt x="21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8" name="Google Shape;2088;p33"/>
            <p:cNvSpPr/>
            <p:nvPr/>
          </p:nvSpPr>
          <p:spPr>
            <a:xfrm>
              <a:off x="0" y="4799885"/>
              <a:ext cx="233712" cy="212873"/>
            </a:xfrm>
            <a:custGeom>
              <a:avLst/>
              <a:gdLst/>
              <a:ahLst/>
              <a:cxnLst/>
              <a:rect l="l" t="t" r="r" b="b"/>
              <a:pathLst>
                <a:path w="4273" h="3892" extrusionOk="0">
                  <a:moveTo>
                    <a:pt x="2136" y="0"/>
                  </a:moveTo>
                  <a:cubicBezTo>
                    <a:pt x="1638" y="0"/>
                    <a:pt x="1140" y="190"/>
                    <a:pt x="761" y="570"/>
                  </a:cubicBezTo>
                  <a:cubicBezTo>
                    <a:pt x="1" y="1329"/>
                    <a:pt x="1" y="2562"/>
                    <a:pt x="761" y="3321"/>
                  </a:cubicBezTo>
                  <a:cubicBezTo>
                    <a:pt x="1140" y="3701"/>
                    <a:pt x="1638" y="3891"/>
                    <a:pt x="2136" y="3891"/>
                  </a:cubicBezTo>
                  <a:cubicBezTo>
                    <a:pt x="2634" y="3891"/>
                    <a:pt x="3132" y="3701"/>
                    <a:pt x="3512" y="3321"/>
                  </a:cubicBezTo>
                  <a:cubicBezTo>
                    <a:pt x="4272" y="2562"/>
                    <a:pt x="4272" y="1329"/>
                    <a:pt x="3512" y="570"/>
                  </a:cubicBezTo>
                  <a:cubicBezTo>
                    <a:pt x="3132" y="190"/>
                    <a:pt x="2634" y="0"/>
                    <a:pt x="2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9" name="Google Shape;2089;p33"/>
            <p:cNvSpPr/>
            <p:nvPr/>
          </p:nvSpPr>
          <p:spPr>
            <a:xfrm>
              <a:off x="279336" y="4781179"/>
              <a:ext cx="89645" cy="456539"/>
            </a:xfrm>
            <a:custGeom>
              <a:avLst/>
              <a:gdLst/>
              <a:ahLst/>
              <a:cxnLst/>
              <a:rect l="l" t="t" r="r" b="b"/>
              <a:pathLst>
                <a:path w="1639" h="8347" extrusionOk="0">
                  <a:moveTo>
                    <a:pt x="1529" y="0"/>
                  </a:moveTo>
                  <a:cubicBezTo>
                    <a:pt x="1485" y="0"/>
                    <a:pt x="1443" y="28"/>
                    <a:pt x="1430" y="73"/>
                  </a:cubicBezTo>
                  <a:cubicBezTo>
                    <a:pt x="1304" y="508"/>
                    <a:pt x="1182" y="974"/>
                    <a:pt x="1053" y="1495"/>
                  </a:cubicBezTo>
                  <a:cubicBezTo>
                    <a:pt x="512" y="3694"/>
                    <a:pt x="159" y="5964"/>
                    <a:pt x="5" y="8241"/>
                  </a:cubicBezTo>
                  <a:cubicBezTo>
                    <a:pt x="1" y="8295"/>
                    <a:pt x="42" y="8342"/>
                    <a:pt x="98" y="8346"/>
                  </a:cubicBezTo>
                  <a:lnTo>
                    <a:pt x="104" y="8346"/>
                  </a:lnTo>
                  <a:cubicBezTo>
                    <a:pt x="156" y="8346"/>
                    <a:pt x="201" y="8305"/>
                    <a:pt x="205" y="8254"/>
                  </a:cubicBezTo>
                  <a:cubicBezTo>
                    <a:pt x="360" y="5989"/>
                    <a:pt x="710" y="3730"/>
                    <a:pt x="1248" y="1543"/>
                  </a:cubicBezTo>
                  <a:cubicBezTo>
                    <a:pt x="1376" y="1024"/>
                    <a:pt x="1497" y="561"/>
                    <a:pt x="1623" y="127"/>
                  </a:cubicBezTo>
                  <a:cubicBezTo>
                    <a:pt x="1639" y="75"/>
                    <a:pt x="1608" y="19"/>
                    <a:pt x="1554" y="3"/>
                  </a:cubicBezTo>
                  <a:cubicBezTo>
                    <a:pt x="1546" y="1"/>
                    <a:pt x="1537" y="0"/>
                    <a:pt x="1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0" name="Google Shape;2090;p33"/>
            <p:cNvSpPr/>
            <p:nvPr/>
          </p:nvSpPr>
          <p:spPr>
            <a:xfrm>
              <a:off x="368163" y="5001879"/>
              <a:ext cx="158342" cy="235845"/>
            </a:xfrm>
            <a:custGeom>
              <a:avLst/>
              <a:gdLst/>
              <a:ahLst/>
              <a:cxnLst/>
              <a:rect l="l" t="t" r="r" b="b"/>
              <a:pathLst>
                <a:path w="2895" h="4312" extrusionOk="0">
                  <a:moveTo>
                    <a:pt x="2782" y="0"/>
                  </a:moveTo>
                  <a:cubicBezTo>
                    <a:pt x="2753" y="0"/>
                    <a:pt x="2724" y="13"/>
                    <a:pt x="2704" y="38"/>
                  </a:cubicBezTo>
                  <a:cubicBezTo>
                    <a:pt x="2297" y="550"/>
                    <a:pt x="1943" y="1030"/>
                    <a:pt x="1617" y="1506"/>
                  </a:cubicBezTo>
                  <a:cubicBezTo>
                    <a:pt x="1043" y="2341"/>
                    <a:pt x="508" y="3237"/>
                    <a:pt x="26" y="4166"/>
                  </a:cubicBezTo>
                  <a:cubicBezTo>
                    <a:pt x="0" y="4214"/>
                    <a:pt x="19" y="4274"/>
                    <a:pt x="68" y="4300"/>
                  </a:cubicBezTo>
                  <a:cubicBezTo>
                    <a:pt x="84" y="4307"/>
                    <a:pt x="99" y="4311"/>
                    <a:pt x="115" y="4311"/>
                  </a:cubicBezTo>
                  <a:cubicBezTo>
                    <a:pt x="151" y="4311"/>
                    <a:pt x="186" y="4291"/>
                    <a:pt x="204" y="4256"/>
                  </a:cubicBezTo>
                  <a:cubicBezTo>
                    <a:pt x="683" y="3334"/>
                    <a:pt x="1213" y="2445"/>
                    <a:pt x="1783" y="1618"/>
                  </a:cubicBezTo>
                  <a:cubicBezTo>
                    <a:pt x="2106" y="1146"/>
                    <a:pt x="2458" y="670"/>
                    <a:pt x="2861" y="162"/>
                  </a:cubicBezTo>
                  <a:cubicBezTo>
                    <a:pt x="2895" y="118"/>
                    <a:pt x="2888" y="55"/>
                    <a:pt x="2844" y="21"/>
                  </a:cubicBezTo>
                  <a:cubicBezTo>
                    <a:pt x="2826" y="7"/>
                    <a:pt x="2804" y="0"/>
                    <a:pt x="27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1" name="Google Shape;2091;p33"/>
            <p:cNvSpPr/>
            <p:nvPr/>
          </p:nvSpPr>
          <p:spPr>
            <a:xfrm>
              <a:off x="113058" y="4917920"/>
              <a:ext cx="68478" cy="319802"/>
            </a:xfrm>
            <a:custGeom>
              <a:avLst/>
              <a:gdLst/>
              <a:ahLst/>
              <a:cxnLst/>
              <a:rect l="l" t="t" r="r" b="b"/>
              <a:pathLst>
                <a:path w="1252" h="5847" extrusionOk="0">
                  <a:moveTo>
                    <a:pt x="109" y="1"/>
                  </a:moveTo>
                  <a:cubicBezTo>
                    <a:pt x="104" y="1"/>
                    <a:pt x="99" y="1"/>
                    <a:pt x="95" y="2"/>
                  </a:cubicBezTo>
                  <a:cubicBezTo>
                    <a:pt x="39" y="9"/>
                    <a:pt x="1" y="60"/>
                    <a:pt x="8" y="114"/>
                  </a:cubicBezTo>
                  <a:cubicBezTo>
                    <a:pt x="79" y="654"/>
                    <a:pt x="150" y="1194"/>
                    <a:pt x="230" y="1731"/>
                  </a:cubicBezTo>
                  <a:cubicBezTo>
                    <a:pt x="434" y="3142"/>
                    <a:pt x="635" y="4209"/>
                    <a:pt x="886" y="5191"/>
                  </a:cubicBezTo>
                  <a:cubicBezTo>
                    <a:pt x="936" y="5387"/>
                    <a:pt x="989" y="5578"/>
                    <a:pt x="1045" y="5774"/>
                  </a:cubicBezTo>
                  <a:cubicBezTo>
                    <a:pt x="1056" y="5819"/>
                    <a:pt x="1096" y="5846"/>
                    <a:pt x="1141" y="5846"/>
                  </a:cubicBezTo>
                  <a:cubicBezTo>
                    <a:pt x="1149" y="5846"/>
                    <a:pt x="1158" y="5845"/>
                    <a:pt x="1168" y="5845"/>
                  </a:cubicBezTo>
                  <a:cubicBezTo>
                    <a:pt x="1221" y="5830"/>
                    <a:pt x="1252" y="5774"/>
                    <a:pt x="1236" y="5722"/>
                  </a:cubicBezTo>
                  <a:cubicBezTo>
                    <a:pt x="1183" y="5528"/>
                    <a:pt x="1130" y="5337"/>
                    <a:pt x="1081" y="5144"/>
                  </a:cubicBezTo>
                  <a:cubicBezTo>
                    <a:pt x="831" y="4169"/>
                    <a:pt x="630" y="3108"/>
                    <a:pt x="429" y="1703"/>
                  </a:cubicBezTo>
                  <a:cubicBezTo>
                    <a:pt x="348" y="1166"/>
                    <a:pt x="277" y="627"/>
                    <a:pt x="207" y="88"/>
                  </a:cubicBezTo>
                  <a:cubicBezTo>
                    <a:pt x="200" y="38"/>
                    <a:pt x="156" y="1"/>
                    <a:pt x="1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92" name="Google Shape;2092;p33"/>
          <p:cNvSpPr/>
          <p:nvPr/>
        </p:nvSpPr>
        <p:spPr>
          <a:xfrm>
            <a:off x="1562454" y="6637183"/>
            <a:ext cx="126455" cy="126455"/>
          </a:xfrm>
          <a:custGeom>
            <a:avLst/>
            <a:gdLst/>
            <a:ahLst/>
            <a:cxnLst/>
            <a:rect l="l" t="t" r="r" b="b"/>
            <a:pathLst>
              <a:path w="1734" h="1734" extrusionOk="0">
                <a:moveTo>
                  <a:pt x="867" y="1"/>
                </a:moveTo>
                <a:cubicBezTo>
                  <a:pt x="388" y="1"/>
                  <a:pt x="0" y="390"/>
                  <a:pt x="0" y="867"/>
                </a:cubicBezTo>
                <a:cubicBezTo>
                  <a:pt x="0" y="1346"/>
                  <a:pt x="388" y="1734"/>
                  <a:pt x="867" y="1734"/>
                </a:cubicBezTo>
                <a:cubicBezTo>
                  <a:pt x="1344" y="1734"/>
                  <a:pt x="1733" y="1346"/>
                  <a:pt x="1733" y="867"/>
                </a:cubicBezTo>
                <a:cubicBezTo>
                  <a:pt x="1733" y="389"/>
                  <a:pt x="1344" y="1"/>
                  <a:pt x="8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93" name="Google Shape;2093;p33"/>
          <p:cNvSpPr/>
          <p:nvPr/>
        </p:nvSpPr>
        <p:spPr>
          <a:xfrm flipH="1">
            <a:off x="7372824" y="6515036"/>
            <a:ext cx="447517" cy="488787"/>
          </a:xfrm>
          <a:custGeom>
            <a:avLst/>
            <a:gdLst/>
            <a:ahLst/>
            <a:cxnLst/>
            <a:rect l="l" t="t" r="r" b="b"/>
            <a:pathLst>
              <a:path w="8480" h="9262" extrusionOk="0">
                <a:moveTo>
                  <a:pt x="2725" y="0"/>
                </a:moveTo>
                <a:lnTo>
                  <a:pt x="2725" y="0"/>
                </a:lnTo>
                <a:cubicBezTo>
                  <a:pt x="2725" y="1"/>
                  <a:pt x="3200" y="3672"/>
                  <a:pt x="3186" y="3906"/>
                </a:cubicBezTo>
                <a:lnTo>
                  <a:pt x="1" y="5099"/>
                </a:lnTo>
                <a:lnTo>
                  <a:pt x="3161" y="5590"/>
                </a:lnTo>
                <a:lnTo>
                  <a:pt x="3637" y="9261"/>
                </a:lnTo>
                <a:lnTo>
                  <a:pt x="4902" y="5602"/>
                </a:lnTo>
                <a:lnTo>
                  <a:pt x="8480" y="7056"/>
                </a:lnTo>
                <a:lnTo>
                  <a:pt x="6170" y="4374"/>
                </a:lnTo>
                <a:lnTo>
                  <a:pt x="7718" y="1588"/>
                </a:lnTo>
                <a:lnTo>
                  <a:pt x="5043" y="3028"/>
                </a:lnTo>
                <a:lnTo>
                  <a:pt x="272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94" name="Google Shape;2094;p33"/>
          <p:cNvGrpSpPr/>
          <p:nvPr/>
        </p:nvGrpSpPr>
        <p:grpSpPr>
          <a:xfrm>
            <a:off x="8646793" y="6505153"/>
            <a:ext cx="851235" cy="508555"/>
            <a:chOff x="5107984" y="4878865"/>
            <a:chExt cx="638426" cy="381416"/>
          </a:xfrm>
        </p:grpSpPr>
        <p:sp>
          <p:nvSpPr>
            <p:cNvPr id="2095" name="Google Shape;2095;p33"/>
            <p:cNvSpPr/>
            <p:nvPr/>
          </p:nvSpPr>
          <p:spPr>
            <a:xfrm rot="897324" flipH="1">
              <a:off x="5403169" y="4998160"/>
              <a:ext cx="319664" cy="224679"/>
            </a:xfrm>
            <a:custGeom>
              <a:avLst/>
              <a:gdLst/>
              <a:ahLst/>
              <a:cxnLst/>
              <a:rect l="l" t="t" r="r" b="b"/>
              <a:pathLst>
                <a:path w="8390" h="5897" extrusionOk="0">
                  <a:moveTo>
                    <a:pt x="5855" y="0"/>
                  </a:moveTo>
                  <a:cubicBezTo>
                    <a:pt x="5290" y="0"/>
                    <a:pt x="4714" y="162"/>
                    <a:pt x="4228" y="450"/>
                  </a:cubicBezTo>
                  <a:cubicBezTo>
                    <a:pt x="3273" y="1013"/>
                    <a:pt x="2614" y="1971"/>
                    <a:pt x="2133" y="2969"/>
                  </a:cubicBezTo>
                  <a:cubicBezTo>
                    <a:pt x="1896" y="3458"/>
                    <a:pt x="1690" y="3968"/>
                    <a:pt x="1360" y="4401"/>
                  </a:cubicBezTo>
                  <a:cubicBezTo>
                    <a:pt x="1030" y="4831"/>
                    <a:pt x="544" y="5181"/>
                    <a:pt x="0" y="5197"/>
                  </a:cubicBezTo>
                  <a:cubicBezTo>
                    <a:pt x="1112" y="5584"/>
                    <a:pt x="2146" y="5897"/>
                    <a:pt x="3294" y="5897"/>
                  </a:cubicBezTo>
                  <a:cubicBezTo>
                    <a:pt x="3415" y="5897"/>
                    <a:pt x="3536" y="5893"/>
                    <a:pt x="3659" y="5886"/>
                  </a:cubicBezTo>
                  <a:cubicBezTo>
                    <a:pt x="4956" y="5811"/>
                    <a:pt x="6274" y="5284"/>
                    <a:pt x="7071" y="4258"/>
                  </a:cubicBezTo>
                  <a:cubicBezTo>
                    <a:pt x="7869" y="3231"/>
                    <a:pt x="8390" y="1272"/>
                    <a:pt x="7359" y="481"/>
                  </a:cubicBezTo>
                  <a:cubicBezTo>
                    <a:pt x="6929" y="150"/>
                    <a:pt x="6397" y="0"/>
                    <a:pt x="58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6" name="Google Shape;2096;p33"/>
            <p:cNvSpPr/>
            <p:nvPr/>
          </p:nvSpPr>
          <p:spPr>
            <a:xfrm rot="897324" flipH="1">
              <a:off x="5129836" y="4918587"/>
              <a:ext cx="335857" cy="213439"/>
            </a:xfrm>
            <a:custGeom>
              <a:avLst/>
              <a:gdLst/>
              <a:ahLst/>
              <a:cxnLst/>
              <a:rect l="l" t="t" r="r" b="b"/>
              <a:pathLst>
                <a:path w="8815" h="5602" extrusionOk="0">
                  <a:moveTo>
                    <a:pt x="2739" y="0"/>
                  </a:moveTo>
                  <a:cubicBezTo>
                    <a:pt x="2064" y="0"/>
                    <a:pt x="1401" y="216"/>
                    <a:pt x="924" y="688"/>
                  </a:cubicBezTo>
                  <a:cubicBezTo>
                    <a:pt x="0" y="1601"/>
                    <a:pt x="760" y="3480"/>
                    <a:pt x="1681" y="4398"/>
                  </a:cubicBezTo>
                  <a:cubicBezTo>
                    <a:pt x="2512" y="5228"/>
                    <a:pt x="3714" y="5602"/>
                    <a:pt x="4895" y="5602"/>
                  </a:cubicBezTo>
                  <a:cubicBezTo>
                    <a:pt x="5021" y="5602"/>
                    <a:pt x="5146" y="5598"/>
                    <a:pt x="5270" y="5589"/>
                  </a:cubicBezTo>
                  <a:cubicBezTo>
                    <a:pt x="6567" y="5503"/>
                    <a:pt x="7649" y="5027"/>
                    <a:pt x="8814" y="4453"/>
                  </a:cubicBezTo>
                  <a:lnTo>
                    <a:pt x="8814" y="4453"/>
                  </a:lnTo>
                  <a:cubicBezTo>
                    <a:pt x="8771" y="4457"/>
                    <a:pt x="8728" y="4459"/>
                    <a:pt x="8686" y="4459"/>
                  </a:cubicBezTo>
                  <a:cubicBezTo>
                    <a:pt x="8191" y="4459"/>
                    <a:pt x="7717" y="4187"/>
                    <a:pt x="7366" y="3831"/>
                  </a:cubicBezTo>
                  <a:cubicBezTo>
                    <a:pt x="6984" y="3444"/>
                    <a:pt x="6717" y="2962"/>
                    <a:pt x="6422" y="2507"/>
                  </a:cubicBezTo>
                  <a:cubicBezTo>
                    <a:pt x="5819" y="1577"/>
                    <a:pt x="5046" y="707"/>
                    <a:pt x="4029" y="267"/>
                  </a:cubicBezTo>
                  <a:cubicBezTo>
                    <a:pt x="3627" y="93"/>
                    <a:pt x="3180" y="0"/>
                    <a:pt x="27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97" name="Google Shape;2097;p33"/>
          <p:cNvSpPr/>
          <p:nvPr/>
        </p:nvSpPr>
        <p:spPr>
          <a:xfrm>
            <a:off x="4742234" y="6590583"/>
            <a:ext cx="126455" cy="126455"/>
          </a:xfrm>
          <a:custGeom>
            <a:avLst/>
            <a:gdLst/>
            <a:ahLst/>
            <a:cxnLst/>
            <a:rect l="l" t="t" r="r" b="b"/>
            <a:pathLst>
              <a:path w="1734" h="1734" extrusionOk="0">
                <a:moveTo>
                  <a:pt x="867" y="1"/>
                </a:moveTo>
                <a:cubicBezTo>
                  <a:pt x="388" y="1"/>
                  <a:pt x="0" y="390"/>
                  <a:pt x="0" y="867"/>
                </a:cubicBezTo>
                <a:cubicBezTo>
                  <a:pt x="0" y="1346"/>
                  <a:pt x="388" y="1734"/>
                  <a:pt x="867" y="1734"/>
                </a:cubicBezTo>
                <a:cubicBezTo>
                  <a:pt x="1344" y="1734"/>
                  <a:pt x="1733" y="1346"/>
                  <a:pt x="1733" y="867"/>
                </a:cubicBezTo>
                <a:cubicBezTo>
                  <a:pt x="1733" y="389"/>
                  <a:pt x="1344" y="1"/>
                  <a:pt x="8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98" name="Google Shape;2098;p33"/>
          <p:cNvSpPr/>
          <p:nvPr/>
        </p:nvSpPr>
        <p:spPr>
          <a:xfrm rot="-5400000">
            <a:off x="11961079" y="2149811"/>
            <a:ext cx="447517" cy="488787"/>
          </a:xfrm>
          <a:custGeom>
            <a:avLst/>
            <a:gdLst/>
            <a:ahLst/>
            <a:cxnLst/>
            <a:rect l="l" t="t" r="r" b="b"/>
            <a:pathLst>
              <a:path w="8480" h="9262" extrusionOk="0">
                <a:moveTo>
                  <a:pt x="2725" y="0"/>
                </a:moveTo>
                <a:lnTo>
                  <a:pt x="2725" y="0"/>
                </a:lnTo>
                <a:cubicBezTo>
                  <a:pt x="2725" y="1"/>
                  <a:pt x="3200" y="3672"/>
                  <a:pt x="3186" y="3906"/>
                </a:cubicBezTo>
                <a:lnTo>
                  <a:pt x="1" y="5099"/>
                </a:lnTo>
                <a:lnTo>
                  <a:pt x="3161" y="5590"/>
                </a:lnTo>
                <a:lnTo>
                  <a:pt x="3637" y="9261"/>
                </a:lnTo>
                <a:lnTo>
                  <a:pt x="4902" y="5602"/>
                </a:lnTo>
                <a:lnTo>
                  <a:pt x="8480" y="7056"/>
                </a:lnTo>
                <a:lnTo>
                  <a:pt x="6170" y="4374"/>
                </a:lnTo>
                <a:lnTo>
                  <a:pt x="7718" y="1588"/>
                </a:lnTo>
                <a:lnTo>
                  <a:pt x="5043" y="3028"/>
                </a:lnTo>
                <a:lnTo>
                  <a:pt x="272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99" name="Google Shape;2099;p33"/>
          <p:cNvSpPr/>
          <p:nvPr/>
        </p:nvSpPr>
        <p:spPr>
          <a:xfrm rot="-5400000">
            <a:off x="11940426" y="1286165"/>
            <a:ext cx="126455" cy="126455"/>
          </a:xfrm>
          <a:custGeom>
            <a:avLst/>
            <a:gdLst/>
            <a:ahLst/>
            <a:cxnLst/>
            <a:rect l="l" t="t" r="r" b="b"/>
            <a:pathLst>
              <a:path w="1734" h="1734" extrusionOk="0">
                <a:moveTo>
                  <a:pt x="867" y="1"/>
                </a:moveTo>
                <a:cubicBezTo>
                  <a:pt x="388" y="1"/>
                  <a:pt x="0" y="390"/>
                  <a:pt x="0" y="867"/>
                </a:cubicBezTo>
                <a:cubicBezTo>
                  <a:pt x="0" y="1346"/>
                  <a:pt x="388" y="1734"/>
                  <a:pt x="867" y="1734"/>
                </a:cubicBezTo>
                <a:cubicBezTo>
                  <a:pt x="1344" y="1734"/>
                  <a:pt x="1733" y="1346"/>
                  <a:pt x="1733" y="867"/>
                </a:cubicBezTo>
                <a:cubicBezTo>
                  <a:pt x="1733" y="389"/>
                  <a:pt x="1344" y="1"/>
                  <a:pt x="8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00" name="Google Shape;2100;p33"/>
          <p:cNvGrpSpPr/>
          <p:nvPr/>
        </p:nvGrpSpPr>
        <p:grpSpPr>
          <a:xfrm>
            <a:off x="11825078" y="3375789"/>
            <a:ext cx="541301" cy="852919"/>
            <a:chOff x="8868808" y="2251909"/>
            <a:chExt cx="405976" cy="639689"/>
          </a:xfrm>
        </p:grpSpPr>
        <p:sp>
          <p:nvSpPr>
            <p:cNvPr id="2101" name="Google Shape;2101;p33"/>
            <p:cNvSpPr/>
            <p:nvPr/>
          </p:nvSpPr>
          <p:spPr>
            <a:xfrm rot="-4339058" flipH="1">
              <a:off x="8959377" y="2325971"/>
              <a:ext cx="319659" cy="224676"/>
            </a:xfrm>
            <a:custGeom>
              <a:avLst/>
              <a:gdLst/>
              <a:ahLst/>
              <a:cxnLst/>
              <a:rect l="l" t="t" r="r" b="b"/>
              <a:pathLst>
                <a:path w="8390" h="5897" extrusionOk="0">
                  <a:moveTo>
                    <a:pt x="5855" y="0"/>
                  </a:moveTo>
                  <a:cubicBezTo>
                    <a:pt x="5290" y="0"/>
                    <a:pt x="4714" y="162"/>
                    <a:pt x="4228" y="450"/>
                  </a:cubicBezTo>
                  <a:cubicBezTo>
                    <a:pt x="3273" y="1013"/>
                    <a:pt x="2614" y="1971"/>
                    <a:pt x="2133" y="2969"/>
                  </a:cubicBezTo>
                  <a:cubicBezTo>
                    <a:pt x="1896" y="3458"/>
                    <a:pt x="1690" y="3968"/>
                    <a:pt x="1360" y="4401"/>
                  </a:cubicBezTo>
                  <a:cubicBezTo>
                    <a:pt x="1030" y="4831"/>
                    <a:pt x="544" y="5181"/>
                    <a:pt x="0" y="5197"/>
                  </a:cubicBezTo>
                  <a:cubicBezTo>
                    <a:pt x="1112" y="5584"/>
                    <a:pt x="2146" y="5897"/>
                    <a:pt x="3294" y="5897"/>
                  </a:cubicBezTo>
                  <a:cubicBezTo>
                    <a:pt x="3415" y="5897"/>
                    <a:pt x="3536" y="5893"/>
                    <a:pt x="3659" y="5886"/>
                  </a:cubicBezTo>
                  <a:cubicBezTo>
                    <a:pt x="4956" y="5811"/>
                    <a:pt x="6274" y="5284"/>
                    <a:pt x="7071" y="4258"/>
                  </a:cubicBezTo>
                  <a:cubicBezTo>
                    <a:pt x="7869" y="3231"/>
                    <a:pt x="8390" y="1272"/>
                    <a:pt x="7359" y="481"/>
                  </a:cubicBezTo>
                  <a:cubicBezTo>
                    <a:pt x="6929" y="150"/>
                    <a:pt x="6397" y="0"/>
                    <a:pt x="58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2" name="Google Shape;2102;p33"/>
            <p:cNvSpPr/>
            <p:nvPr/>
          </p:nvSpPr>
          <p:spPr>
            <a:xfrm rot="-4339058" flipH="1">
              <a:off x="8853564" y="2592473"/>
              <a:ext cx="335852" cy="213436"/>
            </a:xfrm>
            <a:custGeom>
              <a:avLst/>
              <a:gdLst/>
              <a:ahLst/>
              <a:cxnLst/>
              <a:rect l="l" t="t" r="r" b="b"/>
              <a:pathLst>
                <a:path w="8815" h="5602" extrusionOk="0">
                  <a:moveTo>
                    <a:pt x="2739" y="0"/>
                  </a:moveTo>
                  <a:cubicBezTo>
                    <a:pt x="2064" y="0"/>
                    <a:pt x="1401" y="216"/>
                    <a:pt x="924" y="688"/>
                  </a:cubicBezTo>
                  <a:cubicBezTo>
                    <a:pt x="0" y="1601"/>
                    <a:pt x="760" y="3480"/>
                    <a:pt x="1681" y="4398"/>
                  </a:cubicBezTo>
                  <a:cubicBezTo>
                    <a:pt x="2512" y="5228"/>
                    <a:pt x="3714" y="5602"/>
                    <a:pt x="4895" y="5602"/>
                  </a:cubicBezTo>
                  <a:cubicBezTo>
                    <a:pt x="5021" y="5602"/>
                    <a:pt x="5146" y="5598"/>
                    <a:pt x="5270" y="5589"/>
                  </a:cubicBezTo>
                  <a:cubicBezTo>
                    <a:pt x="6567" y="5503"/>
                    <a:pt x="7649" y="5027"/>
                    <a:pt x="8814" y="4453"/>
                  </a:cubicBezTo>
                  <a:lnTo>
                    <a:pt x="8814" y="4453"/>
                  </a:lnTo>
                  <a:cubicBezTo>
                    <a:pt x="8771" y="4457"/>
                    <a:pt x="8728" y="4459"/>
                    <a:pt x="8686" y="4459"/>
                  </a:cubicBezTo>
                  <a:cubicBezTo>
                    <a:pt x="8191" y="4459"/>
                    <a:pt x="7717" y="4187"/>
                    <a:pt x="7366" y="3831"/>
                  </a:cubicBezTo>
                  <a:cubicBezTo>
                    <a:pt x="6984" y="3444"/>
                    <a:pt x="6717" y="2962"/>
                    <a:pt x="6422" y="2507"/>
                  </a:cubicBezTo>
                  <a:cubicBezTo>
                    <a:pt x="5819" y="1577"/>
                    <a:pt x="5046" y="707"/>
                    <a:pt x="4029" y="267"/>
                  </a:cubicBezTo>
                  <a:cubicBezTo>
                    <a:pt x="3627" y="93"/>
                    <a:pt x="3180" y="0"/>
                    <a:pt x="27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03" name="Google Shape;2103;p33"/>
          <p:cNvGrpSpPr/>
          <p:nvPr/>
        </p:nvGrpSpPr>
        <p:grpSpPr>
          <a:xfrm flipH="1">
            <a:off x="11558100" y="6316086"/>
            <a:ext cx="736003" cy="675421"/>
            <a:chOff x="0" y="4653517"/>
            <a:chExt cx="636608" cy="584207"/>
          </a:xfrm>
        </p:grpSpPr>
        <p:sp>
          <p:nvSpPr>
            <p:cNvPr id="2104" name="Google Shape;2104;p33"/>
            <p:cNvSpPr/>
            <p:nvPr/>
          </p:nvSpPr>
          <p:spPr>
            <a:xfrm>
              <a:off x="247721" y="4653517"/>
              <a:ext cx="230922" cy="212928"/>
            </a:xfrm>
            <a:custGeom>
              <a:avLst/>
              <a:gdLst/>
              <a:ahLst/>
              <a:cxnLst/>
              <a:rect l="l" t="t" r="r" b="b"/>
              <a:pathLst>
                <a:path w="4222" h="3893" extrusionOk="0">
                  <a:moveTo>
                    <a:pt x="2112" y="0"/>
                  </a:moveTo>
                  <a:cubicBezTo>
                    <a:pt x="1993" y="0"/>
                    <a:pt x="1873" y="11"/>
                    <a:pt x="1751" y="34"/>
                  </a:cubicBezTo>
                  <a:cubicBezTo>
                    <a:pt x="696" y="233"/>
                    <a:pt x="1" y="1250"/>
                    <a:pt x="199" y="2306"/>
                  </a:cubicBezTo>
                  <a:cubicBezTo>
                    <a:pt x="374" y="3241"/>
                    <a:pt x="1191" y="3893"/>
                    <a:pt x="2109" y="3893"/>
                  </a:cubicBezTo>
                  <a:cubicBezTo>
                    <a:pt x="2228" y="3893"/>
                    <a:pt x="2349" y="3882"/>
                    <a:pt x="2470" y="3859"/>
                  </a:cubicBezTo>
                  <a:cubicBezTo>
                    <a:pt x="3527" y="3660"/>
                    <a:pt x="4222" y="2643"/>
                    <a:pt x="4024" y="1588"/>
                  </a:cubicBezTo>
                  <a:cubicBezTo>
                    <a:pt x="3848" y="653"/>
                    <a:pt x="3030" y="0"/>
                    <a:pt x="21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5" name="Google Shape;2105;p33"/>
            <p:cNvSpPr/>
            <p:nvPr/>
          </p:nvSpPr>
          <p:spPr>
            <a:xfrm>
              <a:off x="404318" y="4892650"/>
              <a:ext cx="232290" cy="212928"/>
            </a:xfrm>
            <a:custGeom>
              <a:avLst/>
              <a:gdLst/>
              <a:ahLst/>
              <a:cxnLst/>
              <a:rect l="l" t="t" r="r" b="b"/>
              <a:pathLst>
                <a:path w="4247" h="3893" extrusionOk="0">
                  <a:moveTo>
                    <a:pt x="2122" y="1"/>
                  </a:moveTo>
                  <a:cubicBezTo>
                    <a:pt x="1218" y="1"/>
                    <a:pt x="407" y="633"/>
                    <a:pt x="217" y="1553"/>
                  </a:cubicBezTo>
                  <a:cubicBezTo>
                    <a:pt x="0" y="2605"/>
                    <a:pt x="677" y="3635"/>
                    <a:pt x="1729" y="3852"/>
                  </a:cubicBezTo>
                  <a:cubicBezTo>
                    <a:pt x="1862" y="3880"/>
                    <a:pt x="1994" y="3893"/>
                    <a:pt x="2124" y="3893"/>
                  </a:cubicBezTo>
                  <a:cubicBezTo>
                    <a:pt x="3028" y="3893"/>
                    <a:pt x="3838" y="3260"/>
                    <a:pt x="4029" y="2340"/>
                  </a:cubicBezTo>
                  <a:cubicBezTo>
                    <a:pt x="4246" y="1288"/>
                    <a:pt x="3569" y="258"/>
                    <a:pt x="2516" y="41"/>
                  </a:cubicBezTo>
                  <a:cubicBezTo>
                    <a:pt x="2384" y="14"/>
                    <a:pt x="2252" y="1"/>
                    <a:pt x="21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6" name="Google Shape;2106;p33"/>
            <p:cNvSpPr/>
            <p:nvPr/>
          </p:nvSpPr>
          <p:spPr>
            <a:xfrm>
              <a:off x="0" y="4799885"/>
              <a:ext cx="233712" cy="212873"/>
            </a:xfrm>
            <a:custGeom>
              <a:avLst/>
              <a:gdLst/>
              <a:ahLst/>
              <a:cxnLst/>
              <a:rect l="l" t="t" r="r" b="b"/>
              <a:pathLst>
                <a:path w="4273" h="3892" extrusionOk="0">
                  <a:moveTo>
                    <a:pt x="2136" y="0"/>
                  </a:moveTo>
                  <a:cubicBezTo>
                    <a:pt x="1638" y="0"/>
                    <a:pt x="1140" y="190"/>
                    <a:pt x="761" y="570"/>
                  </a:cubicBezTo>
                  <a:cubicBezTo>
                    <a:pt x="1" y="1329"/>
                    <a:pt x="1" y="2562"/>
                    <a:pt x="761" y="3321"/>
                  </a:cubicBezTo>
                  <a:cubicBezTo>
                    <a:pt x="1140" y="3701"/>
                    <a:pt x="1638" y="3891"/>
                    <a:pt x="2136" y="3891"/>
                  </a:cubicBezTo>
                  <a:cubicBezTo>
                    <a:pt x="2634" y="3891"/>
                    <a:pt x="3132" y="3701"/>
                    <a:pt x="3512" y="3321"/>
                  </a:cubicBezTo>
                  <a:cubicBezTo>
                    <a:pt x="4272" y="2562"/>
                    <a:pt x="4272" y="1329"/>
                    <a:pt x="3512" y="570"/>
                  </a:cubicBezTo>
                  <a:cubicBezTo>
                    <a:pt x="3132" y="190"/>
                    <a:pt x="2634" y="0"/>
                    <a:pt x="2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7" name="Google Shape;2107;p33"/>
            <p:cNvSpPr/>
            <p:nvPr/>
          </p:nvSpPr>
          <p:spPr>
            <a:xfrm>
              <a:off x="279336" y="4781179"/>
              <a:ext cx="89645" cy="456539"/>
            </a:xfrm>
            <a:custGeom>
              <a:avLst/>
              <a:gdLst/>
              <a:ahLst/>
              <a:cxnLst/>
              <a:rect l="l" t="t" r="r" b="b"/>
              <a:pathLst>
                <a:path w="1639" h="8347" extrusionOk="0">
                  <a:moveTo>
                    <a:pt x="1529" y="0"/>
                  </a:moveTo>
                  <a:cubicBezTo>
                    <a:pt x="1485" y="0"/>
                    <a:pt x="1443" y="28"/>
                    <a:pt x="1430" y="73"/>
                  </a:cubicBezTo>
                  <a:cubicBezTo>
                    <a:pt x="1304" y="508"/>
                    <a:pt x="1182" y="974"/>
                    <a:pt x="1053" y="1495"/>
                  </a:cubicBezTo>
                  <a:cubicBezTo>
                    <a:pt x="512" y="3694"/>
                    <a:pt x="159" y="5964"/>
                    <a:pt x="5" y="8241"/>
                  </a:cubicBezTo>
                  <a:cubicBezTo>
                    <a:pt x="1" y="8295"/>
                    <a:pt x="42" y="8342"/>
                    <a:pt x="98" y="8346"/>
                  </a:cubicBezTo>
                  <a:lnTo>
                    <a:pt x="104" y="8346"/>
                  </a:lnTo>
                  <a:cubicBezTo>
                    <a:pt x="156" y="8346"/>
                    <a:pt x="201" y="8305"/>
                    <a:pt x="205" y="8254"/>
                  </a:cubicBezTo>
                  <a:cubicBezTo>
                    <a:pt x="360" y="5989"/>
                    <a:pt x="710" y="3730"/>
                    <a:pt x="1248" y="1543"/>
                  </a:cubicBezTo>
                  <a:cubicBezTo>
                    <a:pt x="1376" y="1024"/>
                    <a:pt x="1497" y="561"/>
                    <a:pt x="1623" y="127"/>
                  </a:cubicBezTo>
                  <a:cubicBezTo>
                    <a:pt x="1639" y="75"/>
                    <a:pt x="1608" y="19"/>
                    <a:pt x="1554" y="3"/>
                  </a:cubicBezTo>
                  <a:cubicBezTo>
                    <a:pt x="1546" y="1"/>
                    <a:pt x="1537" y="0"/>
                    <a:pt x="1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8" name="Google Shape;2108;p33"/>
            <p:cNvSpPr/>
            <p:nvPr/>
          </p:nvSpPr>
          <p:spPr>
            <a:xfrm>
              <a:off x="368163" y="5001879"/>
              <a:ext cx="158342" cy="235845"/>
            </a:xfrm>
            <a:custGeom>
              <a:avLst/>
              <a:gdLst/>
              <a:ahLst/>
              <a:cxnLst/>
              <a:rect l="l" t="t" r="r" b="b"/>
              <a:pathLst>
                <a:path w="2895" h="4312" extrusionOk="0">
                  <a:moveTo>
                    <a:pt x="2782" y="0"/>
                  </a:moveTo>
                  <a:cubicBezTo>
                    <a:pt x="2753" y="0"/>
                    <a:pt x="2724" y="13"/>
                    <a:pt x="2704" y="38"/>
                  </a:cubicBezTo>
                  <a:cubicBezTo>
                    <a:pt x="2297" y="550"/>
                    <a:pt x="1943" y="1030"/>
                    <a:pt x="1617" y="1506"/>
                  </a:cubicBezTo>
                  <a:cubicBezTo>
                    <a:pt x="1043" y="2341"/>
                    <a:pt x="508" y="3237"/>
                    <a:pt x="26" y="4166"/>
                  </a:cubicBezTo>
                  <a:cubicBezTo>
                    <a:pt x="0" y="4214"/>
                    <a:pt x="19" y="4274"/>
                    <a:pt x="68" y="4300"/>
                  </a:cubicBezTo>
                  <a:cubicBezTo>
                    <a:pt x="84" y="4307"/>
                    <a:pt x="99" y="4311"/>
                    <a:pt x="115" y="4311"/>
                  </a:cubicBezTo>
                  <a:cubicBezTo>
                    <a:pt x="151" y="4311"/>
                    <a:pt x="186" y="4291"/>
                    <a:pt x="204" y="4256"/>
                  </a:cubicBezTo>
                  <a:cubicBezTo>
                    <a:pt x="683" y="3334"/>
                    <a:pt x="1213" y="2445"/>
                    <a:pt x="1783" y="1618"/>
                  </a:cubicBezTo>
                  <a:cubicBezTo>
                    <a:pt x="2106" y="1146"/>
                    <a:pt x="2458" y="670"/>
                    <a:pt x="2861" y="162"/>
                  </a:cubicBezTo>
                  <a:cubicBezTo>
                    <a:pt x="2895" y="118"/>
                    <a:pt x="2888" y="55"/>
                    <a:pt x="2844" y="21"/>
                  </a:cubicBezTo>
                  <a:cubicBezTo>
                    <a:pt x="2826" y="7"/>
                    <a:pt x="2804" y="0"/>
                    <a:pt x="27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9" name="Google Shape;2109;p33"/>
            <p:cNvSpPr/>
            <p:nvPr/>
          </p:nvSpPr>
          <p:spPr>
            <a:xfrm>
              <a:off x="113058" y="4917920"/>
              <a:ext cx="68478" cy="319802"/>
            </a:xfrm>
            <a:custGeom>
              <a:avLst/>
              <a:gdLst/>
              <a:ahLst/>
              <a:cxnLst/>
              <a:rect l="l" t="t" r="r" b="b"/>
              <a:pathLst>
                <a:path w="1252" h="5847" extrusionOk="0">
                  <a:moveTo>
                    <a:pt x="109" y="1"/>
                  </a:moveTo>
                  <a:cubicBezTo>
                    <a:pt x="104" y="1"/>
                    <a:pt x="99" y="1"/>
                    <a:pt x="95" y="2"/>
                  </a:cubicBezTo>
                  <a:cubicBezTo>
                    <a:pt x="39" y="9"/>
                    <a:pt x="1" y="60"/>
                    <a:pt x="8" y="114"/>
                  </a:cubicBezTo>
                  <a:cubicBezTo>
                    <a:pt x="79" y="654"/>
                    <a:pt x="150" y="1194"/>
                    <a:pt x="230" y="1731"/>
                  </a:cubicBezTo>
                  <a:cubicBezTo>
                    <a:pt x="434" y="3142"/>
                    <a:pt x="635" y="4209"/>
                    <a:pt x="886" y="5191"/>
                  </a:cubicBezTo>
                  <a:cubicBezTo>
                    <a:pt x="936" y="5387"/>
                    <a:pt x="989" y="5578"/>
                    <a:pt x="1045" y="5774"/>
                  </a:cubicBezTo>
                  <a:cubicBezTo>
                    <a:pt x="1056" y="5819"/>
                    <a:pt x="1096" y="5846"/>
                    <a:pt x="1141" y="5846"/>
                  </a:cubicBezTo>
                  <a:cubicBezTo>
                    <a:pt x="1149" y="5846"/>
                    <a:pt x="1158" y="5845"/>
                    <a:pt x="1168" y="5845"/>
                  </a:cubicBezTo>
                  <a:cubicBezTo>
                    <a:pt x="1221" y="5830"/>
                    <a:pt x="1252" y="5774"/>
                    <a:pt x="1236" y="5722"/>
                  </a:cubicBezTo>
                  <a:cubicBezTo>
                    <a:pt x="1183" y="5528"/>
                    <a:pt x="1130" y="5337"/>
                    <a:pt x="1081" y="5144"/>
                  </a:cubicBezTo>
                  <a:cubicBezTo>
                    <a:pt x="831" y="4169"/>
                    <a:pt x="630" y="3108"/>
                    <a:pt x="429" y="1703"/>
                  </a:cubicBezTo>
                  <a:cubicBezTo>
                    <a:pt x="348" y="1166"/>
                    <a:pt x="277" y="627"/>
                    <a:pt x="207" y="88"/>
                  </a:cubicBezTo>
                  <a:cubicBezTo>
                    <a:pt x="200" y="38"/>
                    <a:pt x="156" y="1"/>
                    <a:pt x="1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10" name="Google Shape;2110;p33"/>
          <p:cNvSpPr/>
          <p:nvPr/>
        </p:nvSpPr>
        <p:spPr>
          <a:xfrm rot="-5400000">
            <a:off x="2515361" y="6704189"/>
            <a:ext cx="126455" cy="126455"/>
          </a:xfrm>
          <a:custGeom>
            <a:avLst/>
            <a:gdLst/>
            <a:ahLst/>
            <a:cxnLst/>
            <a:rect l="l" t="t" r="r" b="b"/>
            <a:pathLst>
              <a:path w="1734" h="1734" extrusionOk="0">
                <a:moveTo>
                  <a:pt x="867" y="1"/>
                </a:moveTo>
                <a:cubicBezTo>
                  <a:pt x="388" y="1"/>
                  <a:pt x="0" y="390"/>
                  <a:pt x="0" y="867"/>
                </a:cubicBezTo>
                <a:cubicBezTo>
                  <a:pt x="0" y="1346"/>
                  <a:pt x="388" y="1734"/>
                  <a:pt x="867" y="1734"/>
                </a:cubicBezTo>
                <a:cubicBezTo>
                  <a:pt x="1344" y="1734"/>
                  <a:pt x="1733" y="1346"/>
                  <a:pt x="1733" y="867"/>
                </a:cubicBezTo>
                <a:cubicBezTo>
                  <a:pt x="1733" y="389"/>
                  <a:pt x="1344" y="1"/>
                  <a:pt x="8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1" name="Google Shape;2111;p33"/>
          <p:cNvSpPr/>
          <p:nvPr/>
        </p:nvSpPr>
        <p:spPr>
          <a:xfrm rot="-5400000">
            <a:off x="1038012" y="-214282"/>
            <a:ext cx="447517" cy="488787"/>
          </a:xfrm>
          <a:custGeom>
            <a:avLst/>
            <a:gdLst/>
            <a:ahLst/>
            <a:cxnLst/>
            <a:rect l="l" t="t" r="r" b="b"/>
            <a:pathLst>
              <a:path w="8480" h="9262" extrusionOk="0">
                <a:moveTo>
                  <a:pt x="2725" y="0"/>
                </a:moveTo>
                <a:lnTo>
                  <a:pt x="2725" y="0"/>
                </a:lnTo>
                <a:cubicBezTo>
                  <a:pt x="2725" y="1"/>
                  <a:pt x="3200" y="3672"/>
                  <a:pt x="3186" y="3906"/>
                </a:cubicBezTo>
                <a:lnTo>
                  <a:pt x="1" y="5099"/>
                </a:lnTo>
                <a:lnTo>
                  <a:pt x="3161" y="5590"/>
                </a:lnTo>
                <a:lnTo>
                  <a:pt x="3637" y="9261"/>
                </a:lnTo>
                <a:lnTo>
                  <a:pt x="4902" y="5602"/>
                </a:lnTo>
                <a:lnTo>
                  <a:pt x="8480" y="7056"/>
                </a:lnTo>
                <a:lnTo>
                  <a:pt x="6170" y="4374"/>
                </a:lnTo>
                <a:lnTo>
                  <a:pt x="7718" y="1588"/>
                </a:lnTo>
                <a:lnTo>
                  <a:pt x="5043" y="3028"/>
                </a:lnTo>
                <a:lnTo>
                  <a:pt x="272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12" name="Google Shape;2112;p33"/>
          <p:cNvGrpSpPr/>
          <p:nvPr/>
        </p:nvGrpSpPr>
        <p:grpSpPr>
          <a:xfrm>
            <a:off x="6256844" y="-224164"/>
            <a:ext cx="851235" cy="508555"/>
            <a:chOff x="3966334" y="-168123"/>
            <a:chExt cx="638426" cy="381416"/>
          </a:xfrm>
        </p:grpSpPr>
        <p:sp>
          <p:nvSpPr>
            <p:cNvPr id="2113" name="Google Shape;2113;p33"/>
            <p:cNvSpPr/>
            <p:nvPr/>
          </p:nvSpPr>
          <p:spPr>
            <a:xfrm rot="897324" flipH="1">
              <a:off x="4261519" y="-48827"/>
              <a:ext cx="319664" cy="224679"/>
            </a:xfrm>
            <a:custGeom>
              <a:avLst/>
              <a:gdLst/>
              <a:ahLst/>
              <a:cxnLst/>
              <a:rect l="l" t="t" r="r" b="b"/>
              <a:pathLst>
                <a:path w="8390" h="5897" extrusionOk="0">
                  <a:moveTo>
                    <a:pt x="5855" y="0"/>
                  </a:moveTo>
                  <a:cubicBezTo>
                    <a:pt x="5290" y="0"/>
                    <a:pt x="4714" y="162"/>
                    <a:pt x="4228" y="450"/>
                  </a:cubicBezTo>
                  <a:cubicBezTo>
                    <a:pt x="3273" y="1013"/>
                    <a:pt x="2614" y="1971"/>
                    <a:pt x="2133" y="2969"/>
                  </a:cubicBezTo>
                  <a:cubicBezTo>
                    <a:pt x="1896" y="3458"/>
                    <a:pt x="1690" y="3968"/>
                    <a:pt x="1360" y="4401"/>
                  </a:cubicBezTo>
                  <a:cubicBezTo>
                    <a:pt x="1030" y="4831"/>
                    <a:pt x="544" y="5181"/>
                    <a:pt x="0" y="5197"/>
                  </a:cubicBezTo>
                  <a:cubicBezTo>
                    <a:pt x="1112" y="5584"/>
                    <a:pt x="2146" y="5897"/>
                    <a:pt x="3294" y="5897"/>
                  </a:cubicBezTo>
                  <a:cubicBezTo>
                    <a:pt x="3415" y="5897"/>
                    <a:pt x="3536" y="5893"/>
                    <a:pt x="3659" y="5886"/>
                  </a:cubicBezTo>
                  <a:cubicBezTo>
                    <a:pt x="4956" y="5811"/>
                    <a:pt x="6274" y="5284"/>
                    <a:pt x="7071" y="4258"/>
                  </a:cubicBezTo>
                  <a:cubicBezTo>
                    <a:pt x="7869" y="3231"/>
                    <a:pt x="8390" y="1272"/>
                    <a:pt x="7359" y="481"/>
                  </a:cubicBezTo>
                  <a:cubicBezTo>
                    <a:pt x="6929" y="150"/>
                    <a:pt x="6397" y="0"/>
                    <a:pt x="58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4" name="Google Shape;2114;p33"/>
            <p:cNvSpPr/>
            <p:nvPr/>
          </p:nvSpPr>
          <p:spPr>
            <a:xfrm rot="897324" flipH="1">
              <a:off x="3988186" y="-128401"/>
              <a:ext cx="335857" cy="213439"/>
            </a:xfrm>
            <a:custGeom>
              <a:avLst/>
              <a:gdLst/>
              <a:ahLst/>
              <a:cxnLst/>
              <a:rect l="l" t="t" r="r" b="b"/>
              <a:pathLst>
                <a:path w="8815" h="5602" extrusionOk="0">
                  <a:moveTo>
                    <a:pt x="2739" y="0"/>
                  </a:moveTo>
                  <a:cubicBezTo>
                    <a:pt x="2064" y="0"/>
                    <a:pt x="1401" y="216"/>
                    <a:pt x="924" y="688"/>
                  </a:cubicBezTo>
                  <a:cubicBezTo>
                    <a:pt x="0" y="1601"/>
                    <a:pt x="760" y="3480"/>
                    <a:pt x="1681" y="4398"/>
                  </a:cubicBezTo>
                  <a:cubicBezTo>
                    <a:pt x="2512" y="5228"/>
                    <a:pt x="3714" y="5602"/>
                    <a:pt x="4895" y="5602"/>
                  </a:cubicBezTo>
                  <a:cubicBezTo>
                    <a:pt x="5021" y="5602"/>
                    <a:pt x="5146" y="5598"/>
                    <a:pt x="5270" y="5589"/>
                  </a:cubicBezTo>
                  <a:cubicBezTo>
                    <a:pt x="6567" y="5503"/>
                    <a:pt x="7649" y="5027"/>
                    <a:pt x="8814" y="4453"/>
                  </a:cubicBezTo>
                  <a:lnTo>
                    <a:pt x="8814" y="4453"/>
                  </a:lnTo>
                  <a:cubicBezTo>
                    <a:pt x="8771" y="4457"/>
                    <a:pt x="8728" y="4459"/>
                    <a:pt x="8686" y="4459"/>
                  </a:cubicBezTo>
                  <a:cubicBezTo>
                    <a:pt x="8191" y="4459"/>
                    <a:pt x="7717" y="4187"/>
                    <a:pt x="7366" y="3831"/>
                  </a:cubicBezTo>
                  <a:cubicBezTo>
                    <a:pt x="6984" y="3444"/>
                    <a:pt x="6717" y="2962"/>
                    <a:pt x="6422" y="2507"/>
                  </a:cubicBezTo>
                  <a:cubicBezTo>
                    <a:pt x="5819" y="1577"/>
                    <a:pt x="5046" y="707"/>
                    <a:pt x="4029" y="267"/>
                  </a:cubicBezTo>
                  <a:cubicBezTo>
                    <a:pt x="3627" y="93"/>
                    <a:pt x="3180" y="0"/>
                    <a:pt x="27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15" name="Google Shape;2115;p33"/>
          <p:cNvSpPr/>
          <p:nvPr/>
        </p:nvSpPr>
        <p:spPr>
          <a:xfrm flipH="1">
            <a:off x="9327331" y="-159715"/>
            <a:ext cx="447517" cy="488787"/>
          </a:xfrm>
          <a:custGeom>
            <a:avLst/>
            <a:gdLst/>
            <a:ahLst/>
            <a:cxnLst/>
            <a:rect l="l" t="t" r="r" b="b"/>
            <a:pathLst>
              <a:path w="8480" h="9262" extrusionOk="0">
                <a:moveTo>
                  <a:pt x="2725" y="0"/>
                </a:moveTo>
                <a:lnTo>
                  <a:pt x="2725" y="0"/>
                </a:lnTo>
                <a:cubicBezTo>
                  <a:pt x="2725" y="1"/>
                  <a:pt x="3200" y="3672"/>
                  <a:pt x="3186" y="3906"/>
                </a:cubicBezTo>
                <a:lnTo>
                  <a:pt x="1" y="5099"/>
                </a:lnTo>
                <a:lnTo>
                  <a:pt x="3161" y="5590"/>
                </a:lnTo>
                <a:lnTo>
                  <a:pt x="3637" y="9261"/>
                </a:lnTo>
                <a:lnTo>
                  <a:pt x="4902" y="5602"/>
                </a:lnTo>
                <a:lnTo>
                  <a:pt x="8480" y="7056"/>
                </a:lnTo>
                <a:lnTo>
                  <a:pt x="6170" y="4374"/>
                </a:lnTo>
                <a:lnTo>
                  <a:pt x="7718" y="1588"/>
                </a:lnTo>
                <a:lnTo>
                  <a:pt x="5043" y="3028"/>
                </a:lnTo>
                <a:lnTo>
                  <a:pt x="272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6" name="Google Shape;2116;p33"/>
          <p:cNvSpPr/>
          <p:nvPr/>
        </p:nvSpPr>
        <p:spPr>
          <a:xfrm>
            <a:off x="-221553" y="1453629"/>
            <a:ext cx="447517" cy="488787"/>
          </a:xfrm>
          <a:custGeom>
            <a:avLst/>
            <a:gdLst/>
            <a:ahLst/>
            <a:cxnLst/>
            <a:rect l="l" t="t" r="r" b="b"/>
            <a:pathLst>
              <a:path w="8480" h="9262" extrusionOk="0">
                <a:moveTo>
                  <a:pt x="2725" y="0"/>
                </a:moveTo>
                <a:lnTo>
                  <a:pt x="2725" y="0"/>
                </a:lnTo>
                <a:cubicBezTo>
                  <a:pt x="2725" y="1"/>
                  <a:pt x="3200" y="3672"/>
                  <a:pt x="3186" y="3906"/>
                </a:cubicBezTo>
                <a:lnTo>
                  <a:pt x="1" y="5099"/>
                </a:lnTo>
                <a:lnTo>
                  <a:pt x="3161" y="5590"/>
                </a:lnTo>
                <a:lnTo>
                  <a:pt x="3637" y="9261"/>
                </a:lnTo>
                <a:lnTo>
                  <a:pt x="4902" y="5602"/>
                </a:lnTo>
                <a:lnTo>
                  <a:pt x="8480" y="7056"/>
                </a:lnTo>
                <a:lnTo>
                  <a:pt x="6170" y="4374"/>
                </a:lnTo>
                <a:lnTo>
                  <a:pt x="7718" y="1588"/>
                </a:lnTo>
                <a:lnTo>
                  <a:pt x="5043" y="3028"/>
                </a:lnTo>
                <a:lnTo>
                  <a:pt x="272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7" name="Google Shape;2117;p33"/>
          <p:cNvSpPr/>
          <p:nvPr/>
        </p:nvSpPr>
        <p:spPr>
          <a:xfrm>
            <a:off x="10603247" y="127417"/>
            <a:ext cx="126455" cy="126455"/>
          </a:xfrm>
          <a:custGeom>
            <a:avLst/>
            <a:gdLst/>
            <a:ahLst/>
            <a:cxnLst/>
            <a:rect l="l" t="t" r="r" b="b"/>
            <a:pathLst>
              <a:path w="1734" h="1734" extrusionOk="0">
                <a:moveTo>
                  <a:pt x="867" y="1"/>
                </a:moveTo>
                <a:cubicBezTo>
                  <a:pt x="388" y="1"/>
                  <a:pt x="0" y="390"/>
                  <a:pt x="0" y="867"/>
                </a:cubicBezTo>
                <a:cubicBezTo>
                  <a:pt x="0" y="1346"/>
                  <a:pt x="388" y="1734"/>
                  <a:pt x="867" y="1734"/>
                </a:cubicBezTo>
                <a:cubicBezTo>
                  <a:pt x="1344" y="1734"/>
                  <a:pt x="1733" y="1346"/>
                  <a:pt x="1733" y="867"/>
                </a:cubicBezTo>
                <a:cubicBezTo>
                  <a:pt x="1733" y="389"/>
                  <a:pt x="1344" y="1"/>
                  <a:pt x="8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18" name="Google Shape;2118;p33"/>
          <p:cNvGrpSpPr/>
          <p:nvPr/>
        </p:nvGrpSpPr>
        <p:grpSpPr>
          <a:xfrm>
            <a:off x="-61781" y="4321059"/>
            <a:ext cx="355836" cy="771260"/>
            <a:chOff x="-46336" y="3240794"/>
            <a:chExt cx="266877" cy="578445"/>
          </a:xfrm>
        </p:grpSpPr>
        <p:sp>
          <p:nvSpPr>
            <p:cNvPr id="2119" name="Google Shape;2119;p33"/>
            <p:cNvSpPr/>
            <p:nvPr/>
          </p:nvSpPr>
          <p:spPr>
            <a:xfrm rot="-5365937" flipH="1">
              <a:off x="-53200" y="3289390"/>
              <a:ext cx="319654" cy="224672"/>
            </a:xfrm>
            <a:custGeom>
              <a:avLst/>
              <a:gdLst/>
              <a:ahLst/>
              <a:cxnLst/>
              <a:rect l="l" t="t" r="r" b="b"/>
              <a:pathLst>
                <a:path w="8390" h="5897" extrusionOk="0">
                  <a:moveTo>
                    <a:pt x="5855" y="0"/>
                  </a:moveTo>
                  <a:cubicBezTo>
                    <a:pt x="5290" y="0"/>
                    <a:pt x="4714" y="162"/>
                    <a:pt x="4228" y="450"/>
                  </a:cubicBezTo>
                  <a:cubicBezTo>
                    <a:pt x="3273" y="1013"/>
                    <a:pt x="2614" y="1971"/>
                    <a:pt x="2133" y="2969"/>
                  </a:cubicBezTo>
                  <a:cubicBezTo>
                    <a:pt x="1896" y="3458"/>
                    <a:pt x="1690" y="3968"/>
                    <a:pt x="1360" y="4401"/>
                  </a:cubicBezTo>
                  <a:cubicBezTo>
                    <a:pt x="1030" y="4831"/>
                    <a:pt x="544" y="5181"/>
                    <a:pt x="0" y="5197"/>
                  </a:cubicBezTo>
                  <a:cubicBezTo>
                    <a:pt x="1112" y="5584"/>
                    <a:pt x="2146" y="5897"/>
                    <a:pt x="3294" y="5897"/>
                  </a:cubicBezTo>
                  <a:cubicBezTo>
                    <a:pt x="3415" y="5897"/>
                    <a:pt x="3536" y="5893"/>
                    <a:pt x="3659" y="5886"/>
                  </a:cubicBezTo>
                  <a:cubicBezTo>
                    <a:pt x="4956" y="5811"/>
                    <a:pt x="6274" y="5284"/>
                    <a:pt x="7071" y="4258"/>
                  </a:cubicBezTo>
                  <a:cubicBezTo>
                    <a:pt x="7869" y="3231"/>
                    <a:pt x="8390" y="1272"/>
                    <a:pt x="7359" y="481"/>
                  </a:cubicBezTo>
                  <a:cubicBezTo>
                    <a:pt x="6929" y="150"/>
                    <a:pt x="6397" y="0"/>
                    <a:pt x="58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0" name="Google Shape;2120;p33"/>
            <p:cNvSpPr/>
            <p:nvPr/>
          </p:nvSpPr>
          <p:spPr>
            <a:xfrm rot="-5365937" flipH="1">
              <a:off x="-105884" y="3543551"/>
              <a:ext cx="335846" cy="213433"/>
            </a:xfrm>
            <a:custGeom>
              <a:avLst/>
              <a:gdLst/>
              <a:ahLst/>
              <a:cxnLst/>
              <a:rect l="l" t="t" r="r" b="b"/>
              <a:pathLst>
                <a:path w="8815" h="5602" extrusionOk="0">
                  <a:moveTo>
                    <a:pt x="2739" y="0"/>
                  </a:moveTo>
                  <a:cubicBezTo>
                    <a:pt x="2064" y="0"/>
                    <a:pt x="1401" y="216"/>
                    <a:pt x="924" y="688"/>
                  </a:cubicBezTo>
                  <a:cubicBezTo>
                    <a:pt x="0" y="1601"/>
                    <a:pt x="760" y="3480"/>
                    <a:pt x="1681" y="4398"/>
                  </a:cubicBezTo>
                  <a:cubicBezTo>
                    <a:pt x="2512" y="5228"/>
                    <a:pt x="3714" y="5602"/>
                    <a:pt x="4895" y="5602"/>
                  </a:cubicBezTo>
                  <a:cubicBezTo>
                    <a:pt x="5021" y="5602"/>
                    <a:pt x="5146" y="5598"/>
                    <a:pt x="5270" y="5589"/>
                  </a:cubicBezTo>
                  <a:cubicBezTo>
                    <a:pt x="6567" y="5503"/>
                    <a:pt x="7649" y="5027"/>
                    <a:pt x="8814" y="4453"/>
                  </a:cubicBezTo>
                  <a:lnTo>
                    <a:pt x="8814" y="4453"/>
                  </a:lnTo>
                  <a:cubicBezTo>
                    <a:pt x="8771" y="4457"/>
                    <a:pt x="8728" y="4459"/>
                    <a:pt x="8686" y="4459"/>
                  </a:cubicBezTo>
                  <a:cubicBezTo>
                    <a:pt x="8191" y="4459"/>
                    <a:pt x="7717" y="4187"/>
                    <a:pt x="7366" y="3831"/>
                  </a:cubicBezTo>
                  <a:cubicBezTo>
                    <a:pt x="6984" y="3444"/>
                    <a:pt x="6717" y="2962"/>
                    <a:pt x="6422" y="2507"/>
                  </a:cubicBezTo>
                  <a:cubicBezTo>
                    <a:pt x="5819" y="1577"/>
                    <a:pt x="5046" y="707"/>
                    <a:pt x="4029" y="267"/>
                  </a:cubicBezTo>
                  <a:cubicBezTo>
                    <a:pt x="3627" y="93"/>
                    <a:pt x="3180" y="0"/>
                    <a:pt x="27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21" name="Google Shape;2121;p33"/>
          <p:cNvGrpSpPr/>
          <p:nvPr/>
        </p:nvGrpSpPr>
        <p:grpSpPr>
          <a:xfrm>
            <a:off x="2334563" y="-248063"/>
            <a:ext cx="863112" cy="593771"/>
            <a:chOff x="1666375" y="-186047"/>
            <a:chExt cx="647334" cy="445328"/>
          </a:xfrm>
        </p:grpSpPr>
        <p:sp>
          <p:nvSpPr>
            <p:cNvPr id="2122" name="Google Shape;2122;p33"/>
            <p:cNvSpPr/>
            <p:nvPr/>
          </p:nvSpPr>
          <p:spPr>
            <a:xfrm rot="-1524193" flipH="1">
              <a:off x="1961299" y="-128342"/>
              <a:ext cx="319671" cy="224684"/>
            </a:xfrm>
            <a:custGeom>
              <a:avLst/>
              <a:gdLst/>
              <a:ahLst/>
              <a:cxnLst/>
              <a:rect l="l" t="t" r="r" b="b"/>
              <a:pathLst>
                <a:path w="8390" h="5897" extrusionOk="0">
                  <a:moveTo>
                    <a:pt x="5855" y="0"/>
                  </a:moveTo>
                  <a:cubicBezTo>
                    <a:pt x="5290" y="0"/>
                    <a:pt x="4714" y="162"/>
                    <a:pt x="4228" y="450"/>
                  </a:cubicBezTo>
                  <a:cubicBezTo>
                    <a:pt x="3273" y="1013"/>
                    <a:pt x="2614" y="1971"/>
                    <a:pt x="2133" y="2969"/>
                  </a:cubicBezTo>
                  <a:cubicBezTo>
                    <a:pt x="1896" y="3458"/>
                    <a:pt x="1690" y="3968"/>
                    <a:pt x="1360" y="4401"/>
                  </a:cubicBezTo>
                  <a:cubicBezTo>
                    <a:pt x="1030" y="4831"/>
                    <a:pt x="544" y="5181"/>
                    <a:pt x="0" y="5197"/>
                  </a:cubicBezTo>
                  <a:cubicBezTo>
                    <a:pt x="1112" y="5584"/>
                    <a:pt x="2146" y="5897"/>
                    <a:pt x="3294" y="5897"/>
                  </a:cubicBezTo>
                  <a:cubicBezTo>
                    <a:pt x="3415" y="5897"/>
                    <a:pt x="3536" y="5893"/>
                    <a:pt x="3659" y="5886"/>
                  </a:cubicBezTo>
                  <a:cubicBezTo>
                    <a:pt x="4956" y="5811"/>
                    <a:pt x="6274" y="5284"/>
                    <a:pt x="7071" y="4258"/>
                  </a:cubicBezTo>
                  <a:cubicBezTo>
                    <a:pt x="7869" y="3231"/>
                    <a:pt x="8390" y="1272"/>
                    <a:pt x="7359" y="481"/>
                  </a:cubicBezTo>
                  <a:cubicBezTo>
                    <a:pt x="6929" y="150"/>
                    <a:pt x="6397" y="0"/>
                    <a:pt x="58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3" name="Google Shape;2123;p33"/>
            <p:cNvSpPr/>
            <p:nvPr/>
          </p:nvSpPr>
          <p:spPr>
            <a:xfrm rot="-1524193" flipH="1">
              <a:off x="1695920" y="-15886"/>
              <a:ext cx="335865" cy="213445"/>
            </a:xfrm>
            <a:custGeom>
              <a:avLst/>
              <a:gdLst/>
              <a:ahLst/>
              <a:cxnLst/>
              <a:rect l="l" t="t" r="r" b="b"/>
              <a:pathLst>
                <a:path w="8815" h="5602" extrusionOk="0">
                  <a:moveTo>
                    <a:pt x="2739" y="0"/>
                  </a:moveTo>
                  <a:cubicBezTo>
                    <a:pt x="2064" y="0"/>
                    <a:pt x="1401" y="216"/>
                    <a:pt x="924" y="688"/>
                  </a:cubicBezTo>
                  <a:cubicBezTo>
                    <a:pt x="0" y="1601"/>
                    <a:pt x="760" y="3480"/>
                    <a:pt x="1681" y="4398"/>
                  </a:cubicBezTo>
                  <a:cubicBezTo>
                    <a:pt x="2512" y="5228"/>
                    <a:pt x="3714" y="5602"/>
                    <a:pt x="4895" y="5602"/>
                  </a:cubicBezTo>
                  <a:cubicBezTo>
                    <a:pt x="5021" y="5602"/>
                    <a:pt x="5146" y="5598"/>
                    <a:pt x="5270" y="5589"/>
                  </a:cubicBezTo>
                  <a:cubicBezTo>
                    <a:pt x="6567" y="5503"/>
                    <a:pt x="7649" y="5027"/>
                    <a:pt x="8814" y="4453"/>
                  </a:cubicBezTo>
                  <a:lnTo>
                    <a:pt x="8814" y="4453"/>
                  </a:lnTo>
                  <a:cubicBezTo>
                    <a:pt x="8771" y="4457"/>
                    <a:pt x="8728" y="4459"/>
                    <a:pt x="8686" y="4459"/>
                  </a:cubicBezTo>
                  <a:cubicBezTo>
                    <a:pt x="8191" y="4459"/>
                    <a:pt x="7717" y="4187"/>
                    <a:pt x="7366" y="3831"/>
                  </a:cubicBezTo>
                  <a:cubicBezTo>
                    <a:pt x="6984" y="3444"/>
                    <a:pt x="6717" y="2962"/>
                    <a:pt x="6422" y="2507"/>
                  </a:cubicBezTo>
                  <a:cubicBezTo>
                    <a:pt x="5819" y="1577"/>
                    <a:pt x="5046" y="707"/>
                    <a:pt x="4029" y="267"/>
                  </a:cubicBezTo>
                  <a:cubicBezTo>
                    <a:pt x="3627" y="93"/>
                    <a:pt x="3180" y="0"/>
                    <a:pt x="27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24" name="Google Shape;2124;p33"/>
          <p:cNvSpPr/>
          <p:nvPr/>
        </p:nvSpPr>
        <p:spPr>
          <a:xfrm>
            <a:off x="4026075" y="-214282"/>
            <a:ext cx="447517" cy="488787"/>
          </a:xfrm>
          <a:custGeom>
            <a:avLst/>
            <a:gdLst/>
            <a:ahLst/>
            <a:cxnLst/>
            <a:rect l="l" t="t" r="r" b="b"/>
            <a:pathLst>
              <a:path w="8480" h="9262" extrusionOk="0">
                <a:moveTo>
                  <a:pt x="2725" y="0"/>
                </a:moveTo>
                <a:lnTo>
                  <a:pt x="2725" y="0"/>
                </a:lnTo>
                <a:cubicBezTo>
                  <a:pt x="2725" y="1"/>
                  <a:pt x="3200" y="3672"/>
                  <a:pt x="3186" y="3906"/>
                </a:cubicBezTo>
                <a:lnTo>
                  <a:pt x="1" y="5099"/>
                </a:lnTo>
                <a:lnTo>
                  <a:pt x="3161" y="5590"/>
                </a:lnTo>
                <a:lnTo>
                  <a:pt x="3637" y="9261"/>
                </a:lnTo>
                <a:lnTo>
                  <a:pt x="4902" y="5602"/>
                </a:lnTo>
                <a:lnTo>
                  <a:pt x="8480" y="7056"/>
                </a:lnTo>
                <a:lnTo>
                  <a:pt x="6170" y="4374"/>
                </a:lnTo>
                <a:lnTo>
                  <a:pt x="7718" y="1588"/>
                </a:lnTo>
                <a:lnTo>
                  <a:pt x="5043" y="3028"/>
                </a:lnTo>
                <a:lnTo>
                  <a:pt x="272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5" name="Google Shape;2125;p33"/>
          <p:cNvSpPr/>
          <p:nvPr/>
        </p:nvSpPr>
        <p:spPr>
          <a:xfrm>
            <a:off x="5301991" y="127401"/>
            <a:ext cx="126455" cy="126455"/>
          </a:xfrm>
          <a:custGeom>
            <a:avLst/>
            <a:gdLst/>
            <a:ahLst/>
            <a:cxnLst/>
            <a:rect l="l" t="t" r="r" b="b"/>
            <a:pathLst>
              <a:path w="1734" h="1734" extrusionOk="0">
                <a:moveTo>
                  <a:pt x="867" y="1"/>
                </a:moveTo>
                <a:cubicBezTo>
                  <a:pt x="388" y="1"/>
                  <a:pt x="0" y="390"/>
                  <a:pt x="0" y="867"/>
                </a:cubicBezTo>
                <a:cubicBezTo>
                  <a:pt x="0" y="1346"/>
                  <a:pt x="388" y="1734"/>
                  <a:pt x="867" y="1734"/>
                </a:cubicBezTo>
                <a:cubicBezTo>
                  <a:pt x="1344" y="1734"/>
                  <a:pt x="1733" y="1346"/>
                  <a:pt x="1733" y="867"/>
                </a:cubicBezTo>
                <a:cubicBezTo>
                  <a:pt x="1733" y="389"/>
                  <a:pt x="1344" y="1"/>
                  <a:pt x="8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26" name="Google Shape;2126;p33"/>
          <p:cNvGrpSpPr/>
          <p:nvPr/>
        </p:nvGrpSpPr>
        <p:grpSpPr>
          <a:xfrm rot="10800000">
            <a:off x="11558100" y="-147081"/>
            <a:ext cx="736003" cy="675421"/>
            <a:chOff x="0" y="4653517"/>
            <a:chExt cx="636608" cy="584207"/>
          </a:xfrm>
        </p:grpSpPr>
        <p:sp>
          <p:nvSpPr>
            <p:cNvPr id="2127" name="Google Shape;2127;p33"/>
            <p:cNvSpPr/>
            <p:nvPr/>
          </p:nvSpPr>
          <p:spPr>
            <a:xfrm>
              <a:off x="247721" y="4653517"/>
              <a:ext cx="230922" cy="212928"/>
            </a:xfrm>
            <a:custGeom>
              <a:avLst/>
              <a:gdLst/>
              <a:ahLst/>
              <a:cxnLst/>
              <a:rect l="l" t="t" r="r" b="b"/>
              <a:pathLst>
                <a:path w="4222" h="3893" extrusionOk="0">
                  <a:moveTo>
                    <a:pt x="2112" y="0"/>
                  </a:moveTo>
                  <a:cubicBezTo>
                    <a:pt x="1993" y="0"/>
                    <a:pt x="1873" y="11"/>
                    <a:pt x="1751" y="34"/>
                  </a:cubicBezTo>
                  <a:cubicBezTo>
                    <a:pt x="696" y="233"/>
                    <a:pt x="1" y="1250"/>
                    <a:pt x="199" y="2306"/>
                  </a:cubicBezTo>
                  <a:cubicBezTo>
                    <a:pt x="374" y="3241"/>
                    <a:pt x="1191" y="3893"/>
                    <a:pt x="2109" y="3893"/>
                  </a:cubicBezTo>
                  <a:cubicBezTo>
                    <a:pt x="2228" y="3893"/>
                    <a:pt x="2349" y="3882"/>
                    <a:pt x="2470" y="3859"/>
                  </a:cubicBezTo>
                  <a:cubicBezTo>
                    <a:pt x="3527" y="3660"/>
                    <a:pt x="4222" y="2643"/>
                    <a:pt x="4024" y="1588"/>
                  </a:cubicBezTo>
                  <a:cubicBezTo>
                    <a:pt x="3848" y="653"/>
                    <a:pt x="3030" y="0"/>
                    <a:pt x="21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8" name="Google Shape;2128;p33"/>
            <p:cNvSpPr/>
            <p:nvPr/>
          </p:nvSpPr>
          <p:spPr>
            <a:xfrm>
              <a:off x="404318" y="4892650"/>
              <a:ext cx="232290" cy="212928"/>
            </a:xfrm>
            <a:custGeom>
              <a:avLst/>
              <a:gdLst/>
              <a:ahLst/>
              <a:cxnLst/>
              <a:rect l="l" t="t" r="r" b="b"/>
              <a:pathLst>
                <a:path w="4247" h="3893" extrusionOk="0">
                  <a:moveTo>
                    <a:pt x="2122" y="1"/>
                  </a:moveTo>
                  <a:cubicBezTo>
                    <a:pt x="1218" y="1"/>
                    <a:pt x="407" y="633"/>
                    <a:pt x="217" y="1553"/>
                  </a:cubicBezTo>
                  <a:cubicBezTo>
                    <a:pt x="0" y="2605"/>
                    <a:pt x="677" y="3635"/>
                    <a:pt x="1729" y="3852"/>
                  </a:cubicBezTo>
                  <a:cubicBezTo>
                    <a:pt x="1862" y="3880"/>
                    <a:pt x="1994" y="3893"/>
                    <a:pt x="2124" y="3893"/>
                  </a:cubicBezTo>
                  <a:cubicBezTo>
                    <a:pt x="3028" y="3893"/>
                    <a:pt x="3838" y="3260"/>
                    <a:pt x="4029" y="2340"/>
                  </a:cubicBezTo>
                  <a:cubicBezTo>
                    <a:pt x="4246" y="1288"/>
                    <a:pt x="3569" y="258"/>
                    <a:pt x="2516" y="41"/>
                  </a:cubicBezTo>
                  <a:cubicBezTo>
                    <a:pt x="2384" y="14"/>
                    <a:pt x="2252" y="1"/>
                    <a:pt x="21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9" name="Google Shape;2129;p33"/>
            <p:cNvSpPr/>
            <p:nvPr/>
          </p:nvSpPr>
          <p:spPr>
            <a:xfrm>
              <a:off x="0" y="4799885"/>
              <a:ext cx="233712" cy="212873"/>
            </a:xfrm>
            <a:custGeom>
              <a:avLst/>
              <a:gdLst/>
              <a:ahLst/>
              <a:cxnLst/>
              <a:rect l="l" t="t" r="r" b="b"/>
              <a:pathLst>
                <a:path w="4273" h="3892" extrusionOk="0">
                  <a:moveTo>
                    <a:pt x="2136" y="0"/>
                  </a:moveTo>
                  <a:cubicBezTo>
                    <a:pt x="1638" y="0"/>
                    <a:pt x="1140" y="190"/>
                    <a:pt x="761" y="570"/>
                  </a:cubicBezTo>
                  <a:cubicBezTo>
                    <a:pt x="1" y="1329"/>
                    <a:pt x="1" y="2562"/>
                    <a:pt x="761" y="3321"/>
                  </a:cubicBezTo>
                  <a:cubicBezTo>
                    <a:pt x="1140" y="3701"/>
                    <a:pt x="1638" y="3891"/>
                    <a:pt x="2136" y="3891"/>
                  </a:cubicBezTo>
                  <a:cubicBezTo>
                    <a:pt x="2634" y="3891"/>
                    <a:pt x="3132" y="3701"/>
                    <a:pt x="3512" y="3321"/>
                  </a:cubicBezTo>
                  <a:cubicBezTo>
                    <a:pt x="4272" y="2562"/>
                    <a:pt x="4272" y="1329"/>
                    <a:pt x="3512" y="570"/>
                  </a:cubicBezTo>
                  <a:cubicBezTo>
                    <a:pt x="3132" y="190"/>
                    <a:pt x="2634" y="0"/>
                    <a:pt x="2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0" name="Google Shape;2130;p33"/>
            <p:cNvSpPr/>
            <p:nvPr/>
          </p:nvSpPr>
          <p:spPr>
            <a:xfrm>
              <a:off x="279336" y="4781179"/>
              <a:ext cx="89645" cy="456539"/>
            </a:xfrm>
            <a:custGeom>
              <a:avLst/>
              <a:gdLst/>
              <a:ahLst/>
              <a:cxnLst/>
              <a:rect l="l" t="t" r="r" b="b"/>
              <a:pathLst>
                <a:path w="1639" h="8347" extrusionOk="0">
                  <a:moveTo>
                    <a:pt x="1529" y="0"/>
                  </a:moveTo>
                  <a:cubicBezTo>
                    <a:pt x="1485" y="0"/>
                    <a:pt x="1443" y="28"/>
                    <a:pt x="1430" y="73"/>
                  </a:cubicBezTo>
                  <a:cubicBezTo>
                    <a:pt x="1304" y="508"/>
                    <a:pt x="1182" y="974"/>
                    <a:pt x="1053" y="1495"/>
                  </a:cubicBezTo>
                  <a:cubicBezTo>
                    <a:pt x="512" y="3694"/>
                    <a:pt x="159" y="5964"/>
                    <a:pt x="5" y="8241"/>
                  </a:cubicBezTo>
                  <a:cubicBezTo>
                    <a:pt x="1" y="8295"/>
                    <a:pt x="42" y="8342"/>
                    <a:pt x="98" y="8346"/>
                  </a:cubicBezTo>
                  <a:lnTo>
                    <a:pt x="104" y="8346"/>
                  </a:lnTo>
                  <a:cubicBezTo>
                    <a:pt x="156" y="8346"/>
                    <a:pt x="201" y="8305"/>
                    <a:pt x="205" y="8254"/>
                  </a:cubicBezTo>
                  <a:cubicBezTo>
                    <a:pt x="360" y="5989"/>
                    <a:pt x="710" y="3730"/>
                    <a:pt x="1248" y="1543"/>
                  </a:cubicBezTo>
                  <a:cubicBezTo>
                    <a:pt x="1376" y="1024"/>
                    <a:pt x="1497" y="561"/>
                    <a:pt x="1623" y="127"/>
                  </a:cubicBezTo>
                  <a:cubicBezTo>
                    <a:pt x="1639" y="75"/>
                    <a:pt x="1608" y="19"/>
                    <a:pt x="1554" y="3"/>
                  </a:cubicBezTo>
                  <a:cubicBezTo>
                    <a:pt x="1546" y="1"/>
                    <a:pt x="1537" y="0"/>
                    <a:pt x="1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1" name="Google Shape;2131;p33"/>
            <p:cNvSpPr/>
            <p:nvPr/>
          </p:nvSpPr>
          <p:spPr>
            <a:xfrm>
              <a:off x="368163" y="5001879"/>
              <a:ext cx="158342" cy="235845"/>
            </a:xfrm>
            <a:custGeom>
              <a:avLst/>
              <a:gdLst/>
              <a:ahLst/>
              <a:cxnLst/>
              <a:rect l="l" t="t" r="r" b="b"/>
              <a:pathLst>
                <a:path w="2895" h="4312" extrusionOk="0">
                  <a:moveTo>
                    <a:pt x="2782" y="0"/>
                  </a:moveTo>
                  <a:cubicBezTo>
                    <a:pt x="2753" y="0"/>
                    <a:pt x="2724" y="13"/>
                    <a:pt x="2704" y="38"/>
                  </a:cubicBezTo>
                  <a:cubicBezTo>
                    <a:pt x="2297" y="550"/>
                    <a:pt x="1943" y="1030"/>
                    <a:pt x="1617" y="1506"/>
                  </a:cubicBezTo>
                  <a:cubicBezTo>
                    <a:pt x="1043" y="2341"/>
                    <a:pt x="508" y="3237"/>
                    <a:pt x="26" y="4166"/>
                  </a:cubicBezTo>
                  <a:cubicBezTo>
                    <a:pt x="0" y="4214"/>
                    <a:pt x="19" y="4274"/>
                    <a:pt x="68" y="4300"/>
                  </a:cubicBezTo>
                  <a:cubicBezTo>
                    <a:pt x="84" y="4307"/>
                    <a:pt x="99" y="4311"/>
                    <a:pt x="115" y="4311"/>
                  </a:cubicBezTo>
                  <a:cubicBezTo>
                    <a:pt x="151" y="4311"/>
                    <a:pt x="186" y="4291"/>
                    <a:pt x="204" y="4256"/>
                  </a:cubicBezTo>
                  <a:cubicBezTo>
                    <a:pt x="683" y="3334"/>
                    <a:pt x="1213" y="2445"/>
                    <a:pt x="1783" y="1618"/>
                  </a:cubicBezTo>
                  <a:cubicBezTo>
                    <a:pt x="2106" y="1146"/>
                    <a:pt x="2458" y="670"/>
                    <a:pt x="2861" y="162"/>
                  </a:cubicBezTo>
                  <a:cubicBezTo>
                    <a:pt x="2895" y="118"/>
                    <a:pt x="2888" y="55"/>
                    <a:pt x="2844" y="21"/>
                  </a:cubicBezTo>
                  <a:cubicBezTo>
                    <a:pt x="2826" y="7"/>
                    <a:pt x="2804" y="0"/>
                    <a:pt x="27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2" name="Google Shape;2132;p33"/>
            <p:cNvSpPr/>
            <p:nvPr/>
          </p:nvSpPr>
          <p:spPr>
            <a:xfrm>
              <a:off x="113058" y="4917920"/>
              <a:ext cx="68478" cy="319802"/>
            </a:xfrm>
            <a:custGeom>
              <a:avLst/>
              <a:gdLst/>
              <a:ahLst/>
              <a:cxnLst/>
              <a:rect l="l" t="t" r="r" b="b"/>
              <a:pathLst>
                <a:path w="1252" h="5847" extrusionOk="0">
                  <a:moveTo>
                    <a:pt x="109" y="1"/>
                  </a:moveTo>
                  <a:cubicBezTo>
                    <a:pt x="104" y="1"/>
                    <a:pt x="99" y="1"/>
                    <a:pt x="95" y="2"/>
                  </a:cubicBezTo>
                  <a:cubicBezTo>
                    <a:pt x="39" y="9"/>
                    <a:pt x="1" y="60"/>
                    <a:pt x="8" y="114"/>
                  </a:cubicBezTo>
                  <a:cubicBezTo>
                    <a:pt x="79" y="654"/>
                    <a:pt x="150" y="1194"/>
                    <a:pt x="230" y="1731"/>
                  </a:cubicBezTo>
                  <a:cubicBezTo>
                    <a:pt x="434" y="3142"/>
                    <a:pt x="635" y="4209"/>
                    <a:pt x="886" y="5191"/>
                  </a:cubicBezTo>
                  <a:cubicBezTo>
                    <a:pt x="936" y="5387"/>
                    <a:pt x="989" y="5578"/>
                    <a:pt x="1045" y="5774"/>
                  </a:cubicBezTo>
                  <a:cubicBezTo>
                    <a:pt x="1056" y="5819"/>
                    <a:pt x="1096" y="5846"/>
                    <a:pt x="1141" y="5846"/>
                  </a:cubicBezTo>
                  <a:cubicBezTo>
                    <a:pt x="1149" y="5846"/>
                    <a:pt x="1158" y="5845"/>
                    <a:pt x="1168" y="5845"/>
                  </a:cubicBezTo>
                  <a:cubicBezTo>
                    <a:pt x="1221" y="5830"/>
                    <a:pt x="1252" y="5774"/>
                    <a:pt x="1236" y="5722"/>
                  </a:cubicBezTo>
                  <a:cubicBezTo>
                    <a:pt x="1183" y="5528"/>
                    <a:pt x="1130" y="5337"/>
                    <a:pt x="1081" y="5144"/>
                  </a:cubicBezTo>
                  <a:cubicBezTo>
                    <a:pt x="831" y="4169"/>
                    <a:pt x="630" y="3108"/>
                    <a:pt x="429" y="1703"/>
                  </a:cubicBezTo>
                  <a:cubicBezTo>
                    <a:pt x="348" y="1166"/>
                    <a:pt x="277" y="627"/>
                    <a:pt x="207" y="88"/>
                  </a:cubicBezTo>
                  <a:cubicBezTo>
                    <a:pt x="200" y="38"/>
                    <a:pt x="156" y="1"/>
                    <a:pt x="1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33" name="Google Shape;2133;p33"/>
          <p:cNvSpPr/>
          <p:nvPr/>
        </p:nvSpPr>
        <p:spPr>
          <a:xfrm>
            <a:off x="10324479" y="6557085"/>
            <a:ext cx="407171" cy="404705"/>
          </a:xfrm>
          <a:custGeom>
            <a:avLst/>
            <a:gdLst/>
            <a:ahLst/>
            <a:cxnLst/>
            <a:rect l="l" t="t" r="r" b="b"/>
            <a:pathLst>
              <a:path w="21635" h="21504" extrusionOk="0">
                <a:moveTo>
                  <a:pt x="12320" y="1"/>
                </a:moveTo>
                <a:cubicBezTo>
                  <a:pt x="12108" y="1"/>
                  <a:pt x="11895" y="112"/>
                  <a:pt x="11792" y="351"/>
                </a:cubicBezTo>
                <a:lnTo>
                  <a:pt x="8478" y="7965"/>
                </a:lnTo>
                <a:lnTo>
                  <a:pt x="729" y="8657"/>
                </a:lnTo>
                <a:cubicBezTo>
                  <a:pt x="120" y="8716"/>
                  <a:pt x="1" y="9555"/>
                  <a:pt x="573" y="9779"/>
                </a:cubicBezTo>
                <a:lnTo>
                  <a:pt x="8062" y="12684"/>
                </a:lnTo>
                <a:lnTo>
                  <a:pt x="8663" y="20961"/>
                </a:lnTo>
                <a:cubicBezTo>
                  <a:pt x="8689" y="21308"/>
                  <a:pt x="8968" y="21503"/>
                  <a:pt x="9249" y="21503"/>
                </a:cubicBezTo>
                <a:cubicBezTo>
                  <a:pt x="9460" y="21503"/>
                  <a:pt x="9672" y="21393"/>
                  <a:pt x="9777" y="21153"/>
                </a:cubicBezTo>
                <a:lnTo>
                  <a:pt x="13039" y="13643"/>
                </a:lnTo>
                <a:lnTo>
                  <a:pt x="20906" y="12944"/>
                </a:lnTo>
                <a:cubicBezTo>
                  <a:pt x="21509" y="12892"/>
                  <a:pt x="21635" y="12061"/>
                  <a:pt x="21078" y="11830"/>
                </a:cubicBezTo>
                <a:lnTo>
                  <a:pt x="13701" y="8769"/>
                </a:lnTo>
                <a:lnTo>
                  <a:pt x="12900" y="528"/>
                </a:lnTo>
                <a:cubicBezTo>
                  <a:pt x="12869" y="189"/>
                  <a:pt x="12595" y="1"/>
                  <a:pt x="123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4" name="Google Shape;2134;p33"/>
          <p:cNvSpPr/>
          <p:nvPr/>
        </p:nvSpPr>
        <p:spPr>
          <a:xfrm rot="-1360096">
            <a:off x="-10656" y="2722863"/>
            <a:ext cx="407181" cy="404716"/>
          </a:xfrm>
          <a:custGeom>
            <a:avLst/>
            <a:gdLst/>
            <a:ahLst/>
            <a:cxnLst/>
            <a:rect l="l" t="t" r="r" b="b"/>
            <a:pathLst>
              <a:path w="21635" h="21504" extrusionOk="0">
                <a:moveTo>
                  <a:pt x="12320" y="1"/>
                </a:moveTo>
                <a:cubicBezTo>
                  <a:pt x="12108" y="1"/>
                  <a:pt x="11895" y="112"/>
                  <a:pt x="11792" y="351"/>
                </a:cubicBezTo>
                <a:lnTo>
                  <a:pt x="8478" y="7965"/>
                </a:lnTo>
                <a:lnTo>
                  <a:pt x="729" y="8657"/>
                </a:lnTo>
                <a:cubicBezTo>
                  <a:pt x="120" y="8716"/>
                  <a:pt x="1" y="9555"/>
                  <a:pt x="573" y="9779"/>
                </a:cubicBezTo>
                <a:lnTo>
                  <a:pt x="8062" y="12684"/>
                </a:lnTo>
                <a:lnTo>
                  <a:pt x="8663" y="20961"/>
                </a:lnTo>
                <a:cubicBezTo>
                  <a:pt x="8689" y="21308"/>
                  <a:pt x="8968" y="21503"/>
                  <a:pt x="9249" y="21503"/>
                </a:cubicBezTo>
                <a:cubicBezTo>
                  <a:pt x="9460" y="21503"/>
                  <a:pt x="9672" y="21393"/>
                  <a:pt x="9777" y="21153"/>
                </a:cubicBezTo>
                <a:lnTo>
                  <a:pt x="13039" y="13643"/>
                </a:lnTo>
                <a:lnTo>
                  <a:pt x="20906" y="12944"/>
                </a:lnTo>
                <a:cubicBezTo>
                  <a:pt x="21509" y="12892"/>
                  <a:pt x="21635" y="12061"/>
                  <a:pt x="21078" y="11830"/>
                </a:cubicBezTo>
                <a:lnTo>
                  <a:pt x="13701" y="8769"/>
                </a:lnTo>
                <a:lnTo>
                  <a:pt x="12900" y="528"/>
                </a:lnTo>
                <a:cubicBezTo>
                  <a:pt x="12869" y="189"/>
                  <a:pt x="12595" y="1"/>
                  <a:pt x="123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5" name="Google Shape;2135;p33"/>
          <p:cNvSpPr/>
          <p:nvPr/>
        </p:nvSpPr>
        <p:spPr>
          <a:xfrm rot="2399093">
            <a:off x="11825090" y="5070046"/>
            <a:ext cx="407167" cy="404701"/>
          </a:xfrm>
          <a:custGeom>
            <a:avLst/>
            <a:gdLst/>
            <a:ahLst/>
            <a:cxnLst/>
            <a:rect l="l" t="t" r="r" b="b"/>
            <a:pathLst>
              <a:path w="21635" h="21504" extrusionOk="0">
                <a:moveTo>
                  <a:pt x="12320" y="1"/>
                </a:moveTo>
                <a:cubicBezTo>
                  <a:pt x="12108" y="1"/>
                  <a:pt x="11895" y="112"/>
                  <a:pt x="11792" y="351"/>
                </a:cubicBezTo>
                <a:lnTo>
                  <a:pt x="8478" y="7965"/>
                </a:lnTo>
                <a:lnTo>
                  <a:pt x="729" y="8657"/>
                </a:lnTo>
                <a:cubicBezTo>
                  <a:pt x="120" y="8716"/>
                  <a:pt x="1" y="9555"/>
                  <a:pt x="573" y="9779"/>
                </a:cubicBezTo>
                <a:lnTo>
                  <a:pt x="8062" y="12684"/>
                </a:lnTo>
                <a:lnTo>
                  <a:pt x="8663" y="20961"/>
                </a:lnTo>
                <a:cubicBezTo>
                  <a:pt x="8689" y="21308"/>
                  <a:pt x="8968" y="21503"/>
                  <a:pt x="9249" y="21503"/>
                </a:cubicBezTo>
                <a:cubicBezTo>
                  <a:pt x="9460" y="21503"/>
                  <a:pt x="9672" y="21393"/>
                  <a:pt x="9777" y="21153"/>
                </a:cubicBezTo>
                <a:lnTo>
                  <a:pt x="13039" y="13643"/>
                </a:lnTo>
                <a:lnTo>
                  <a:pt x="20906" y="12944"/>
                </a:lnTo>
                <a:cubicBezTo>
                  <a:pt x="21509" y="12892"/>
                  <a:pt x="21635" y="12061"/>
                  <a:pt x="21078" y="11830"/>
                </a:cubicBezTo>
                <a:lnTo>
                  <a:pt x="13701" y="8769"/>
                </a:lnTo>
                <a:lnTo>
                  <a:pt x="12900" y="528"/>
                </a:lnTo>
                <a:cubicBezTo>
                  <a:pt x="12869" y="189"/>
                  <a:pt x="12595" y="1"/>
                  <a:pt x="123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6" name="Google Shape;2136;p33"/>
          <p:cNvSpPr/>
          <p:nvPr/>
        </p:nvSpPr>
        <p:spPr>
          <a:xfrm rot="1996748">
            <a:off x="8014123" y="-81230"/>
            <a:ext cx="407163" cy="404697"/>
          </a:xfrm>
          <a:custGeom>
            <a:avLst/>
            <a:gdLst/>
            <a:ahLst/>
            <a:cxnLst/>
            <a:rect l="l" t="t" r="r" b="b"/>
            <a:pathLst>
              <a:path w="21635" h="21504" extrusionOk="0">
                <a:moveTo>
                  <a:pt x="12320" y="1"/>
                </a:moveTo>
                <a:cubicBezTo>
                  <a:pt x="12108" y="1"/>
                  <a:pt x="11895" y="112"/>
                  <a:pt x="11792" y="351"/>
                </a:cubicBezTo>
                <a:lnTo>
                  <a:pt x="8478" y="7965"/>
                </a:lnTo>
                <a:lnTo>
                  <a:pt x="729" y="8657"/>
                </a:lnTo>
                <a:cubicBezTo>
                  <a:pt x="120" y="8716"/>
                  <a:pt x="1" y="9555"/>
                  <a:pt x="573" y="9779"/>
                </a:cubicBezTo>
                <a:lnTo>
                  <a:pt x="8062" y="12684"/>
                </a:lnTo>
                <a:lnTo>
                  <a:pt x="8663" y="20961"/>
                </a:lnTo>
                <a:cubicBezTo>
                  <a:pt x="8689" y="21308"/>
                  <a:pt x="8968" y="21503"/>
                  <a:pt x="9249" y="21503"/>
                </a:cubicBezTo>
                <a:cubicBezTo>
                  <a:pt x="9460" y="21503"/>
                  <a:pt x="9672" y="21393"/>
                  <a:pt x="9777" y="21153"/>
                </a:cubicBezTo>
                <a:lnTo>
                  <a:pt x="13039" y="13643"/>
                </a:lnTo>
                <a:lnTo>
                  <a:pt x="20906" y="12944"/>
                </a:lnTo>
                <a:cubicBezTo>
                  <a:pt x="21509" y="12892"/>
                  <a:pt x="21635" y="12061"/>
                  <a:pt x="21078" y="11830"/>
                </a:cubicBezTo>
                <a:lnTo>
                  <a:pt x="13701" y="8769"/>
                </a:lnTo>
                <a:lnTo>
                  <a:pt x="12900" y="528"/>
                </a:lnTo>
                <a:cubicBezTo>
                  <a:pt x="12869" y="189"/>
                  <a:pt x="12595" y="1"/>
                  <a:pt x="123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37" name="Google Shape;2137;p33"/>
          <p:cNvGrpSpPr/>
          <p:nvPr/>
        </p:nvGrpSpPr>
        <p:grpSpPr>
          <a:xfrm rot="5400000">
            <a:off x="-251867" y="30302"/>
            <a:ext cx="736003" cy="675421"/>
            <a:chOff x="0" y="4653517"/>
            <a:chExt cx="636608" cy="584207"/>
          </a:xfrm>
        </p:grpSpPr>
        <p:sp>
          <p:nvSpPr>
            <p:cNvPr id="2138" name="Google Shape;2138;p33"/>
            <p:cNvSpPr/>
            <p:nvPr/>
          </p:nvSpPr>
          <p:spPr>
            <a:xfrm>
              <a:off x="247721" y="4653517"/>
              <a:ext cx="230922" cy="212928"/>
            </a:xfrm>
            <a:custGeom>
              <a:avLst/>
              <a:gdLst/>
              <a:ahLst/>
              <a:cxnLst/>
              <a:rect l="l" t="t" r="r" b="b"/>
              <a:pathLst>
                <a:path w="4222" h="3893" extrusionOk="0">
                  <a:moveTo>
                    <a:pt x="2112" y="0"/>
                  </a:moveTo>
                  <a:cubicBezTo>
                    <a:pt x="1993" y="0"/>
                    <a:pt x="1873" y="11"/>
                    <a:pt x="1751" y="34"/>
                  </a:cubicBezTo>
                  <a:cubicBezTo>
                    <a:pt x="696" y="233"/>
                    <a:pt x="1" y="1250"/>
                    <a:pt x="199" y="2306"/>
                  </a:cubicBezTo>
                  <a:cubicBezTo>
                    <a:pt x="374" y="3241"/>
                    <a:pt x="1191" y="3893"/>
                    <a:pt x="2109" y="3893"/>
                  </a:cubicBezTo>
                  <a:cubicBezTo>
                    <a:pt x="2228" y="3893"/>
                    <a:pt x="2349" y="3882"/>
                    <a:pt x="2470" y="3859"/>
                  </a:cubicBezTo>
                  <a:cubicBezTo>
                    <a:pt x="3527" y="3660"/>
                    <a:pt x="4222" y="2643"/>
                    <a:pt x="4024" y="1588"/>
                  </a:cubicBezTo>
                  <a:cubicBezTo>
                    <a:pt x="3848" y="653"/>
                    <a:pt x="3030" y="0"/>
                    <a:pt x="21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9" name="Google Shape;2139;p33"/>
            <p:cNvSpPr/>
            <p:nvPr/>
          </p:nvSpPr>
          <p:spPr>
            <a:xfrm>
              <a:off x="404318" y="4892650"/>
              <a:ext cx="232290" cy="212928"/>
            </a:xfrm>
            <a:custGeom>
              <a:avLst/>
              <a:gdLst/>
              <a:ahLst/>
              <a:cxnLst/>
              <a:rect l="l" t="t" r="r" b="b"/>
              <a:pathLst>
                <a:path w="4247" h="3893" extrusionOk="0">
                  <a:moveTo>
                    <a:pt x="2122" y="1"/>
                  </a:moveTo>
                  <a:cubicBezTo>
                    <a:pt x="1218" y="1"/>
                    <a:pt x="407" y="633"/>
                    <a:pt x="217" y="1553"/>
                  </a:cubicBezTo>
                  <a:cubicBezTo>
                    <a:pt x="0" y="2605"/>
                    <a:pt x="677" y="3635"/>
                    <a:pt x="1729" y="3852"/>
                  </a:cubicBezTo>
                  <a:cubicBezTo>
                    <a:pt x="1862" y="3880"/>
                    <a:pt x="1994" y="3893"/>
                    <a:pt x="2124" y="3893"/>
                  </a:cubicBezTo>
                  <a:cubicBezTo>
                    <a:pt x="3028" y="3893"/>
                    <a:pt x="3838" y="3260"/>
                    <a:pt x="4029" y="2340"/>
                  </a:cubicBezTo>
                  <a:cubicBezTo>
                    <a:pt x="4246" y="1288"/>
                    <a:pt x="3569" y="258"/>
                    <a:pt x="2516" y="41"/>
                  </a:cubicBezTo>
                  <a:cubicBezTo>
                    <a:pt x="2384" y="14"/>
                    <a:pt x="2252" y="1"/>
                    <a:pt x="21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0" name="Google Shape;2140;p33"/>
            <p:cNvSpPr/>
            <p:nvPr/>
          </p:nvSpPr>
          <p:spPr>
            <a:xfrm>
              <a:off x="0" y="4799885"/>
              <a:ext cx="233712" cy="212873"/>
            </a:xfrm>
            <a:custGeom>
              <a:avLst/>
              <a:gdLst/>
              <a:ahLst/>
              <a:cxnLst/>
              <a:rect l="l" t="t" r="r" b="b"/>
              <a:pathLst>
                <a:path w="4273" h="3892" extrusionOk="0">
                  <a:moveTo>
                    <a:pt x="2136" y="0"/>
                  </a:moveTo>
                  <a:cubicBezTo>
                    <a:pt x="1638" y="0"/>
                    <a:pt x="1140" y="190"/>
                    <a:pt x="761" y="570"/>
                  </a:cubicBezTo>
                  <a:cubicBezTo>
                    <a:pt x="1" y="1329"/>
                    <a:pt x="1" y="2562"/>
                    <a:pt x="761" y="3321"/>
                  </a:cubicBezTo>
                  <a:cubicBezTo>
                    <a:pt x="1140" y="3701"/>
                    <a:pt x="1638" y="3891"/>
                    <a:pt x="2136" y="3891"/>
                  </a:cubicBezTo>
                  <a:cubicBezTo>
                    <a:pt x="2634" y="3891"/>
                    <a:pt x="3132" y="3701"/>
                    <a:pt x="3512" y="3321"/>
                  </a:cubicBezTo>
                  <a:cubicBezTo>
                    <a:pt x="4272" y="2562"/>
                    <a:pt x="4272" y="1329"/>
                    <a:pt x="3512" y="570"/>
                  </a:cubicBezTo>
                  <a:cubicBezTo>
                    <a:pt x="3132" y="190"/>
                    <a:pt x="2634" y="0"/>
                    <a:pt x="2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1" name="Google Shape;2141;p33"/>
            <p:cNvSpPr/>
            <p:nvPr/>
          </p:nvSpPr>
          <p:spPr>
            <a:xfrm>
              <a:off x="279336" y="4781179"/>
              <a:ext cx="89645" cy="456539"/>
            </a:xfrm>
            <a:custGeom>
              <a:avLst/>
              <a:gdLst/>
              <a:ahLst/>
              <a:cxnLst/>
              <a:rect l="l" t="t" r="r" b="b"/>
              <a:pathLst>
                <a:path w="1639" h="8347" extrusionOk="0">
                  <a:moveTo>
                    <a:pt x="1529" y="0"/>
                  </a:moveTo>
                  <a:cubicBezTo>
                    <a:pt x="1485" y="0"/>
                    <a:pt x="1443" y="28"/>
                    <a:pt x="1430" y="73"/>
                  </a:cubicBezTo>
                  <a:cubicBezTo>
                    <a:pt x="1304" y="508"/>
                    <a:pt x="1182" y="974"/>
                    <a:pt x="1053" y="1495"/>
                  </a:cubicBezTo>
                  <a:cubicBezTo>
                    <a:pt x="512" y="3694"/>
                    <a:pt x="159" y="5964"/>
                    <a:pt x="5" y="8241"/>
                  </a:cubicBezTo>
                  <a:cubicBezTo>
                    <a:pt x="1" y="8295"/>
                    <a:pt x="42" y="8342"/>
                    <a:pt x="98" y="8346"/>
                  </a:cubicBezTo>
                  <a:lnTo>
                    <a:pt x="104" y="8346"/>
                  </a:lnTo>
                  <a:cubicBezTo>
                    <a:pt x="156" y="8346"/>
                    <a:pt x="201" y="8305"/>
                    <a:pt x="205" y="8254"/>
                  </a:cubicBezTo>
                  <a:cubicBezTo>
                    <a:pt x="360" y="5989"/>
                    <a:pt x="710" y="3730"/>
                    <a:pt x="1248" y="1543"/>
                  </a:cubicBezTo>
                  <a:cubicBezTo>
                    <a:pt x="1376" y="1024"/>
                    <a:pt x="1497" y="561"/>
                    <a:pt x="1623" y="127"/>
                  </a:cubicBezTo>
                  <a:cubicBezTo>
                    <a:pt x="1639" y="75"/>
                    <a:pt x="1608" y="19"/>
                    <a:pt x="1554" y="3"/>
                  </a:cubicBezTo>
                  <a:cubicBezTo>
                    <a:pt x="1546" y="1"/>
                    <a:pt x="1537" y="0"/>
                    <a:pt x="1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2" name="Google Shape;2142;p33"/>
            <p:cNvSpPr/>
            <p:nvPr/>
          </p:nvSpPr>
          <p:spPr>
            <a:xfrm>
              <a:off x="368163" y="5001879"/>
              <a:ext cx="158342" cy="235845"/>
            </a:xfrm>
            <a:custGeom>
              <a:avLst/>
              <a:gdLst/>
              <a:ahLst/>
              <a:cxnLst/>
              <a:rect l="l" t="t" r="r" b="b"/>
              <a:pathLst>
                <a:path w="2895" h="4312" extrusionOk="0">
                  <a:moveTo>
                    <a:pt x="2782" y="0"/>
                  </a:moveTo>
                  <a:cubicBezTo>
                    <a:pt x="2753" y="0"/>
                    <a:pt x="2724" y="13"/>
                    <a:pt x="2704" y="38"/>
                  </a:cubicBezTo>
                  <a:cubicBezTo>
                    <a:pt x="2297" y="550"/>
                    <a:pt x="1943" y="1030"/>
                    <a:pt x="1617" y="1506"/>
                  </a:cubicBezTo>
                  <a:cubicBezTo>
                    <a:pt x="1043" y="2341"/>
                    <a:pt x="508" y="3237"/>
                    <a:pt x="26" y="4166"/>
                  </a:cubicBezTo>
                  <a:cubicBezTo>
                    <a:pt x="0" y="4214"/>
                    <a:pt x="19" y="4274"/>
                    <a:pt x="68" y="4300"/>
                  </a:cubicBezTo>
                  <a:cubicBezTo>
                    <a:pt x="84" y="4307"/>
                    <a:pt x="99" y="4311"/>
                    <a:pt x="115" y="4311"/>
                  </a:cubicBezTo>
                  <a:cubicBezTo>
                    <a:pt x="151" y="4311"/>
                    <a:pt x="186" y="4291"/>
                    <a:pt x="204" y="4256"/>
                  </a:cubicBezTo>
                  <a:cubicBezTo>
                    <a:pt x="683" y="3334"/>
                    <a:pt x="1213" y="2445"/>
                    <a:pt x="1783" y="1618"/>
                  </a:cubicBezTo>
                  <a:cubicBezTo>
                    <a:pt x="2106" y="1146"/>
                    <a:pt x="2458" y="670"/>
                    <a:pt x="2861" y="162"/>
                  </a:cubicBezTo>
                  <a:cubicBezTo>
                    <a:pt x="2895" y="118"/>
                    <a:pt x="2888" y="55"/>
                    <a:pt x="2844" y="21"/>
                  </a:cubicBezTo>
                  <a:cubicBezTo>
                    <a:pt x="2826" y="7"/>
                    <a:pt x="2804" y="0"/>
                    <a:pt x="27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3" name="Google Shape;2143;p33"/>
            <p:cNvSpPr/>
            <p:nvPr/>
          </p:nvSpPr>
          <p:spPr>
            <a:xfrm>
              <a:off x="113058" y="4917920"/>
              <a:ext cx="68478" cy="319802"/>
            </a:xfrm>
            <a:custGeom>
              <a:avLst/>
              <a:gdLst/>
              <a:ahLst/>
              <a:cxnLst/>
              <a:rect l="l" t="t" r="r" b="b"/>
              <a:pathLst>
                <a:path w="1252" h="5847" extrusionOk="0">
                  <a:moveTo>
                    <a:pt x="109" y="1"/>
                  </a:moveTo>
                  <a:cubicBezTo>
                    <a:pt x="104" y="1"/>
                    <a:pt x="99" y="1"/>
                    <a:pt x="95" y="2"/>
                  </a:cubicBezTo>
                  <a:cubicBezTo>
                    <a:pt x="39" y="9"/>
                    <a:pt x="1" y="60"/>
                    <a:pt x="8" y="114"/>
                  </a:cubicBezTo>
                  <a:cubicBezTo>
                    <a:pt x="79" y="654"/>
                    <a:pt x="150" y="1194"/>
                    <a:pt x="230" y="1731"/>
                  </a:cubicBezTo>
                  <a:cubicBezTo>
                    <a:pt x="434" y="3142"/>
                    <a:pt x="635" y="4209"/>
                    <a:pt x="886" y="5191"/>
                  </a:cubicBezTo>
                  <a:cubicBezTo>
                    <a:pt x="936" y="5387"/>
                    <a:pt x="989" y="5578"/>
                    <a:pt x="1045" y="5774"/>
                  </a:cubicBezTo>
                  <a:cubicBezTo>
                    <a:pt x="1056" y="5819"/>
                    <a:pt x="1096" y="5846"/>
                    <a:pt x="1141" y="5846"/>
                  </a:cubicBezTo>
                  <a:cubicBezTo>
                    <a:pt x="1149" y="5846"/>
                    <a:pt x="1158" y="5845"/>
                    <a:pt x="1168" y="5845"/>
                  </a:cubicBezTo>
                  <a:cubicBezTo>
                    <a:pt x="1221" y="5830"/>
                    <a:pt x="1252" y="5774"/>
                    <a:pt x="1236" y="5722"/>
                  </a:cubicBezTo>
                  <a:cubicBezTo>
                    <a:pt x="1183" y="5528"/>
                    <a:pt x="1130" y="5337"/>
                    <a:pt x="1081" y="5144"/>
                  </a:cubicBezTo>
                  <a:cubicBezTo>
                    <a:pt x="831" y="4169"/>
                    <a:pt x="630" y="3108"/>
                    <a:pt x="429" y="1703"/>
                  </a:cubicBezTo>
                  <a:cubicBezTo>
                    <a:pt x="348" y="1166"/>
                    <a:pt x="277" y="627"/>
                    <a:pt x="207" y="88"/>
                  </a:cubicBezTo>
                  <a:cubicBezTo>
                    <a:pt x="200" y="38"/>
                    <a:pt x="156" y="1"/>
                    <a:pt x="1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34904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96538-B08C-4F98-8A23-9A40A81FF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142A9-6AC2-44E1-82D5-5D96EA68C3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EFB6F9-5AFE-4185-ADB9-6C160B67D8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51164D-70E8-46C3-83C0-E35B5DA2B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19298-BE62-4F76-890A-CD0D74B02C2E}" type="datetimeFigureOut">
              <a:rPr lang="en-SG" smtClean="0"/>
              <a:t>18/10/2025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B9425C-7157-4C63-B7E4-8141EA1EE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9B1519-7D0D-4BA3-9FED-6E4BFED4C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774DD-374C-48B5-A49F-A9E1BE5B8A7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413793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07484-9052-49F2-AA52-267524249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531FA-9968-469D-B0CB-EBBCD71EC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052492-AE56-4843-94C7-D3786AC41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97B6-F3D4-4828-8331-3A697524A1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7047E-9E48-4122-8392-7261F853E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3C739-8FBE-4615-A01E-19CF2A221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1E2B-6088-46C5-871F-21F1B14BF2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78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1" name="Google Shape;271;p3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2" name="Google Shape;272;p3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3" name="Google Shape;273;p3"/>
          <p:cNvGrpSpPr/>
          <p:nvPr/>
        </p:nvGrpSpPr>
        <p:grpSpPr>
          <a:xfrm>
            <a:off x="137451" y="6118346"/>
            <a:ext cx="11970264" cy="661941"/>
            <a:chOff x="103088" y="4588759"/>
            <a:chExt cx="8977698" cy="496456"/>
          </a:xfrm>
        </p:grpSpPr>
        <p:sp>
          <p:nvSpPr>
            <p:cNvPr id="274" name="Google Shape;274;p3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75" name="Google Shape;275;p3"/>
            <p:cNvGrpSpPr/>
            <p:nvPr/>
          </p:nvGrpSpPr>
          <p:grpSpPr>
            <a:xfrm>
              <a:off x="103087" y="4641588"/>
              <a:ext cx="142923" cy="130526"/>
              <a:chOff x="178100" y="3904645"/>
              <a:chExt cx="142923" cy="130526"/>
            </a:xfrm>
          </p:grpSpPr>
          <p:sp>
            <p:nvSpPr>
              <p:cNvPr id="276" name="Google Shape;276;p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" name="Google Shape;277;p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" name="Google Shape;278;p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9" name="Google Shape;279;p3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280" name="Google Shape;280;p3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" name="Google Shape;281;p3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82" name="Google Shape;282;p3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283" name="Google Shape;283;p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" name="Google Shape;284;p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" name="Google Shape;285;p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86" name="Google Shape;286;p3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87" name="Google Shape;287;p3"/>
            <p:cNvGrpSpPr/>
            <p:nvPr/>
          </p:nvGrpSpPr>
          <p:grpSpPr>
            <a:xfrm>
              <a:off x="834763" y="4933213"/>
              <a:ext cx="142923" cy="130526"/>
              <a:chOff x="178100" y="3904645"/>
              <a:chExt cx="142923" cy="130526"/>
            </a:xfrm>
          </p:grpSpPr>
          <p:sp>
            <p:nvSpPr>
              <p:cNvPr id="288" name="Google Shape;288;p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" name="Google Shape;289;p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" name="Google Shape;290;p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91" name="Google Shape;291;p3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292" name="Google Shape;292;p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" name="Google Shape;293;p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" name="Google Shape;294;p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95" name="Google Shape;295;p3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96" name="Google Shape;296;p3"/>
            <p:cNvGrpSpPr/>
            <p:nvPr/>
          </p:nvGrpSpPr>
          <p:grpSpPr>
            <a:xfrm>
              <a:off x="1088463" y="4638600"/>
              <a:ext cx="142923" cy="130526"/>
              <a:chOff x="178100" y="3904645"/>
              <a:chExt cx="142923" cy="130526"/>
            </a:xfrm>
          </p:grpSpPr>
          <p:sp>
            <p:nvSpPr>
              <p:cNvPr id="297" name="Google Shape;297;p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" name="Google Shape;298;p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" name="Google Shape;299;p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00" name="Google Shape;300;p3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301" name="Google Shape;301;p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" name="Google Shape;302;p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03" name="Google Shape;303;p3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304" name="Google Shape;304;p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" name="Google Shape;305;p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" name="Google Shape;306;p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07" name="Google Shape;307;p3"/>
            <p:cNvGrpSpPr/>
            <p:nvPr/>
          </p:nvGrpSpPr>
          <p:grpSpPr>
            <a:xfrm>
              <a:off x="2621688" y="4908138"/>
              <a:ext cx="142923" cy="130526"/>
              <a:chOff x="178100" y="3904645"/>
              <a:chExt cx="142923" cy="130526"/>
            </a:xfrm>
          </p:grpSpPr>
          <p:sp>
            <p:nvSpPr>
              <p:cNvPr id="308" name="Google Shape;308;p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" name="Google Shape;309;p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" name="Google Shape;310;p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1" name="Google Shape;311;p3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312" name="Google Shape;312;p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" name="Google Shape;313;p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14" name="Google Shape;314;p3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15" name="Google Shape;315;p3"/>
            <p:cNvGrpSpPr/>
            <p:nvPr/>
          </p:nvGrpSpPr>
          <p:grpSpPr>
            <a:xfrm>
              <a:off x="1927025" y="4603875"/>
              <a:ext cx="142923" cy="130526"/>
              <a:chOff x="178100" y="3904645"/>
              <a:chExt cx="142923" cy="130526"/>
            </a:xfrm>
          </p:grpSpPr>
          <p:sp>
            <p:nvSpPr>
              <p:cNvPr id="316" name="Google Shape;316;p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7" name="Google Shape;317;p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8" name="Google Shape;318;p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9" name="Google Shape;319;p3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320" name="Google Shape;320;p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" name="Google Shape;321;p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2" name="Google Shape;322;p3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323" name="Google Shape;323;p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" name="Google Shape;324;p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" name="Google Shape;325;p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6" name="Google Shape;326;p3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327" name="Google Shape;327;p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8" name="Google Shape;328;p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9" name="Google Shape;329;p3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330" name="Google Shape;330;p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1" name="Google Shape;331;p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" name="Google Shape;332;p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33" name="Google Shape;333;p3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34" name="Google Shape;334;p3"/>
            <p:cNvGrpSpPr/>
            <p:nvPr/>
          </p:nvGrpSpPr>
          <p:grpSpPr>
            <a:xfrm flipH="1">
              <a:off x="8761575" y="4655463"/>
              <a:ext cx="142923" cy="130526"/>
              <a:chOff x="178100" y="3904645"/>
              <a:chExt cx="142923" cy="130526"/>
            </a:xfrm>
          </p:grpSpPr>
          <p:sp>
            <p:nvSpPr>
              <p:cNvPr id="335" name="Google Shape;335;p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6" name="Google Shape;336;p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7" name="Google Shape;337;p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38" name="Google Shape;338;p3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339" name="Google Shape;339;p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0" name="Google Shape;340;p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41" name="Google Shape;341;p3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342" name="Google Shape;342;p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" name="Google Shape;343;p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" name="Google Shape;344;p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45" name="Google Shape;345;p3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3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47" name="Google Shape;347;p3"/>
            <p:cNvGrpSpPr/>
            <p:nvPr/>
          </p:nvGrpSpPr>
          <p:grpSpPr>
            <a:xfrm flipH="1">
              <a:off x="8078788" y="4799888"/>
              <a:ext cx="142923" cy="130526"/>
              <a:chOff x="178100" y="3904645"/>
              <a:chExt cx="142923" cy="130526"/>
            </a:xfrm>
          </p:grpSpPr>
          <p:sp>
            <p:nvSpPr>
              <p:cNvPr id="348" name="Google Shape;348;p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" name="Google Shape;349;p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" name="Google Shape;350;p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51" name="Google Shape;351;p3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352" name="Google Shape;352;p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" name="Google Shape;353;p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54" name="Google Shape;354;p3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355" name="Google Shape;355;p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" name="Google Shape;356;p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" name="Google Shape;357;p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58" name="Google Shape;358;p3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59" name="Google Shape;359;p3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360" name="Google Shape;360;p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" name="Google Shape;361;p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62" name="Google Shape;362;p3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63" name="Google Shape;363;p3"/>
            <p:cNvGrpSpPr/>
            <p:nvPr/>
          </p:nvGrpSpPr>
          <p:grpSpPr>
            <a:xfrm flipH="1">
              <a:off x="7047313" y="4735613"/>
              <a:ext cx="142923" cy="130526"/>
              <a:chOff x="178100" y="3904645"/>
              <a:chExt cx="142923" cy="130526"/>
            </a:xfrm>
          </p:grpSpPr>
          <p:sp>
            <p:nvSpPr>
              <p:cNvPr id="364" name="Google Shape;364;p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" name="Google Shape;365;p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" name="Google Shape;366;p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7" name="Google Shape;367;p3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368" name="Google Shape;368;p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" name="Google Shape;369;p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0" name="Google Shape;370;p3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371" name="Google Shape;371;p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" name="Google Shape;372;p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" name="Google Shape;373;p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74" name="Google Shape;374;p3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75" name="Google Shape;375;p3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376" name="Google Shape;376;p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" name="Google Shape;377;p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" name="Google Shape;378;p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9" name="Google Shape;379;p3"/>
            <p:cNvGrpSpPr/>
            <p:nvPr/>
          </p:nvGrpSpPr>
          <p:grpSpPr>
            <a:xfrm flipH="1">
              <a:off x="3504875" y="4870688"/>
              <a:ext cx="142923" cy="130526"/>
              <a:chOff x="178100" y="3904645"/>
              <a:chExt cx="142923" cy="130526"/>
            </a:xfrm>
          </p:grpSpPr>
          <p:sp>
            <p:nvSpPr>
              <p:cNvPr id="380" name="Google Shape;380;p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" name="Google Shape;381;p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" name="Google Shape;382;p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3" name="Google Shape;383;p3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384" name="Google Shape;384;p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5" name="Google Shape;385;p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6" name="Google Shape;386;p3"/>
            <p:cNvGrpSpPr/>
            <p:nvPr/>
          </p:nvGrpSpPr>
          <p:grpSpPr>
            <a:xfrm flipH="1">
              <a:off x="3950663" y="4855325"/>
              <a:ext cx="142923" cy="130526"/>
              <a:chOff x="178100" y="3904645"/>
              <a:chExt cx="142923" cy="130526"/>
            </a:xfrm>
          </p:grpSpPr>
          <p:sp>
            <p:nvSpPr>
              <p:cNvPr id="387" name="Google Shape;387;p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8" name="Google Shape;388;p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9" name="Google Shape;389;p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0" name="Google Shape;390;p3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391" name="Google Shape;391;p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2" name="Google Shape;392;p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3" name="Google Shape;393;p3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394" name="Google Shape;394;p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" name="Google Shape;395;p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" name="Google Shape;396;p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7" name="Google Shape;397;p3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398" name="Google Shape;398;p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" name="Google Shape;399;p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0" name="Google Shape;400;p3"/>
            <p:cNvGrpSpPr/>
            <p:nvPr/>
          </p:nvGrpSpPr>
          <p:grpSpPr>
            <a:xfrm>
              <a:off x="2916488" y="4589988"/>
              <a:ext cx="142923" cy="130526"/>
              <a:chOff x="178100" y="3904645"/>
              <a:chExt cx="142923" cy="130526"/>
            </a:xfrm>
          </p:grpSpPr>
          <p:sp>
            <p:nvSpPr>
              <p:cNvPr id="401" name="Google Shape;401;p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" name="Google Shape;402;p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" name="Google Shape;403;p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4" name="Google Shape;404;p3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405" name="Google Shape;405;p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" name="Google Shape;406;p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07" name="Google Shape;407;p3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08" name="Google Shape;408;p3"/>
            <p:cNvGrpSpPr/>
            <p:nvPr/>
          </p:nvGrpSpPr>
          <p:grpSpPr>
            <a:xfrm>
              <a:off x="4632438" y="4603875"/>
              <a:ext cx="142923" cy="130526"/>
              <a:chOff x="178100" y="3904645"/>
              <a:chExt cx="142923" cy="130526"/>
            </a:xfrm>
          </p:grpSpPr>
          <p:sp>
            <p:nvSpPr>
              <p:cNvPr id="409" name="Google Shape;409;p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" name="Google Shape;410;p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" name="Google Shape;411;p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2" name="Google Shape;412;p3"/>
            <p:cNvGrpSpPr/>
            <p:nvPr/>
          </p:nvGrpSpPr>
          <p:grpSpPr>
            <a:xfrm>
              <a:off x="6178388" y="4603875"/>
              <a:ext cx="142923" cy="130526"/>
              <a:chOff x="178100" y="3904645"/>
              <a:chExt cx="142923" cy="130526"/>
            </a:xfrm>
          </p:grpSpPr>
          <p:sp>
            <p:nvSpPr>
              <p:cNvPr id="413" name="Google Shape;413;p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" name="Google Shape;414;p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" name="Google Shape;415;p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6" name="Google Shape;416;p3"/>
            <p:cNvGrpSpPr/>
            <p:nvPr/>
          </p:nvGrpSpPr>
          <p:grpSpPr>
            <a:xfrm>
              <a:off x="5250150" y="4638600"/>
              <a:ext cx="142923" cy="130526"/>
              <a:chOff x="178100" y="3904645"/>
              <a:chExt cx="142923" cy="130526"/>
            </a:xfrm>
          </p:grpSpPr>
          <p:sp>
            <p:nvSpPr>
              <p:cNvPr id="417" name="Google Shape;417;p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" name="Google Shape;418;p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" name="Google Shape;419;p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0" name="Google Shape;420;p3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421" name="Google Shape;421;p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" name="Google Shape;422;p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3" name="Google Shape;423;p3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424" name="Google Shape;424;p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" name="Google Shape;425;p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26" name="Google Shape;426;p3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3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8" name="Google Shape;428;p3"/>
          <p:cNvSpPr txBox="1">
            <a:spLocks noGrp="1"/>
          </p:cNvSpPr>
          <p:nvPr>
            <p:ph type="title"/>
          </p:nvPr>
        </p:nvSpPr>
        <p:spPr>
          <a:xfrm>
            <a:off x="2295467" y="2535000"/>
            <a:ext cx="7623600" cy="15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9333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29" name="Google Shape;429;p3"/>
          <p:cNvSpPr txBox="1">
            <a:spLocks noGrp="1"/>
          </p:cNvSpPr>
          <p:nvPr>
            <p:ph type="title" idx="2" hasCustomPrompt="1"/>
          </p:nvPr>
        </p:nvSpPr>
        <p:spPr>
          <a:xfrm>
            <a:off x="4766067" y="1162800"/>
            <a:ext cx="26824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30" name="Google Shape;430;p3"/>
          <p:cNvSpPr txBox="1">
            <a:spLocks noGrp="1"/>
          </p:cNvSpPr>
          <p:nvPr>
            <p:ph type="subTitle" idx="1"/>
          </p:nvPr>
        </p:nvSpPr>
        <p:spPr>
          <a:xfrm>
            <a:off x="3048000" y="4383033"/>
            <a:ext cx="60960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876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4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3" name="Google Shape;433;p4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4" name="Google Shape;434;p4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35" name="Google Shape;435;p4"/>
          <p:cNvGrpSpPr/>
          <p:nvPr/>
        </p:nvGrpSpPr>
        <p:grpSpPr>
          <a:xfrm>
            <a:off x="137451" y="6118346"/>
            <a:ext cx="11970264" cy="661941"/>
            <a:chOff x="103088" y="4588759"/>
            <a:chExt cx="8977698" cy="496456"/>
          </a:xfrm>
        </p:grpSpPr>
        <p:sp>
          <p:nvSpPr>
            <p:cNvPr id="436" name="Google Shape;436;p4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37" name="Google Shape;437;p4"/>
            <p:cNvGrpSpPr/>
            <p:nvPr/>
          </p:nvGrpSpPr>
          <p:grpSpPr>
            <a:xfrm>
              <a:off x="103087" y="4641588"/>
              <a:ext cx="142923" cy="130526"/>
              <a:chOff x="178100" y="3904645"/>
              <a:chExt cx="142923" cy="130526"/>
            </a:xfrm>
          </p:grpSpPr>
          <p:sp>
            <p:nvSpPr>
              <p:cNvPr id="438" name="Google Shape;438;p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9" name="Google Shape;439;p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0" name="Google Shape;440;p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1" name="Google Shape;441;p4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442" name="Google Shape;442;p4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" name="Google Shape;443;p4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4" name="Google Shape;444;p4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445" name="Google Shape;445;p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" name="Google Shape;446;p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" name="Google Shape;447;p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48" name="Google Shape;448;p4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49" name="Google Shape;449;p4"/>
            <p:cNvGrpSpPr/>
            <p:nvPr/>
          </p:nvGrpSpPr>
          <p:grpSpPr>
            <a:xfrm>
              <a:off x="834763" y="4933213"/>
              <a:ext cx="142923" cy="130526"/>
              <a:chOff x="178100" y="3904645"/>
              <a:chExt cx="142923" cy="130526"/>
            </a:xfrm>
          </p:grpSpPr>
          <p:sp>
            <p:nvSpPr>
              <p:cNvPr id="450" name="Google Shape;450;p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1" name="Google Shape;451;p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2" name="Google Shape;452;p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53" name="Google Shape;453;p4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454" name="Google Shape;454;p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5" name="Google Shape;455;p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6" name="Google Shape;456;p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57" name="Google Shape;457;p4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58" name="Google Shape;458;p4"/>
            <p:cNvGrpSpPr/>
            <p:nvPr/>
          </p:nvGrpSpPr>
          <p:grpSpPr>
            <a:xfrm>
              <a:off x="1088463" y="4638600"/>
              <a:ext cx="142923" cy="130526"/>
              <a:chOff x="178100" y="3904645"/>
              <a:chExt cx="142923" cy="130526"/>
            </a:xfrm>
          </p:grpSpPr>
          <p:sp>
            <p:nvSpPr>
              <p:cNvPr id="459" name="Google Shape;459;p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0" name="Google Shape;460;p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" name="Google Shape;461;p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62" name="Google Shape;462;p4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463" name="Google Shape;463;p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4" name="Google Shape;464;p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65" name="Google Shape;465;p4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466" name="Google Shape;466;p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" name="Google Shape;467;p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" name="Google Shape;468;p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69" name="Google Shape;469;p4"/>
            <p:cNvGrpSpPr/>
            <p:nvPr/>
          </p:nvGrpSpPr>
          <p:grpSpPr>
            <a:xfrm>
              <a:off x="2621688" y="4908138"/>
              <a:ext cx="142923" cy="130526"/>
              <a:chOff x="178100" y="3904645"/>
              <a:chExt cx="142923" cy="130526"/>
            </a:xfrm>
          </p:grpSpPr>
          <p:sp>
            <p:nvSpPr>
              <p:cNvPr id="470" name="Google Shape;470;p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" name="Google Shape;471;p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" name="Google Shape;472;p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3" name="Google Shape;473;p4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474" name="Google Shape;474;p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" name="Google Shape;475;p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76" name="Google Shape;476;p4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77" name="Google Shape;477;p4"/>
            <p:cNvGrpSpPr/>
            <p:nvPr/>
          </p:nvGrpSpPr>
          <p:grpSpPr>
            <a:xfrm>
              <a:off x="1927025" y="4603875"/>
              <a:ext cx="142923" cy="130526"/>
              <a:chOff x="178100" y="3904645"/>
              <a:chExt cx="142923" cy="130526"/>
            </a:xfrm>
          </p:grpSpPr>
          <p:sp>
            <p:nvSpPr>
              <p:cNvPr id="478" name="Google Shape;478;p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9" name="Google Shape;479;p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0" name="Google Shape;480;p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1" name="Google Shape;481;p4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482" name="Google Shape;482;p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3" name="Google Shape;483;p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4" name="Google Shape;484;p4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485" name="Google Shape;485;p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6" name="Google Shape;486;p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7" name="Google Shape;487;p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8" name="Google Shape;488;p4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489" name="Google Shape;489;p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0" name="Google Shape;490;p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1" name="Google Shape;491;p4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492" name="Google Shape;492;p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3" name="Google Shape;493;p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" name="Google Shape;494;p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95" name="Google Shape;495;p4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96" name="Google Shape;496;p4"/>
            <p:cNvGrpSpPr/>
            <p:nvPr/>
          </p:nvGrpSpPr>
          <p:grpSpPr>
            <a:xfrm flipH="1">
              <a:off x="8761575" y="4655463"/>
              <a:ext cx="142923" cy="130526"/>
              <a:chOff x="178100" y="3904645"/>
              <a:chExt cx="142923" cy="130526"/>
            </a:xfrm>
          </p:grpSpPr>
          <p:sp>
            <p:nvSpPr>
              <p:cNvPr id="497" name="Google Shape;497;p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8" name="Google Shape;498;p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9" name="Google Shape;499;p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00" name="Google Shape;500;p4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501" name="Google Shape;501;p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" name="Google Shape;502;p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03" name="Google Shape;503;p4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504" name="Google Shape;504;p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5" name="Google Shape;505;p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6" name="Google Shape;506;p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07" name="Google Shape;507;p4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4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09" name="Google Shape;509;p4"/>
            <p:cNvGrpSpPr/>
            <p:nvPr/>
          </p:nvGrpSpPr>
          <p:grpSpPr>
            <a:xfrm flipH="1">
              <a:off x="8078788" y="4799888"/>
              <a:ext cx="142923" cy="130526"/>
              <a:chOff x="178100" y="3904645"/>
              <a:chExt cx="142923" cy="130526"/>
            </a:xfrm>
          </p:grpSpPr>
          <p:sp>
            <p:nvSpPr>
              <p:cNvPr id="510" name="Google Shape;510;p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" name="Google Shape;511;p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2" name="Google Shape;512;p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13" name="Google Shape;513;p4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514" name="Google Shape;514;p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5" name="Google Shape;515;p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16" name="Google Shape;516;p4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517" name="Google Shape;517;p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8" name="Google Shape;518;p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9" name="Google Shape;519;p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20" name="Google Shape;520;p4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21" name="Google Shape;521;p4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522" name="Google Shape;522;p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3" name="Google Shape;523;p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24" name="Google Shape;524;p4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25" name="Google Shape;525;p4"/>
            <p:cNvGrpSpPr/>
            <p:nvPr/>
          </p:nvGrpSpPr>
          <p:grpSpPr>
            <a:xfrm flipH="1">
              <a:off x="7047313" y="4735613"/>
              <a:ext cx="142923" cy="130526"/>
              <a:chOff x="178100" y="3904645"/>
              <a:chExt cx="142923" cy="130526"/>
            </a:xfrm>
          </p:grpSpPr>
          <p:sp>
            <p:nvSpPr>
              <p:cNvPr id="526" name="Google Shape;526;p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" name="Google Shape;527;p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" name="Google Shape;528;p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29" name="Google Shape;529;p4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530" name="Google Shape;530;p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" name="Google Shape;531;p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32" name="Google Shape;532;p4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533" name="Google Shape;533;p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4" name="Google Shape;534;p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5" name="Google Shape;535;p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36" name="Google Shape;536;p4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37" name="Google Shape;537;p4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538" name="Google Shape;538;p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9" name="Google Shape;539;p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0" name="Google Shape;540;p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41" name="Google Shape;541;p4"/>
            <p:cNvGrpSpPr/>
            <p:nvPr/>
          </p:nvGrpSpPr>
          <p:grpSpPr>
            <a:xfrm flipH="1">
              <a:off x="3504875" y="4870688"/>
              <a:ext cx="142923" cy="130526"/>
              <a:chOff x="178100" y="3904645"/>
              <a:chExt cx="142923" cy="130526"/>
            </a:xfrm>
          </p:grpSpPr>
          <p:sp>
            <p:nvSpPr>
              <p:cNvPr id="542" name="Google Shape;542;p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3" name="Google Shape;543;p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4" name="Google Shape;544;p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45" name="Google Shape;545;p4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546" name="Google Shape;546;p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7" name="Google Shape;547;p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48" name="Google Shape;548;p4"/>
            <p:cNvGrpSpPr/>
            <p:nvPr/>
          </p:nvGrpSpPr>
          <p:grpSpPr>
            <a:xfrm flipH="1">
              <a:off x="3950663" y="4855325"/>
              <a:ext cx="142923" cy="130526"/>
              <a:chOff x="178100" y="3904645"/>
              <a:chExt cx="142923" cy="130526"/>
            </a:xfrm>
          </p:grpSpPr>
          <p:sp>
            <p:nvSpPr>
              <p:cNvPr id="549" name="Google Shape;549;p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" name="Google Shape;550;p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1" name="Google Shape;551;p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52" name="Google Shape;552;p4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553" name="Google Shape;553;p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4" name="Google Shape;554;p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55" name="Google Shape;555;p4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556" name="Google Shape;556;p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7" name="Google Shape;557;p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8" name="Google Shape;558;p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59" name="Google Shape;559;p4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560" name="Google Shape;560;p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1" name="Google Shape;561;p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62" name="Google Shape;562;p4"/>
            <p:cNvGrpSpPr/>
            <p:nvPr/>
          </p:nvGrpSpPr>
          <p:grpSpPr>
            <a:xfrm>
              <a:off x="2916488" y="4589988"/>
              <a:ext cx="142923" cy="130526"/>
              <a:chOff x="178100" y="3904645"/>
              <a:chExt cx="142923" cy="130526"/>
            </a:xfrm>
          </p:grpSpPr>
          <p:sp>
            <p:nvSpPr>
              <p:cNvPr id="563" name="Google Shape;563;p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4" name="Google Shape;564;p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5" name="Google Shape;565;p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66" name="Google Shape;566;p4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567" name="Google Shape;567;p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8" name="Google Shape;568;p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69" name="Google Shape;569;p4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70" name="Google Shape;570;p4"/>
            <p:cNvGrpSpPr/>
            <p:nvPr/>
          </p:nvGrpSpPr>
          <p:grpSpPr>
            <a:xfrm>
              <a:off x="4632438" y="4603875"/>
              <a:ext cx="142923" cy="130526"/>
              <a:chOff x="178100" y="3904645"/>
              <a:chExt cx="142923" cy="130526"/>
            </a:xfrm>
          </p:grpSpPr>
          <p:sp>
            <p:nvSpPr>
              <p:cNvPr id="571" name="Google Shape;571;p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2" name="Google Shape;572;p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3" name="Google Shape;573;p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74" name="Google Shape;574;p4"/>
            <p:cNvGrpSpPr/>
            <p:nvPr/>
          </p:nvGrpSpPr>
          <p:grpSpPr>
            <a:xfrm>
              <a:off x="6178388" y="4603875"/>
              <a:ext cx="142923" cy="130526"/>
              <a:chOff x="178100" y="3904645"/>
              <a:chExt cx="142923" cy="130526"/>
            </a:xfrm>
          </p:grpSpPr>
          <p:sp>
            <p:nvSpPr>
              <p:cNvPr id="575" name="Google Shape;575;p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6" name="Google Shape;576;p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" name="Google Shape;577;p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78" name="Google Shape;578;p4"/>
            <p:cNvGrpSpPr/>
            <p:nvPr/>
          </p:nvGrpSpPr>
          <p:grpSpPr>
            <a:xfrm>
              <a:off x="5250150" y="4638600"/>
              <a:ext cx="142923" cy="130526"/>
              <a:chOff x="178100" y="3904645"/>
              <a:chExt cx="142923" cy="130526"/>
            </a:xfrm>
          </p:grpSpPr>
          <p:sp>
            <p:nvSpPr>
              <p:cNvPr id="579" name="Google Shape;579;p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" name="Google Shape;580;p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1" name="Google Shape;581;p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82" name="Google Shape;582;p4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583" name="Google Shape;583;p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4" name="Google Shape;584;p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85" name="Google Shape;585;p4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586" name="Google Shape;586;p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7" name="Google Shape;587;p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88" name="Google Shape;588;p4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4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90" name="Google Shape;590;p4"/>
          <p:cNvSpPr txBox="1">
            <a:spLocks noGrp="1"/>
          </p:cNvSpPr>
          <p:nvPr>
            <p:ph type="title"/>
          </p:nvPr>
        </p:nvSpPr>
        <p:spPr>
          <a:xfrm>
            <a:off x="960000" y="487680"/>
            <a:ext cx="102720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91" name="Google Shape;591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15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667"/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971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5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4" name="Google Shape;594;p5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5" name="Google Shape;595;p5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96" name="Google Shape;596;p5"/>
          <p:cNvGrpSpPr/>
          <p:nvPr/>
        </p:nvGrpSpPr>
        <p:grpSpPr>
          <a:xfrm>
            <a:off x="137451" y="6118346"/>
            <a:ext cx="11970264" cy="661941"/>
            <a:chOff x="103088" y="4588759"/>
            <a:chExt cx="8977698" cy="496456"/>
          </a:xfrm>
        </p:grpSpPr>
        <p:sp>
          <p:nvSpPr>
            <p:cNvPr id="597" name="Google Shape;597;p5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98" name="Google Shape;598;p5"/>
            <p:cNvGrpSpPr/>
            <p:nvPr/>
          </p:nvGrpSpPr>
          <p:grpSpPr>
            <a:xfrm>
              <a:off x="103087" y="4641588"/>
              <a:ext cx="142923" cy="130526"/>
              <a:chOff x="178100" y="3904645"/>
              <a:chExt cx="142923" cy="130526"/>
            </a:xfrm>
          </p:grpSpPr>
          <p:sp>
            <p:nvSpPr>
              <p:cNvPr id="599" name="Google Shape;599;p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0" name="Google Shape;600;p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1" name="Google Shape;601;p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02" name="Google Shape;602;p5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603" name="Google Shape;603;p5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4" name="Google Shape;604;p5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05" name="Google Shape;605;p5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606" name="Google Shape;606;p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7" name="Google Shape;607;p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8" name="Google Shape;608;p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09" name="Google Shape;609;p5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10" name="Google Shape;610;p5"/>
            <p:cNvGrpSpPr/>
            <p:nvPr/>
          </p:nvGrpSpPr>
          <p:grpSpPr>
            <a:xfrm>
              <a:off x="834763" y="4933213"/>
              <a:ext cx="142923" cy="130526"/>
              <a:chOff x="178100" y="3904645"/>
              <a:chExt cx="142923" cy="130526"/>
            </a:xfrm>
          </p:grpSpPr>
          <p:sp>
            <p:nvSpPr>
              <p:cNvPr id="611" name="Google Shape;611;p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2" name="Google Shape;612;p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3" name="Google Shape;613;p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14" name="Google Shape;614;p5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615" name="Google Shape;615;p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6" name="Google Shape;616;p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7" name="Google Shape;617;p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18" name="Google Shape;618;p5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19" name="Google Shape;619;p5"/>
            <p:cNvGrpSpPr/>
            <p:nvPr/>
          </p:nvGrpSpPr>
          <p:grpSpPr>
            <a:xfrm>
              <a:off x="1088463" y="4638600"/>
              <a:ext cx="142923" cy="130526"/>
              <a:chOff x="178100" y="3904645"/>
              <a:chExt cx="142923" cy="130526"/>
            </a:xfrm>
          </p:grpSpPr>
          <p:sp>
            <p:nvSpPr>
              <p:cNvPr id="620" name="Google Shape;620;p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1" name="Google Shape;621;p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2" name="Google Shape;622;p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23" name="Google Shape;623;p5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624" name="Google Shape;624;p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5" name="Google Shape;625;p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26" name="Google Shape;626;p5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627" name="Google Shape;627;p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8" name="Google Shape;628;p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9" name="Google Shape;629;p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30" name="Google Shape;630;p5"/>
            <p:cNvGrpSpPr/>
            <p:nvPr/>
          </p:nvGrpSpPr>
          <p:grpSpPr>
            <a:xfrm>
              <a:off x="2621688" y="4908138"/>
              <a:ext cx="142923" cy="130526"/>
              <a:chOff x="178100" y="3904645"/>
              <a:chExt cx="142923" cy="130526"/>
            </a:xfrm>
          </p:grpSpPr>
          <p:sp>
            <p:nvSpPr>
              <p:cNvPr id="631" name="Google Shape;631;p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2" name="Google Shape;632;p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3" name="Google Shape;633;p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34" name="Google Shape;634;p5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635" name="Google Shape;635;p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6" name="Google Shape;636;p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37" name="Google Shape;637;p5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38" name="Google Shape;638;p5"/>
            <p:cNvGrpSpPr/>
            <p:nvPr/>
          </p:nvGrpSpPr>
          <p:grpSpPr>
            <a:xfrm>
              <a:off x="1927025" y="4603875"/>
              <a:ext cx="142923" cy="130526"/>
              <a:chOff x="178100" y="3904645"/>
              <a:chExt cx="142923" cy="130526"/>
            </a:xfrm>
          </p:grpSpPr>
          <p:sp>
            <p:nvSpPr>
              <p:cNvPr id="639" name="Google Shape;639;p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0" name="Google Shape;640;p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1" name="Google Shape;641;p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42" name="Google Shape;642;p5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643" name="Google Shape;643;p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4" name="Google Shape;644;p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45" name="Google Shape;645;p5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646" name="Google Shape;646;p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7" name="Google Shape;647;p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8" name="Google Shape;648;p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49" name="Google Shape;649;p5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650" name="Google Shape;650;p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1" name="Google Shape;651;p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52" name="Google Shape;652;p5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653" name="Google Shape;653;p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4" name="Google Shape;654;p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5" name="Google Shape;655;p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56" name="Google Shape;656;p5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57" name="Google Shape;657;p5"/>
            <p:cNvGrpSpPr/>
            <p:nvPr/>
          </p:nvGrpSpPr>
          <p:grpSpPr>
            <a:xfrm flipH="1">
              <a:off x="8761575" y="4655463"/>
              <a:ext cx="142923" cy="130526"/>
              <a:chOff x="178100" y="3904645"/>
              <a:chExt cx="142923" cy="130526"/>
            </a:xfrm>
          </p:grpSpPr>
          <p:sp>
            <p:nvSpPr>
              <p:cNvPr id="658" name="Google Shape;658;p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9" name="Google Shape;659;p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0" name="Google Shape;660;p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61" name="Google Shape;661;p5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662" name="Google Shape;662;p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3" name="Google Shape;663;p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64" name="Google Shape;664;p5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665" name="Google Shape;665;p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6" name="Google Shape;666;p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7" name="Google Shape;667;p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68" name="Google Shape;668;p5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" name="Google Shape;669;p5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70" name="Google Shape;670;p5"/>
            <p:cNvGrpSpPr/>
            <p:nvPr/>
          </p:nvGrpSpPr>
          <p:grpSpPr>
            <a:xfrm flipH="1">
              <a:off x="8078788" y="4799888"/>
              <a:ext cx="142923" cy="130526"/>
              <a:chOff x="178100" y="3904645"/>
              <a:chExt cx="142923" cy="130526"/>
            </a:xfrm>
          </p:grpSpPr>
          <p:sp>
            <p:nvSpPr>
              <p:cNvPr id="671" name="Google Shape;671;p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2" name="Google Shape;672;p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3" name="Google Shape;673;p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74" name="Google Shape;674;p5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675" name="Google Shape;675;p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6" name="Google Shape;676;p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77" name="Google Shape;677;p5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678" name="Google Shape;678;p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9" name="Google Shape;679;p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0" name="Google Shape;680;p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81" name="Google Shape;681;p5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82" name="Google Shape;682;p5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683" name="Google Shape;683;p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4" name="Google Shape;684;p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85" name="Google Shape;685;p5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86" name="Google Shape;686;p5"/>
            <p:cNvGrpSpPr/>
            <p:nvPr/>
          </p:nvGrpSpPr>
          <p:grpSpPr>
            <a:xfrm flipH="1">
              <a:off x="7047313" y="4735613"/>
              <a:ext cx="142923" cy="130526"/>
              <a:chOff x="178100" y="3904645"/>
              <a:chExt cx="142923" cy="130526"/>
            </a:xfrm>
          </p:grpSpPr>
          <p:sp>
            <p:nvSpPr>
              <p:cNvPr id="687" name="Google Shape;687;p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8" name="Google Shape;688;p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9" name="Google Shape;689;p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90" name="Google Shape;690;p5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691" name="Google Shape;691;p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2" name="Google Shape;692;p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93" name="Google Shape;693;p5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694" name="Google Shape;694;p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5" name="Google Shape;695;p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6" name="Google Shape;696;p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97" name="Google Shape;697;p5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98" name="Google Shape;698;p5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699" name="Google Shape;699;p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0" name="Google Shape;700;p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1" name="Google Shape;701;p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02" name="Google Shape;702;p5"/>
            <p:cNvGrpSpPr/>
            <p:nvPr/>
          </p:nvGrpSpPr>
          <p:grpSpPr>
            <a:xfrm flipH="1">
              <a:off x="3504875" y="4870688"/>
              <a:ext cx="142923" cy="130526"/>
              <a:chOff x="178100" y="3904645"/>
              <a:chExt cx="142923" cy="130526"/>
            </a:xfrm>
          </p:grpSpPr>
          <p:sp>
            <p:nvSpPr>
              <p:cNvPr id="703" name="Google Shape;703;p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4" name="Google Shape;704;p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5" name="Google Shape;705;p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06" name="Google Shape;706;p5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707" name="Google Shape;707;p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8" name="Google Shape;708;p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09" name="Google Shape;709;p5"/>
            <p:cNvGrpSpPr/>
            <p:nvPr/>
          </p:nvGrpSpPr>
          <p:grpSpPr>
            <a:xfrm flipH="1">
              <a:off x="3950663" y="4855325"/>
              <a:ext cx="142923" cy="130526"/>
              <a:chOff x="178100" y="3904645"/>
              <a:chExt cx="142923" cy="130526"/>
            </a:xfrm>
          </p:grpSpPr>
          <p:sp>
            <p:nvSpPr>
              <p:cNvPr id="710" name="Google Shape;710;p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1" name="Google Shape;711;p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2" name="Google Shape;712;p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13" name="Google Shape;713;p5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714" name="Google Shape;714;p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5" name="Google Shape;715;p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16" name="Google Shape;716;p5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717" name="Google Shape;717;p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8" name="Google Shape;718;p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9" name="Google Shape;719;p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20" name="Google Shape;720;p5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721" name="Google Shape;721;p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2" name="Google Shape;722;p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23" name="Google Shape;723;p5"/>
            <p:cNvGrpSpPr/>
            <p:nvPr/>
          </p:nvGrpSpPr>
          <p:grpSpPr>
            <a:xfrm>
              <a:off x="2916488" y="4589988"/>
              <a:ext cx="142923" cy="130526"/>
              <a:chOff x="178100" y="3904645"/>
              <a:chExt cx="142923" cy="130526"/>
            </a:xfrm>
          </p:grpSpPr>
          <p:sp>
            <p:nvSpPr>
              <p:cNvPr id="724" name="Google Shape;724;p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5" name="Google Shape;725;p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6" name="Google Shape;726;p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27" name="Google Shape;727;p5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728" name="Google Shape;728;p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9" name="Google Shape;729;p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30" name="Google Shape;730;p5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31" name="Google Shape;731;p5"/>
            <p:cNvGrpSpPr/>
            <p:nvPr/>
          </p:nvGrpSpPr>
          <p:grpSpPr>
            <a:xfrm>
              <a:off x="4632438" y="4603875"/>
              <a:ext cx="142923" cy="130526"/>
              <a:chOff x="178100" y="3904645"/>
              <a:chExt cx="142923" cy="130526"/>
            </a:xfrm>
          </p:grpSpPr>
          <p:sp>
            <p:nvSpPr>
              <p:cNvPr id="732" name="Google Shape;732;p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3" name="Google Shape;733;p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4" name="Google Shape;734;p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35" name="Google Shape;735;p5"/>
            <p:cNvGrpSpPr/>
            <p:nvPr/>
          </p:nvGrpSpPr>
          <p:grpSpPr>
            <a:xfrm>
              <a:off x="6178388" y="4603875"/>
              <a:ext cx="142923" cy="130526"/>
              <a:chOff x="178100" y="3904645"/>
              <a:chExt cx="142923" cy="130526"/>
            </a:xfrm>
          </p:grpSpPr>
          <p:sp>
            <p:nvSpPr>
              <p:cNvPr id="736" name="Google Shape;736;p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7" name="Google Shape;737;p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8" name="Google Shape;738;p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39" name="Google Shape;739;p5"/>
            <p:cNvGrpSpPr/>
            <p:nvPr/>
          </p:nvGrpSpPr>
          <p:grpSpPr>
            <a:xfrm>
              <a:off x="5250150" y="4638600"/>
              <a:ext cx="142923" cy="130526"/>
              <a:chOff x="178100" y="3904645"/>
              <a:chExt cx="142923" cy="130526"/>
            </a:xfrm>
          </p:grpSpPr>
          <p:sp>
            <p:nvSpPr>
              <p:cNvPr id="740" name="Google Shape;740;p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1" name="Google Shape;741;p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2" name="Google Shape;742;p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43" name="Google Shape;743;p5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744" name="Google Shape;744;p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5" name="Google Shape;745;p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46" name="Google Shape;746;p5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747" name="Google Shape;747;p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8" name="Google Shape;748;p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49" name="Google Shape;749;p5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5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1" name="Google Shape;751;p5"/>
          <p:cNvSpPr txBox="1">
            <a:spLocks noGrp="1"/>
          </p:cNvSpPr>
          <p:nvPr>
            <p:ph type="subTitle" idx="1"/>
          </p:nvPr>
        </p:nvSpPr>
        <p:spPr>
          <a:xfrm>
            <a:off x="2136467" y="4140200"/>
            <a:ext cx="3395200" cy="13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2" name="Google Shape;752;p5"/>
          <p:cNvSpPr txBox="1">
            <a:spLocks noGrp="1"/>
          </p:cNvSpPr>
          <p:nvPr>
            <p:ph type="subTitle" idx="2"/>
          </p:nvPr>
        </p:nvSpPr>
        <p:spPr>
          <a:xfrm>
            <a:off x="6660211" y="4140200"/>
            <a:ext cx="3395200" cy="13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3" name="Google Shape;753;p5"/>
          <p:cNvSpPr txBox="1">
            <a:spLocks noGrp="1"/>
          </p:cNvSpPr>
          <p:nvPr>
            <p:ph type="title"/>
          </p:nvPr>
        </p:nvSpPr>
        <p:spPr>
          <a:xfrm>
            <a:off x="960000" y="487680"/>
            <a:ext cx="102720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54" name="Google Shape;754;p5"/>
          <p:cNvSpPr txBox="1">
            <a:spLocks noGrp="1"/>
          </p:cNvSpPr>
          <p:nvPr>
            <p:ph type="title" idx="3"/>
          </p:nvPr>
        </p:nvSpPr>
        <p:spPr>
          <a:xfrm>
            <a:off x="2136467" y="3632200"/>
            <a:ext cx="33952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55" name="Google Shape;755;p5"/>
          <p:cNvSpPr txBox="1">
            <a:spLocks noGrp="1"/>
          </p:cNvSpPr>
          <p:nvPr>
            <p:ph type="title" idx="4"/>
          </p:nvPr>
        </p:nvSpPr>
        <p:spPr>
          <a:xfrm>
            <a:off x="6660211" y="3632200"/>
            <a:ext cx="33952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172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6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8" name="Google Shape;758;p6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" name="Google Shape;759;p6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0" name="Google Shape;760;p6"/>
          <p:cNvGrpSpPr/>
          <p:nvPr/>
        </p:nvGrpSpPr>
        <p:grpSpPr>
          <a:xfrm>
            <a:off x="137451" y="6118346"/>
            <a:ext cx="11970264" cy="661941"/>
            <a:chOff x="103088" y="4588759"/>
            <a:chExt cx="8977698" cy="496456"/>
          </a:xfrm>
        </p:grpSpPr>
        <p:sp>
          <p:nvSpPr>
            <p:cNvPr id="761" name="Google Shape;761;p6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62" name="Google Shape;762;p6"/>
            <p:cNvGrpSpPr/>
            <p:nvPr/>
          </p:nvGrpSpPr>
          <p:grpSpPr>
            <a:xfrm>
              <a:off x="103087" y="4641588"/>
              <a:ext cx="142923" cy="130526"/>
              <a:chOff x="178100" y="3904645"/>
              <a:chExt cx="142923" cy="130526"/>
            </a:xfrm>
          </p:grpSpPr>
          <p:sp>
            <p:nvSpPr>
              <p:cNvPr id="763" name="Google Shape;763;p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4" name="Google Shape;764;p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5" name="Google Shape;765;p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66" name="Google Shape;766;p6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767" name="Google Shape;767;p6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8" name="Google Shape;768;p6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69" name="Google Shape;769;p6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770" name="Google Shape;770;p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1" name="Google Shape;771;p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2" name="Google Shape;772;p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73" name="Google Shape;773;p6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74" name="Google Shape;774;p6"/>
            <p:cNvGrpSpPr/>
            <p:nvPr/>
          </p:nvGrpSpPr>
          <p:grpSpPr>
            <a:xfrm>
              <a:off x="834763" y="4933213"/>
              <a:ext cx="142923" cy="130526"/>
              <a:chOff x="178100" y="3904645"/>
              <a:chExt cx="142923" cy="130526"/>
            </a:xfrm>
          </p:grpSpPr>
          <p:sp>
            <p:nvSpPr>
              <p:cNvPr id="775" name="Google Shape;775;p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6" name="Google Shape;776;p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7" name="Google Shape;777;p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78" name="Google Shape;778;p6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779" name="Google Shape;779;p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0" name="Google Shape;780;p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1" name="Google Shape;781;p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82" name="Google Shape;782;p6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83" name="Google Shape;783;p6"/>
            <p:cNvGrpSpPr/>
            <p:nvPr/>
          </p:nvGrpSpPr>
          <p:grpSpPr>
            <a:xfrm>
              <a:off x="1088463" y="4638600"/>
              <a:ext cx="142923" cy="130526"/>
              <a:chOff x="178100" y="3904645"/>
              <a:chExt cx="142923" cy="130526"/>
            </a:xfrm>
          </p:grpSpPr>
          <p:sp>
            <p:nvSpPr>
              <p:cNvPr id="784" name="Google Shape;784;p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5" name="Google Shape;785;p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6" name="Google Shape;786;p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87" name="Google Shape;787;p6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788" name="Google Shape;788;p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9" name="Google Shape;789;p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90" name="Google Shape;790;p6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791" name="Google Shape;791;p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2" name="Google Shape;792;p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3" name="Google Shape;793;p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94" name="Google Shape;794;p6"/>
            <p:cNvGrpSpPr/>
            <p:nvPr/>
          </p:nvGrpSpPr>
          <p:grpSpPr>
            <a:xfrm>
              <a:off x="2621688" y="4908138"/>
              <a:ext cx="142923" cy="130526"/>
              <a:chOff x="178100" y="3904645"/>
              <a:chExt cx="142923" cy="130526"/>
            </a:xfrm>
          </p:grpSpPr>
          <p:sp>
            <p:nvSpPr>
              <p:cNvPr id="795" name="Google Shape;795;p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6" name="Google Shape;796;p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7" name="Google Shape;797;p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98" name="Google Shape;798;p6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799" name="Google Shape;799;p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0" name="Google Shape;800;p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801" name="Google Shape;801;p6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02" name="Google Shape;802;p6"/>
            <p:cNvGrpSpPr/>
            <p:nvPr/>
          </p:nvGrpSpPr>
          <p:grpSpPr>
            <a:xfrm>
              <a:off x="1927025" y="4603875"/>
              <a:ext cx="142923" cy="130526"/>
              <a:chOff x="178100" y="3904645"/>
              <a:chExt cx="142923" cy="130526"/>
            </a:xfrm>
          </p:grpSpPr>
          <p:sp>
            <p:nvSpPr>
              <p:cNvPr id="803" name="Google Shape;803;p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4" name="Google Shape;804;p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5" name="Google Shape;805;p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06" name="Google Shape;806;p6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807" name="Google Shape;807;p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8" name="Google Shape;808;p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09" name="Google Shape;809;p6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810" name="Google Shape;810;p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1" name="Google Shape;811;p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2" name="Google Shape;812;p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13" name="Google Shape;813;p6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814" name="Google Shape;814;p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5" name="Google Shape;815;p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16" name="Google Shape;816;p6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817" name="Google Shape;817;p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8" name="Google Shape;818;p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9" name="Google Shape;819;p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820" name="Google Shape;820;p6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21" name="Google Shape;821;p6"/>
            <p:cNvGrpSpPr/>
            <p:nvPr/>
          </p:nvGrpSpPr>
          <p:grpSpPr>
            <a:xfrm flipH="1">
              <a:off x="8761575" y="4655463"/>
              <a:ext cx="142923" cy="130526"/>
              <a:chOff x="178100" y="3904645"/>
              <a:chExt cx="142923" cy="130526"/>
            </a:xfrm>
          </p:grpSpPr>
          <p:sp>
            <p:nvSpPr>
              <p:cNvPr id="822" name="Google Shape;822;p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3" name="Google Shape;823;p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4" name="Google Shape;824;p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25" name="Google Shape;825;p6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826" name="Google Shape;826;p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7" name="Google Shape;827;p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28" name="Google Shape;828;p6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829" name="Google Shape;829;p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0" name="Google Shape;830;p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1" name="Google Shape;831;p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832" name="Google Shape;832;p6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6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34" name="Google Shape;834;p6"/>
            <p:cNvGrpSpPr/>
            <p:nvPr/>
          </p:nvGrpSpPr>
          <p:grpSpPr>
            <a:xfrm flipH="1">
              <a:off x="8078788" y="4799888"/>
              <a:ext cx="142923" cy="130526"/>
              <a:chOff x="178100" y="3904645"/>
              <a:chExt cx="142923" cy="130526"/>
            </a:xfrm>
          </p:grpSpPr>
          <p:sp>
            <p:nvSpPr>
              <p:cNvPr id="835" name="Google Shape;835;p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6" name="Google Shape;836;p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7" name="Google Shape;837;p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38" name="Google Shape;838;p6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839" name="Google Shape;839;p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0" name="Google Shape;840;p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41" name="Google Shape;841;p6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842" name="Google Shape;842;p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3" name="Google Shape;843;p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4" name="Google Shape;844;p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845" name="Google Shape;845;p6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46" name="Google Shape;846;p6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847" name="Google Shape;847;p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8" name="Google Shape;848;p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849" name="Google Shape;849;p6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50" name="Google Shape;850;p6"/>
            <p:cNvGrpSpPr/>
            <p:nvPr/>
          </p:nvGrpSpPr>
          <p:grpSpPr>
            <a:xfrm flipH="1">
              <a:off x="7047313" y="4735613"/>
              <a:ext cx="142923" cy="130526"/>
              <a:chOff x="178100" y="3904645"/>
              <a:chExt cx="142923" cy="130526"/>
            </a:xfrm>
          </p:grpSpPr>
          <p:sp>
            <p:nvSpPr>
              <p:cNvPr id="851" name="Google Shape;851;p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2" name="Google Shape;852;p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3" name="Google Shape;853;p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54" name="Google Shape;854;p6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855" name="Google Shape;855;p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6" name="Google Shape;856;p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57" name="Google Shape;857;p6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858" name="Google Shape;858;p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9" name="Google Shape;859;p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0" name="Google Shape;860;p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861" name="Google Shape;861;p6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62" name="Google Shape;862;p6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863" name="Google Shape;863;p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4" name="Google Shape;864;p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5" name="Google Shape;865;p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66" name="Google Shape;866;p6"/>
            <p:cNvGrpSpPr/>
            <p:nvPr/>
          </p:nvGrpSpPr>
          <p:grpSpPr>
            <a:xfrm flipH="1">
              <a:off x="3504875" y="4870688"/>
              <a:ext cx="142923" cy="130526"/>
              <a:chOff x="178100" y="3904645"/>
              <a:chExt cx="142923" cy="130526"/>
            </a:xfrm>
          </p:grpSpPr>
          <p:sp>
            <p:nvSpPr>
              <p:cNvPr id="867" name="Google Shape;867;p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8" name="Google Shape;868;p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9" name="Google Shape;869;p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70" name="Google Shape;870;p6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871" name="Google Shape;871;p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2" name="Google Shape;872;p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73" name="Google Shape;873;p6"/>
            <p:cNvGrpSpPr/>
            <p:nvPr/>
          </p:nvGrpSpPr>
          <p:grpSpPr>
            <a:xfrm flipH="1">
              <a:off x="3950663" y="4855325"/>
              <a:ext cx="142923" cy="130526"/>
              <a:chOff x="178100" y="3904645"/>
              <a:chExt cx="142923" cy="130526"/>
            </a:xfrm>
          </p:grpSpPr>
          <p:sp>
            <p:nvSpPr>
              <p:cNvPr id="874" name="Google Shape;874;p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5" name="Google Shape;875;p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6" name="Google Shape;876;p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77" name="Google Shape;877;p6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878" name="Google Shape;878;p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9" name="Google Shape;879;p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80" name="Google Shape;880;p6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881" name="Google Shape;881;p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2" name="Google Shape;882;p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3" name="Google Shape;883;p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84" name="Google Shape;884;p6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885" name="Google Shape;885;p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6" name="Google Shape;886;p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87" name="Google Shape;887;p6"/>
            <p:cNvGrpSpPr/>
            <p:nvPr/>
          </p:nvGrpSpPr>
          <p:grpSpPr>
            <a:xfrm>
              <a:off x="2916488" y="4589988"/>
              <a:ext cx="142923" cy="130526"/>
              <a:chOff x="178100" y="3904645"/>
              <a:chExt cx="142923" cy="130526"/>
            </a:xfrm>
          </p:grpSpPr>
          <p:sp>
            <p:nvSpPr>
              <p:cNvPr id="888" name="Google Shape;888;p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9" name="Google Shape;889;p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0" name="Google Shape;890;p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91" name="Google Shape;891;p6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892" name="Google Shape;892;p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3" name="Google Shape;893;p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894" name="Google Shape;894;p6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95" name="Google Shape;895;p6"/>
            <p:cNvGrpSpPr/>
            <p:nvPr/>
          </p:nvGrpSpPr>
          <p:grpSpPr>
            <a:xfrm>
              <a:off x="4632438" y="4603875"/>
              <a:ext cx="142923" cy="130526"/>
              <a:chOff x="178100" y="3904645"/>
              <a:chExt cx="142923" cy="130526"/>
            </a:xfrm>
          </p:grpSpPr>
          <p:sp>
            <p:nvSpPr>
              <p:cNvPr id="896" name="Google Shape;896;p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7" name="Google Shape;897;p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8" name="Google Shape;898;p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99" name="Google Shape;899;p6"/>
            <p:cNvGrpSpPr/>
            <p:nvPr/>
          </p:nvGrpSpPr>
          <p:grpSpPr>
            <a:xfrm>
              <a:off x="6178388" y="4603875"/>
              <a:ext cx="142923" cy="130526"/>
              <a:chOff x="178100" y="3904645"/>
              <a:chExt cx="142923" cy="130526"/>
            </a:xfrm>
          </p:grpSpPr>
          <p:sp>
            <p:nvSpPr>
              <p:cNvPr id="900" name="Google Shape;900;p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1" name="Google Shape;901;p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2" name="Google Shape;902;p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03" name="Google Shape;903;p6"/>
            <p:cNvGrpSpPr/>
            <p:nvPr/>
          </p:nvGrpSpPr>
          <p:grpSpPr>
            <a:xfrm>
              <a:off x="5250150" y="4638600"/>
              <a:ext cx="142923" cy="130526"/>
              <a:chOff x="178100" y="3904645"/>
              <a:chExt cx="142923" cy="130526"/>
            </a:xfrm>
          </p:grpSpPr>
          <p:sp>
            <p:nvSpPr>
              <p:cNvPr id="904" name="Google Shape;904;p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5" name="Google Shape;905;p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6" name="Google Shape;906;p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07" name="Google Shape;907;p6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908" name="Google Shape;908;p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9" name="Google Shape;909;p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10" name="Google Shape;910;p6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911" name="Google Shape;911;p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2" name="Google Shape;912;p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913" name="Google Shape;913;p6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6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15" name="Google Shape;915;p6"/>
          <p:cNvSpPr txBox="1">
            <a:spLocks noGrp="1"/>
          </p:cNvSpPr>
          <p:nvPr>
            <p:ph type="title"/>
          </p:nvPr>
        </p:nvSpPr>
        <p:spPr>
          <a:xfrm>
            <a:off x="960000" y="487680"/>
            <a:ext cx="102720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832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8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0" name="Google Shape;1080;p8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1" name="Google Shape;1081;p8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82" name="Google Shape;1082;p8"/>
          <p:cNvGrpSpPr/>
          <p:nvPr/>
        </p:nvGrpSpPr>
        <p:grpSpPr>
          <a:xfrm>
            <a:off x="137451" y="6118346"/>
            <a:ext cx="11970264" cy="661941"/>
            <a:chOff x="103088" y="4588759"/>
            <a:chExt cx="8977698" cy="496456"/>
          </a:xfrm>
        </p:grpSpPr>
        <p:sp>
          <p:nvSpPr>
            <p:cNvPr id="1083" name="Google Shape;1083;p8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84" name="Google Shape;1084;p8"/>
            <p:cNvGrpSpPr/>
            <p:nvPr/>
          </p:nvGrpSpPr>
          <p:grpSpPr>
            <a:xfrm>
              <a:off x="103087" y="4641588"/>
              <a:ext cx="142923" cy="130526"/>
              <a:chOff x="178100" y="3904645"/>
              <a:chExt cx="142923" cy="130526"/>
            </a:xfrm>
          </p:grpSpPr>
          <p:sp>
            <p:nvSpPr>
              <p:cNvPr id="1085" name="Google Shape;1085;p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6" name="Google Shape;1086;p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7" name="Google Shape;1087;p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88" name="Google Shape;1088;p8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1089" name="Google Shape;1089;p8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0" name="Google Shape;1090;p8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91" name="Google Shape;1091;p8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1092" name="Google Shape;1092;p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3" name="Google Shape;1093;p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4" name="Google Shape;1094;p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95" name="Google Shape;1095;p8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96" name="Google Shape;1096;p8"/>
            <p:cNvGrpSpPr/>
            <p:nvPr/>
          </p:nvGrpSpPr>
          <p:grpSpPr>
            <a:xfrm>
              <a:off x="834763" y="4933213"/>
              <a:ext cx="142923" cy="130526"/>
              <a:chOff x="178100" y="3904645"/>
              <a:chExt cx="142923" cy="130526"/>
            </a:xfrm>
          </p:grpSpPr>
          <p:sp>
            <p:nvSpPr>
              <p:cNvPr id="1097" name="Google Shape;1097;p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8" name="Google Shape;1098;p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9" name="Google Shape;1099;p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00" name="Google Shape;1100;p8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1101" name="Google Shape;1101;p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2" name="Google Shape;1102;p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3" name="Google Shape;1103;p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04" name="Google Shape;1104;p8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105" name="Google Shape;1105;p8"/>
            <p:cNvGrpSpPr/>
            <p:nvPr/>
          </p:nvGrpSpPr>
          <p:grpSpPr>
            <a:xfrm>
              <a:off x="1088463" y="4638600"/>
              <a:ext cx="142923" cy="130526"/>
              <a:chOff x="178100" y="3904645"/>
              <a:chExt cx="142923" cy="130526"/>
            </a:xfrm>
          </p:grpSpPr>
          <p:sp>
            <p:nvSpPr>
              <p:cNvPr id="1106" name="Google Shape;1106;p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7" name="Google Shape;1107;p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8" name="Google Shape;1108;p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09" name="Google Shape;1109;p8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1110" name="Google Shape;1110;p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1" name="Google Shape;1111;p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12" name="Google Shape;1112;p8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1113" name="Google Shape;1113;p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4" name="Google Shape;1114;p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5" name="Google Shape;1115;p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16" name="Google Shape;1116;p8"/>
            <p:cNvGrpSpPr/>
            <p:nvPr/>
          </p:nvGrpSpPr>
          <p:grpSpPr>
            <a:xfrm>
              <a:off x="2621688" y="4908138"/>
              <a:ext cx="142923" cy="130526"/>
              <a:chOff x="178100" y="3904645"/>
              <a:chExt cx="142923" cy="130526"/>
            </a:xfrm>
          </p:grpSpPr>
          <p:sp>
            <p:nvSpPr>
              <p:cNvPr id="1117" name="Google Shape;1117;p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8" name="Google Shape;1118;p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9" name="Google Shape;1119;p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20" name="Google Shape;1120;p8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1121" name="Google Shape;1121;p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2" name="Google Shape;1122;p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23" name="Google Shape;1123;p8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124" name="Google Shape;1124;p8"/>
            <p:cNvGrpSpPr/>
            <p:nvPr/>
          </p:nvGrpSpPr>
          <p:grpSpPr>
            <a:xfrm>
              <a:off x="1927025" y="4603875"/>
              <a:ext cx="142923" cy="130526"/>
              <a:chOff x="178100" y="3904645"/>
              <a:chExt cx="142923" cy="130526"/>
            </a:xfrm>
          </p:grpSpPr>
          <p:sp>
            <p:nvSpPr>
              <p:cNvPr id="1125" name="Google Shape;1125;p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6" name="Google Shape;1126;p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7" name="Google Shape;1127;p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28" name="Google Shape;1128;p8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1129" name="Google Shape;1129;p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0" name="Google Shape;1130;p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31" name="Google Shape;1131;p8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1132" name="Google Shape;1132;p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3" name="Google Shape;1133;p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4" name="Google Shape;1134;p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35" name="Google Shape;1135;p8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1136" name="Google Shape;1136;p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7" name="Google Shape;1137;p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38" name="Google Shape;1138;p8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1139" name="Google Shape;1139;p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0" name="Google Shape;1140;p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1" name="Google Shape;1141;p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42" name="Google Shape;1142;p8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143" name="Google Shape;1143;p8"/>
            <p:cNvGrpSpPr/>
            <p:nvPr/>
          </p:nvGrpSpPr>
          <p:grpSpPr>
            <a:xfrm flipH="1">
              <a:off x="8761575" y="4655463"/>
              <a:ext cx="142923" cy="130526"/>
              <a:chOff x="178100" y="3904645"/>
              <a:chExt cx="142923" cy="130526"/>
            </a:xfrm>
          </p:grpSpPr>
          <p:sp>
            <p:nvSpPr>
              <p:cNvPr id="1144" name="Google Shape;1144;p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5" name="Google Shape;1145;p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6" name="Google Shape;1146;p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47" name="Google Shape;1147;p8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1148" name="Google Shape;1148;p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9" name="Google Shape;1149;p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50" name="Google Shape;1150;p8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1151" name="Google Shape;1151;p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2" name="Google Shape;1152;p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3" name="Google Shape;1153;p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54" name="Google Shape;1154;p8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8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156" name="Google Shape;1156;p8"/>
            <p:cNvGrpSpPr/>
            <p:nvPr/>
          </p:nvGrpSpPr>
          <p:grpSpPr>
            <a:xfrm flipH="1">
              <a:off x="8078788" y="4799888"/>
              <a:ext cx="142923" cy="130526"/>
              <a:chOff x="178100" y="3904645"/>
              <a:chExt cx="142923" cy="130526"/>
            </a:xfrm>
          </p:grpSpPr>
          <p:sp>
            <p:nvSpPr>
              <p:cNvPr id="1157" name="Google Shape;1157;p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8" name="Google Shape;1158;p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9" name="Google Shape;1159;p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60" name="Google Shape;1160;p8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1161" name="Google Shape;1161;p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2" name="Google Shape;1162;p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63" name="Google Shape;1163;p8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1164" name="Google Shape;1164;p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5" name="Google Shape;1165;p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6" name="Google Shape;1166;p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67" name="Google Shape;1167;p8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168" name="Google Shape;1168;p8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1169" name="Google Shape;1169;p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0" name="Google Shape;1170;p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71" name="Google Shape;1171;p8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172" name="Google Shape;1172;p8"/>
            <p:cNvGrpSpPr/>
            <p:nvPr/>
          </p:nvGrpSpPr>
          <p:grpSpPr>
            <a:xfrm flipH="1">
              <a:off x="7047313" y="4735613"/>
              <a:ext cx="142923" cy="130526"/>
              <a:chOff x="178100" y="3904645"/>
              <a:chExt cx="142923" cy="130526"/>
            </a:xfrm>
          </p:grpSpPr>
          <p:sp>
            <p:nvSpPr>
              <p:cNvPr id="1173" name="Google Shape;1173;p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4" name="Google Shape;1174;p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5" name="Google Shape;1175;p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76" name="Google Shape;1176;p8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1177" name="Google Shape;1177;p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8" name="Google Shape;1178;p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79" name="Google Shape;1179;p8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1180" name="Google Shape;1180;p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1" name="Google Shape;1181;p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2" name="Google Shape;1182;p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83" name="Google Shape;1183;p8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184" name="Google Shape;1184;p8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1185" name="Google Shape;1185;p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6" name="Google Shape;1186;p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7" name="Google Shape;1187;p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88" name="Google Shape;1188;p8"/>
            <p:cNvGrpSpPr/>
            <p:nvPr/>
          </p:nvGrpSpPr>
          <p:grpSpPr>
            <a:xfrm flipH="1">
              <a:off x="3504875" y="4870688"/>
              <a:ext cx="142923" cy="130526"/>
              <a:chOff x="178100" y="3904645"/>
              <a:chExt cx="142923" cy="130526"/>
            </a:xfrm>
          </p:grpSpPr>
          <p:sp>
            <p:nvSpPr>
              <p:cNvPr id="1189" name="Google Shape;1189;p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0" name="Google Shape;1190;p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1" name="Google Shape;1191;p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92" name="Google Shape;1192;p8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1193" name="Google Shape;1193;p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4" name="Google Shape;1194;p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95" name="Google Shape;1195;p8"/>
            <p:cNvGrpSpPr/>
            <p:nvPr/>
          </p:nvGrpSpPr>
          <p:grpSpPr>
            <a:xfrm flipH="1">
              <a:off x="3950663" y="4855325"/>
              <a:ext cx="142923" cy="130526"/>
              <a:chOff x="178100" y="3904645"/>
              <a:chExt cx="142923" cy="130526"/>
            </a:xfrm>
          </p:grpSpPr>
          <p:sp>
            <p:nvSpPr>
              <p:cNvPr id="1196" name="Google Shape;1196;p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7" name="Google Shape;1197;p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8" name="Google Shape;1198;p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99" name="Google Shape;1199;p8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1200" name="Google Shape;1200;p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1" name="Google Shape;1201;p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02" name="Google Shape;1202;p8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1203" name="Google Shape;1203;p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4" name="Google Shape;1204;p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5" name="Google Shape;1205;p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06" name="Google Shape;1206;p8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1207" name="Google Shape;1207;p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8" name="Google Shape;1208;p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09" name="Google Shape;1209;p8"/>
            <p:cNvGrpSpPr/>
            <p:nvPr/>
          </p:nvGrpSpPr>
          <p:grpSpPr>
            <a:xfrm>
              <a:off x="2916488" y="4589988"/>
              <a:ext cx="142923" cy="130526"/>
              <a:chOff x="178100" y="3904645"/>
              <a:chExt cx="142923" cy="130526"/>
            </a:xfrm>
          </p:grpSpPr>
          <p:sp>
            <p:nvSpPr>
              <p:cNvPr id="1210" name="Google Shape;1210;p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1" name="Google Shape;1211;p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2" name="Google Shape;1212;p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13" name="Google Shape;1213;p8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1214" name="Google Shape;1214;p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5" name="Google Shape;1215;p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216" name="Google Shape;1216;p8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17" name="Google Shape;1217;p8"/>
            <p:cNvGrpSpPr/>
            <p:nvPr/>
          </p:nvGrpSpPr>
          <p:grpSpPr>
            <a:xfrm>
              <a:off x="4632438" y="4603875"/>
              <a:ext cx="142923" cy="130526"/>
              <a:chOff x="178100" y="3904645"/>
              <a:chExt cx="142923" cy="130526"/>
            </a:xfrm>
          </p:grpSpPr>
          <p:sp>
            <p:nvSpPr>
              <p:cNvPr id="1218" name="Google Shape;1218;p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9" name="Google Shape;1219;p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0" name="Google Shape;1220;p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21" name="Google Shape;1221;p8"/>
            <p:cNvGrpSpPr/>
            <p:nvPr/>
          </p:nvGrpSpPr>
          <p:grpSpPr>
            <a:xfrm>
              <a:off x="6178388" y="4603875"/>
              <a:ext cx="142923" cy="130526"/>
              <a:chOff x="178100" y="3904645"/>
              <a:chExt cx="142923" cy="130526"/>
            </a:xfrm>
          </p:grpSpPr>
          <p:sp>
            <p:nvSpPr>
              <p:cNvPr id="1222" name="Google Shape;1222;p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3" name="Google Shape;1223;p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4" name="Google Shape;1224;p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25" name="Google Shape;1225;p8"/>
            <p:cNvGrpSpPr/>
            <p:nvPr/>
          </p:nvGrpSpPr>
          <p:grpSpPr>
            <a:xfrm>
              <a:off x="5250150" y="4638600"/>
              <a:ext cx="142923" cy="130526"/>
              <a:chOff x="178100" y="3904645"/>
              <a:chExt cx="142923" cy="130526"/>
            </a:xfrm>
          </p:grpSpPr>
          <p:sp>
            <p:nvSpPr>
              <p:cNvPr id="1226" name="Google Shape;1226;p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7" name="Google Shape;1227;p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8" name="Google Shape;1228;p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29" name="Google Shape;1229;p8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1230" name="Google Shape;1230;p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1" name="Google Shape;1231;p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32" name="Google Shape;1232;p8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1233" name="Google Shape;1233;p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4" name="Google Shape;1234;p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235" name="Google Shape;1235;p8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" name="Google Shape;1236;p8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37" name="Google Shape;1237;p8"/>
          <p:cNvSpPr txBox="1">
            <a:spLocks noGrp="1"/>
          </p:cNvSpPr>
          <p:nvPr>
            <p:ph type="title"/>
          </p:nvPr>
        </p:nvSpPr>
        <p:spPr>
          <a:xfrm>
            <a:off x="2697600" y="2350767"/>
            <a:ext cx="8534400" cy="29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11333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1238" name="Google Shape;1238;p8"/>
          <p:cNvSpPr/>
          <p:nvPr/>
        </p:nvSpPr>
        <p:spPr>
          <a:xfrm flipH="1">
            <a:off x="6538013" y="630005"/>
            <a:ext cx="1051072" cy="805572"/>
          </a:xfrm>
          <a:custGeom>
            <a:avLst/>
            <a:gdLst/>
            <a:ahLst/>
            <a:cxnLst/>
            <a:rect l="l" t="t" r="r" b="b"/>
            <a:pathLst>
              <a:path w="9391" h="7160" extrusionOk="0">
                <a:moveTo>
                  <a:pt x="2614" y="1"/>
                </a:moveTo>
                <a:cubicBezTo>
                  <a:pt x="2400" y="1"/>
                  <a:pt x="2183" y="47"/>
                  <a:pt x="1975" y="140"/>
                </a:cubicBezTo>
                <a:cubicBezTo>
                  <a:pt x="1069" y="553"/>
                  <a:pt x="393" y="1542"/>
                  <a:pt x="178" y="2710"/>
                </a:cubicBezTo>
                <a:cubicBezTo>
                  <a:pt x="1" y="3877"/>
                  <a:pt x="355" y="4854"/>
                  <a:pt x="1065" y="5617"/>
                </a:cubicBezTo>
                <a:cubicBezTo>
                  <a:pt x="1815" y="6422"/>
                  <a:pt x="2776" y="6758"/>
                  <a:pt x="3736" y="6939"/>
                </a:cubicBezTo>
                <a:cubicBezTo>
                  <a:pt x="4465" y="7077"/>
                  <a:pt x="5203" y="7160"/>
                  <a:pt x="5941" y="7160"/>
                </a:cubicBezTo>
                <a:cubicBezTo>
                  <a:pt x="6337" y="7160"/>
                  <a:pt x="6733" y="7136"/>
                  <a:pt x="7127" y="7083"/>
                </a:cubicBezTo>
                <a:cubicBezTo>
                  <a:pt x="7965" y="6970"/>
                  <a:pt x="9022" y="6777"/>
                  <a:pt x="9299" y="5584"/>
                </a:cubicBezTo>
                <a:cubicBezTo>
                  <a:pt x="9391" y="5192"/>
                  <a:pt x="9347" y="4747"/>
                  <a:pt x="9114" y="4447"/>
                </a:cubicBezTo>
                <a:cubicBezTo>
                  <a:pt x="8907" y="4183"/>
                  <a:pt x="8623" y="4088"/>
                  <a:pt x="8337" y="4039"/>
                </a:cubicBezTo>
                <a:cubicBezTo>
                  <a:pt x="8779" y="3573"/>
                  <a:pt x="9131" y="2918"/>
                  <a:pt x="9082" y="2173"/>
                </a:cubicBezTo>
                <a:cubicBezTo>
                  <a:pt x="9032" y="1405"/>
                  <a:pt x="8553" y="857"/>
                  <a:pt x="8015" y="566"/>
                </a:cubicBezTo>
                <a:cubicBezTo>
                  <a:pt x="7588" y="333"/>
                  <a:pt x="7118" y="223"/>
                  <a:pt x="6644" y="223"/>
                </a:cubicBezTo>
                <a:cubicBezTo>
                  <a:pt x="5742" y="223"/>
                  <a:pt x="4827" y="624"/>
                  <a:pt x="4164" y="1349"/>
                </a:cubicBezTo>
                <a:cubicBezTo>
                  <a:pt x="3962" y="476"/>
                  <a:pt x="3304" y="1"/>
                  <a:pt x="2614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9" name="Google Shape;1239;p8"/>
          <p:cNvSpPr/>
          <p:nvPr/>
        </p:nvSpPr>
        <p:spPr>
          <a:xfrm flipH="1">
            <a:off x="-252437" y="2478362"/>
            <a:ext cx="894156" cy="575713"/>
          </a:xfrm>
          <a:custGeom>
            <a:avLst/>
            <a:gdLst/>
            <a:ahLst/>
            <a:cxnLst/>
            <a:rect l="l" t="t" r="r" b="b"/>
            <a:pathLst>
              <a:path w="7989" h="5117" extrusionOk="0">
                <a:moveTo>
                  <a:pt x="4064" y="1"/>
                </a:moveTo>
                <a:cubicBezTo>
                  <a:pt x="4004" y="1"/>
                  <a:pt x="3945" y="3"/>
                  <a:pt x="3886" y="6"/>
                </a:cubicBezTo>
                <a:cubicBezTo>
                  <a:pt x="3121" y="50"/>
                  <a:pt x="2232" y="309"/>
                  <a:pt x="1759" y="958"/>
                </a:cubicBezTo>
                <a:cubicBezTo>
                  <a:pt x="1448" y="1387"/>
                  <a:pt x="1381" y="1979"/>
                  <a:pt x="1634" y="2434"/>
                </a:cubicBezTo>
                <a:cubicBezTo>
                  <a:pt x="1553" y="2421"/>
                  <a:pt x="1471" y="2414"/>
                  <a:pt x="1390" y="2414"/>
                </a:cubicBezTo>
                <a:cubicBezTo>
                  <a:pt x="673" y="2414"/>
                  <a:pt x="3" y="2914"/>
                  <a:pt x="2" y="3718"/>
                </a:cubicBezTo>
                <a:cubicBezTo>
                  <a:pt x="0" y="4885"/>
                  <a:pt x="1385" y="4936"/>
                  <a:pt x="2284" y="5051"/>
                </a:cubicBezTo>
                <a:cubicBezTo>
                  <a:pt x="2620" y="5094"/>
                  <a:pt x="2959" y="5116"/>
                  <a:pt x="3298" y="5116"/>
                </a:cubicBezTo>
                <a:cubicBezTo>
                  <a:pt x="4209" y="5116"/>
                  <a:pt x="5119" y="4956"/>
                  <a:pt x="5960" y="4602"/>
                </a:cubicBezTo>
                <a:cubicBezTo>
                  <a:pt x="6804" y="4247"/>
                  <a:pt x="7988" y="3697"/>
                  <a:pt x="7541" y="2619"/>
                </a:cubicBezTo>
                <a:cubicBezTo>
                  <a:pt x="7540" y="2606"/>
                  <a:pt x="7534" y="2596"/>
                  <a:pt x="7526" y="2583"/>
                </a:cubicBezTo>
                <a:cubicBezTo>
                  <a:pt x="7521" y="2566"/>
                  <a:pt x="7509" y="2553"/>
                  <a:pt x="7497" y="2545"/>
                </a:cubicBezTo>
                <a:cubicBezTo>
                  <a:pt x="7307" y="2277"/>
                  <a:pt x="6985" y="2175"/>
                  <a:pt x="6649" y="2175"/>
                </a:cubicBezTo>
                <a:cubicBezTo>
                  <a:pt x="6446" y="2175"/>
                  <a:pt x="6239" y="2212"/>
                  <a:pt x="6052" y="2272"/>
                </a:cubicBezTo>
                <a:cubicBezTo>
                  <a:pt x="6256" y="1810"/>
                  <a:pt x="6177" y="1259"/>
                  <a:pt x="5887" y="825"/>
                </a:cubicBezTo>
                <a:cubicBezTo>
                  <a:pt x="5488" y="225"/>
                  <a:pt x="4755" y="1"/>
                  <a:pt x="4064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0" name="Google Shape;1240;p8"/>
          <p:cNvSpPr/>
          <p:nvPr/>
        </p:nvSpPr>
        <p:spPr>
          <a:xfrm flipH="1">
            <a:off x="10394476" y="196172"/>
            <a:ext cx="1435752" cy="920669"/>
          </a:xfrm>
          <a:custGeom>
            <a:avLst/>
            <a:gdLst/>
            <a:ahLst/>
            <a:cxnLst/>
            <a:rect l="l" t="t" r="r" b="b"/>
            <a:pathLst>
              <a:path w="12828" h="8183" extrusionOk="0">
                <a:moveTo>
                  <a:pt x="6502" y="0"/>
                </a:moveTo>
                <a:cubicBezTo>
                  <a:pt x="5439" y="0"/>
                  <a:pt x="3609" y="540"/>
                  <a:pt x="3710" y="2187"/>
                </a:cubicBezTo>
                <a:cubicBezTo>
                  <a:pt x="3499" y="2097"/>
                  <a:pt x="3263" y="2055"/>
                  <a:pt x="3016" y="2055"/>
                </a:cubicBezTo>
                <a:cubicBezTo>
                  <a:pt x="1966" y="2055"/>
                  <a:pt x="720" y="2819"/>
                  <a:pt x="393" y="3917"/>
                </a:cubicBezTo>
                <a:cubicBezTo>
                  <a:pt x="1" y="5233"/>
                  <a:pt x="432" y="6736"/>
                  <a:pt x="1433" y="7332"/>
                </a:cubicBezTo>
                <a:cubicBezTo>
                  <a:pt x="2530" y="7985"/>
                  <a:pt x="3851" y="8183"/>
                  <a:pt x="5133" y="8183"/>
                </a:cubicBezTo>
                <a:cubicBezTo>
                  <a:pt x="5497" y="8183"/>
                  <a:pt x="5858" y="8167"/>
                  <a:pt x="6209" y="8141"/>
                </a:cubicBezTo>
                <a:cubicBezTo>
                  <a:pt x="7798" y="8023"/>
                  <a:pt x="9720" y="7899"/>
                  <a:pt x="11092" y="7014"/>
                </a:cubicBezTo>
                <a:cubicBezTo>
                  <a:pt x="12296" y="6240"/>
                  <a:pt x="12827" y="4630"/>
                  <a:pt x="12396" y="3353"/>
                </a:cubicBezTo>
                <a:cubicBezTo>
                  <a:pt x="12088" y="2442"/>
                  <a:pt x="11202" y="2083"/>
                  <a:pt x="10471" y="2083"/>
                </a:cubicBezTo>
                <a:cubicBezTo>
                  <a:pt x="10177" y="2083"/>
                  <a:pt x="9908" y="2141"/>
                  <a:pt x="9712" y="2244"/>
                </a:cubicBezTo>
                <a:cubicBezTo>
                  <a:pt x="9510" y="631"/>
                  <a:pt x="8448" y="48"/>
                  <a:pt x="6581" y="1"/>
                </a:cubicBezTo>
                <a:cubicBezTo>
                  <a:pt x="6555" y="0"/>
                  <a:pt x="6529" y="0"/>
                  <a:pt x="6502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1" name="Google Shape;1241;p8"/>
          <p:cNvSpPr/>
          <p:nvPr/>
        </p:nvSpPr>
        <p:spPr>
          <a:xfrm flipH="1">
            <a:off x="8353008" y="386530"/>
            <a:ext cx="495373" cy="303889"/>
          </a:xfrm>
          <a:custGeom>
            <a:avLst/>
            <a:gdLst/>
            <a:ahLst/>
            <a:cxnLst/>
            <a:rect l="l" t="t" r="r" b="b"/>
            <a:pathLst>
              <a:path w="4426" h="2701" extrusionOk="0">
                <a:moveTo>
                  <a:pt x="1232" y="0"/>
                </a:moveTo>
                <a:cubicBezTo>
                  <a:pt x="1131" y="0"/>
                  <a:pt x="1029" y="17"/>
                  <a:pt x="931" y="53"/>
                </a:cubicBezTo>
                <a:cubicBezTo>
                  <a:pt x="504" y="207"/>
                  <a:pt x="183" y="582"/>
                  <a:pt x="84" y="1022"/>
                </a:cubicBezTo>
                <a:cubicBezTo>
                  <a:pt x="1" y="1463"/>
                  <a:pt x="167" y="1831"/>
                  <a:pt x="502" y="2119"/>
                </a:cubicBezTo>
                <a:cubicBezTo>
                  <a:pt x="856" y="2424"/>
                  <a:pt x="1310" y="2551"/>
                  <a:pt x="1761" y="2618"/>
                </a:cubicBezTo>
                <a:cubicBezTo>
                  <a:pt x="2103" y="2669"/>
                  <a:pt x="2448" y="2701"/>
                  <a:pt x="2791" y="2701"/>
                </a:cubicBezTo>
                <a:cubicBezTo>
                  <a:pt x="2981" y="2701"/>
                  <a:pt x="3170" y="2691"/>
                  <a:pt x="3359" y="2670"/>
                </a:cubicBezTo>
                <a:cubicBezTo>
                  <a:pt x="3754" y="2629"/>
                  <a:pt x="4251" y="2556"/>
                  <a:pt x="4382" y="2106"/>
                </a:cubicBezTo>
                <a:cubicBezTo>
                  <a:pt x="4425" y="1959"/>
                  <a:pt x="4404" y="1791"/>
                  <a:pt x="4294" y="1678"/>
                </a:cubicBezTo>
                <a:cubicBezTo>
                  <a:pt x="4198" y="1577"/>
                  <a:pt x="4064" y="1541"/>
                  <a:pt x="3928" y="1523"/>
                </a:cubicBezTo>
                <a:cubicBezTo>
                  <a:pt x="4137" y="1348"/>
                  <a:pt x="4305" y="1100"/>
                  <a:pt x="4280" y="819"/>
                </a:cubicBezTo>
                <a:cubicBezTo>
                  <a:pt x="4256" y="531"/>
                  <a:pt x="4031" y="322"/>
                  <a:pt x="3777" y="213"/>
                </a:cubicBezTo>
                <a:cubicBezTo>
                  <a:pt x="3576" y="125"/>
                  <a:pt x="3354" y="83"/>
                  <a:pt x="3131" y="83"/>
                </a:cubicBezTo>
                <a:cubicBezTo>
                  <a:pt x="2706" y="83"/>
                  <a:pt x="2274" y="235"/>
                  <a:pt x="1961" y="509"/>
                </a:cubicBezTo>
                <a:cubicBezTo>
                  <a:pt x="1866" y="179"/>
                  <a:pt x="1557" y="0"/>
                  <a:pt x="1232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2" name="Google Shape;1242;p8"/>
          <p:cNvSpPr/>
          <p:nvPr/>
        </p:nvSpPr>
        <p:spPr>
          <a:xfrm flipH="1">
            <a:off x="11900705" y="750360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3" name="Google Shape;1243;p8"/>
          <p:cNvSpPr/>
          <p:nvPr/>
        </p:nvSpPr>
        <p:spPr>
          <a:xfrm>
            <a:off x="-385827" y="113260"/>
            <a:ext cx="719108" cy="539936"/>
          </a:xfrm>
          <a:custGeom>
            <a:avLst/>
            <a:gdLst/>
            <a:ahLst/>
            <a:cxnLst/>
            <a:rect l="l" t="t" r="r" b="b"/>
            <a:pathLst>
              <a:path w="6425" h="4799" extrusionOk="0">
                <a:moveTo>
                  <a:pt x="4638" y="1"/>
                </a:moveTo>
                <a:cubicBezTo>
                  <a:pt x="4166" y="1"/>
                  <a:pt x="3715" y="320"/>
                  <a:pt x="3579" y="903"/>
                </a:cubicBezTo>
                <a:cubicBezTo>
                  <a:pt x="3124" y="416"/>
                  <a:pt x="2496" y="147"/>
                  <a:pt x="1878" y="147"/>
                </a:cubicBezTo>
                <a:cubicBezTo>
                  <a:pt x="1554" y="147"/>
                  <a:pt x="1234" y="221"/>
                  <a:pt x="942" y="376"/>
                </a:cubicBezTo>
                <a:cubicBezTo>
                  <a:pt x="573" y="571"/>
                  <a:pt x="246" y="940"/>
                  <a:pt x="212" y="1454"/>
                </a:cubicBezTo>
                <a:cubicBezTo>
                  <a:pt x="177" y="1954"/>
                  <a:pt x="419" y="2393"/>
                  <a:pt x="722" y="2705"/>
                </a:cubicBezTo>
                <a:cubicBezTo>
                  <a:pt x="527" y="2737"/>
                  <a:pt x="332" y="2801"/>
                  <a:pt x="190" y="2977"/>
                </a:cubicBezTo>
                <a:cubicBezTo>
                  <a:pt x="30" y="3178"/>
                  <a:pt x="1" y="3477"/>
                  <a:pt x="62" y="3740"/>
                </a:cubicBezTo>
                <a:cubicBezTo>
                  <a:pt x="251" y="4540"/>
                  <a:pt x="974" y="4668"/>
                  <a:pt x="1548" y="4744"/>
                </a:cubicBezTo>
                <a:cubicBezTo>
                  <a:pt x="1825" y="4781"/>
                  <a:pt x="2103" y="4798"/>
                  <a:pt x="2381" y="4798"/>
                </a:cubicBezTo>
                <a:cubicBezTo>
                  <a:pt x="2879" y="4798"/>
                  <a:pt x="3377" y="4743"/>
                  <a:pt x="3870" y="4652"/>
                </a:cubicBezTo>
                <a:cubicBezTo>
                  <a:pt x="4527" y="4532"/>
                  <a:pt x="5183" y="4306"/>
                  <a:pt x="5696" y="3764"/>
                </a:cubicBezTo>
                <a:cubicBezTo>
                  <a:pt x="6183" y="3253"/>
                  <a:pt x="6425" y="2598"/>
                  <a:pt x="6305" y="1816"/>
                </a:cubicBezTo>
                <a:cubicBezTo>
                  <a:pt x="6158" y="1032"/>
                  <a:pt x="5695" y="369"/>
                  <a:pt x="5075" y="95"/>
                </a:cubicBezTo>
                <a:cubicBezTo>
                  <a:pt x="4933" y="31"/>
                  <a:pt x="4785" y="1"/>
                  <a:pt x="4638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4" name="Google Shape;1244;p8"/>
          <p:cNvSpPr/>
          <p:nvPr/>
        </p:nvSpPr>
        <p:spPr>
          <a:xfrm flipH="1">
            <a:off x="547823" y="1960393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5" name="Google Shape;1245;p8"/>
          <p:cNvSpPr/>
          <p:nvPr/>
        </p:nvSpPr>
        <p:spPr>
          <a:xfrm flipH="1">
            <a:off x="9645439" y="935360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6" name="Google Shape;1246;p8"/>
          <p:cNvSpPr/>
          <p:nvPr/>
        </p:nvSpPr>
        <p:spPr>
          <a:xfrm flipH="1">
            <a:off x="11872256" y="3683427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7" name="Google Shape;1247;p8"/>
          <p:cNvSpPr/>
          <p:nvPr/>
        </p:nvSpPr>
        <p:spPr>
          <a:xfrm flipH="1">
            <a:off x="2189672" y="400077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8" name="Google Shape;1248;p8"/>
          <p:cNvSpPr/>
          <p:nvPr/>
        </p:nvSpPr>
        <p:spPr>
          <a:xfrm flipH="1">
            <a:off x="3458639" y="804560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9" name="Google Shape;1249;p8"/>
          <p:cNvSpPr/>
          <p:nvPr/>
        </p:nvSpPr>
        <p:spPr>
          <a:xfrm flipH="1">
            <a:off x="329405" y="3478393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0" name="Google Shape;1250;p8"/>
          <p:cNvSpPr/>
          <p:nvPr/>
        </p:nvSpPr>
        <p:spPr>
          <a:xfrm flipH="1">
            <a:off x="5581905" y="844427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1" name="Google Shape;1251;p8"/>
          <p:cNvSpPr/>
          <p:nvPr/>
        </p:nvSpPr>
        <p:spPr>
          <a:xfrm flipH="1">
            <a:off x="358505" y="292460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52" name="Google Shape;1252;p8"/>
          <p:cNvGrpSpPr/>
          <p:nvPr/>
        </p:nvGrpSpPr>
        <p:grpSpPr>
          <a:xfrm flipH="1">
            <a:off x="10013105" y="5525434"/>
            <a:ext cx="630947" cy="693209"/>
            <a:chOff x="1799697" y="4222450"/>
            <a:chExt cx="473210" cy="519907"/>
          </a:xfrm>
        </p:grpSpPr>
        <p:sp>
          <p:nvSpPr>
            <p:cNvPr id="1253" name="Google Shape;1253;p8"/>
            <p:cNvSpPr/>
            <p:nvPr/>
          </p:nvSpPr>
          <p:spPr>
            <a:xfrm>
              <a:off x="1799697" y="4414446"/>
              <a:ext cx="247323" cy="202499"/>
            </a:xfrm>
            <a:custGeom>
              <a:avLst/>
              <a:gdLst/>
              <a:ahLst/>
              <a:cxnLst/>
              <a:rect l="l" t="t" r="r" b="b"/>
              <a:pathLst>
                <a:path w="3621" h="2908" extrusionOk="0">
                  <a:moveTo>
                    <a:pt x="665" y="0"/>
                  </a:moveTo>
                  <a:cubicBezTo>
                    <a:pt x="444" y="0"/>
                    <a:pt x="292" y="59"/>
                    <a:pt x="177" y="182"/>
                  </a:cubicBezTo>
                  <a:cubicBezTo>
                    <a:pt x="0" y="371"/>
                    <a:pt x="13" y="699"/>
                    <a:pt x="212" y="1062"/>
                  </a:cubicBezTo>
                  <a:cubicBezTo>
                    <a:pt x="410" y="1421"/>
                    <a:pt x="736" y="1762"/>
                    <a:pt x="1157" y="2047"/>
                  </a:cubicBezTo>
                  <a:cubicBezTo>
                    <a:pt x="1328" y="2164"/>
                    <a:pt x="1514" y="2269"/>
                    <a:pt x="1710" y="2364"/>
                  </a:cubicBezTo>
                  <a:cubicBezTo>
                    <a:pt x="2275" y="2637"/>
                    <a:pt x="2973" y="2844"/>
                    <a:pt x="3533" y="2907"/>
                  </a:cubicBezTo>
                  <a:cubicBezTo>
                    <a:pt x="3536" y="2907"/>
                    <a:pt x="3539" y="2908"/>
                    <a:pt x="3541" y="2908"/>
                  </a:cubicBezTo>
                  <a:cubicBezTo>
                    <a:pt x="3566" y="2908"/>
                    <a:pt x="3587" y="2896"/>
                    <a:pt x="3600" y="2878"/>
                  </a:cubicBezTo>
                  <a:cubicBezTo>
                    <a:pt x="3616" y="2856"/>
                    <a:pt x="3620" y="2828"/>
                    <a:pt x="3609" y="2804"/>
                  </a:cubicBezTo>
                  <a:cubicBezTo>
                    <a:pt x="3211" y="1861"/>
                    <a:pt x="2723" y="1182"/>
                    <a:pt x="1976" y="526"/>
                  </a:cubicBezTo>
                  <a:cubicBezTo>
                    <a:pt x="1924" y="481"/>
                    <a:pt x="1863" y="432"/>
                    <a:pt x="1791" y="384"/>
                  </a:cubicBezTo>
                  <a:cubicBezTo>
                    <a:pt x="1544" y="217"/>
                    <a:pt x="1252" y="81"/>
                    <a:pt x="1050" y="43"/>
                  </a:cubicBezTo>
                  <a:cubicBezTo>
                    <a:pt x="901" y="15"/>
                    <a:pt x="775" y="0"/>
                    <a:pt x="66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4" name="Google Shape;1254;p8"/>
            <p:cNvSpPr/>
            <p:nvPr/>
          </p:nvSpPr>
          <p:spPr>
            <a:xfrm>
              <a:off x="2043206" y="4464795"/>
              <a:ext cx="229701" cy="151735"/>
            </a:xfrm>
            <a:custGeom>
              <a:avLst/>
              <a:gdLst/>
              <a:ahLst/>
              <a:cxnLst/>
              <a:rect l="l" t="t" r="r" b="b"/>
              <a:pathLst>
                <a:path w="3363" h="2179" extrusionOk="0">
                  <a:moveTo>
                    <a:pt x="2500" y="1"/>
                  </a:moveTo>
                  <a:cubicBezTo>
                    <a:pt x="2359" y="1"/>
                    <a:pt x="2227" y="17"/>
                    <a:pt x="2129" y="43"/>
                  </a:cubicBezTo>
                  <a:cubicBezTo>
                    <a:pt x="1726" y="151"/>
                    <a:pt x="1297" y="284"/>
                    <a:pt x="902" y="614"/>
                  </a:cubicBezTo>
                  <a:cubicBezTo>
                    <a:pt x="532" y="926"/>
                    <a:pt x="83" y="1579"/>
                    <a:pt x="4" y="2085"/>
                  </a:cubicBezTo>
                  <a:cubicBezTo>
                    <a:pt x="0" y="2107"/>
                    <a:pt x="6" y="2127"/>
                    <a:pt x="20" y="2143"/>
                  </a:cubicBezTo>
                  <a:cubicBezTo>
                    <a:pt x="26" y="2148"/>
                    <a:pt x="32" y="2152"/>
                    <a:pt x="36" y="2156"/>
                  </a:cubicBezTo>
                  <a:cubicBezTo>
                    <a:pt x="48" y="2164"/>
                    <a:pt x="61" y="2170"/>
                    <a:pt x="76" y="2170"/>
                  </a:cubicBezTo>
                  <a:cubicBezTo>
                    <a:pt x="199" y="2175"/>
                    <a:pt x="317" y="2178"/>
                    <a:pt x="432" y="2178"/>
                  </a:cubicBezTo>
                  <a:cubicBezTo>
                    <a:pt x="1088" y="2178"/>
                    <a:pt x="1601" y="2082"/>
                    <a:pt x="1992" y="1887"/>
                  </a:cubicBezTo>
                  <a:cubicBezTo>
                    <a:pt x="2548" y="1608"/>
                    <a:pt x="3187" y="1155"/>
                    <a:pt x="3319" y="718"/>
                  </a:cubicBezTo>
                  <a:cubicBezTo>
                    <a:pt x="3362" y="572"/>
                    <a:pt x="3348" y="435"/>
                    <a:pt x="3276" y="313"/>
                  </a:cubicBezTo>
                  <a:cubicBezTo>
                    <a:pt x="3241" y="252"/>
                    <a:pt x="3190" y="198"/>
                    <a:pt x="3125" y="154"/>
                  </a:cubicBezTo>
                  <a:cubicBezTo>
                    <a:pt x="2959" y="41"/>
                    <a:pt x="2719" y="1"/>
                    <a:pt x="250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5" name="Google Shape;1255;p8"/>
            <p:cNvSpPr/>
            <p:nvPr/>
          </p:nvSpPr>
          <p:spPr>
            <a:xfrm>
              <a:off x="2019504" y="4414376"/>
              <a:ext cx="43850" cy="327981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6" name="Google Shape;1256;p8"/>
            <p:cNvSpPr/>
            <p:nvPr/>
          </p:nvSpPr>
          <p:spPr>
            <a:xfrm>
              <a:off x="1964997" y="4222450"/>
              <a:ext cx="153066" cy="272273"/>
            </a:xfrm>
            <a:custGeom>
              <a:avLst/>
              <a:gdLst/>
              <a:ahLst/>
              <a:cxnLst/>
              <a:rect l="l" t="t" r="r" b="b"/>
              <a:pathLst>
                <a:path w="2241" h="3910" extrusionOk="0">
                  <a:moveTo>
                    <a:pt x="1035" y="1"/>
                  </a:moveTo>
                  <a:cubicBezTo>
                    <a:pt x="974" y="1"/>
                    <a:pt x="913" y="10"/>
                    <a:pt x="854" y="27"/>
                  </a:cubicBezTo>
                  <a:cubicBezTo>
                    <a:pt x="443" y="148"/>
                    <a:pt x="160" y="725"/>
                    <a:pt x="115" y="1095"/>
                  </a:cubicBezTo>
                  <a:cubicBezTo>
                    <a:pt x="1" y="2000"/>
                    <a:pt x="329" y="2939"/>
                    <a:pt x="1085" y="3882"/>
                  </a:cubicBezTo>
                  <a:cubicBezTo>
                    <a:pt x="1093" y="3888"/>
                    <a:pt x="1098" y="3892"/>
                    <a:pt x="1104" y="3896"/>
                  </a:cubicBezTo>
                  <a:cubicBezTo>
                    <a:pt x="1114" y="3904"/>
                    <a:pt x="1129" y="3909"/>
                    <a:pt x="1144" y="3909"/>
                  </a:cubicBezTo>
                  <a:cubicBezTo>
                    <a:pt x="1165" y="3909"/>
                    <a:pt x="1187" y="3901"/>
                    <a:pt x="1202" y="3885"/>
                  </a:cubicBezTo>
                  <a:cubicBezTo>
                    <a:pt x="1648" y="3386"/>
                    <a:pt x="1945" y="2867"/>
                    <a:pt x="2081" y="2335"/>
                  </a:cubicBezTo>
                  <a:cubicBezTo>
                    <a:pt x="2241" y="1710"/>
                    <a:pt x="2165" y="1067"/>
                    <a:pt x="1877" y="573"/>
                  </a:cubicBezTo>
                  <a:cubicBezTo>
                    <a:pt x="1778" y="404"/>
                    <a:pt x="1639" y="256"/>
                    <a:pt x="1488" y="154"/>
                  </a:cubicBezTo>
                  <a:cubicBezTo>
                    <a:pt x="1340" y="52"/>
                    <a:pt x="1185" y="1"/>
                    <a:pt x="103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7" name="Google Shape;1257;p8"/>
            <p:cNvSpPr/>
            <p:nvPr/>
          </p:nvSpPr>
          <p:spPr>
            <a:xfrm>
              <a:off x="2039723" y="4245988"/>
              <a:ext cx="54369" cy="235854"/>
            </a:xfrm>
            <a:custGeom>
              <a:avLst/>
              <a:gdLst/>
              <a:ahLst/>
              <a:cxnLst/>
              <a:rect l="l" t="t" r="r" b="b"/>
              <a:pathLst>
                <a:path w="796" h="3387" extrusionOk="0">
                  <a:moveTo>
                    <a:pt x="378" y="0"/>
                  </a:moveTo>
                  <a:cubicBezTo>
                    <a:pt x="369" y="0"/>
                    <a:pt x="359" y="2"/>
                    <a:pt x="350" y="5"/>
                  </a:cubicBezTo>
                  <a:cubicBezTo>
                    <a:pt x="312" y="21"/>
                    <a:pt x="294" y="65"/>
                    <a:pt x="309" y="103"/>
                  </a:cubicBezTo>
                  <a:cubicBezTo>
                    <a:pt x="564" y="728"/>
                    <a:pt x="644" y="1292"/>
                    <a:pt x="552" y="1828"/>
                  </a:cubicBezTo>
                  <a:cubicBezTo>
                    <a:pt x="462" y="2362"/>
                    <a:pt x="230" y="2859"/>
                    <a:pt x="15" y="3277"/>
                  </a:cubicBezTo>
                  <a:cubicBezTo>
                    <a:pt x="0" y="3311"/>
                    <a:pt x="12" y="3353"/>
                    <a:pt x="42" y="3373"/>
                  </a:cubicBezTo>
                  <a:cubicBezTo>
                    <a:pt x="44" y="3375"/>
                    <a:pt x="48" y="3376"/>
                    <a:pt x="50" y="3379"/>
                  </a:cubicBezTo>
                  <a:cubicBezTo>
                    <a:pt x="60" y="3384"/>
                    <a:pt x="71" y="3386"/>
                    <a:pt x="82" y="3386"/>
                  </a:cubicBezTo>
                  <a:cubicBezTo>
                    <a:pt x="110" y="3386"/>
                    <a:pt x="137" y="3372"/>
                    <a:pt x="150" y="3346"/>
                  </a:cubicBezTo>
                  <a:cubicBezTo>
                    <a:pt x="370" y="2917"/>
                    <a:pt x="608" y="2407"/>
                    <a:pt x="702" y="1853"/>
                  </a:cubicBezTo>
                  <a:cubicBezTo>
                    <a:pt x="796" y="1291"/>
                    <a:pt x="714" y="699"/>
                    <a:pt x="449" y="46"/>
                  </a:cubicBezTo>
                  <a:cubicBezTo>
                    <a:pt x="437" y="17"/>
                    <a:pt x="408" y="0"/>
                    <a:pt x="378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8" name="Google Shape;1258;p8"/>
            <p:cNvSpPr/>
            <p:nvPr/>
          </p:nvSpPr>
          <p:spPr>
            <a:xfrm>
              <a:off x="2065884" y="4510827"/>
              <a:ext cx="192408" cy="92545"/>
            </a:xfrm>
            <a:custGeom>
              <a:avLst/>
              <a:gdLst/>
              <a:ahLst/>
              <a:cxnLst/>
              <a:rect l="l" t="t" r="r" b="b"/>
              <a:pathLst>
                <a:path w="2817" h="1329" extrusionOk="0">
                  <a:moveTo>
                    <a:pt x="2732" y="0"/>
                  </a:moveTo>
                  <a:cubicBezTo>
                    <a:pt x="2709" y="0"/>
                    <a:pt x="2687" y="10"/>
                    <a:pt x="2673" y="29"/>
                  </a:cubicBezTo>
                  <a:cubicBezTo>
                    <a:pt x="2440" y="327"/>
                    <a:pt x="1861" y="701"/>
                    <a:pt x="1468" y="866"/>
                  </a:cubicBezTo>
                  <a:cubicBezTo>
                    <a:pt x="1023" y="1049"/>
                    <a:pt x="446" y="1154"/>
                    <a:pt x="73" y="1179"/>
                  </a:cubicBezTo>
                  <a:cubicBezTo>
                    <a:pt x="31" y="1181"/>
                    <a:pt x="0" y="1217"/>
                    <a:pt x="2" y="1256"/>
                  </a:cubicBezTo>
                  <a:cubicBezTo>
                    <a:pt x="3" y="1283"/>
                    <a:pt x="16" y="1303"/>
                    <a:pt x="35" y="1315"/>
                  </a:cubicBezTo>
                  <a:cubicBezTo>
                    <a:pt x="45" y="1324"/>
                    <a:pt x="60" y="1328"/>
                    <a:pt x="75" y="1328"/>
                  </a:cubicBezTo>
                  <a:cubicBezTo>
                    <a:pt x="78" y="1328"/>
                    <a:pt x="80" y="1328"/>
                    <a:pt x="82" y="1328"/>
                  </a:cubicBezTo>
                  <a:cubicBezTo>
                    <a:pt x="440" y="1306"/>
                    <a:pt x="1035" y="1208"/>
                    <a:pt x="1526" y="1004"/>
                  </a:cubicBezTo>
                  <a:cubicBezTo>
                    <a:pt x="1937" y="834"/>
                    <a:pt x="2536" y="448"/>
                    <a:pt x="2791" y="123"/>
                  </a:cubicBezTo>
                  <a:cubicBezTo>
                    <a:pt x="2816" y="89"/>
                    <a:pt x="2812" y="42"/>
                    <a:pt x="2778" y="16"/>
                  </a:cubicBezTo>
                  <a:cubicBezTo>
                    <a:pt x="2765" y="6"/>
                    <a:pt x="2748" y="0"/>
                    <a:pt x="2732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9" name="Google Shape;1259;p8"/>
            <p:cNvSpPr/>
            <p:nvPr/>
          </p:nvSpPr>
          <p:spPr>
            <a:xfrm>
              <a:off x="1821555" y="4457274"/>
              <a:ext cx="201151" cy="136972"/>
            </a:xfrm>
            <a:custGeom>
              <a:avLst/>
              <a:gdLst/>
              <a:ahLst/>
              <a:cxnLst/>
              <a:rect l="l" t="t" r="r" b="b"/>
              <a:pathLst>
                <a:path w="2945" h="1967" extrusionOk="0">
                  <a:moveTo>
                    <a:pt x="84" y="0"/>
                  </a:moveTo>
                  <a:cubicBezTo>
                    <a:pt x="76" y="0"/>
                    <a:pt x="68" y="1"/>
                    <a:pt x="61" y="4"/>
                  </a:cubicBezTo>
                  <a:cubicBezTo>
                    <a:pt x="23" y="17"/>
                    <a:pt x="1" y="61"/>
                    <a:pt x="14" y="99"/>
                  </a:cubicBezTo>
                  <a:cubicBezTo>
                    <a:pt x="132" y="449"/>
                    <a:pt x="453" y="871"/>
                    <a:pt x="792" y="1129"/>
                  </a:cubicBezTo>
                  <a:cubicBezTo>
                    <a:pt x="832" y="1166"/>
                    <a:pt x="874" y="1198"/>
                    <a:pt x="918" y="1224"/>
                  </a:cubicBezTo>
                  <a:cubicBezTo>
                    <a:pt x="1212" y="1425"/>
                    <a:pt x="1508" y="1543"/>
                    <a:pt x="1843" y="1679"/>
                  </a:cubicBezTo>
                  <a:lnTo>
                    <a:pt x="1894" y="1697"/>
                  </a:lnTo>
                  <a:cubicBezTo>
                    <a:pt x="2136" y="1797"/>
                    <a:pt x="2422" y="1864"/>
                    <a:pt x="2652" y="1919"/>
                  </a:cubicBezTo>
                  <a:cubicBezTo>
                    <a:pt x="2720" y="1935"/>
                    <a:pt x="2784" y="1950"/>
                    <a:pt x="2843" y="1964"/>
                  </a:cubicBezTo>
                  <a:cubicBezTo>
                    <a:pt x="2849" y="1966"/>
                    <a:pt x="2855" y="1966"/>
                    <a:pt x="2861" y="1966"/>
                  </a:cubicBezTo>
                  <a:cubicBezTo>
                    <a:pt x="2895" y="1966"/>
                    <a:pt x="2925" y="1943"/>
                    <a:pt x="2935" y="1909"/>
                  </a:cubicBezTo>
                  <a:cubicBezTo>
                    <a:pt x="2945" y="1869"/>
                    <a:pt x="2920" y="1829"/>
                    <a:pt x="2879" y="1818"/>
                  </a:cubicBezTo>
                  <a:cubicBezTo>
                    <a:pt x="2821" y="1804"/>
                    <a:pt x="2755" y="1786"/>
                    <a:pt x="2687" y="1770"/>
                  </a:cubicBezTo>
                  <a:cubicBezTo>
                    <a:pt x="2462" y="1718"/>
                    <a:pt x="2181" y="1651"/>
                    <a:pt x="1951" y="1558"/>
                  </a:cubicBezTo>
                  <a:lnTo>
                    <a:pt x="1900" y="1537"/>
                  </a:lnTo>
                  <a:cubicBezTo>
                    <a:pt x="1525" y="1389"/>
                    <a:pt x="1205" y="1257"/>
                    <a:pt x="883" y="1011"/>
                  </a:cubicBezTo>
                  <a:cubicBezTo>
                    <a:pt x="569" y="772"/>
                    <a:pt x="265" y="368"/>
                    <a:pt x="155" y="51"/>
                  </a:cubicBezTo>
                  <a:cubicBezTo>
                    <a:pt x="146" y="20"/>
                    <a:pt x="116" y="0"/>
                    <a:pt x="84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0" name="Google Shape;1260;p8"/>
            <p:cNvSpPr/>
            <p:nvPr/>
          </p:nvSpPr>
          <p:spPr>
            <a:xfrm>
              <a:off x="2033097" y="4234915"/>
              <a:ext cx="23906" cy="244697"/>
            </a:xfrm>
            <a:custGeom>
              <a:avLst/>
              <a:gdLst/>
              <a:ahLst/>
              <a:cxnLst/>
              <a:rect l="l" t="t" r="r" b="b"/>
              <a:pathLst>
                <a:path w="350" h="3514" extrusionOk="0">
                  <a:moveTo>
                    <a:pt x="79" y="0"/>
                  </a:moveTo>
                  <a:cubicBezTo>
                    <a:pt x="76" y="0"/>
                    <a:pt x="74" y="1"/>
                    <a:pt x="71" y="1"/>
                  </a:cubicBezTo>
                  <a:cubicBezTo>
                    <a:pt x="30" y="7"/>
                    <a:pt x="1" y="45"/>
                    <a:pt x="7" y="85"/>
                  </a:cubicBezTo>
                  <a:cubicBezTo>
                    <a:pt x="168" y="1244"/>
                    <a:pt x="200" y="2307"/>
                    <a:pt x="107" y="3432"/>
                  </a:cubicBezTo>
                  <a:cubicBezTo>
                    <a:pt x="103" y="3461"/>
                    <a:pt x="116" y="3487"/>
                    <a:pt x="138" y="3502"/>
                  </a:cubicBezTo>
                  <a:cubicBezTo>
                    <a:pt x="148" y="3509"/>
                    <a:pt x="160" y="3512"/>
                    <a:pt x="174" y="3513"/>
                  </a:cubicBezTo>
                  <a:cubicBezTo>
                    <a:pt x="177" y="3514"/>
                    <a:pt x="180" y="3514"/>
                    <a:pt x="182" y="3514"/>
                  </a:cubicBezTo>
                  <a:cubicBezTo>
                    <a:pt x="221" y="3514"/>
                    <a:pt x="250" y="3484"/>
                    <a:pt x="254" y="3446"/>
                  </a:cubicBezTo>
                  <a:cubicBezTo>
                    <a:pt x="349" y="2309"/>
                    <a:pt x="319" y="1235"/>
                    <a:pt x="154" y="65"/>
                  </a:cubicBezTo>
                  <a:cubicBezTo>
                    <a:pt x="148" y="27"/>
                    <a:pt x="115" y="0"/>
                    <a:pt x="79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1" name="Google Shape;1261;p8"/>
            <p:cNvSpPr/>
            <p:nvPr/>
          </p:nvSpPr>
          <p:spPr>
            <a:xfrm>
              <a:off x="2065269" y="4494670"/>
              <a:ext cx="194389" cy="107934"/>
            </a:xfrm>
            <a:custGeom>
              <a:avLst/>
              <a:gdLst/>
              <a:ahLst/>
              <a:cxnLst/>
              <a:rect l="l" t="t" r="r" b="b"/>
              <a:pathLst>
                <a:path w="2846" h="1550" extrusionOk="0">
                  <a:moveTo>
                    <a:pt x="2760" y="1"/>
                  </a:moveTo>
                  <a:cubicBezTo>
                    <a:pt x="2749" y="1"/>
                    <a:pt x="2739" y="3"/>
                    <a:pt x="2729" y="8"/>
                  </a:cubicBezTo>
                  <a:lnTo>
                    <a:pt x="2692" y="24"/>
                  </a:lnTo>
                  <a:cubicBezTo>
                    <a:pt x="1760" y="448"/>
                    <a:pt x="879" y="849"/>
                    <a:pt x="44" y="1414"/>
                  </a:cubicBezTo>
                  <a:cubicBezTo>
                    <a:pt x="9" y="1437"/>
                    <a:pt x="1" y="1483"/>
                    <a:pt x="24" y="1518"/>
                  </a:cubicBezTo>
                  <a:cubicBezTo>
                    <a:pt x="31" y="1525"/>
                    <a:pt x="37" y="1531"/>
                    <a:pt x="44" y="1537"/>
                  </a:cubicBezTo>
                  <a:cubicBezTo>
                    <a:pt x="56" y="1545"/>
                    <a:pt x="71" y="1549"/>
                    <a:pt x="86" y="1549"/>
                  </a:cubicBezTo>
                  <a:cubicBezTo>
                    <a:pt x="101" y="1549"/>
                    <a:pt x="115" y="1545"/>
                    <a:pt x="127" y="1537"/>
                  </a:cubicBezTo>
                  <a:cubicBezTo>
                    <a:pt x="955" y="978"/>
                    <a:pt x="1830" y="580"/>
                    <a:pt x="2755" y="159"/>
                  </a:cubicBezTo>
                  <a:lnTo>
                    <a:pt x="2792" y="143"/>
                  </a:lnTo>
                  <a:cubicBezTo>
                    <a:pt x="2829" y="126"/>
                    <a:pt x="2845" y="81"/>
                    <a:pt x="2828" y="44"/>
                  </a:cubicBezTo>
                  <a:cubicBezTo>
                    <a:pt x="2815" y="17"/>
                    <a:pt x="2788" y="1"/>
                    <a:pt x="2760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2" name="Google Shape;1262;p8"/>
            <p:cNvSpPr/>
            <p:nvPr/>
          </p:nvSpPr>
          <p:spPr>
            <a:xfrm>
              <a:off x="1824834" y="4439446"/>
              <a:ext cx="197667" cy="154242"/>
            </a:xfrm>
            <a:custGeom>
              <a:avLst/>
              <a:gdLst/>
              <a:ahLst/>
              <a:cxnLst/>
              <a:rect l="l" t="t" r="r" b="b"/>
              <a:pathLst>
                <a:path w="2894" h="2215" extrusionOk="0">
                  <a:moveTo>
                    <a:pt x="86" y="0"/>
                  </a:moveTo>
                  <a:cubicBezTo>
                    <a:pt x="70" y="0"/>
                    <a:pt x="53" y="6"/>
                    <a:pt x="39" y="18"/>
                  </a:cubicBezTo>
                  <a:cubicBezTo>
                    <a:pt x="5" y="43"/>
                    <a:pt x="1" y="91"/>
                    <a:pt x="27" y="123"/>
                  </a:cubicBezTo>
                  <a:cubicBezTo>
                    <a:pt x="262" y="416"/>
                    <a:pt x="699" y="837"/>
                    <a:pt x="1024" y="1082"/>
                  </a:cubicBezTo>
                  <a:cubicBezTo>
                    <a:pt x="1168" y="1188"/>
                    <a:pt x="1320" y="1296"/>
                    <a:pt x="1482" y="1407"/>
                  </a:cubicBezTo>
                  <a:cubicBezTo>
                    <a:pt x="1834" y="1647"/>
                    <a:pt x="2245" y="1901"/>
                    <a:pt x="2771" y="2206"/>
                  </a:cubicBezTo>
                  <a:cubicBezTo>
                    <a:pt x="2784" y="2212"/>
                    <a:pt x="2797" y="2215"/>
                    <a:pt x="2809" y="2215"/>
                  </a:cubicBezTo>
                  <a:cubicBezTo>
                    <a:pt x="2835" y="2215"/>
                    <a:pt x="2860" y="2202"/>
                    <a:pt x="2873" y="2178"/>
                  </a:cubicBezTo>
                  <a:cubicBezTo>
                    <a:pt x="2894" y="2142"/>
                    <a:pt x="2882" y="2096"/>
                    <a:pt x="2846" y="2076"/>
                  </a:cubicBezTo>
                  <a:cubicBezTo>
                    <a:pt x="2085" y="1633"/>
                    <a:pt x="1565" y="1301"/>
                    <a:pt x="1113" y="961"/>
                  </a:cubicBezTo>
                  <a:cubicBezTo>
                    <a:pt x="798" y="725"/>
                    <a:pt x="373" y="314"/>
                    <a:pt x="144" y="28"/>
                  </a:cubicBezTo>
                  <a:cubicBezTo>
                    <a:pt x="130" y="10"/>
                    <a:pt x="108" y="0"/>
                    <a:pt x="86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3" name="Google Shape;1263;p8"/>
            <p:cNvSpPr/>
            <p:nvPr/>
          </p:nvSpPr>
          <p:spPr>
            <a:xfrm>
              <a:off x="2065474" y="4482484"/>
              <a:ext cx="184144" cy="120051"/>
            </a:xfrm>
            <a:custGeom>
              <a:avLst/>
              <a:gdLst/>
              <a:ahLst/>
              <a:cxnLst/>
              <a:rect l="l" t="t" r="r" b="b"/>
              <a:pathLst>
                <a:path w="2696" h="1724" extrusionOk="0">
                  <a:moveTo>
                    <a:pt x="2541" y="0"/>
                  </a:moveTo>
                  <a:cubicBezTo>
                    <a:pt x="2142" y="0"/>
                    <a:pt x="1587" y="115"/>
                    <a:pt x="1261" y="270"/>
                  </a:cubicBezTo>
                  <a:cubicBezTo>
                    <a:pt x="865" y="458"/>
                    <a:pt x="325" y="948"/>
                    <a:pt x="17" y="1617"/>
                  </a:cubicBezTo>
                  <a:cubicBezTo>
                    <a:pt x="0" y="1653"/>
                    <a:pt x="12" y="1691"/>
                    <a:pt x="41" y="1712"/>
                  </a:cubicBezTo>
                  <a:lnTo>
                    <a:pt x="51" y="1716"/>
                  </a:lnTo>
                  <a:cubicBezTo>
                    <a:pt x="62" y="1721"/>
                    <a:pt x="73" y="1723"/>
                    <a:pt x="84" y="1723"/>
                  </a:cubicBezTo>
                  <a:cubicBezTo>
                    <a:pt x="112" y="1723"/>
                    <a:pt x="138" y="1708"/>
                    <a:pt x="152" y="1679"/>
                  </a:cubicBezTo>
                  <a:cubicBezTo>
                    <a:pt x="445" y="1044"/>
                    <a:pt x="952" y="582"/>
                    <a:pt x="1325" y="404"/>
                  </a:cubicBezTo>
                  <a:cubicBezTo>
                    <a:pt x="1632" y="258"/>
                    <a:pt x="2159" y="151"/>
                    <a:pt x="2539" y="151"/>
                  </a:cubicBezTo>
                  <a:cubicBezTo>
                    <a:pt x="2565" y="151"/>
                    <a:pt x="2591" y="151"/>
                    <a:pt x="2615" y="152"/>
                  </a:cubicBezTo>
                  <a:cubicBezTo>
                    <a:pt x="2616" y="152"/>
                    <a:pt x="2617" y="152"/>
                    <a:pt x="2618" y="152"/>
                  </a:cubicBezTo>
                  <a:cubicBezTo>
                    <a:pt x="2659" y="152"/>
                    <a:pt x="2691" y="119"/>
                    <a:pt x="2694" y="81"/>
                  </a:cubicBezTo>
                  <a:cubicBezTo>
                    <a:pt x="2695" y="38"/>
                    <a:pt x="2662" y="3"/>
                    <a:pt x="2622" y="2"/>
                  </a:cubicBezTo>
                  <a:cubicBezTo>
                    <a:pt x="2596" y="1"/>
                    <a:pt x="2569" y="0"/>
                    <a:pt x="25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4" name="Google Shape;1264;p8"/>
            <p:cNvSpPr/>
            <p:nvPr/>
          </p:nvSpPr>
          <p:spPr>
            <a:xfrm>
              <a:off x="1994573" y="4237492"/>
              <a:ext cx="56828" cy="244349"/>
            </a:xfrm>
            <a:custGeom>
              <a:avLst/>
              <a:gdLst/>
              <a:ahLst/>
              <a:cxnLst/>
              <a:rect l="l" t="t" r="r" b="b"/>
              <a:pathLst>
                <a:path w="832" h="3509" extrusionOk="0">
                  <a:moveTo>
                    <a:pt x="261" y="1"/>
                  </a:moveTo>
                  <a:cubicBezTo>
                    <a:pt x="226" y="1"/>
                    <a:pt x="194" y="28"/>
                    <a:pt x="187" y="64"/>
                  </a:cubicBezTo>
                  <a:cubicBezTo>
                    <a:pt x="1" y="1216"/>
                    <a:pt x="171" y="2390"/>
                    <a:pt x="680" y="3466"/>
                  </a:cubicBezTo>
                  <a:cubicBezTo>
                    <a:pt x="686" y="3479"/>
                    <a:pt x="693" y="3488"/>
                    <a:pt x="703" y="3495"/>
                  </a:cubicBezTo>
                  <a:cubicBezTo>
                    <a:pt x="716" y="3504"/>
                    <a:pt x="731" y="3508"/>
                    <a:pt x="746" y="3508"/>
                  </a:cubicBezTo>
                  <a:cubicBezTo>
                    <a:pt x="756" y="3508"/>
                    <a:pt x="767" y="3506"/>
                    <a:pt x="778" y="3501"/>
                  </a:cubicBezTo>
                  <a:cubicBezTo>
                    <a:pt x="817" y="3482"/>
                    <a:pt x="832" y="3438"/>
                    <a:pt x="814" y="3400"/>
                  </a:cubicBezTo>
                  <a:cubicBezTo>
                    <a:pt x="319" y="2354"/>
                    <a:pt x="154" y="1209"/>
                    <a:pt x="336" y="88"/>
                  </a:cubicBezTo>
                  <a:cubicBezTo>
                    <a:pt x="343" y="48"/>
                    <a:pt x="314" y="8"/>
                    <a:pt x="273" y="2"/>
                  </a:cubicBezTo>
                  <a:cubicBezTo>
                    <a:pt x="269" y="1"/>
                    <a:pt x="265" y="1"/>
                    <a:pt x="261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5" name="Google Shape;1265;p8"/>
            <p:cNvSpPr/>
            <p:nvPr/>
          </p:nvSpPr>
          <p:spPr>
            <a:xfrm>
              <a:off x="1835148" y="4424892"/>
              <a:ext cx="187559" cy="169561"/>
            </a:xfrm>
            <a:custGeom>
              <a:avLst/>
              <a:gdLst/>
              <a:ahLst/>
              <a:cxnLst/>
              <a:rect l="l" t="t" r="r" b="b"/>
              <a:pathLst>
                <a:path w="2746" h="2435" extrusionOk="0">
                  <a:moveTo>
                    <a:pt x="78" y="1"/>
                  </a:moveTo>
                  <a:cubicBezTo>
                    <a:pt x="39" y="1"/>
                    <a:pt x="7" y="29"/>
                    <a:pt x="4" y="68"/>
                  </a:cubicBezTo>
                  <a:cubicBezTo>
                    <a:pt x="0" y="110"/>
                    <a:pt x="29" y="147"/>
                    <a:pt x="71" y="150"/>
                  </a:cubicBezTo>
                  <a:cubicBezTo>
                    <a:pt x="293" y="173"/>
                    <a:pt x="614" y="317"/>
                    <a:pt x="831" y="449"/>
                  </a:cubicBezTo>
                  <a:cubicBezTo>
                    <a:pt x="1108" y="616"/>
                    <a:pt x="1342" y="788"/>
                    <a:pt x="1654" y="1128"/>
                  </a:cubicBezTo>
                  <a:cubicBezTo>
                    <a:pt x="1943" y="1441"/>
                    <a:pt x="2244" y="1884"/>
                    <a:pt x="2465" y="2209"/>
                  </a:cubicBezTo>
                  <a:cubicBezTo>
                    <a:pt x="2514" y="2279"/>
                    <a:pt x="2558" y="2345"/>
                    <a:pt x="2599" y="2403"/>
                  </a:cubicBezTo>
                  <a:cubicBezTo>
                    <a:pt x="2606" y="2409"/>
                    <a:pt x="2612" y="2416"/>
                    <a:pt x="2619" y="2422"/>
                  </a:cubicBezTo>
                  <a:cubicBezTo>
                    <a:pt x="2632" y="2430"/>
                    <a:pt x="2647" y="2434"/>
                    <a:pt x="2662" y="2434"/>
                  </a:cubicBezTo>
                  <a:cubicBezTo>
                    <a:pt x="2676" y="2434"/>
                    <a:pt x="2691" y="2430"/>
                    <a:pt x="2704" y="2422"/>
                  </a:cubicBezTo>
                  <a:cubicBezTo>
                    <a:pt x="2739" y="2399"/>
                    <a:pt x="2746" y="2351"/>
                    <a:pt x="2722" y="2318"/>
                  </a:cubicBezTo>
                  <a:cubicBezTo>
                    <a:pt x="2682" y="2262"/>
                    <a:pt x="2638" y="2196"/>
                    <a:pt x="2588" y="2125"/>
                  </a:cubicBezTo>
                  <a:cubicBezTo>
                    <a:pt x="2365" y="1797"/>
                    <a:pt x="2059" y="1346"/>
                    <a:pt x="1764" y="1026"/>
                  </a:cubicBezTo>
                  <a:cubicBezTo>
                    <a:pt x="1440" y="673"/>
                    <a:pt x="1195" y="494"/>
                    <a:pt x="908" y="319"/>
                  </a:cubicBezTo>
                  <a:cubicBezTo>
                    <a:pt x="676" y="179"/>
                    <a:pt x="332" y="26"/>
                    <a:pt x="86" y="1"/>
                  </a:cubicBezTo>
                  <a:cubicBezTo>
                    <a:pt x="83" y="1"/>
                    <a:pt x="80" y="1"/>
                    <a:pt x="78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66" name="Google Shape;1266;p8"/>
          <p:cNvGrpSpPr/>
          <p:nvPr/>
        </p:nvGrpSpPr>
        <p:grpSpPr>
          <a:xfrm flipH="1">
            <a:off x="10685262" y="5334842"/>
            <a:ext cx="556997" cy="883813"/>
            <a:chOff x="1296693" y="4078131"/>
            <a:chExt cx="417748" cy="662860"/>
          </a:xfrm>
        </p:grpSpPr>
        <p:sp>
          <p:nvSpPr>
            <p:cNvPr id="1267" name="Google Shape;1267;p8"/>
            <p:cNvSpPr/>
            <p:nvPr/>
          </p:nvSpPr>
          <p:spPr>
            <a:xfrm>
              <a:off x="1482074" y="4131614"/>
              <a:ext cx="149241" cy="234043"/>
            </a:xfrm>
            <a:custGeom>
              <a:avLst/>
              <a:gdLst/>
              <a:ahLst/>
              <a:cxnLst/>
              <a:rect l="l" t="t" r="r" b="b"/>
              <a:pathLst>
                <a:path w="2185" h="3361" extrusionOk="0">
                  <a:moveTo>
                    <a:pt x="1092" y="1"/>
                  </a:moveTo>
                  <a:cubicBezTo>
                    <a:pt x="681" y="1"/>
                    <a:pt x="280" y="260"/>
                    <a:pt x="117" y="637"/>
                  </a:cubicBezTo>
                  <a:cubicBezTo>
                    <a:pt x="2" y="903"/>
                    <a:pt x="0" y="1202"/>
                    <a:pt x="16" y="1492"/>
                  </a:cubicBezTo>
                  <a:cubicBezTo>
                    <a:pt x="53" y="2123"/>
                    <a:pt x="162" y="2753"/>
                    <a:pt x="343" y="3361"/>
                  </a:cubicBezTo>
                  <a:cubicBezTo>
                    <a:pt x="563" y="3345"/>
                    <a:pt x="1054" y="2969"/>
                    <a:pt x="1558" y="2406"/>
                  </a:cubicBezTo>
                  <a:cubicBezTo>
                    <a:pt x="1764" y="2177"/>
                    <a:pt x="1931" y="1909"/>
                    <a:pt x="2041" y="1620"/>
                  </a:cubicBezTo>
                  <a:cubicBezTo>
                    <a:pt x="2150" y="1333"/>
                    <a:pt x="2185" y="1007"/>
                    <a:pt x="2084" y="715"/>
                  </a:cubicBezTo>
                  <a:cubicBezTo>
                    <a:pt x="1947" y="315"/>
                    <a:pt x="1551" y="17"/>
                    <a:pt x="1128" y="1"/>
                  </a:cubicBezTo>
                  <a:cubicBezTo>
                    <a:pt x="1116" y="1"/>
                    <a:pt x="1104" y="1"/>
                    <a:pt x="1092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8"/>
            <p:cNvSpPr/>
            <p:nvPr/>
          </p:nvSpPr>
          <p:spPr>
            <a:xfrm>
              <a:off x="1401337" y="4078131"/>
              <a:ext cx="139815" cy="280768"/>
            </a:xfrm>
            <a:custGeom>
              <a:avLst/>
              <a:gdLst/>
              <a:ahLst/>
              <a:cxnLst/>
              <a:rect l="l" t="t" r="r" b="b"/>
              <a:pathLst>
                <a:path w="2047" h="4032" extrusionOk="0">
                  <a:moveTo>
                    <a:pt x="1001" y="1"/>
                  </a:moveTo>
                  <a:cubicBezTo>
                    <a:pt x="941" y="1"/>
                    <a:pt x="882" y="12"/>
                    <a:pt x="827" y="38"/>
                  </a:cubicBezTo>
                  <a:cubicBezTo>
                    <a:pt x="725" y="84"/>
                    <a:pt x="647" y="172"/>
                    <a:pt x="579" y="261"/>
                  </a:cubicBezTo>
                  <a:cubicBezTo>
                    <a:pt x="184" y="781"/>
                    <a:pt x="0" y="1446"/>
                    <a:pt x="29" y="2097"/>
                  </a:cubicBezTo>
                  <a:cubicBezTo>
                    <a:pt x="59" y="2750"/>
                    <a:pt x="419" y="3643"/>
                    <a:pt x="665" y="3922"/>
                  </a:cubicBezTo>
                  <a:cubicBezTo>
                    <a:pt x="732" y="3997"/>
                    <a:pt x="815" y="4031"/>
                    <a:pt x="900" y="4031"/>
                  </a:cubicBezTo>
                  <a:cubicBezTo>
                    <a:pt x="1046" y="4031"/>
                    <a:pt x="1201" y="3930"/>
                    <a:pt x="1300" y="3763"/>
                  </a:cubicBezTo>
                  <a:cubicBezTo>
                    <a:pt x="1813" y="2899"/>
                    <a:pt x="2046" y="1549"/>
                    <a:pt x="1675" y="618"/>
                  </a:cubicBezTo>
                  <a:cubicBezTo>
                    <a:pt x="1603" y="440"/>
                    <a:pt x="1512" y="264"/>
                    <a:pt x="1364" y="140"/>
                  </a:cubicBezTo>
                  <a:cubicBezTo>
                    <a:pt x="1264" y="55"/>
                    <a:pt x="1131" y="1"/>
                    <a:pt x="1001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8"/>
            <p:cNvSpPr/>
            <p:nvPr/>
          </p:nvSpPr>
          <p:spPr>
            <a:xfrm>
              <a:off x="1433304" y="4096376"/>
              <a:ext cx="29712" cy="244628"/>
            </a:xfrm>
            <a:custGeom>
              <a:avLst/>
              <a:gdLst/>
              <a:ahLst/>
              <a:cxnLst/>
              <a:rect l="l" t="t" r="r" b="b"/>
              <a:pathLst>
                <a:path w="435" h="3513" extrusionOk="0">
                  <a:moveTo>
                    <a:pt x="323" y="1"/>
                  </a:moveTo>
                  <a:cubicBezTo>
                    <a:pt x="277" y="1"/>
                    <a:pt x="236" y="34"/>
                    <a:pt x="226" y="82"/>
                  </a:cubicBezTo>
                  <a:cubicBezTo>
                    <a:pt x="7" y="1175"/>
                    <a:pt x="0" y="2176"/>
                    <a:pt x="206" y="3428"/>
                  </a:cubicBezTo>
                  <a:cubicBezTo>
                    <a:pt x="213" y="3464"/>
                    <a:pt x="239" y="3495"/>
                    <a:pt x="274" y="3507"/>
                  </a:cubicBezTo>
                  <a:cubicBezTo>
                    <a:pt x="286" y="3510"/>
                    <a:pt x="297" y="3512"/>
                    <a:pt x="308" y="3512"/>
                  </a:cubicBezTo>
                  <a:cubicBezTo>
                    <a:pt x="312" y="3512"/>
                    <a:pt x="317" y="3512"/>
                    <a:pt x="321" y="3511"/>
                  </a:cubicBezTo>
                  <a:cubicBezTo>
                    <a:pt x="376" y="3502"/>
                    <a:pt x="414" y="3450"/>
                    <a:pt x="405" y="3394"/>
                  </a:cubicBezTo>
                  <a:cubicBezTo>
                    <a:pt x="201" y="2151"/>
                    <a:pt x="206" y="1204"/>
                    <a:pt x="423" y="121"/>
                  </a:cubicBezTo>
                  <a:cubicBezTo>
                    <a:pt x="434" y="67"/>
                    <a:pt x="399" y="13"/>
                    <a:pt x="344" y="3"/>
                  </a:cubicBezTo>
                  <a:cubicBezTo>
                    <a:pt x="337" y="2"/>
                    <a:pt x="330" y="1"/>
                    <a:pt x="323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0" name="Google Shape;1270;p8"/>
            <p:cNvSpPr/>
            <p:nvPr/>
          </p:nvSpPr>
          <p:spPr>
            <a:xfrm>
              <a:off x="1465407" y="4086348"/>
              <a:ext cx="38523" cy="254655"/>
            </a:xfrm>
            <a:custGeom>
              <a:avLst/>
              <a:gdLst/>
              <a:ahLst/>
              <a:cxnLst/>
              <a:rect l="l" t="t" r="r" b="b"/>
              <a:pathLst>
                <a:path w="564" h="3657" extrusionOk="0">
                  <a:moveTo>
                    <a:pt x="117" y="0"/>
                  </a:moveTo>
                  <a:cubicBezTo>
                    <a:pt x="108" y="0"/>
                    <a:pt x="99" y="2"/>
                    <a:pt x="90" y="4"/>
                  </a:cubicBezTo>
                  <a:cubicBezTo>
                    <a:pt x="34" y="22"/>
                    <a:pt x="5" y="77"/>
                    <a:pt x="20" y="131"/>
                  </a:cubicBezTo>
                  <a:cubicBezTo>
                    <a:pt x="358" y="1298"/>
                    <a:pt x="355" y="2219"/>
                    <a:pt x="15" y="3531"/>
                  </a:cubicBezTo>
                  <a:cubicBezTo>
                    <a:pt x="1" y="3582"/>
                    <a:pt x="30" y="3636"/>
                    <a:pt x="78" y="3652"/>
                  </a:cubicBezTo>
                  <a:cubicBezTo>
                    <a:pt x="81" y="3654"/>
                    <a:pt x="84" y="3654"/>
                    <a:pt x="90" y="3654"/>
                  </a:cubicBezTo>
                  <a:cubicBezTo>
                    <a:pt x="98" y="3656"/>
                    <a:pt x="106" y="3657"/>
                    <a:pt x="114" y="3657"/>
                  </a:cubicBezTo>
                  <a:cubicBezTo>
                    <a:pt x="158" y="3657"/>
                    <a:pt x="200" y="3627"/>
                    <a:pt x="212" y="3581"/>
                  </a:cubicBezTo>
                  <a:cubicBezTo>
                    <a:pt x="562" y="2231"/>
                    <a:pt x="563" y="1279"/>
                    <a:pt x="215" y="74"/>
                  </a:cubicBezTo>
                  <a:cubicBezTo>
                    <a:pt x="202" y="28"/>
                    <a:pt x="161" y="0"/>
                    <a:pt x="117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1" name="Google Shape;1271;p8"/>
            <p:cNvSpPr/>
            <p:nvPr/>
          </p:nvSpPr>
          <p:spPr>
            <a:xfrm>
              <a:off x="1525584" y="4151949"/>
              <a:ext cx="188856" cy="237873"/>
            </a:xfrm>
            <a:custGeom>
              <a:avLst/>
              <a:gdLst/>
              <a:ahLst/>
              <a:cxnLst/>
              <a:rect l="l" t="t" r="r" b="b"/>
              <a:pathLst>
                <a:path w="2765" h="3416" extrusionOk="0">
                  <a:moveTo>
                    <a:pt x="2242" y="0"/>
                  </a:moveTo>
                  <a:cubicBezTo>
                    <a:pt x="2235" y="0"/>
                    <a:pt x="2227" y="0"/>
                    <a:pt x="2220" y="1"/>
                  </a:cubicBezTo>
                  <a:cubicBezTo>
                    <a:pt x="2026" y="7"/>
                    <a:pt x="1847" y="90"/>
                    <a:pt x="1680" y="189"/>
                  </a:cubicBezTo>
                  <a:cubicBezTo>
                    <a:pt x="813" y="693"/>
                    <a:pt x="165" y="1900"/>
                    <a:pt x="35" y="2894"/>
                  </a:cubicBezTo>
                  <a:cubicBezTo>
                    <a:pt x="0" y="3173"/>
                    <a:pt x="138" y="3416"/>
                    <a:pt x="373" y="3416"/>
                  </a:cubicBezTo>
                  <a:cubicBezTo>
                    <a:pt x="394" y="3416"/>
                    <a:pt x="416" y="3414"/>
                    <a:pt x="439" y="3410"/>
                  </a:cubicBezTo>
                  <a:cubicBezTo>
                    <a:pt x="803" y="3344"/>
                    <a:pt x="1638" y="2862"/>
                    <a:pt x="2064" y="2366"/>
                  </a:cubicBezTo>
                  <a:cubicBezTo>
                    <a:pt x="2488" y="1872"/>
                    <a:pt x="2753" y="1232"/>
                    <a:pt x="2762" y="581"/>
                  </a:cubicBezTo>
                  <a:cubicBezTo>
                    <a:pt x="2765" y="467"/>
                    <a:pt x="2758" y="352"/>
                    <a:pt x="2707" y="253"/>
                  </a:cubicBezTo>
                  <a:cubicBezTo>
                    <a:pt x="2622" y="88"/>
                    <a:pt x="2428" y="0"/>
                    <a:pt x="2242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8"/>
            <p:cNvSpPr/>
            <p:nvPr/>
          </p:nvSpPr>
          <p:spPr>
            <a:xfrm>
              <a:off x="1552223" y="4181754"/>
              <a:ext cx="153886" cy="196301"/>
            </a:xfrm>
            <a:custGeom>
              <a:avLst/>
              <a:gdLst/>
              <a:ahLst/>
              <a:cxnLst/>
              <a:rect l="l" t="t" r="r" b="b"/>
              <a:pathLst>
                <a:path w="2253" h="2819" extrusionOk="0">
                  <a:moveTo>
                    <a:pt x="2141" y="0"/>
                  </a:moveTo>
                  <a:cubicBezTo>
                    <a:pt x="2103" y="0"/>
                    <a:pt x="2067" y="21"/>
                    <a:pt x="2048" y="55"/>
                  </a:cubicBezTo>
                  <a:cubicBezTo>
                    <a:pt x="1553" y="1042"/>
                    <a:pt x="971" y="1792"/>
                    <a:pt x="44" y="2645"/>
                  </a:cubicBezTo>
                  <a:cubicBezTo>
                    <a:pt x="5" y="2683"/>
                    <a:pt x="1" y="2747"/>
                    <a:pt x="39" y="2786"/>
                  </a:cubicBezTo>
                  <a:cubicBezTo>
                    <a:pt x="52" y="2799"/>
                    <a:pt x="66" y="2808"/>
                    <a:pt x="81" y="2814"/>
                  </a:cubicBezTo>
                  <a:cubicBezTo>
                    <a:pt x="91" y="2817"/>
                    <a:pt x="101" y="2818"/>
                    <a:pt x="111" y="2818"/>
                  </a:cubicBezTo>
                  <a:cubicBezTo>
                    <a:pt x="137" y="2818"/>
                    <a:pt x="162" y="2809"/>
                    <a:pt x="181" y="2791"/>
                  </a:cubicBezTo>
                  <a:cubicBezTo>
                    <a:pt x="1114" y="1932"/>
                    <a:pt x="1728" y="1139"/>
                    <a:pt x="2229" y="146"/>
                  </a:cubicBezTo>
                  <a:cubicBezTo>
                    <a:pt x="2252" y="96"/>
                    <a:pt x="2232" y="36"/>
                    <a:pt x="2184" y="10"/>
                  </a:cubicBezTo>
                  <a:cubicBezTo>
                    <a:pt x="2170" y="3"/>
                    <a:pt x="2155" y="0"/>
                    <a:pt x="21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8"/>
            <p:cNvSpPr/>
            <p:nvPr/>
          </p:nvSpPr>
          <p:spPr>
            <a:xfrm>
              <a:off x="1537196" y="4162673"/>
              <a:ext cx="160852" cy="203822"/>
            </a:xfrm>
            <a:custGeom>
              <a:avLst/>
              <a:gdLst/>
              <a:ahLst/>
              <a:cxnLst/>
              <a:rect l="l" t="t" r="r" b="b"/>
              <a:pathLst>
                <a:path w="2355" h="2927" extrusionOk="0">
                  <a:moveTo>
                    <a:pt x="2239" y="1"/>
                  </a:moveTo>
                  <a:cubicBezTo>
                    <a:pt x="2219" y="1"/>
                    <a:pt x="2199" y="7"/>
                    <a:pt x="2181" y="20"/>
                  </a:cubicBezTo>
                  <a:cubicBezTo>
                    <a:pt x="1165" y="755"/>
                    <a:pt x="578" y="1502"/>
                    <a:pt x="22" y="2783"/>
                  </a:cubicBezTo>
                  <a:cubicBezTo>
                    <a:pt x="1" y="2834"/>
                    <a:pt x="24" y="2894"/>
                    <a:pt x="75" y="2916"/>
                  </a:cubicBezTo>
                  <a:cubicBezTo>
                    <a:pt x="76" y="2919"/>
                    <a:pt x="81" y="2920"/>
                    <a:pt x="82" y="2920"/>
                  </a:cubicBezTo>
                  <a:cubicBezTo>
                    <a:pt x="94" y="2924"/>
                    <a:pt x="105" y="2926"/>
                    <a:pt x="116" y="2926"/>
                  </a:cubicBezTo>
                  <a:cubicBezTo>
                    <a:pt x="156" y="2926"/>
                    <a:pt x="192" y="2903"/>
                    <a:pt x="206" y="2864"/>
                  </a:cubicBezTo>
                  <a:cubicBezTo>
                    <a:pt x="747" y="1619"/>
                    <a:pt x="1314" y="893"/>
                    <a:pt x="2299" y="182"/>
                  </a:cubicBezTo>
                  <a:cubicBezTo>
                    <a:pt x="2343" y="150"/>
                    <a:pt x="2354" y="87"/>
                    <a:pt x="2321" y="42"/>
                  </a:cubicBezTo>
                  <a:cubicBezTo>
                    <a:pt x="2301" y="16"/>
                    <a:pt x="2271" y="1"/>
                    <a:pt x="2239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8"/>
            <p:cNvSpPr/>
            <p:nvPr/>
          </p:nvSpPr>
          <p:spPr>
            <a:xfrm>
              <a:off x="1420735" y="4255920"/>
              <a:ext cx="201561" cy="154659"/>
            </a:xfrm>
            <a:custGeom>
              <a:avLst/>
              <a:gdLst/>
              <a:ahLst/>
              <a:cxnLst/>
              <a:rect l="l" t="t" r="r" b="b"/>
              <a:pathLst>
                <a:path w="2951" h="2221" extrusionOk="0">
                  <a:moveTo>
                    <a:pt x="1559" y="0"/>
                  </a:moveTo>
                  <a:cubicBezTo>
                    <a:pt x="1426" y="0"/>
                    <a:pt x="1313" y="58"/>
                    <a:pt x="1210" y="160"/>
                  </a:cubicBezTo>
                  <a:cubicBezTo>
                    <a:pt x="978" y="394"/>
                    <a:pt x="1016" y="815"/>
                    <a:pt x="1016" y="815"/>
                  </a:cubicBezTo>
                  <a:cubicBezTo>
                    <a:pt x="1016" y="815"/>
                    <a:pt x="914" y="430"/>
                    <a:pt x="796" y="299"/>
                  </a:cubicBezTo>
                  <a:cubicBezTo>
                    <a:pt x="718" y="211"/>
                    <a:pt x="608" y="156"/>
                    <a:pt x="494" y="156"/>
                  </a:cubicBezTo>
                  <a:cubicBezTo>
                    <a:pt x="438" y="156"/>
                    <a:pt x="381" y="169"/>
                    <a:pt x="327" y="198"/>
                  </a:cubicBezTo>
                  <a:cubicBezTo>
                    <a:pt x="88" y="328"/>
                    <a:pt x="0" y="528"/>
                    <a:pt x="67" y="815"/>
                  </a:cubicBezTo>
                  <a:cubicBezTo>
                    <a:pt x="174" y="1264"/>
                    <a:pt x="525" y="1791"/>
                    <a:pt x="678" y="1925"/>
                  </a:cubicBezTo>
                  <a:cubicBezTo>
                    <a:pt x="898" y="2119"/>
                    <a:pt x="1084" y="2221"/>
                    <a:pt x="1318" y="2221"/>
                  </a:cubicBezTo>
                  <a:cubicBezTo>
                    <a:pt x="1424" y="2221"/>
                    <a:pt x="1539" y="2200"/>
                    <a:pt x="1672" y="2157"/>
                  </a:cubicBezTo>
                  <a:cubicBezTo>
                    <a:pt x="1872" y="2093"/>
                    <a:pt x="2173" y="1938"/>
                    <a:pt x="2488" y="1750"/>
                  </a:cubicBezTo>
                  <a:cubicBezTo>
                    <a:pt x="2844" y="1539"/>
                    <a:pt x="2950" y="1299"/>
                    <a:pt x="2848" y="1092"/>
                  </a:cubicBezTo>
                  <a:cubicBezTo>
                    <a:pt x="2770" y="934"/>
                    <a:pt x="2606" y="855"/>
                    <a:pt x="2435" y="855"/>
                  </a:cubicBezTo>
                  <a:cubicBezTo>
                    <a:pt x="2409" y="855"/>
                    <a:pt x="2383" y="856"/>
                    <a:pt x="2357" y="860"/>
                  </a:cubicBezTo>
                  <a:cubicBezTo>
                    <a:pt x="2106" y="895"/>
                    <a:pt x="1898" y="1118"/>
                    <a:pt x="1898" y="1118"/>
                  </a:cubicBezTo>
                  <a:cubicBezTo>
                    <a:pt x="1898" y="1118"/>
                    <a:pt x="2047" y="926"/>
                    <a:pt x="2108" y="655"/>
                  </a:cubicBezTo>
                  <a:cubicBezTo>
                    <a:pt x="2203" y="246"/>
                    <a:pt x="1924" y="96"/>
                    <a:pt x="1738" y="32"/>
                  </a:cubicBezTo>
                  <a:cubicBezTo>
                    <a:pt x="1674" y="11"/>
                    <a:pt x="1615" y="0"/>
                    <a:pt x="155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5" name="Google Shape;1275;p8"/>
            <p:cNvSpPr/>
            <p:nvPr/>
          </p:nvSpPr>
          <p:spPr>
            <a:xfrm>
              <a:off x="1296693" y="4422777"/>
              <a:ext cx="165087" cy="250477"/>
            </a:xfrm>
            <a:custGeom>
              <a:avLst/>
              <a:gdLst/>
              <a:ahLst/>
              <a:cxnLst/>
              <a:rect l="l" t="t" r="r" b="b"/>
              <a:pathLst>
                <a:path w="2417" h="3597" extrusionOk="0">
                  <a:moveTo>
                    <a:pt x="1" y="0"/>
                  </a:moveTo>
                  <a:lnTo>
                    <a:pt x="1" y="0"/>
                  </a:lnTo>
                  <a:cubicBezTo>
                    <a:pt x="260" y="1465"/>
                    <a:pt x="1161" y="2803"/>
                    <a:pt x="2417" y="3597"/>
                  </a:cubicBezTo>
                  <a:cubicBezTo>
                    <a:pt x="1873" y="2249"/>
                    <a:pt x="1044" y="101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6" name="Google Shape;1276;p8"/>
            <p:cNvSpPr/>
            <p:nvPr/>
          </p:nvSpPr>
          <p:spPr>
            <a:xfrm rot="350661">
              <a:off x="1464139" y="4451163"/>
              <a:ext cx="105937" cy="193104"/>
            </a:xfrm>
            <a:custGeom>
              <a:avLst/>
              <a:gdLst/>
              <a:ahLst/>
              <a:cxnLst/>
              <a:rect l="l" t="t" r="r" b="b"/>
              <a:pathLst>
                <a:path w="1551" h="2773" extrusionOk="0">
                  <a:moveTo>
                    <a:pt x="1410" y="1"/>
                  </a:moveTo>
                  <a:lnTo>
                    <a:pt x="1410" y="1"/>
                  </a:lnTo>
                  <a:cubicBezTo>
                    <a:pt x="996" y="827"/>
                    <a:pt x="584" y="1650"/>
                    <a:pt x="171" y="2475"/>
                  </a:cubicBezTo>
                  <a:lnTo>
                    <a:pt x="113" y="2634"/>
                  </a:lnTo>
                  <a:lnTo>
                    <a:pt x="27" y="2364"/>
                  </a:lnTo>
                  <a:cubicBezTo>
                    <a:pt x="18" y="2359"/>
                    <a:pt x="11" y="2353"/>
                    <a:pt x="1" y="2347"/>
                  </a:cubicBezTo>
                  <a:lnTo>
                    <a:pt x="1" y="2347"/>
                  </a:lnTo>
                  <a:cubicBezTo>
                    <a:pt x="40" y="2442"/>
                    <a:pt x="78" y="2539"/>
                    <a:pt x="113" y="2636"/>
                  </a:cubicBezTo>
                  <a:lnTo>
                    <a:pt x="64" y="2773"/>
                  </a:lnTo>
                  <a:cubicBezTo>
                    <a:pt x="492" y="2434"/>
                    <a:pt x="890" y="2048"/>
                    <a:pt x="1158" y="1575"/>
                  </a:cubicBezTo>
                  <a:cubicBezTo>
                    <a:pt x="1426" y="1099"/>
                    <a:pt x="1550" y="528"/>
                    <a:pt x="141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8"/>
            <p:cNvSpPr/>
            <p:nvPr/>
          </p:nvSpPr>
          <p:spPr>
            <a:xfrm>
              <a:off x="1545386" y="4171075"/>
              <a:ext cx="21242" cy="37185"/>
            </a:xfrm>
            <a:custGeom>
              <a:avLst/>
              <a:gdLst/>
              <a:ahLst/>
              <a:cxnLst/>
              <a:rect l="l" t="t" r="r" b="b"/>
              <a:pathLst>
                <a:path w="311" h="534" extrusionOk="0">
                  <a:moveTo>
                    <a:pt x="196" y="1"/>
                  </a:moveTo>
                  <a:cubicBezTo>
                    <a:pt x="166" y="1"/>
                    <a:pt x="136" y="15"/>
                    <a:pt x="114" y="47"/>
                  </a:cubicBezTo>
                  <a:cubicBezTo>
                    <a:pt x="66" y="116"/>
                    <a:pt x="41" y="206"/>
                    <a:pt x="22" y="286"/>
                  </a:cubicBezTo>
                  <a:cubicBezTo>
                    <a:pt x="6" y="366"/>
                    <a:pt x="0" y="441"/>
                    <a:pt x="53" y="508"/>
                  </a:cubicBezTo>
                  <a:cubicBezTo>
                    <a:pt x="65" y="525"/>
                    <a:pt x="80" y="534"/>
                    <a:pt x="97" y="534"/>
                  </a:cubicBezTo>
                  <a:cubicBezTo>
                    <a:pt x="106" y="534"/>
                    <a:pt x="116" y="532"/>
                    <a:pt x="126" y="527"/>
                  </a:cubicBezTo>
                  <a:cubicBezTo>
                    <a:pt x="264" y="464"/>
                    <a:pt x="311" y="232"/>
                    <a:pt x="293" y="94"/>
                  </a:cubicBezTo>
                  <a:cubicBezTo>
                    <a:pt x="287" y="36"/>
                    <a:pt x="242" y="1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8"/>
            <p:cNvSpPr/>
            <p:nvPr/>
          </p:nvSpPr>
          <p:spPr>
            <a:xfrm>
              <a:off x="1570842" y="4158162"/>
              <a:ext cx="19466" cy="28411"/>
            </a:xfrm>
            <a:custGeom>
              <a:avLst/>
              <a:gdLst/>
              <a:ahLst/>
              <a:cxnLst/>
              <a:rect l="l" t="t" r="r" b="b"/>
              <a:pathLst>
                <a:path w="285" h="408" extrusionOk="0">
                  <a:moveTo>
                    <a:pt x="196" y="0"/>
                  </a:moveTo>
                  <a:cubicBezTo>
                    <a:pt x="176" y="0"/>
                    <a:pt x="155" y="7"/>
                    <a:pt x="139" y="20"/>
                  </a:cubicBezTo>
                  <a:cubicBezTo>
                    <a:pt x="94" y="59"/>
                    <a:pt x="59" y="103"/>
                    <a:pt x="35" y="158"/>
                  </a:cubicBezTo>
                  <a:cubicBezTo>
                    <a:pt x="22" y="186"/>
                    <a:pt x="12" y="215"/>
                    <a:pt x="6" y="244"/>
                  </a:cubicBezTo>
                  <a:cubicBezTo>
                    <a:pt x="0" y="272"/>
                    <a:pt x="0" y="300"/>
                    <a:pt x="12" y="325"/>
                  </a:cubicBezTo>
                  <a:cubicBezTo>
                    <a:pt x="15" y="336"/>
                    <a:pt x="21" y="345"/>
                    <a:pt x="28" y="352"/>
                  </a:cubicBezTo>
                  <a:cubicBezTo>
                    <a:pt x="35" y="361"/>
                    <a:pt x="39" y="365"/>
                    <a:pt x="38" y="365"/>
                  </a:cubicBezTo>
                  <a:cubicBezTo>
                    <a:pt x="38" y="365"/>
                    <a:pt x="37" y="364"/>
                    <a:pt x="34" y="361"/>
                  </a:cubicBezTo>
                  <a:lnTo>
                    <a:pt x="34" y="361"/>
                  </a:lnTo>
                  <a:cubicBezTo>
                    <a:pt x="51" y="388"/>
                    <a:pt x="81" y="408"/>
                    <a:pt x="113" y="408"/>
                  </a:cubicBezTo>
                  <a:cubicBezTo>
                    <a:pt x="121" y="408"/>
                    <a:pt x="129" y="406"/>
                    <a:pt x="137" y="403"/>
                  </a:cubicBezTo>
                  <a:cubicBezTo>
                    <a:pt x="172" y="390"/>
                    <a:pt x="200" y="381"/>
                    <a:pt x="223" y="352"/>
                  </a:cubicBezTo>
                  <a:cubicBezTo>
                    <a:pt x="245" y="325"/>
                    <a:pt x="260" y="279"/>
                    <a:pt x="268" y="244"/>
                  </a:cubicBezTo>
                  <a:cubicBezTo>
                    <a:pt x="285" y="177"/>
                    <a:pt x="283" y="118"/>
                    <a:pt x="267" y="52"/>
                  </a:cubicBezTo>
                  <a:cubicBezTo>
                    <a:pt x="259" y="17"/>
                    <a:pt x="228" y="0"/>
                    <a:pt x="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8"/>
            <p:cNvSpPr/>
            <p:nvPr/>
          </p:nvSpPr>
          <p:spPr>
            <a:xfrm rot="487005" flipH="1">
              <a:off x="1446104" y="4368547"/>
              <a:ext cx="43856" cy="371208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80" name="Google Shape;1280;p8"/>
          <p:cNvGrpSpPr/>
          <p:nvPr/>
        </p:nvGrpSpPr>
        <p:grpSpPr>
          <a:xfrm>
            <a:off x="1895177" y="5486601"/>
            <a:ext cx="630947" cy="693209"/>
            <a:chOff x="1799697" y="4222450"/>
            <a:chExt cx="473210" cy="519907"/>
          </a:xfrm>
        </p:grpSpPr>
        <p:sp>
          <p:nvSpPr>
            <p:cNvPr id="1281" name="Google Shape;1281;p8"/>
            <p:cNvSpPr/>
            <p:nvPr/>
          </p:nvSpPr>
          <p:spPr>
            <a:xfrm>
              <a:off x="1799697" y="4414446"/>
              <a:ext cx="247323" cy="202499"/>
            </a:xfrm>
            <a:custGeom>
              <a:avLst/>
              <a:gdLst/>
              <a:ahLst/>
              <a:cxnLst/>
              <a:rect l="l" t="t" r="r" b="b"/>
              <a:pathLst>
                <a:path w="3621" h="2908" extrusionOk="0">
                  <a:moveTo>
                    <a:pt x="665" y="0"/>
                  </a:moveTo>
                  <a:cubicBezTo>
                    <a:pt x="444" y="0"/>
                    <a:pt x="292" y="59"/>
                    <a:pt x="177" y="182"/>
                  </a:cubicBezTo>
                  <a:cubicBezTo>
                    <a:pt x="0" y="371"/>
                    <a:pt x="13" y="699"/>
                    <a:pt x="212" y="1062"/>
                  </a:cubicBezTo>
                  <a:cubicBezTo>
                    <a:pt x="410" y="1421"/>
                    <a:pt x="736" y="1762"/>
                    <a:pt x="1157" y="2047"/>
                  </a:cubicBezTo>
                  <a:cubicBezTo>
                    <a:pt x="1328" y="2164"/>
                    <a:pt x="1514" y="2269"/>
                    <a:pt x="1710" y="2364"/>
                  </a:cubicBezTo>
                  <a:cubicBezTo>
                    <a:pt x="2275" y="2637"/>
                    <a:pt x="2973" y="2844"/>
                    <a:pt x="3533" y="2907"/>
                  </a:cubicBezTo>
                  <a:cubicBezTo>
                    <a:pt x="3536" y="2907"/>
                    <a:pt x="3539" y="2908"/>
                    <a:pt x="3541" y="2908"/>
                  </a:cubicBezTo>
                  <a:cubicBezTo>
                    <a:pt x="3566" y="2908"/>
                    <a:pt x="3587" y="2896"/>
                    <a:pt x="3600" y="2878"/>
                  </a:cubicBezTo>
                  <a:cubicBezTo>
                    <a:pt x="3616" y="2856"/>
                    <a:pt x="3620" y="2828"/>
                    <a:pt x="3609" y="2804"/>
                  </a:cubicBezTo>
                  <a:cubicBezTo>
                    <a:pt x="3211" y="1861"/>
                    <a:pt x="2723" y="1182"/>
                    <a:pt x="1976" y="526"/>
                  </a:cubicBezTo>
                  <a:cubicBezTo>
                    <a:pt x="1924" y="481"/>
                    <a:pt x="1863" y="432"/>
                    <a:pt x="1791" y="384"/>
                  </a:cubicBezTo>
                  <a:cubicBezTo>
                    <a:pt x="1544" y="217"/>
                    <a:pt x="1252" y="81"/>
                    <a:pt x="1050" y="43"/>
                  </a:cubicBezTo>
                  <a:cubicBezTo>
                    <a:pt x="901" y="15"/>
                    <a:pt x="775" y="0"/>
                    <a:pt x="66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8"/>
            <p:cNvSpPr/>
            <p:nvPr/>
          </p:nvSpPr>
          <p:spPr>
            <a:xfrm>
              <a:off x="2043206" y="4464795"/>
              <a:ext cx="229701" cy="151735"/>
            </a:xfrm>
            <a:custGeom>
              <a:avLst/>
              <a:gdLst/>
              <a:ahLst/>
              <a:cxnLst/>
              <a:rect l="l" t="t" r="r" b="b"/>
              <a:pathLst>
                <a:path w="3363" h="2179" extrusionOk="0">
                  <a:moveTo>
                    <a:pt x="2500" y="1"/>
                  </a:moveTo>
                  <a:cubicBezTo>
                    <a:pt x="2359" y="1"/>
                    <a:pt x="2227" y="17"/>
                    <a:pt x="2129" y="43"/>
                  </a:cubicBezTo>
                  <a:cubicBezTo>
                    <a:pt x="1726" y="151"/>
                    <a:pt x="1297" y="284"/>
                    <a:pt x="902" y="614"/>
                  </a:cubicBezTo>
                  <a:cubicBezTo>
                    <a:pt x="532" y="926"/>
                    <a:pt x="83" y="1579"/>
                    <a:pt x="4" y="2085"/>
                  </a:cubicBezTo>
                  <a:cubicBezTo>
                    <a:pt x="0" y="2107"/>
                    <a:pt x="6" y="2127"/>
                    <a:pt x="20" y="2143"/>
                  </a:cubicBezTo>
                  <a:cubicBezTo>
                    <a:pt x="26" y="2148"/>
                    <a:pt x="32" y="2152"/>
                    <a:pt x="36" y="2156"/>
                  </a:cubicBezTo>
                  <a:cubicBezTo>
                    <a:pt x="48" y="2164"/>
                    <a:pt x="61" y="2170"/>
                    <a:pt x="76" y="2170"/>
                  </a:cubicBezTo>
                  <a:cubicBezTo>
                    <a:pt x="199" y="2175"/>
                    <a:pt x="317" y="2178"/>
                    <a:pt x="432" y="2178"/>
                  </a:cubicBezTo>
                  <a:cubicBezTo>
                    <a:pt x="1088" y="2178"/>
                    <a:pt x="1601" y="2082"/>
                    <a:pt x="1992" y="1887"/>
                  </a:cubicBezTo>
                  <a:cubicBezTo>
                    <a:pt x="2548" y="1608"/>
                    <a:pt x="3187" y="1155"/>
                    <a:pt x="3319" y="718"/>
                  </a:cubicBezTo>
                  <a:cubicBezTo>
                    <a:pt x="3362" y="572"/>
                    <a:pt x="3348" y="435"/>
                    <a:pt x="3276" y="313"/>
                  </a:cubicBezTo>
                  <a:cubicBezTo>
                    <a:pt x="3241" y="252"/>
                    <a:pt x="3190" y="198"/>
                    <a:pt x="3125" y="154"/>
                  </a:cubicBezTo>
                  <a:cubicBezTo>
                    <a:pt x="2959" y="41"/>
                    <a:pt x="2719" y="1"/>
                    <a:pt x="250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8"/>
            <p:cNvSpPr/>
            <p:nvPr/>
          </p:nvSpPr>
          <p:spPr>
            <a:xfrm>
              <a:off x="2019504" y="4414376"/>
              <a:ext cx="43850" cy="327981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4" name="Google Shape;1284;p8"/>
            <p:cNvSpPr/>
            <p:nvPr/>
          </p:nvSpPr>
          <p:spPr>
            <a:xfrm>
              <a:off x="1964997" y="4222450"/>
              <a:ext cx="153066" cy="272273"/>
            </a:xfrm>
            <a:custGeom>
              <a:avLst/>
              <a:gdLst/>
              <a:ahLst/>
              <a:cxnLst/>
              <a:rect l="l" t="t" r="r" b="b"/>
              <a:pathLst>
                <a:path w="2241" h="3910" extrusionOk="0">
                  <a:moveTo>
                    <a:pt x="1035" y="1"/>
                  </a:moveTo>
                  <a:cubicBezTo>
                    <a:pt x="974" y="1"/>
                    <a:pt x="913" y="10"/>
                    <a:pt x="854" y="27"/>
                  </a:cubicBezTo>
                  <a:cubicBezTo>
                    <a:pt x="443" y="148"/>
                    <a:pt x="160" y="725"/>
                    <a:pt x="115" y="1095"/>
                  </a:cubicBezTo>
                  <a:cubicBezTo>
                    <a:pt x="1" y="2000"/>
                    <a:pt x="329" y="2939"/>
                    <a:pt x="1085" y="3882"/>
                  </a:cubicBezTo>
                  <a:cubicBezTo>
                    <a:pt x="1093" y="3888"/>
                    <a:pt x="1098" y="3892"/>
                    <a:pt x="1104" y="3896"/>
                  </a:cubicBezTo>
                  <a:cubicBezTo>
                    <a:pt x="1114" y="3904"/>
                    <a:pt x="1129" y="3909"/>
                    <a:pt x="1144" y="3909"/>
                  </a:cubicBezTo>
                  <a:cubicBezTo>
                    <a:pt x="1165" y="3909"/>
                    <a:pt x="1187" y="3901"/>
                    <a:pt x="1202" y="3885"/>
                  </a:cubicBezTo>
                  <a:cubicBezTo>
                    <a:pt x="1648" y="3386"/>
                    <a:pt x="1945" y="2867"/>
                    <a:pt x="2081" y="2335"/>
                  </a:cubicBezTo>
                  <a:cubicBezTo>
                    <a:pt x="2241" y="1710"/>
                    <a:pt x="2165" y="1067"/>
                    <a:pt x="1877" y="573"/>
                  </a:cubicBezTo>
                  <a:cubicBezTo>
                    <a:pt x="1778" y="404"/>
                    <a:pt x="1639" y="256"/>
                    <a:pt x="1488" y="154"/>
                  </a:cubicBezTo>
                  <a:cubicBezTo>
                    <a:pt x="1340" y="52"/>
                    <a:pt x="1185" y="1"/>
                    <a:pt x="103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5" name="Google Shape;1285;p8"/>
            <p:cNvSpPr/>
            <p:nvPr/>
          </p:nvSpPr>
          <p:spPr>
            <a:xfrm>
              <a:off x="2039723" y="4245988"/>
              <a:ext cx="54369" cy="235854"/>
            </a:xfrm>
            <a:custGeom>
              <a:avLst/>
              <a:gdLst/>
              <a:ahLst/>
              <a:cxnLst/>
              <a:rect l="l" t="t" r="r" b="b"/>
              <a:pathLst>
                <a:path w="796" h="3387" extrusionOk="0">
                  <a:moveTo>
                    <a:pt x="378" y="0"/>
                  </a:moveTo>
                  <a:cubicBezTo>
                    <a:pt x="369" y="0"/>
                    <a:pt x="359" y="2"/>
                    <a:pt x="350" y="5"/>
                  </a:cubicBezTo>
                  <a:cubicBezTo>
                    <a:pt x="312" y="21"/>
                    <a:pt x="294" y="65"/>
                    <a:pt x="309" y="103"/>
                  </a:cubicBezTo>
                  <a:cubicBezTo>
                    <a:pt x="564" y="728"/>
                    <a:pt x="644" y="1292"/>
                    <a:pt x="552" y="1828"/>
                  </a:cubicBezTo>
                  <a:cubicBezTo>
                    <a:pt x="462" y="2362"/>
                    <a:pt x="230" y="2859"/>
                    <a:pt x="15" y="3277"/>
                  </a:cubicBezTo>
                  <a:cubicBezTo>
                    <a:pt x="0" y="3311"/>
                    <a:pt x="12" y="3353"/>
                    <a:pt x="42" y="3373"/>
                  </a:cubicBezTo>
                  <a:cubicBezTo>
                    <a:pt x="44" y="3375"/>
                    <a:pt x="48" y="3376"/>
                    <a:pt x="50" y="3379"/>
                  </a:cubicBezTo>
                  <a:cubicBezTo>
                    <a:pt x="60" y="3384"/>
                    <a:pt x="71" y="3386"/>
                    <a:pt x="82" y="3386"/>
                  </a:cubicBezTo>
                  <a:cubicBezTo>
                    <a:pt x="110" y="3386"/>
                    <a:pt x="137" y="3372"/>
                    <a:pt x="150" y="3346"/>
                  </a:cubicBezTo>
                  <a:cubicBezTo>
                    <a:pt x="370" y="2917"/>
                    <a:pt x="608" y="2407"/>
                    <a:pt x="702" y="1853"/>
                  </a:cubicBezTo>
                  <a:cubicBezTo>
                    <a:pt x="796" y="1291"/>
                    <a:pt x="714" y="699"/>
                    <a:pt x="449" y="46"/>
                  </a:cubicBezTo>
                  <a:cubicBezTo>
                    <a:pt x="437" y="17"/>
                    <a:pt x="408" y="0"/>
                    <a:pt x="378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6" name="Google Shape;1286;p8"/>
            <p:cNvSpPr/>
            <p:nvPr/>
          </p:nvSpPr>
          <p:spPr>
            <a:xfrm>
              <a:off x="2065884" y="4510827"/>
              <a:ext cx="192408" cy="92545"/>
            </a:xfrm>
            <a:custGeom>
              <a:avLst/>
              <a:gdLst/>
              <a:ahLst/>
              <a:cxnLst/>
              <a:rect l="l" t="t" r="r" b="b"/>
              <a:pathLst>
                <a:path w="2817" h="1329" extrusionOk="0">
                  <a:moveTo>
                    <a:pt x="2732" y="0"/>
                  </a:moveTo>
                  <a:cubicBezTo>
                    <a:pt x="2709" y="0"/>
                    <a:pt x="2687" y="10"/>
                    <a:pt x="2673" y="29"/>
                  </a:cubicBezTo>
                  <a:cubicBezTo>
                    <a:pt x="2440" y="327"/>
                    <a:pt x="1861" y="701"/>
                    <a:pt x="1468" y="866"/>
                  </a:cubicBezTo>
                  <a:cubicBezTo>
                    <a:pt x="1023" y="1049"/>
                    <a:pt x="446" y="1154"/>
                    <a:pt x="73" y="1179"/>
                  </a:cubicBezTo>
                  <a:cubicBezTo>
                    <a:pt x="31" y="1181"/>
                    <a:pt x="0" y="1217"/>
                    <a:pt x="2" y="1256"/>
                  </a:cubicBezTo>
                  <a:cubicBezTo>
                    <a:pt x="3" y="1283"/>
                    <a:pt x="16" y="1303"/>
                    <a:pt x="35" y="1315"/>
                  </a:cubicBezTo>
                  <a:cubicBezTo>
                    <a:pt x="45" y="1324"/>
                    <a:pt x="60" y="1328"/>
                    <a:pt x="75" y="1328"/>
                  </a:cubicBezTo>
                  <a:cubicBezTo>
                    <a:pt x="78" y="1328"/>
                    <a:pt x="80" y="1328"/>
                    <a:pt x="82" y="1328"/>
                  </a:cubicBezTo>
                  <a:cubicBezTo>
                    <a:pt x="440" y="1306"/>
                    <a:pt x="1035" y="1208"/>
                    <a:pt x="1526" y="1004"/>
                  </a:cubicBezTo>
                  <a:cubicBezTo>
                    <a:pt x="1937" y="834"/>
                    <a:pt x="2536" y="448"/>
                    <a:pt x="2791" y="123"/>
                  </a:cubicBezTo>
                  <a:cubicBezTo>
                    <a:pt x="2816" y="89"/>
                    <a:pt x="2812" y="42"/>
                    <a:pt x="2778" y="16"/>
                  </a:cubicBezTo>
                  <a:cubicBezTo>
                    <a:pt x="2765" y="6"/>
                    <a:pt x="2748" y="0"/>
                    <a:pt x="2732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7" name="Google Shape;1287;p8"/>
            <p:cNvSpPr/>
            <p:nvPr/>
          </p:nvSpPr>
          <p:spPr>
            <a:xfrm>
              <a:off x="1821555" y="4457274"/>
              <a:ext cx="201151" cy="136972"/>
            </a:xfrm>
            <a:custGeom>
              <a:avLst/>
              <a:gdLst/>
              <a:ahLst/>
              <a:cxnLst/>
              <a:rect l="l" t="t" r="r" b="b"/>
              <a:pathLst>
                <a:path w="2945" h="1967" extrusionOk="0">
                  <a:moveTo>
                    <a:pt x="84" y="0"/>
                  </a:moveTo>
                  <a:cubicBezTo>
                    <a:pt x="76" y="0"/>
                    <a:pt x="68" y="1"/>
                    <a:pt x="61" y="4"/>
                  </a:cubicBezTo>
                  <a:cubicBezTo>
                    <a:pt x="23" y="17"/>
                    <a:pt x="1" y="61"/>
                    <a:pt x="14" y="99"/>
                  </a:cubicBezTo>
                  <a:cubicBezTo>
                    <a:pt x="132" y="449"/>
                    <a:pt x="453" y="871"/>
                    <a:pt x="792" y="1129"/>
                  </a:cubicBezTo>
                  <a:cubicBezTo>
                    <a:pt x="832" y="1166"/>
                    <a:pt x="874" y="1198"/>
                    <a:pt x="918" y="1224"/>
                  </a:cubicBezTo>
                  <a:cubicBezTo>
                    <a:pt x="1212" y="1425"/>
                    <a:pt x="1508" y="1543"/>
                    <a:pt x="1843" y="1679"/>
                  </a:cubicBezTo>
                  <a:lnTo>
                    <a:pt x="1894" y="1697"/>
                  </a:lnTo>
                  <a:cubicBezTo>
                    <a:pt x="2136" y="1797"/>
                    <a:pt x="2422" y="1864"/>
                    <a:pt x="2652" y="1919"/>
                  </a:cubicBezTo>
                  <a:cubicBezTo>
                    <a:pt x="2720" y="1935"/>
                    <a:pt x="2784" y="1950"/>
                    <a:pt x="2843" y="1964"/>
                  </a:cubicBezTo>
                  <a:cubicBezTo>
                    <a:pt x="2849" y="1966"/>
                    <a:pt x="2855" y="1966"/>
                    <a:pt x="2861" y="1966"/>
                  </a:cubicBezTo>
                  <a:cubicBezTo>
                    <a:pt x="2895" y="1966"/>
                    <a:pt x="2925" y="1943"/>
                    <a:pt x="2935" y="1909"/>
                  </a:cubicBezTo>
                  <a:cubicBezTo>
                    <a:pt x="2945" y="1869"/>
                    <a:pt x="2920" y="1829"/>
                    <a:pt x="2879" y="1818"/>
                  </a:cubicBezTo>
                  <a:cubicBezTo>
                    <a:pt x="2821" y="1804"/>
                    <a:pt x="2755" y="1786"/>
                    <a:pt x="2687" y="1770"/>
                  </a:cubicBezTo>
                  <a:cubicBezTo>
                    <a:pt x="2462" y="1718"/>
                    <a:pt x="2181" y="1651"/>
                    <a:pt x="1951" y="1558"/>
                  </a:cubicBezTo>
                  <a:lnTo>
                    <a:pt x="1900" y="1537"/>
                  </a:lnTo>
                  <a:cubicBezTo>
                    <a:pt x="1525" y="1389"/>
                    <a:pt x="1205" y="1257"/>
                    <a:pt x="883" y="1011"/>
                  </a:cubicBezTo>
                  <a:cubicBezTo>
                    <a:pt x="569" y="772"/>
                    <a:pt x="265" y="368"/>
                    <a:pt x="155" y="51"/>
                  </a:cubicBezTo>
                  <a:cubicBezTo>
                    <a:pt x="146" y="20"/>
                    <a:pt x="116" y="0"/>
                    <a:pt x="84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8" name="Google Shape;1288;p8"/>
            <p:cNvSpPr/>
            <p:nvPr/>
          </p:nvSpPr>
          <p:spPr>
            <a:xfrm>
              <a:off x="2033097" y="4234915"/>
              <a:ext cx="23906" cy="244697"/>
            </a:xfrm>
            <a:custGeom>
              <a:avLst/>
              <a:gdLst/>
              <a:ahLst/>
              <a:cxnLst/>
              <a:rect l="l" t="t" r="r" b="b"/>
              <a:pathLst>
                <a:path w="350" h="3514" extrusionOk="0">
                  <a:moveTo>
                    <a:pt x="79" y="0"/>
                  </a:moveTo>
                  <a:cubicBezTo>
                    <a:pt x="76" y="0"/>
                    <a:pt x="74" y="1"/>
                    <a:pt x="71" y="1"/>
                  </a:cubicBezTo>
                  <a:cubicBezTo>
                    <a:pt x="30" y="7"/>
                    <a:pt x="1" y="45"/>
                    <a:pt x="7" y="85"/>
                  </a:cubicBezTo>
                  <a:cubicBezTo>
                    <a:pt x="168" y="1244"/>
                    <a:pt x="200" y="2307"/>
                    <a:pt x="107" y="3432"/>
                  </a:cubicBezTo>
                  <a:cubicBezTo>
                    <a:pt x="103" y="3461"/>
                    <a:pt x="116" y="3487"/>
                    <a:pt x="138" y="3502"/>
                  </a:cubicBezTo>
                  <a:cubicBezTo>
                    <a:pt x="148" y="3509"/>
                    <a:pt x="160" y="3512"/>
                    <a:pt x="174" y="3513"/>
                  </a:cubicBezTo>
                  <a:cubicBezTo>
                    <a:pt x="177" y="3514"/>
                    <a:pt x="180" y="3514"/>
                    <a:pt x="182" y="3514"/>
                  </a:cubicBezTo>
                  <a:cubicBezTo>
                    <a:pt x="221" y="3514"/>
                    <a:pt x="250" y="3484"/>
                    <a:pt x="254" y="3446"/>
                  </a:cubicBezTo>
                  <a:cubicBezTo>
                    <a:pt x="349" y="2309"/>
                    <a:pt x="319" y="1235"/>
                    <a:pt x="154" y="65"/>
                  </a:cubicBezTo>
                  <a:cubicBezTo>
                    <a:pt x="148" y="27"/>
                    <a:pt x="115" y="0"/>
                    <a:pt x="79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9" name="Google Shape;1289;p8"/>
            <p:cNvSpPr/>
            <p:nvPr/>
          </p:nvSpPr>
          <p:spPr>
            <a:xfrm>
              <a:off x="2065269" y="4494670"/>
              <a:ext cx="194389" cy="107934"/>
            </a:xfrm>
            <a:custGeom>
              <a:avLst/>
              <a:gdLst/>
              <a:ahLst/>
              <a:cxnLst/>
              <a:rect l="l" t="t" r="r" b="b"/>
              <a:pathLst>
                <a:path w="2846" h="1550" extrusionOk="0">
                  <a:moveTo>
                    <a:pt x="2760" y="1"/>
                  </a:moveTo>
                  <a:cubicBezTo>
                    <a:pt x="2749" y="1"/>
                    <a:pt x="2739" y="3"/>
                    <a:pt x="2729" y="8"/>
                  </a:cubicBezTo>
                  <a:lnTo>
                    <a:pt x="2692" y="24"/>
                  </a:lnTo>
                  <a:cubicBezTo>
                    <a:pt x="1760" y="448"/>
                    <a:pt x="879" y="849"/>
                    <a:pt x="44" y="1414"/>
                  </a:cubicBezTo>
                  <a:cubicBezTo>
                    <a:pt x="9" y="1437"/>
                    <a:pt x="1" y="1483"/>
                    <a:pt x="24" y="1518"/>
                  </a:cubicBezTo>
                  <a:cubicBezTo>
                    <a:pt x="31" y="1525"/>
                    <a:pt x="37" y="1531"/>
                    <a:pt x="44" y="1537"/>
                  </a:cubicBezTo>
                  <a:cubicBezTo>
                    <a:pt x="56" y="1545"/>
                    <a:pt x="71" y="1549"/>
                    <a:pt x="86" y="1549"/>
                  </a:cubicBezTo>
                  <a:cubicBezTo>
                    <a:pt x="101" y="1549"/>
                    <a:pt x="115" y="1545"/>
                    <a:pt x="127" y="1537"/>
                  </a:cubicBezTo>
                  <a:cubicBezTo>
                    <a:pt x="955" y="978"/>
                    <a:pt x="1830" y="580"/>
                    <a:pt x="2755" y="159"/>
                  </a:cubicBezTo>
                  <a:lnTo>
                    <a:pt x="2792" y="143"/>
                  </a:lnTo>
                  <a:cubicBezTo>
                    <a:pt x="2829" y="126"/>
                    <a:pt x="2845" y="81"/>
                    <a:pt x="2828" y="44"/>
                  </a:cubicBezTo>
                  <a:cubicBezTo>
                    <a:pt x="2815" y="17"/>
                    <a:pt x="2788" y="1"/>
                    <a:pt x="2760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8"/>
            <p:cNvSpPr/>
            <p:nvPr/>
          </p:nvSpPr>
          <p:spPr>
            <a:xfrm>
              <a:off x="1824834" y="4439446"/>
              <a:ext cx="197667" cy="154242"/>
            </a:xfrm>
            <a:custGeom>
              <a:avLst/>
              <a:gdLst/>
              <a:ahLst/>
              <a:cxnLst/>
              <a:rect l="l" t="t" r="r" b="b"/>
              <a:pathLst>
                <a:path w="2894" h="2215" extrusionOk="0">
                  <a:moveTo>
                    <a:pt x="86" y="0"/>
                  </a:moveTo>
                  <a:cubicBezTo>
                    <a:pt x="70" y="0"/>
                    <a:pt x="53" y="6"/>
                    <a:pt x="39" y="18"/>
                  </a:cubicBezTo>
                  <a:cubicBezTo>
                    <a:pt x="5" y="43"/>
                    <a:pt x="1" y="91"/>
                    <a:pt x="27" y="123"/>
                  </a:cubicBezTo>
                  <a:cubicBezTo>
                    <a:pt x="262" y="416"/>
                    <a:pt x="699" y="837"/>
                    <a:pt x="1024" y="1082"/>
                  </a:cubicBezTo>
                  <a:cubicBezTo>
                    <a:pt x="1168" y="1188"/>
                    <a:pt x="1320" y="1296"/>
                    <a:pt x="1482" y="1407"/>
                  </a:cubicBezTo>
                  <a:cubicBezTo>
                    <a:pt x="1834" y="1647"/>
                    <a:pt x="2245" y="1901"/>
                    <a:pt x="2771" y="2206"/>
                  </a:cubicBezTo>
                  <a:cubicBezTo>
                    <a:pt x="2784" y="2212"/>
                    <a:pt x="2797" y="2215"/>
                    <a:pt x="2809" y="2215"/>
                  </a:cubicBezTo>
                  <a:cubicBezTo>
                    <a:pt x="2835" y="2215"/>
                    <a:pt x="2860" y="2202"/>
                    <a:pt x="2873" y="2178"/>
                  </a:cubicBezTo>
                  <a:cubicBezTo>
                    <a:pt x="2894" y="2142"/>
                    <a:pt x="2882" y="2096"/>
                    <a:pt x="2846" y="2076"/>
                  </a:cubicBezTo>
                  <a:cubicBezTo>
                    <a:pt x="2085" y="1633"/>
                    <a:pt x="1565" y="1301"/>
                    <a:pt x="1113" y="961"/>
                  </a:cubicBezTo>
                  <a:cubicBezTo>
                    <a:pt x="798" y="725"/>
                    <a:pt x="373" y="314"/>
                    <a:pt x="144" y="28"/>
                  </a:cubicBezTo>
                  <a:cubicBezTo>
                    <a:pt x="130" y="10"/>
                    <a:pt x="108" y="0"/>
                    <a:pt x="86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8"/>
            <p:cNvSpPr/>
            <p:nvPr/>
          </p:nvSpPr>
          <p:spPr>
            <a:xfrm>
              <a:off x="2065474" y="4482484"/>
              <a:ext cx="184144" cy="120051"/>
            </a:xfrm>
            <a:custGeom>
              <a:avLst/>
              <a:gdLst/>
              <a:ahLst/>
              <a:cxnLst/>
              <a:rect l="l" t="t" r="r" b="b"/>
              <a:pathLst>
                <a:path w="2696" h="1724" extrusionOk="0">
                  <a:moveTo>
                    <a:pt x="2541" y="0"/>
                  </a:moveTo>
                  <a:cubicBezTo>
                    <a:pt x="2142" y="0"/>
                    <a:pt x="1587" y="115"/>
                    <a:pt x="1261" y="270"/>
                  </a:cubicBezTo>
                  <a:cubicBezTo>
                    <a:pt x="865" y="458"/>
                    <a:pt x="325" y="948"/>
                    <a:pt x="17" y="1617"/>
                  </a:cubicBezTo>
                  <a:cubicBezTo>
                    <a:pt x="0" y="1653"/>
                    <a:pt x="12" y="1691"/>
                    <a:pt x="41" y="1712"/>
                  </a:cubicBezTo>
                  <a:lnTo>
                    <a:pt x="51" y="1716"/>
                  </a:lnTo>
                  <a:cubicBezTo>
                    <a:pt x="62" y="1721"/>
                    <a:pt x="73" y="1723"/>
                    <a:pt x="84" y="1723"/>
                  </a:cubicBezTo>
                  <a:cubicBezTo>
                    <a:pt x="112" y="1723"/>
                    <a:pt x="138" y="1708"/>
                    <a:pt x="152" y="1679"/>
                  </a:cubicBezTo>
                  <a:cubicBezTo>
                    <a:pt x="445" y="1044"/>
                    <a:pt x="952" y="582"/>
                    <a:pt x="1325" y="404"/>
                  </a:cubicBezTo>
                  <a:cubicBezTo>
                    <a:pt x="1632" y="258"/>
                    <a:pt x="2159" y="151"/>
                    <a:pt x="2539" y="151"/>
                  </a:cubicBezTo>
                  <a:cubicBezTo>
                    <a:pt x="2565" y="151"/>
                    <a:pt x="2591" y="151"/>
                    <a:pt x="2615" y="152"/>
                  </a:cubicBezTo>
                  <a:cubicBezTo>
                    <a:pt x="2616" y="152"/>
                    <a:pt x="2617" y="152"/>
                    <a:pt x="2618" y="152"/>
                  </a:cubicBezTo>
                  <a:cubicBezTo>
                    <a:pt x="2659" y="152"/>
                    <a:pt x="2691" y="119"/>
                    <a:pt x="2694" y="81"/>
                  </a:cubicBezTo>
                  <a:cubicBezTo>
                    <a:pt x="2695" y="38"/>
                    <a:pt x="2662" y="3"/>
                    <a:pt x="2622" y="2"/>
                  </a:cubicBezTo>
                  <a:cubicBezTo>
                    <a:pt x="2596" y="1"/>
                    <a:pt x="2569" y="0"/>
                    <a:pt x="25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8"/>
            <p:cNvSpPr/>
            <p:nvPr/>
          </p:nvSpPr>
          <p:spPr>
            <a:xfrm>
              <a:off x="1994573" y="4237492"/>
              <a:ext cx="56828" cy="244349"/>
            </a:xfrm>
            <a:custGeom>
              <a:avLst/>
              <a:gdLst/>
              <a:ahLst/>
              <a:cxnLst/>
              <a:rect l="l" t="t" r="r" b="b"/>
              <a:pathLst>
                <a:path w="832" h="3509" extrusionOk="0">
                  <a:moveTo>
                    <a:pt x="261" y="1"/>
                  </a:moveTo>
                  <a:cubicBezTo>
                    <a:pt x="226" y="1"/>
                    <a:pt x="194" y="28"/>
                    <a:pt x="187" y="64"/>
                  </a:cubicBezTo>
                  <a:cubicBezTo>
                    <a:pt x="1" y="1216"/>
                    <a:pt x="171" y="2390"/>
                    <a:pt x="680" y="3466"/>
                  </a:cubicBezTo>
                  <a:cubicBezTo>
                    <a:pt x="686" y="3479"/>
                    <a:pt x="693" y="3488"/>
                    <a:pt x="703" y="3495"/>
                  </a:cubicBezTo>
                  <a:cubicBezTo>
                    <a:pt x="716" y="3504"/>
                    <a:pt x="731" y="3508"/>
                    <a:pt x="746" y="3508"/>
                  </a:cubicBezTo>
                  <a:cubicBezTo>
                    <a:pt x="756" y="3508"/>
                    <a:pt x="767" y="3506"/>
                    <a:pt x="778" y="3501"/>
                  </a:cubicBezTo>
                  <a:cubicBezTo>
                    <a:pt x="817" y="3482"/>
                    <a:pt x="832" y="3438"/>
                    <a:pt x="814" y="3400"/>
                  </a:cubicBezTo>
                  <a:cubicBezTo>
                    <a:pt x="319" y="2354"/>
                    <a:pt x="154" y="1209"/>
                    <a:pt x="336" y="88"/>
                  </a:cubicBezTo>
                  <a:cubicBezTo>
                    <a:pt x="343" y="48"/>
                    <a:pt x="314" y="8"/>
                    <a:pt x="273" y="2"/>
                  </a:cubicBezTo>
                  <a:cubicBezTo>
                    <a:pt x="269" y="1"/>
                    <a:pt x="265" y="1"/>
                    <a:pt x="261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" name="Google Shape;1293;p8"/>
            <p:cNvSpPr/>
            <p:nvPr/>
          </p:nvSpPr>
          <p:spPr>
            <a:xfrm>
              <a:off x="1835148" y="4424892"/>
              <a:ext cx="187559" cy="169561"/>
            </a:xfrm>
            <a:custGeom>
              <a:avLst/>
              <a:gdLst/>
              <a:ahLst/>
              <a:cxnLst/>
              <a:rect l="l" t="t" r="r" b="b"/>
              <a:pathLst>
                <a:path w="2746" h="2435" extrusionOk="0">
                  <a:moveTo>
                    <a:pt x="78" y="1"/>
                  </a:moveTo>
                  <a:cubicBezTo>
                    <a:pt x="39" y="1"/>
                    <a:pt x="7" y="29"/>
                    <a:pt x="4" y="68"/>
                  </a:cubicBezTo>
                  <a:cubicBezTo>
                    <a:pt x="0" y="110"/>
                    <a:pt x="29" y="147"/>
                    <a:pt x="71" y="150"/>
                  </a:cubicBezTo>
                  <a:cubicBezTo>
                    <a:pt x="293" y="173"/>
                    <a:pt x="614" y="317"/>
                    <a:pt x="831" y="449"/>
                  </a:cubicBezTo>
                  <a:cubicBezTo>
                    <a:pt x="1108" y="616"/>
                    <a:pt x="1342" y="788"/>
                    <a:pt x="1654" y="1128"/>
                  </a:cubicBezTo>
                  <a:cubicBezTo>
                    <a:pt x="1943" y="1441"/>
                    <a:pt x="2244" y="1884"/>
                    <a:pt x="2465" y="2209"/>
                  </a:cubicBezTo>
                  <a:cubicBezTo>
                    <a:pt x="2514" y="2279"/>
                    <a:pt x="2558" y="2345"/>
                    <a:pt x="2599" y="2403"/>
                  </a:cubicBezTo>
                  <a:cubicBezTo>
                    <a:pt x="2606" y="2409"/>
                    <a:pt x="2612" y="2416"/>
                    <a:pt x="2619" y="2422"/>
                  </a:cubicBezTo>
                  <a:cubicBezTo>
                    <a:pt x="2632" y="2430"/>
                    <a:pt x="2647" y="2434"/>
                    <a:pt x="2662" y="2434"/>
                  </a:cubicBezTo>
                  <a:cubicBezTo>
                    <a:pt x="2676" y="2434"/>
                    <a:pt x="2691" y="2430"/>
                    <a:pt x="2704" y="2422"/>
                  </a:cubicBezTo>
                  <a:cubicBezTo>
                    <a:pt x="2739" y="2399"/>
                    <a:pt x="2746" y="2351"/>
                    <a:pt x="2722" y="2318"/>
                  </a:cubicBezTo>
                  <a:cubicBezTo>
                    <a:pt x="2682" y="2262"/>
                    <a:pt x="2638" y="2196"/>
                    <a:pt x="2588" y="2125"/>
                  </a:cubicBezTo>
                  <a:cubicBezTo>
                    <a:pt x="2365" y="1797"/>
                    <a:pt x="2059" y="1346"/>
                    <a:pt x="1764" y="1026"/>
                  </a:cubicBezTo>
                  <a:cubicBezTo>
                    <a:pt x="1440" y="673"/>
                    <a:pt x="1195" y="494"/>
                    <a:pt x="908" y="319"/>
                  </a:cubicBezTo>
                  <a:cubicBezTo>
                    <a:pt x="676" y="179"/>
                    <a:pt x="332" y="26"/>
                    <a:pt x="86" y="1"/>
                  </a:cubicBezTo>
                  <a:cubicBezTo>
                    <a:pt x="83" y="1"/>
                    <a:pt x="80" y="1"/>
                    <a:pt x="78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4" name="Google Shape;1294;p8"/>
          <p:cNvGrpSpPr/>
          <p:nvPr/>
        </p:nvGrpSpPr>
        <p:grpSpPr>
          <a:xfrm>
            <a:off x="1195372" y="5296008"/>
            <a:ext cx="556997" cy="883813"/>
            <a:chOff x="1296693" y="4078131"/>
            <a:chExt cx="417748" cy="662860"/>
          </a:xfrm>
        </p:grpSpPr>
        <p:sp>
          <p:nvSpPr>
            <p:cNvPr id="1295" name="Google Shape;1295;p8"/>
            <p:cNvSpPr/>
            <p:nvPr/>
          </p:nvSpPr>
          <p:spPr>
            <a:xfrm>
              <a:off x="1482074" y="4131614"/>
              <a:ext cx="149241" cy="234043"/>
            </a:xfrm>
            <a:custGeom>
              <a:avLst/>
              <a:gdLst/>
              <a:ahLst/>
              <a:cxnLst/>
              <a:rect l="l" t="t" r="r" b="b"/>
              <a:pathLst>
                <a:path w="2185" h="3361" extrusionOk="0">
                  <a:moveTo>
                    <a:pt x="1092" y="1"/>
                  </a:moveTo>
                  <a:cubicBezTo>
                    <a:pt x="681" y="1"/>
                    <a:pt x="280" y="260"/>
                    <a:pt x="117" y="637"/>
                  </a:cubicBezTo>
                  <a:cubicBezTo>
                    <a:pt x="2" y="903"/>
                    <a:pt x="0" y="1202"/>
                    <a:pt x="16" y="1492"/>
                  </a:cubicBezTo>
                  <a:cubicBezTo>
                    <a:pt x="53" y="2123"/>
                    <a:pt x="162" y="2753"/>
                    <a:pt x="343" y="3361"/>
                  </a:cubicBezTo>
                  <a:cubicBezTo>
                    <a:pt x="563" y="3345"/>
                    <a:pt x="1054" y="2969"/>
                    <a:pt x="1558" y="2406"/>
                  </a:cubicBezTo>
                  <a:cubicBezTo>
                    <a:pt x="1764" y="2177"/>
                    <a:pt x="1931" y="1909"/>
                    <a:pt x="2041" y="1620"/>
                  </a:cubicBezTo>
                  <a:cubicBezTo>
                    <a:pt x="2150" y="1333"/>
                    <a:pt x="2185" y="1007"/>
                    <a:pt x="2084" y="715"/>
                  </a:cubicBezTo>
                  <a:cubicBezTo>
                    <a:pt x="1947" y="315"/>
                    <a:pt x="1551" y="17"/>
                    <a:pt x="1128" y="1"/>
                  </a:cubicBezTo>
                  <a:cubicBezTo>
                    <a:pt x="1116" y="1"/>
                    <a:pt x="1104" y="1"/>
                    <a:pt x="1092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8"/>
            <p:cNvSpPr/>
            <p:nvPr/>
          </p:nvSpPr>
          <p:spPr>
            <a:xfrm>
              <a:off x="1401337" y="4078131"/>
              <a:ext cx="139815" cy="280768"/>
            </a:xfrm>
            <a:custGeom>
              <a:avLst/>
              <a:gdLst/>
              <a:ahLst/>
              <a:cxnLst/>
              <a:rect l="l" t="t" r="r" b="b"/>
              <a:pathLst>
                <a:path w="2047" h="4032" extrusionOk="0">
                  <a:moveTo>
                    <a:pt x="1001" y="1"/>
                  </a:moveTo>
                  <a:cubicBezTo>
                    <a:pt x="941" y="1"/>
                    <a:pt x="882" y="12"/>
                    <a:pt x="827" y="38"/>
                  </a:cubicBezTo>
                  <a:cubicBezTo>
                    <a:pt x="725" y="84"/>
                    <a:pt x="647" y="172"/>
                    <a:pt x="579" y="261"/>
                  </a:cubicBezTo>
                  <a:cubicBezTo>
                    <a:pt x="184" y="781"/>
                    <a:pt x="0" y="1446"/>
                    <a:pt x="29" y="2097"/>
                  </a:cubicBezTo>
                  <a:cubicBezTo>
                    <a:pt x="59" y="2750"/>
                    <a:pt x="419" y="3643"/>
                    <a:pt x="665" y="3922"/>
                  </a:cubicBezTo>
                  <a:cubicBezTo>
                    <a:pt x="732" y="3997"/>
                    <a:pt x="815" y="4031"/>
                    <a:pt x="900" y="4031"/>
                  </a:cubicBezTo>
                  <a:cubicBezTo>
                    <a:pt x="1046" y="4031"/>
                    <a:pt x="1201" y="3930"/>
                    <a:pt x="1300" y="3763"/>
                  </a:cubicBezTo>
                  <a:cubicBezTo>
                    <a:pt x="1813" y="2899"/>
                    <a:pt x="2046" y="1549"/>
                    <a:pt x="1675" y="618"/>
                  </a:cubicBezTo>
                  <a:cubicBezTo>
                    <a:pt x="1603" y="440"/>
                    <a:pt x="1512" y="264"/>
                    <a:pt x="1364" y="140"/>
                  </a:cubicBezTo>
                  <a:cubicBezTo>
                    <a:pt x="1264" y="55"/>
                    <a:pt x="1131" y="1"/>
                    <a:pt x="1001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8"/>
            <p:cNvSpPr/>
            <p:nvPr/>
          </p:nvSpPr>
          <p:spPr>
            <a:xfrm>
              <a:off x="1433304" y="4096376"/>
              <a:ext cx="29712" cy="244628"/>
            </a:xfrm>
            <a:custGeom>
              <a:avLst/>
              <a:gdLst/>
              <a:ahLst/>
              <a:cxnLst/>
              <a:rect l="l" t="t" r="r" b="b"/>
              <a:pathLst>
                <a:path w="435" h="3513" extrusionOk="0">
                  <a:moveTo>
                    <a:pt x="323" y="1"/>
                  </a:moveTo>
                  <a:cubicBezTo>
                    <a:pt x="277" y="1"/>
                    <a:pt x="236" y="34"/>
                    <a:pt x="226" y="82"/>
                  </a:cubicBezTo>
                  <a:cubicBezTo>
                    <a:pt x="7" y="1175"/>
                    <a:pt x="0" y="2176"/>
                    <a:pt x="206" y="3428"/>
                  </a:cubicBezTo>
                  <a:cubicBezTo>
                    <a:pt x="213" y="3464"/>
                    <a:pt x="239" y="3495"/>
                    <a:pt x="274" y="3507"/>
                  </a:cubicBezTo>
                  <a:cubicBezTo>
                    <a:pt x="286" y="3510"/>
                    <a:pt x="297" y="3512"/>
                    <a:pt x="308" y="3512"/>
                  </a:cubicBezTo>
                  <a:cubicBezTo>
                    <a:pt x="312" y="3512"/>
                    <a:pt x="317" y="3512"/>
                    <a:pt x="321" y="3511"/>
                  </a:cubicBezTo>
                  <a:cubicBezTo>
                    <a:pt x="376" y="3502"/>
                    <a:pt x="414" y="3450"/>
                    <a:pt x="405" y="3394"/>
                  </a:cubicBezTo>
                  <a:cubicBezTo>
                    <a:pt x="201" y="2151"/>
                    <a:pt x="206" y="1204"/>
                    <a:pt x="423" y="121"/>
                  </a:cubicBezTo>
                  <a:cubicBezTo>
                    <a:pt x="434" y="67"/>
                    <a:pt x="399" y="13"/>
                    <a:pt x="344" y="3"/>
                  </a:cubicBezTo>
                  <a:cubicBezTo>
                    <a:pt x="337" y="2"/>
                    <a:pt x="330" y="1"/>
                    <a:pt x="323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8"/>
            <p:cNvSpPr/>
            <p:nvPr/>
          </p:nvSpPr>
          <p:spPr>
            <a:xfrm>
              <a:off x="1465407" y="4086348"/>
              <a:ext cx="38523" cy="254655"/>
            </a:xfrm>
            <a:custGeom>
              <a:avLst/>
              <a:gdLst/>
              <a:ahLst/>
              <a:cxnLst/>
              <a:rect l="l" t="t" r="r" b="b"/>
              <a:pathLst>
                <a:path w="564" h="3657" extrusionOk="0">
                  <a:moveTo>
                    <a:pt x="117" y="0"/>
                  </a:moveTo>
                  <a:cubicBezTo>
                    <a:pt x="108" y="0"/>
                    <a:pt x="99" y="2"/>
                    <a:pt x="90" y="4"/>
                  </a:cubicBezTo>
                  <a:cubicBezTo>
                    <a:pt x="34" y="22"/>
                    <a:pt x="5" y="77"/>
                    <a:pt x="20" y="131"/>
                  </a:cubicBezTo>
                  <a:cubicBezTo>
                    <a:pt x="358" y="1298"/>
                    <a:pt x="355" y="2219"/>
                    <a:pt x="15" y="3531"/>
                  </a:cubicBezTo>
                  <a:cubicBezTo>
                    <a:pt x="1" y="3582"/>
                    <a:pt x="30" y="3636"/>
                    <a:pt x="78" y="3652"/>
                  </a:cubicBezTo>
                  <a:cubicBezTo>
                    <a:pt x="81" y="3654"/>
                    <a:pt x="84" y="3654"/>
                    <a:pt x="90" y="3654"/>
                  </a:cubicBezTo>
                  <a:cubicBezTo>
                    <a:pt x="98" y="3656"/>
                    <a:pt x="106" y="3657"/>
                    <a:pt x="114" y="3657"/>
                  </a:cubicBezTo>
                  <a:cubicBezTo>
                    <a:pt x="158" y="3657"/>
                    <a:pt x="200" y="3627"/>
                    <a:pt x="212" y="3581"/>
                  </a:cubicBezTo>
                  <a:cubicBezTo>
                    <a:pt x="562" y="2231"/>
                    <a:pt x="563" y="1279"/>
                    <a:pt x="215" y="74"/>
                  </a:cubicBezTo>
                  <a:cubicBezTo>
                    <a:pt x="202" y="28"/>
                    <a:pt x="161" y="0"/>
                    <a:pt x="117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" name="Google Shape;1299;p8"/>
            <p:cNvSpPr/>
            <p:nvPr/>
          </p:nvSpPr>
          <p:spPr>
            <a:xfrm>
              <a:off x="1525584" y="4151949"/>
              <a:ext cx="188856" cy="237873"/>
            </a:xfrm>
            <a:custGeom>
              <a:avLst/>
              <a:gdLst/>
              <a:ahLst/>
              <a:cxnLst/>
              <a:rect l="l" t="t" r="r" b="b"/>
              <a:pathLst>
                <a:path w="2765" h="3416" extrusionOk="0">
                  <a:moveTo>
                    <a:pt x="2242" y="0"/>
                  </a:moveTo>
                  <a:cubicBezTo>
                    <a:pt x="2235" y="0"/>
                    <a:pt x="2227" y="0"/>
                    <a:pt x="2220" y="1"/>
                  </a:cubicBezTo>
                  <a:cubicBezTo>
                    <a:pt x="2026" y="7"/>
                    <a:pt x="1847" y="90"/>
                    <a:pt x="1680" y="189"/>
                  </a:cubicBezTo>
                  <a:cubicBezTo>
                    <a:pt x="813" y="693"/>
                    <a:pt x="165" y="1900"/>
                    <a:pt x="35" y="2894"/>
                  </a:cubicBezTo>
                  <a:cubicBezTo>
                    <a:pt x="0" y="3173"/>
                    <a:pt x="138" y="3416"/>
                    <a:pt x="373" y="3416"/>
                  </a:cubicBezTo>
                  <a:cubicBezTo>
                    <a:pt x="394" y="3416"/>
                    <a:pt x="416" y="3414"/>
                    <a:pt x="439" y="3410"/>
                  </a:cubicBezTo>
                  <a:cubicBezTo>
                    <a:pt x="803" y="3344"/>
                    <a:pt x="1638" y="2862"/>
                    <a:pt x="2064" y="2366"/>
                  </a:cubicBezTo>
                  <a:cubicBezTo>
                    <a:pt x="2488" y="1872"/>
                    <a:pt x="2753" y="1232"/>
                    <a:pt x="2762" y="581"/>
                  </a:cubicBezTo>
                  <a:cubicBezTo>
                    <a:pt x="2765" y="467"/>
                    <a:pt x="2758" y="352"/>
                    <a:pt x="2707" y="253"/>
                  </a:cubicBezTo>
                  <a:cubicBezTo>
                    <a:pt x="2622" y="88"/>
                    <a:pt x="2428" y="0"/>
                    <a:pt x="2242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8"/>
            <p:cNvSpPr/>
            <p:nvPr/>
          </p:nvSpPr>
          <p:spPr>
            <a:xfrm>
              <a:off x="1552223" y="4181754"/>
              <a:ext cx="153886" cy="196301"/>
            </a:xfrm>
            <a:custGeom>
              <a:avLst/>
              <a:gdLst/>
              <a:ahLst/>
              <a:cxnLst/>
              <a:rect l="l" t="t" r="r" b="b"/>
              <a:pathLst>
                <a:path w="2253" h="2819" extrusionOk="0">
                  <a:moveTo>
                    <a:pt x="2141" y="0"/>
                  </a:moveTo>
                  <a:cubicBezTo>
                    <a:pt x="2103" y="0"/>
                    <a:pt x="2067" y="21"/>
                    <a:pt x="2048" y="55"/>
                  </a:cubicBezTo>
                  <a:cubicBezTo>
                    <a:pt x="1553" y="1042"/>
                    <a:pt x="971" y="1792"/>
                    <a:pt x="44" y="2645"/>
                  </a:cubicBezTo>
                  <a:cubicBezTo>
                    <a:pt x="5" y="2683"/>
                    <a:pt x="1" y="2747"/>
                    <a:pt x="39" y="2786"/>
                  </a:cubicBezTo>
                  <a:cubicBezTo>
                    <a:pt x="52" y="2799"/>
                    <a:pt x="66" y="2808"/>
                    <a:pt x="81" y="2814"/>
                  </a:cubicBezTo>
                  <a:cubicBezTo>
                    <a:pt x="91" y="2817"/>
                    <a:pt x="101" y="2818"/>
                    <a:pt x="111" y="2818"/>
                  </a:cubicBezTo>
                  <a:cubicBezTo>
                    <a:pt x="137" y="2818"/>
                    <a:pt x="162" y="2809"/>
                    <a:pt x="181" y="2791"/>
                  </a:cubicBezTo>
                  <a:cubicBezTo>
                    <a:pt x="1114" y="1932"/>
                    <a:pt x="1728" y="1139"/>
                    <a:pt x="2229" y="146"/>
                  </a:cubicBezTo>
                  <a:cubicBezTo>
                    <a:pt x="2252" y="96"/>
                    <a:pt x="2232" y="36"/>
                    <a:pt x="2184" y="10"/>
                  </a:cubicBezTo>
                  <a:cubicBezTo>
                    <a:pt x="2170" y="3"/>
                    <a:pt x="2155" y="0"/>
                    <a:pt x="21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1" name="Google Shape;1301;p8"/>
            <p:cNvSpPr/>
            <p:nvPr/>
          </p:nvSpPr>
          <p:spPr>
            <a:xfrm>
              <a:off x="1537196" y="4162673"/>
              <a:ext cx="160852" cy="203822"/>
            </a:xfrm>
            <a:custGeom>
              <a:avLst/>
              <a:gdLst/>
              <a:ahLst/>
              <a:cxnLst/>
              <a:rect l="l" t="t" r="r" b="b"/>
              <a:pathLst>
                <a:path w="2355" h="2927" extrusionOk="0">
                  <a:moveTo>
                    <a:pt x="2239" y="1"/>
                  </a:moveTo>
                  <a:cubicBezTo>
                    <a:pt x="2219" y="1"/>
                    <a:pt x="2199" y="7"/>
                    <a:pt x="2181" y="20"/>
                  </a:cubicBezTo>
                  <a:cubicBezTo>
                    <a:pt x="1165" y="755"/>
                    <a:pt x="578" y="1502"/>
                    <a:pt x="22" y="2783"/>
                  </a:cubicBezTo>
                  <a:cubicBezTo>
                    <a:pt x="1" y="2834"/>
                    <a:pt x="24" y="2894"/>
                    <a:pt x="75" y="2916"/>
                  </a:cubicBezTo>
                  <a:cubicBezTo>
                    <a:pt x="76" y="2919"/>
                    <a:pt x="81" y="2920"/>
                    <a:pt x="82" y="2920"/>
                  </a:cubicBezTo>
                  <a:cubicBezTo>
                    <a:pt x="94" y="2924"/>
                    <a:pt x="105" y="2926"/>
                    <a:pt x="116" y="2926"/>
                  </a:cubicBezTo>
                  <a:cubicBezTo>
                    <a:pt x="156" y="2926"/>
                    <a:pt x="192" y="2903"/>
                    <a:pt x="206" y="2864"/>
                  </a:cubicBezTo>
                  <a:cubicBezTo>
                    <a:pt x="747" y="1619"/>
                    <a:pt x="1314" y="893"/>
                    <a:pt x="2299" y="182"/>
                  </a:cubicBezTo>
                  <a:cubicBezTo>
                    <a:pt x="2343" y="150"/>
                    <a:pt x="2354" y="87"/>
                    <a:pt x="2321" y="42"/>
                  </a:cubicBezTo>
                  <a:cubicBezTo>
                    <a:pt x="2301" y="16"/>
                    <a:pt x="2271" y="1"/>
                    <a:pt x="2239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" name="Google Shape;1302;p8"/>
            <p:cNvSpPr/>
            <p:nvPr/>
          </p:nvSpPr>
          <p:spPr>
            <a:xfrm>
              <a:off x="1420735" y="4255920"/>
              <a:ext cx="201561" cy="154659"/>
            </a:xfrm>
            <a:custGeom>
              <a:avLst/>
              <a:gdLst/>
              <a:ahLst/>
              <a:cxnLst/>
              <a:rect l="l" t="t" r="r" b="b"/>
              <a:pathLst>
                <a:path w="2951" h="2221" extrusionOk="0">
                  <a:moveTo>
                    <a:pt x="1559" y="0"/>
                  </a:moveTo>
                  <a:cubicBezTo>
                    <a:pt x="1426" y="0"/>
                    <a:pt x="1313" y="58"/>
                    <a:pt x="1210" y="160"/>
                  </a:cubicBezTo>
                  <a:cubicBezTo>
                    <a:pt x="978" y="394"/>
                    <a:pt x="1016" y="815"/>
                    <a:pt x="1016" y="815"/>
                  </a:cubicBezTo>
                  <a:cubicBezTo>
                    <a:pt x="1016" y="815"/>
                    <a:pt x="914" y="430"/>
                    <a:pt x="796" y="299"/>
                  </a:cubicBezTo>
                  <a:cubicBezTo>
                    <a:pt x="718" y="211"/>
                    <a:pt x="608" y="156"/>
                    <a:pt x="494" y="156"/>
                  </a:cubicBezTo>
                  <a:cubicBezTo>
                    <a:pt x="438" y="156"/>
                    <a:pt x="381" y="169"/>
                    <a:pt x="327" y="198"/>
                  </a:cubicBezTo>
                  <a:cubicBezTo>
                    <a:pt x="88" y="328"/>
                    <a:pt x="0" y="528"/>
                    <a:pt x="67" y="815"/>
                  </a:cubicBezTo>
                  <a:cubicBezTo>
                    <a:pt x="174" y="1264"/>
                    <a:pt x="525" y="1791"/>
                    <a:pt x="678" y="1925"/>
                  </a:cubicBezTo>
                  <a:cubicBezTo>
                    <a:pt x="898" y="2119"/>
                    <a:pt x="1084" y="2221"/>
                    <a:pt x="1318" y="2221"/>
                  </a:cubicBezTo>
                  <a:cubicBezTo>
                    <a:pt x="1424" y="2221"/>
                    <a:pt x="1539" y="2200"/>
                    <a:pt x="1672" y="2157"/>
                  </a:cubicBezTo>
                  <a:cubicBezTo>
                    <a:pt x="1872" y="2093"/>
                    <a:pt x="2173" y="1938"/>
                    <a:pt x="2488" y="1750"/>
                  </a:cubicBezTo>
                  <a:cubicBezTo>
                    <a:pt x="2844" y="1539"/>
                    <a:pt x="2950" y="1299"/>
                    <a:pt x="2848" y="1092"/>
                  </a:cubicBezTo>
                  <a:cubicBezTo>
                    <a:pt x="2770" y="934"/>
                    <a:pt x="2606" y="855"/>
                    <a:pt x="2435" y="855"/>
                  </a:cubicBezTo>
                  <a:cubicBezTo>
                    <a:pt x="2409" y="855"/>
                    <a:pt x="2383" y="856"/>
                    <a:pt x="2357" y="860"/>
                  </a:cubicBezTo>
                  <a:cubicBezTo>
                    <a:pt x="2106" y="895"/>
                    <a:pt x="1898" y="1118"/>
                    <a:pt x="1898" y="1118"/>
                  </a:cubicBezTo>
                  <a:cubicBezTo>
                    <a:pt x="1898" y="1118"/>
                    <a:pt x="2047" y="926"/>
                    <a:pt x="2108" y="655"/>
                  </a:cubicBezTo>
                  <a:cubicBezTo>
                    <a:pt x="2203" y="246"/>
                    <a:pt x="1924" y="96"/>
                    <a:pt x="1738" y="32"/>
                  </a:cubicBezTo>
                  <a:cubicBezTo>
                    <a:pt x="1674" y="11"/>
                    <a:pt x="1615" y="0"/>
                    <a:pt x="155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8"/>
            <p:cNvSpPr/>
            <p:nvPr/>
          </p:nvSpPr>
          <p:spPr>
            <a:xfrm>
              <a:off x="1296693" y="4422777"/>
              <a:ext cx="165087" cy="250477"/>
            </a:xfrm>
            <a:custGeom>
              <a:avLst/>
              <a:gdLst/>
              <a:ahLst/>
              <a:cxnLst/>
              <a:rect l="l" t="t" r="r" b="b"/>
              <a:pathLst>
                <a:path w="2417" h="3597" extrusionOk="0">
                  <a:moveTo>
                    <a:pt x="1" y="0"/>
                  </a:moveTo>
                  <a:lnTo>
                    <a:pt x="1" y="0"/>
                  </a:lnTo>
                  <a:cubicBezTo>
                    <a:pt x="260" y="1465"/>
                    <a:pt x="1161" y="2803"/>
                    <a:pt x="2417" y="3597"/>
                  </a:cubicBezTo>
                  <a:cubicBezTo>
                    <a:pt x="1873" y="2249"/>
                    <a:pt x="1044" y="101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8"/>
            <p:cNvSpPr/>
            <p:nvPr/>
          </p:nvSpPr>
          <p:spPr>
            <a:xfrm rot="350661">
              <a:off x="1464139" y="4451163"/>
              <a:ext cx="105937" cy="193104"/>
            </a:xfrm>
            <a:custGeom>
              <a:avLst/>
              <a:gdLst/>
              <a:ahLst/>
              <a:cxnLst/>
              <a:rect l="l" t="t" r="r" b="b"/>
              <a:pathLst>
                <a:path w="1551" h="2773" extrusionOk="0">
                  <a:moveTo>
                    <a:pt x="1410" y="1"/>
                  </a:moveTo>
                  <a:lnTo>
                    <a:pt x="1410" y="1"/>
                  </a:lnTo>
                  <a:cubicBezTo>
                    <a:pt x="996" y="827"/>
                    <a:pt x="584" y="1650"/>
                    <a:pt x="171" y="2475"/>
                  </a:cubicBezTo>
                  <a:lnTo>
                    <a:pt x="113" y="2634"/>
                  </a:lnTo>
                  <a:lnTo>
                    <a:pt x="27" y="2364"/>
                  </a:lnTo>
                  <a:cubicBezTo>
                    <a:pt x="18" y="2359"/>
                    <a:pt x="11" y="2353"/>
                    <a:pt x="1" y="2347"/>
                  </a:cubicBezTo>
                  <a:lnTo>
                    <a:pt x="1" y="2347"/>
                  </a:lnTo>
                  <a:cubicBezTo>
                    <a:pt x="40" y="2442"/>
                    <a:pt x="78" y="2539"/>
                    <a:pt x="113" y="2636"/>
                  </a:cubicBezTo>
                  <a:lnTo>
                    <a:pt x="64" y="2773"/>
                  </a:lnTo>
                  <a:cubicBezTo>
                    <a:pt x="492" y="2434"/>
                    <a:pt x="890" y="2048"/>
                    <a:pt x="1158" y="1575"/>
                  </a:cubicBezTo>
                  <a:cubicBezTo>
                    <a:pt x="1426" y="1099"/>
                    <a:pt x="1550" y="528"/>
                    <a:pt x="141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8"/>
            <p:cNvSpPr/>
            <p:nvPr/>
          </p:nvSpPr>
          <p:spPr>
            <a:xfrm>
              <a:off x="1545386" y="4171075"/>
              <a:ext cx="21242" cy="37185"/>
            </a:xfrm>
            <a:custGeom>
              <a:avLst/>
              <a:gdLst/>
              <a:ahLst/>
              <a:cxnLst/>
              <a:rect l="l" t="t" r="r" b="b"/>
              <a:pathLst>
                <a:path w="311" h="534" extrusionOk="0">
                  <a:moveTo>
                    <a:pt x="196" y="1"/>
                  </a:moveTo>
                  <a:cubicBezTo>
                    <a:pt x="166" y="1"/>
                    <a:pt x="136" y="15"/>
                    <a:pt x="114" y="47"/>
                  </a:cubicBezTo>
                  <a:cubicBezTo>
                    <a:pt x="66" y="116"/>
                    <a:pt x="41" y="206"/>
                    <a:pt x="22" y="286"/>
                  </a:cubicBezTo>
                  <a:cubicBezTo>
                    <a:pt x="6" y="366"/>
                    <a:pt x="0" y="441"/>
                    <a:pt x="53" y="508"/>
                  </a:cubicBezTo>
                  <a:cubicBezTo>
                    <a:pt x="65" y="525"/>
                    <a:pt x="80" y="534"/>
                    <a:pt x="97" y="534"/>
                  </a:cubicBezTo>
                  <a:cubicBezTo>
                    <a:pt x="106" y="534"/>
                    <a:pt x="116" y="532"/>
                    <a:pt x="126" y="527"/>
                  </a:cubicBezTo>
                  <a:cubicBezTo>
                    <a:pt x="264" y="464"/>
                    <a:pt x="311" y="232"/>
                    <a:pt x="293" y="94"/>
                  </a:cubicBezTo>
                  <a:cubicBezTo>
                    <a:pt x="287" y="36"/>
                    <a:pt x="242" y="1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8"/>
            <p:cNvSpPr/>
            <p:nvPr/>
          </p:nvSpPr>
          <p:spPr>
            <a:xfrm>
              <a:off x="1570842" y="4158162"/>
              <a:ext cx="19466" cy="28411"/>
            </a:xfrm>
            <a:custGeom>
              <a:avLst/>
              <a:gdLst/>
              <a:ahLst/>
              <a:cxnLst/>
              <a:rect l="l" t="t" r="r" b="b"/>
              <a:pathLst>
                <a:path w="285" h="408" extrusionOk="0">
                  <a:moveTo>
                    <a:pt x="196" y="0"/>
                  </a:moveTo>
                  <a:cubicBezTo>
                    <a:pt x="176" y="0"/>
                    <a:pt x="155" y="7"/>
                    <a:pt x="139" y="20"/>
                  </a:cubicBezTo>
                  <a:cubicBezTo>
                    <a:pt x="94" y="59"/>
                    <a:pt x="59" y="103"/>
                    <a:pt x="35" y="158"/>
                  </a:cubicBezTo>
                  <a:cubicBezTo>
                    <a:pt x="22" y="186"/>
                    <a:pt x="12" y="215"/>
                    <a:pt x="6" y="244"/>
                  </a:cubicBezTo>
                  <a:cubicBezTo>
                    <a:pt x="0" y="272"/>
                    <a:pt x="0" y="300"/>
                    <a:pt x="12" y="325"/>
                  </a:cubicBezTo>
                  <a:cubicBezTo>
                    <a:pt x="15" y="336"/>
                    <a:pt x="21" y="345"/>
                    <a:pt x="28" y="352"/>
                  </a:cubicBezTo>
                  <a:cubicBezTo>
                    <a:pt x="35" y="361"/>
                    <a:pt x="39" y="365"/>
                    <a:pt x="38" y="365"/>
                  </a:cubicBezTo>
                  <a:cubicBezTo>
                    <a:pt x="38" y="365"/>
                    <a:pt x="37" y="364"/>
                    <a:pt x="34" y="361"/>
                  </a:cubicBezTo>
                  <a:lnTo>
                    <a:pt x="34" y="361"/>
                  </a:lnTo>
                  <a:cubicBezTo>
                    <a:pt x="51" y="388"/>
                    <a:pt x="81" y="408"/>
                    <a:pt x="113" y="408"/>
                  </a:cubicBezTo>
                  <a:cubicBezTo>
                    <a:pt x="121" y="408"/>
                    <a:pt x="129" y="406"/>
                    <a:pt x="137" y="403"/>
                  </a:cubicBezTo>
                  <a:cubicBezTo>
                    <a:pt x="172" y="390"/>
                    <a:pt x="200" y="381"/>
                    <a:pt x="223" y="352"/>
                  </a:cubicBezTo>
                  <a:cubicBezTo>
                    <a:pt x="245" y="325"/>
                    <a:pt x="260" y="279"/>
                    <a:pt x="268" y="244"/>
                  </a:cubicBezTo>
                  <a:cubicBezTo>
                    <a:pt x="285" y="177"/>
                    <a:pt x="283" y="118"/>
                    <a:pt x="267" y="52"/>
                  </a:cubicBezTo>
                  <a:cubicBezTo>
                    <a:pt x="259" y="17"/>
                    <a:pt x="228" y="0"/>
                    <a:pt x="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8"/>
            <p:cNvSpPr/>
            <p:nvPr/>
          </p:nvSpPr>
          <p:spPr>
            <a:xfrm rot="487005" flipH="1">
              <a:off x="1446104" y="4368547"/>
              <a:ext cx="43856" cy="371208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08" name="Google Shape;1308;p8"/>
          <p:cNvGrpSpPr/>
          <p:nvPr/>
        </p:nvGrpSpPr>
        <p:grpSpPr>
          <a:xfrm>
            <a:off x="7722072" y="5525434"/>
            <a:ext cx="630947" cy="693209"/>
            <a:chOff x="1799697" y="4222450"/>
            <a:chExt cx="473210" cy="519907"/>
          </a:xfrm>
        </p:grpSpPr>
        <p:sp>
          <p:nvSpPr>
            <p:cNvPr id="1309" name="Google Shape;1309;p8"/>
            <p:cNvSpPr/>
            <p:nvPr/>
          </p:nvSpPr>
          <p:spPr>
            <a:xfrm>
              <a:off x="1799697" y="4414446"/>
              <a:ext cx="247323" cy="202499"/>
            </a:xfrm>
            <a:custGeom>
              <a:avLst/>
              <a:gdLst/>
              <a:ahLst/>
              <a:cxnLst/>
              <a:rect l="l" t="t" r="r" b="b"/>
              <a:pathLst>
                <a:path w="3621" h="2908" extrusionOk="0">
                  <a:moveTo>
                    <a:pt x="665" y="0"/>
                  </a:moveTo>
                  <a:cubicBezTo>
                    <a:pt x="444" y="0"/>
                    <a:pt x="292" y="59"/>
                    <a:pt x="177" y="182"/>
                  </a:cubicBezTo>
                  <a:cubicBezTo>
                    <a:pt x="0" y="371"/>
                    <a:pt x="13" y="699"/>
                    <a:pt x="212" y="1062"/>
                  </a:cubicBezTo>
                  <a:cubicBezTo>
                    <a:pt x="410" y="1421"/>
                    <a:pt x="736" y="1762"/>
                    <a:pt x="1157" y="2047"/>
                  </a:cubicBezTo>
                  <a:cubicBezTo>
                    <a:pt x="1328" y="2164"/>
                    <a:pt x="1514" y="2269"/>
                    <a:pt x="1710" y="2364"/>
                  </a:cubicBezTo>
                  <a:cubicBezTo>
                    <a:pt x="2275" y="2637"/>
                    <a:pt x="2973" y="2844"/>
                    <a:pt x="3533" y="2907"/>
                  </a:cubicBezTo>
                  <a:cubicBezTo>
                    <a:pt x="3536" y="2907"/>
                    <a:pt x="3539" y="2908"/>
                    <a:pt x="3541" y="2908"/>
                  </a:cubicBezTo>
                  <a:cubicBezTo>
                    <a:pt x="3566" y="2908"/>
                    <a:pt x="3587" y="2896"/>
                    <a:pt x="3600" y="2878"/>
                  </a:cubicBezTo>
                  <a:cubicBezTo>
                    <a:pt x="3616" y="2856"/>
                    <a:pt x="3620" y="2828"/>
                    <a:pt x="3609" y="2804"/>
                  </a:cubicBezTo>
                  <a:cubicBezTo>
                    <a:pt x="3211" y="1861"/>
                    <a:pt x="2723" y="1182"/>
                    <a:pt x="1976" y="526"/>
                  </a:cubicBezTo>
                  <a:cubicBezTo>
                    <a:pt x="1924" y="481"/>
                    <a:pt x="1863" y="432"/>
                    <a:pt x="1791" y="384"/>
                  </a:cubicBezTo>
                  <a:cubicBezTo>
                    <a:pt x="1544" y="217"/>
                    <a:pt x="1252" y="81"/>
                    <a:pt x="1050" y="43"/>
                  </a:cubicBezTo>
                  <a:cubicBezTo>
                    <a:pt x="901" y="15"/>
                    <a:pt x="775" y="0"/>
                    <a:pt x="66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8"/>
            <p:cNvSpPr/>
            <p:nvPr/>
          </p:nvSpPr>
          <p:spPr>
            <a:xfrm>
              <a:off x="2043206" y="4464795"/>
              <a:ext cx="229701" cy="151735"/>
            </a:xfrm>
            <a:custGeom>
              <a:avLst/>
              <a:gdLst/>
              <a:ahLst/>
              <a:cxnLst/>
              <a:rect l="l" t="t" r="r" b="b"/>
              <a:pathLst>
                <a:path w="3363" h="2179" extrusionOk="0">
                  <a:moveTo>
                    <a:pt x="2500" y="1"/>
                  </a:moveTo>
                  <a:cubicBezTo>
                    <a:pt x="2359" y="1"/>
                    <a:pt x="2227" y="17"/>
                    <a:pt x="2129" y="43"/>
                  </a:cubicBezTo>
                  <a:cubicBezTo>
                    <a:pt x="1726" y="151"/>
                    <a:pt x="1297" y="284"/>
                    <a:pt x="902" y="614"/>
                  </a:cubicBezTo>
                  <a:cubicBezTo>
                    <a:pt x="532" y="926"/>
                    <a:pt x="83" y="1579"/>
                    <a:pt x="4" y="2085"/>
                  </a:cubicBezTo>
                  <a:cubicBezTo>
                    <a:pt x="0" y="2107"/>
                    <a:pt x="6" y="2127"/>
                    <a:pt x="20" y="2143"/>
                  </a:cubicBezTo>
                  <a:cubicBezTo>
                    <a:pt x="26" y="2148"/>
                    <a:pt x="32" y="2152"/>
                    <a:pt x="36" y="2156"/>
                  </a:cubicBezTo>
                  <a:cubicBezTo>
                    <a:pt x="48" y="2164"/>
                    <a:pt x="61" y="2170"/>
                    <a:pt x="76" y="2170"/>
                  </a:cubicBezTo>
                  <a:cubicBezTo>
                    <a:pt x="199" y="2175"/>
                    <a:pt x="317" y="2178"/>
                    <a:pt x="432" y="2178"/>
                  </a:cubicBezTo>
                  <a:cubicBezTo>
                    <a:pt x="1088" y="2178"/>
                    <a:pt x="1601" y="2082"/>
                    <a:pt x="1992" y="1887"/>
                  </a:cubicBezTo>
                  <a:cubicBezTo>
                    <a:pt x="2548" y="1608"/>
                    <a:pt x="3187" y="1155"/>
                    <a:pt x="3319" y="718"/>
                  </a:cubicBezTo>
                  <a:cubicBezTo>
                    <a:pt x="3362" y="572"/>
                    <a:pt x="3348" y="435"/>
                    <a:pt x="3276" y="313"/>
                  </a:cubicBezTo>
                  <a:cubicBezTo>
                    <a:pt x="3241" y="252"/>
                    <a:pt x="3190" y="198"/>
                    <a:pt x="3125" y="154"/>
                  </a:cubicBezTo>
                  <a:cubicBezTo>
                    <a:pt x="2959" y="41"/>
                    <a:pt x="2719" y="1"/>
                    <a:pt x="250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8"/>
            <p:cNvSpPr/>
            <p:nvPr/>
          </p:nvSpPr>
          <p:spPr>
            <a:xfrm>
              <a:off x="2019504" y="4414376"/>
              <a:ext cx="43850" cy="327981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8"/>
            <p:cNvSpPr/>
            <p:nvPr/>
          </p:nvSpPr>
          <p:spPr>
            <a:xfrm>
              <a:off x="1964997" y="4222450"/>
              <a:ext cx="153066" cy="272273"/>
            </a:xfrm>
            <a:custGeom>
              <a:avLst/>
              <a:gdLst/>
              <a:ahLst/>
              <a:cxnLst/>
              <a:rect l="l" t="t" r="r" b="b"/>
              <a:pathLst>
                <a:path w="2241" h="3910" extrusionOk="0">
                  <a:moveTo>
                    <a:pt x="1035" y="1"/>
                  </a:moveTo>
                  <a:cubicBezTo>
                    <a:pt x="974" y="1"/>
                    <a:pt x="913" y="10"/>
                    <a:pt x="854" y="27"/>
                  </a:cubicBezTo>
                  <a:cubicBezTo>
                    <a:pt x="443" y="148"/>
                    <a:pt x="160" y="725"/>
                    <a:pt x="115" y="1095"/>
                  </a:cubicBezTo>
                  <a:cubicBezTo>
                    <a:pt x="1" y="2000"/>
                    <a:pt x="329" y="2939"/>
                    <a:pt x="1085" y="3882"/>
                  </a:cubicBezTo>
                  <a:cubicBezTo>
                    <a:pt x="1093" y="3888"/>
                    <a:pt x="1098" y="3892"/>
                    <a:pt x="1104" y="3896"/>
                  </a:cubicBezTo>
                  <a:cubicBezTo>
                    <a:pt x="1114" y="3904"/>
                    <a:pt x="1129" y="3909"/>
                    <a:pt x="1144" y="3909"/>
                  </a:cubicBezTo>
                  <a:cubicBezTo>
                    <a:pt x="1165" y="3909"/>
                    <a:pt x="1187" y="3901"/>
                    <a:pt x="1202" y="3885"/>
                  </a:cubicBezTo>
                  <a:cubicBezTo>
                    <a:pt x="1648" y="3386"/>
                    <a:pt x="1945" y="2867"/>
                    <a:pt x="2081" y="2335"/>
                  </a:cubicBezTo>
                  <a:cubicBezTo>
                    <a:pt x="2241" y="1710"/>
                    <a:pt x="2165" y="1067"/>
                    <a:pt x="1877" y="573"/>
                  </a:cubicBezTo>
                  <a:cubicBezTo>
                    <a:pt x="1778" y="404"/>
                    <a:pt x="1639" y="256"/>
                    <a:pt x="1488" y="154"/>
                  </a:cubicBezTo>
                  <a:cubicBezTo>
                    <a:pt x="1340" y="52"/>
                    <a:pt x="1185" y="1"/>
                    <a:pt x="103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8"/>
            <p:cNvSpPr/>
            <p:nvPr/>
          </p:nvSpPr>
          <p:spPr>
            <a:xfrm>
              <a:off x="2039723" y="4245988"/>
              <a:ext cx="54369" cy="235854"/>
            </a:xfrm>
            <a:custGeom>
              <a:avLst/>
              <a:gdLst/>
              <a:ahLst/>
              <a:cxnLst/>
              <a:rect l="l" t="t" r="r" b="b"/>
              <a:pathLst>
                <a:path w="796" h="3387" extrusionOk="0">
                  <a:moveTo>
                    <a:pt x="378" y="0"/>
                  </a:moveTo>
                  <a:cubicBezTo>
                    <a:pt x="369" y="0"/>
                    <a:pt x="359" y="2"/>
                    <a:pt x="350" y="5"/>
                  </a:cubicBezTo>
                  <a:cubicBezTo>
                    <a:pt x="312" y="21"/>
                    <a:pt x="294" y="65"/>
                    <a:pt x="309" y="103"/>
                  </a:cubicBezTo>
                  <a:cubicBezTo>
                    <a:pt x="564" y="728"/>
                    <a:pt x="644" y="1292"/>
                    <a:pt x="552" y="1828"/>
                  </a:cubicBezTo>
                  <a:cubicBezTo>
                    <a:pt x="462" y="2362"/>
                    <a:pt x="230" y="2859"/>
                    <a:pt x="15" y="3277"/>
                  </a:cubicBezTo>
                  <a:cubicBezTo>
                    <a:pt x="0" y="3311"/>
                    <a:pt x="12" y="3353"/>
                    <a:pt x="42" y="3373"/>
                  </a:cubicBezTo>
                  <a:cubicBezTo>
                    <a:pt x="44" y="3375"/>
                    <a:pt x="48" y="3376"/>
                    <a:pt x="50" y="3379"/>
                  </a:cubicBezTo>
                  <a:cubicBezTo>
                    <a:pt x="60" y="3384"/>
                    <a:pt x="71" y="3386"/>
                    <a:pt x="82" y="3386"/>
                  </a:cubicBezTo>
                  <a:cubicBezTo>
                    <a:pt x="110" y="3386"/>
                    <a:pt x="137" y="3372"/>
                    <a:pt x="150" y="3346"/>
                  </a:cubicBezTo>
                  <a:cubicBezTo>
                    <a:pt x="370" y="2917"/>
                    <a:pt x="608" y="2407"/>
                    <a:pt x="702" y="1853"/>
                  </a:cubicBezTo>
                  <a:cubicBezTo>
                    <a:pt x="796" y="1291"/>
                    <a:pt x="714" y="699"/>
                    <a:pt x="449" y="46"/>
                  </a:cubicBezTo>
                  <a:cubicBezTo>
                    <a:pt x="437" y="17"/>
                    <a:pt x="408" y="0"/>
                    <a:pt x="378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8"/>
            <p:cNvSpPr/>
            <p:nvPr/>
          </p:nvSpPr>
          <p:spPr>
            <a:xfrm>
              <a:off x="2065884" y="4510827"/>
              <a:ext cx="192408" cy="92545"/>
            </a:xfrm>
            <a:custGeom>
              <a:avLst/>
              <a:gdLst/>
              <a:ahLst/>
              <a:cxnLst/>
              <a:rect l="l" t="t" r="r" b="b"/>
              <a:pathLst>
                <a:path w="2817" h="1329" extrusionOk="0">
                  <a:moveTo>
                    <a:pt x="2732" y="0"/>
                  </a:moveTo>
                  <a:cubicBezTo>
                    <a:pt x="2709" y="0"/>
                    <a:pt x="2687" y="10"/>
                    <a:pt x="2673" y="29"/>
                  </a:cubicBezTo>
                  <a:cubicBezTo>
                    <a:pt x="2440" y="327"/>
                    <a:pt x="1861" y="701"/>
                    <a:pt x="1468" y="866"/>
                  </a:cubicBezTo>
                  <a:cubicBezTo>
                    <a:pt x="1023" y="1049"/>
                    <a:pt x="446" y="1154"/>
                    <a:pt x="73" y="1179"/>
                  </a:cubicBezTo>
                  <a:cubicBezTo>
                    <a:pt x="31" y="1181"/>
                    <a:pt x="0" y="1217"/>
                    <a:pt x="2" y="1256"/>
                  </a:cubicBezTo>
                  <a:cubicBezTo>
                    <a:pt x="3" y="1283"/>
                    <a:pt x="16" y="1303"/>
                    <a:pt x="35" y="1315"/>
                  </a:cubicBezTo>
                  <a:cubicBezTo>
                    <a:pt x="45" y="1324"/>
                    <a:pt x="60" y="1328"/>
                    <a:pt x="75" y="1328"/>
                  </a:cubicBezTo>
                  <a:cubicBezTo>
                    <a:pt x="78" y="1328"/>
                    <a:pt x="80" y="1328"/>
                    <a:pt x="82" y="1328"/>
                  </a:cubicBezTo>
                  <a:cubicBezTo>
                    <a:pt x="440" y="1306"/>
                    <a:pt x="1035" y="1208"/>
                    <a:pt x="1526" y="1004"/>
                  </a:cubicBezTo>
                  <a:cubicBezTo>
                    <a:pt x="1937" y="834"/>
                    <a:pt x="2536" y="448"/>
                    <a:pt x="2791" y="123"/>
                  </a:cubicBezTo>
                  <a:cubicBezTo>
                    <a:pt x="2816" y="89"/>
                    <a:pt x="2812" y="42"/>
                    <a:pt x="2778" y="16"/>
                  </a:cubicBezTo>
                  <a:cubicBezTo>
                    <a:pt x="2765" y="6"/>
                    <a:pt x="2748" y="0"/>
                    <a:pt x="2732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8"/>
            <p:cNvSpPr/>
            <p:nvPr/>
          </p:nvSpPr>
          <p:spPr>
            <a:xfrm>
              <a:off x="1821555" y="4457274"/>
              <a:ext cx="201151" cy="136972"/>
            </a:xfrm>
            <a:custGeom>
              <a:avLst/>
              <a:gdLst/>
              <a:ahLst/>
              <a:cxnLst/>
              <a:rect l="l" t="t" r="r" b="b"/>
              <a:pathLst>
                <a:path w="2945" h="1967" extrusionOk="0">
                  <a:moveTo>
                    <a:pt x="84" y="0"/>
                  </a:moveTo>
                  <a:cubicBezTo>
                    <a:pt x="76" y="0"/>
                    <a:pt x="68" y="1"/>
                    <a:pt x="61" y="4"/>
                  </a:cubicBezTo>
                  <a:cubicBezTo>
                    <a:pt x="23" y="17"/>
                    <a:pt x="1" y="61"/>
                    <a:pt x="14" y="99"/>
                  </a:cubicBezTo>
                  <a:cubicBezTo>
                    <a:pt x="132" y="449"/>
                    <a:pt x="453" y="871"/>
                    <a:pt x="792" y="1129"/>
                  </a:cubicBezTo>
                  <a:cubicBezTo>
                    <a:pt x="832" y="1166"/>
                    <a:pt x="874" y="1198"/>
                    <a:pt x="918" y="1224"/>
                  </a:cubicBezTo>
                  <a:cubicBezTo>
                    <a:pt x="1212" y="1425"/>
                    <a:pt x="1508" y="1543"/>
                    <a:pt x="1843" y="1679"/>
                  </a:cubicBezTo>
                  <a:lnTo>
                    <a:pt x="1894" y="1697"/>
                  </a:lnTo>
                  <a:cubicBezTo>
                    <a:pt x="2136" y="1797"/>
                    <a:pt x="2422" y="1864"/>
                    <a:pt x="2652" y="1919"/>
                  </a:cubicBezTo>
                  <a:cubicBezTo>
                    <a:pt x="2720" y="1935"/>
                    <a:pt x="2784" y="1950"/>
                    <a:pt x="2843" y="1964"/>
                  </a:cubicBezTo>
                  <a:cubicBezTo>
                    <a:pt x="2849" y="1966"/>
                    <a:pt x="2855" y="1966"/>
                    <a:pt x="2861" y="1966"/>
                  </a:cubicBezTo>
                  <a:cubicBezTo>
                    <a:pt x="2895" y="1966"/>
                    <a:pt x="2925" y="1943"/>
                    <a:pt x="2935" y="1909"/>
                  </a:cubicBezTo>
                  <a:cubicBezTo>
                    <a:pt x="2945" y="1869"/>
                    <a:pt x="2920" y="1829"/>
                    <a:pt x="2879" y="1818"/>
                  </a:cubicBezTo>
                  <a:cubicBezTo>
                    <a:pt x="2821" y="1804"/>
                    <a:pt x="2755" y="1786"/>
                    <a:pt x="2687" y="1770"/>
                  </a:cubicBezTo>
                  <a:cubicBezTo>
                    <a:pt x="2462" y="1718"/>
                    <a:pt x="2181" y="1651"/>
                    <a:pt x="1951" y="1558"/>
                  </a:cubicBezTo>
                  <a:lnTo>
                    <a:pt x="1900" y="1537"/>
                  </a:lnTo>
                  <a:cubicBezTo>
                    <a:pt x="1525" y="1389"/>
                    <a:pt x="1205" y="1257"/>
                    <a:pt x="883" y="1011"/>
                  </a:cubicBezTo>
                  <a:cubicBezTo>
                    <a:pt x="569" y="772"/>
                    <a:pt x="265" y="368"/>
                    <a:pt x="155" y="51"/>
                  </a:cubicBezTo>
                  <a:cubicBezTo>
                    <a:pt x="146" y="20"/>
                    <a:pt x="116" y="0"/>
                    <a:pt x="84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8"/>
            <p:cNvSpPr/>
            <p:nvPr/>
          </p:nvSpPr>
          <p:spPr>
            <a:xfrm>
              <a:off x="2033097" y="4234915"/>
              <a:ext cx="23906" cy="244697"/>
            </a:xfrm>
            <a:custGeom>
              <a:avLst/>
              <a:gdLst/>
              <a:ahLst/>
              <a:cxnLst/>
              <a:rect l="l" t="t" r="r" b="b"/>
              <a:pathLst>
                <a:path w="350" h="3514" extrusionOk="0">
                  <a:moveTo>
                    <a:pt x="79" y="0"/>
                  </a:moveTo>
                  <a:cubicBezTo>
                    <a:pt x="76" y="0"/>
                    <a:pt x="74" y="1"/>
                    <a:pt x="71" y="1"/>
                  </a:cubicBezTo>
                  <a:cubicBezTo>
                    <a:pt x="30" y="7"/>
                    <a:pt x="1" y="45"/>
                    <a:pt x="7" y="85"/>
                  </a:cubicBezTo>
                  <a:cubicBezTo>
                    <a:pt x="168" y="1244"/>
                    <a:pt x="200" y="2307"/>
                    <a:pt x="107" y="3432"/>
                  </a:cubicBezTo>
                  <a:cubicBezTo>
                    <a:pt x="103" y="3461"/>
                    <a:pt x="116" y="3487"/>
                    <a:pt x="138" y="3502"/>
                  </a:cubicBezTo>
                  <a:cubicBezTo>
                    <a:pt x="148" y="3509"/>
                    <a:pt x="160" y="3512"/>
                    <a:pt x="174" y="3513"/>
                  </a:cubicBezTo>
                  <a:cubicBezTo>
                    <a:pt x="177" y="3514"/>
                    <a:pt x="180" y="3514"/>
                    <a:pt x="182" y="3514"/>
                  </a:cubicBezTo>
                  <a:cubicBezTo>
                    <a:pt x="221" y="3514"/>
                    <a:pt x="250" y="3484"/>
                    <a:pt x="254" y="3446"/>
                  </a:cubicBezTo>
                  <a:cubicBezTo>
                    <a:pt x="349" y="2309"/>
                    <a:pt x="319" y="1235"/>
                    <a:pt x="154" y="65"/>
                  </a:cubicBezTo>
                  <a:cubicBezTo>
                    <a:pt x="148" y="27"/>
                    <a:pt x="115" y="0"/>
                    <a:pt x="79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8"/>
            <p:cNvSpPr/>
            <p:nvPr/>
          </p:nvSpPr>
          <p:spPr>
            <a:xfrm>
              <a:off x="2065269" y="4494670"/>
              <a:ext cx="194389" cy="107934"/>
            </a:xfrm>
            <a:custGeom>
              <a:avLst/>
              <a:gdLst/>
              <a:ahLst/>
              <a:cxnLst/>
              <a:rect l="l" t="t" r="r" b="b"/>
              <a:pathLst>
                <a:path w="2846" h="1550" extrusionOk="0">
                  <a:moveTo>
                    <a:pt x="2760" y="1"/>
                  </a:moveTo>
                  <a:cubicBezTo>
                    <a:pt x="2749" y="1"/>
                    <a:pt x="2739" y="3"/>
                    <a:pt x="2729" y="8"/>
                  </a:cubicBezTo>
                  <a:lnTo>
                    <a:pt x="2692" y="24"/>
                  </a:lnTo>
                  <a:cubicBezTo>
                    <a:pt x="1760" y="448"/>
                    <a:pt x="879" y="849"/>
                    <a:pt x="44" y="1414"/>
                  </a:cubicBezTo>
                  <a:cubicBezTo>
                    <a:pt x="9" y="1437"/>
                    <a:pt x="1" y="1483"/>
                    <a:pt x="24" y="1518"/>
                  </a:cubicBezTo>
                  <a:cubicBezTo>
                    <a:pt x="31" y="1525"/>
                    <a:pt x="37" y="1531"/>
                    <a:pt x="44" y="1537"/>
                  </a:cubicBezTo>
                  <a:cubicBezTo>
                    <a:pt x="56" y="1545"/>
                    <a:pt x="71" y="1549"/>
                    <a:pt x="86" y="1549"/>
                  </a:cubicBezTo>
                  <a:cubicBezTo>
                    <a:pt x="101" y="1549"/>
                    <a:pt x="115" y="1545"/>
                    <a:pt x="127" y="1537"/>
                  </a:cubicBezTo>
                  <a:cubicBezTo>
                    <a:pt x="955" y="978"/>
                    <a:pt x="1830" y="580"/>
                    <a:pt x="2755" y="159"/>
                  </a:cubicBezTo>
                  <a:lnTo>
                    <a:pt x="2792" y="143"/>
                  </a:lnTo>
                  <a:cubicBezTo>
                    <a:pt x="2829" y="126"/>
                    <a:pt x="2845" y="81"/>
                    <a:pt x="2828" y="44"/>
                  </a:cubicBezTo>
                  <a:cubicBezTo>
                    <a:pt x="2815" y="17"/>
                    <a:pt x="2788" y="1"/>
                    <a:pt x="2760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8"/>
            <p:cNvSpPr/>
            <p:nvPr/>
          </p:nvSpPr>
          <p:spPr>
            <a:xfrm>
              <a:off x="1824834" y="4439446"/>
              <a:ext cx="197667" cy="154242"/>
            </a:xfrm>
            <a:custGeom>
              <a:avLst/>
              <a:gdLst/>
              <a:ahLst/>
              <a:cxnLst/>
              <a:rect l="l" t="t" r="r" b="b"/>
              <a:pathLst>
                <a:path w="2894" h="2215" extrusionOk="0">
                  <a:moveTo>
                    <a:pt x="86" y="0"/>
                  </a:moveTo>
                  <a:cubicBezTo>
                    <a:pt x="70" y="0"/>
                    <a:pt x="53" y="6"/>
                    <a:pt x="39" y="18"/>
                  </a:cubicBezTo>
                  <a:cubicBezTo>
                    <a:pt x="5" y="43"/>
                    <a:pt x="1" y="91"/>
                    <a:pt x="27" y="123"/>
                  </a:cubicBezTo>
                  <a:cubicBezTo>
                    <a:pt x="262" y="416"/>
                    <a:pt x="699" y="837"/>
                    <a:pt x="1024" y="1082"/>
                  </a:cubicBezTo>
                  <a:cubicBezTo>
                    <a:pt x="1168" y="1188"/>
                    <a:pt x="1320" y="1296"/>
                    <a:pt x="1482" y="1407"/>
                  </a:cubicBezTo>
                  <a:cubicBezTo>
                    <a:pt x="1834" y="1647"/>
                    <a:pt x="2245" y="1901"/>
                    <a:pt x="2771" y="2206"/>
                  </a:cubicBezTo>
                  <a:cubicBezTo>
                    <a:pt x="2784" y="2212"/>
                    <a:pt x="2797" y="2215"/>
                    <a:pt x="2809" y="2215"/>
                  </a:cubicBezTo>
                  <a:cubicBezTo>
                    <a:pt x="2835" y="2215"/>
                    <a:pt x="2860" y="2202"/>
                    <a:pt x="2873" y="2178"/>
                  </a:cubicBezTo>
                  <a:cubicBezTo>
                    <a:pt x="2894" y="2142"/>
                    <a:pt x="2882" y="2096"/>
                    <a:pt x="2846" y="2076"/>
                  </a:cubicBezTo>
                  <a:cubicBezTo>
                    <a:pt x="2085" y="1633"/>
                    <a:pt x="1565" y="1301"/>
                    <a:pt x="1113" y="961"/>
                  </a:cubicBezTo>
                  <a:cubicBezTo>
                    <a:pt x="798" y="725"/>
                    <a:pt x="373" y="314"/>
                    <a:pt x="144" y="28"/>
                  </a:cubicBezTo>
                  <a:cubicBezTo>
                    <a:pt x="130" y="10"/>
                    <a:pt x="108" y="0"/>
                    <a:pt x="86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8"/>
            <p:cNvSpPr/>
            <p:nvPr/>
          </p:nvSpPr>
          <p:spPr>
            <a:xfrm>
              <a:off x="2065474" y="4482484"/>
              <a:ext cx="184144" cy="120051"/>
            </a:xfrm>
            <a:custGeom>
              <a:avLst/>
              <a:gdLst/>
              <a:ahLst/>
              <a:cxnLst/>
              <a:rect l="l" t="t" r="r" b="b"/>
              <a:pathLst>
                <a:path w="2696" h="1724" extrusionOk="0">
                  <a:moveTo>
                    <a:pt x="2541" y="0"/>
                  </a:moveTo>
                  <a:cubicBezTo>
                    <a:pt x="2142" y="0"/>
                    <a:pt x="1587" y="115"/>
                    <a:pt x="1261" y="270"/>
                  </a:cubicBezTo>
                  <a:cubicBezTo>
                    <a:pt x="865" y="458"/>
                    <a:pt x="325" y="948"/>
                    <a:pt x="17" y="1617"/>
                  </a:cubicBezTo>
                  <a:cubicBezTo>
                    <a:pt x="0" y="1653"/>
                    <a:pt x="12" y="1691"/>
                    <a:pt x="41" y="1712"/>
                  </a:cubicBezTo>
                  <a:lnTo>
                    <a:pt x="51" y="1716"/>
                  </a:lnTo>
                  <a:cubicBezTo>
                    <a:pt x="62" y="1721"/>
                    <a:pt x="73" y="1723"/>
                    <a:pt x="84" y="1723"/>
                  </a:cubicBezTo>
                  <a:cubicBezTo>
                    <a:pt x="112" y="1723"/>
                    <a:pt x="138" y="1708"/>
                    <a:pt x="152" y="1679"/>
                  </a:cubicBezTo>
                  <a:cubicBezTo>
                    <a:pt x="445" y="1044"/>
                    <a:pt x="952" y="582"/>
                    <a:pt x="1325" y="404"/>
                  </a:cubicBezTo>
                  <a:cubicBezTo>
                    <a:pt x="1632" y="258"/>
                    <a:pt x="2159" y="151"/>
                    <a:pt x="2539" y="151"/>
                  </a:cubicBezTo>
                  <a:cubicBezTo>
                    <a:pt x="2565" y="151"/>
                    <a:pt x="2591" y="151"/>
                    <a:pt x="2615" y="152"/>
                  </a:cubicBezTo>
                  <a:cubicBezTo>
                    <a:pt x="2616" y="152"/>
                    <a:pt x="2617" y="152"/>
                    <a:pt x="2618" y="152"/>
                  </a:cubicBezTo>
                  <a:cubicBezTo>
                    <a:pt x="2659" y="152"/>
                    <a:pt x="2691" y="119"/>
                    <a:pt x="2694" y="81"/>
                  </a:cubicBezTo>
                  <a:cubicBezTo>
                    <a:pt x="2695" y="38"/>
                    <a:pt x="2662" y="3"/>
                    <a:pt x="2622" y="2"/>
                  </a:cubicBezTo>
                  <a:cubicBezTo>
                    <a:pt x="2596" y="1"/>
                    <a:pt x="2569" y="0"/>
                    <a:pt x="25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8"/>
            <p:cNvSpPr/>
            <p:nvPr/>
          </p:nvSpPr>
          <p:spPr>
            <a:xfrm>
              <a:off x="1994573" y="4237492"/>
              <a:ext cx="56828" cy="244349"/>
            </a:xfrm>
            <a:custGeom>
              <a:avLst/>
              <a:gdLst/>
              <a:ahLst/>
              <a:cxnLst/>
              <a:rect l="l" t="t" r="r" b="b"/>
              <a:pathLst>
                <a:path w="832" h="3509" extrusionOk="0">
                  <a:moveTo>
                    <a:pt x="261" y="1"/>
                  </a:moveTo>
                  <a:cubicBezTo>
                    <a:pt x="226" y="1"/>
                    <a:pt x="194" y="28"/>
                    <a:pt x="187" y="64"/>
                  </a:cubicBezTo>
                  <a:cubicBezTo>
                    <a:pt x="1" y="1216"/>
                    <a:pt x="171" y="2390"/>
                    <a:pt x="680" y="3466"/>
                  </a:cubicBezTo>
                  <a:cubicBezTo>
                    <a:pt x="686" y="3479"/>
                    <a:pt x="693" y="3488"/>
                    <a:pt x="703" y="3495"/>
                  </a:cubicBezTo>
                  <a:cubicBezTo>
                    <a:pt x="716" y="3504"/>
                    <a:pt x="731" y="3508"/>
                    <a:pt x="746" y="3508"/>
                  </a:cubicBezTo>
                  <a:cubicBezTo>
                    <a:pt x="756" y="3508"/>
                    <a:pt x="767" y="3506"/>
                    <a:pt x="778" y="3501"/>
                  </a:cubicBezTo>
                  <a:cubicBezTo>
                    <a:pt x="817" y="3482"/>
                    <a:pt x="832" y="3438"/>
                    <a:pt x="814" y="3400"/>
                  </a:cubicBezTo>
                  <a:cubicBezTo>
                    <a:pt x="319" y="2354"/>
                    <a:pt x="154" y="1209"/>
                    <a:pt x="336" y="88"/>
                  </a:cubicBezTo>
                  <a:cubicBezTo>
                    <a:pt x="343" y="48"/>
                    <a:pt x="314" y="8"/>
                    <a:pt x="273" y="2"/>
                  </a:cubicBezTo>
                  <a:cubicBezTo>
                    <a:pt x="269" y="1"/>
                    <a:pt x="265" y="1"/>
                    <a:pt x="261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8"/>
            <p:cNvSpPr/>
            <p:nvPr/>
          </p:nvSpPr>
          <p:spPr>
            <a:xfrm>
              <a:off x="1835148" y="4424892"/>
              <a:ext cx="187559" cy="169561"/>
            </a:xfrm>
            <a:custGeom>
              <a:avLst/>
              <a:gdLst/>
              <a:ahLst/>
              <a:cxnLst/>
              <a:rect l="l" t="t" r="r" b="b"/>
              <a:pathLst>
                <a:path w="2746" h="2435" extrusionOk="0">
                  <a:moveTo>
                    <a:pt x="78" y="1"/>
                  </a:moveTo>
                  <a:cubicBezTo>
                    <a:pt x="39" y="1"/>
                    <a:pt x="7" y="29"/>
                    <a:pt x="4" y="68"/>
                  </a:cubicBezTo>
                  <a:cubicBezTo>
                    <a:pt x="0" y="110"/>
                    <a:pt x="29" y="147"/>
                    <a:pt x="71" y="150"/>
                  </a:cubicBezTo>
                  <a:cubicBezTo>
                    <a:pt x="293" y="173"/>
                    <a:pt x="614" y="317"/>
                    <a:pt x="831" y="449"/>
                  </a:cubicBezTo>
                  <a:cubicBezTo>
                    <a:pt x="1108" y="616"/>
                    <a:pt x="1342" y="788"/>
                    <a:pt x="1654" y="1128"/>
                  </a:cubicBezTo>
                  <a:cubicBezTo>
                    <a:pt x="1943" y="1441"/>
                    <a:pt x="2244" y="1884"/>
                    <a:pt x="2465" y="2209"/>
                  </a:cubicBezTo>
                  <a:cubicBezTo>
                    <a:pt x="2514" y="2279"/>
                    <a:pt x="2558" y="2345"/>
                    <a:pt x="2599" y="2403"/>
                  </a:cubicBezTo>
                  <a:cubicBezTo>
                    <a:pt x="2606" y="2409"/>
                    <a:pt x="2612" y="2416"/>
                    <a:pt x="2619" y="2422"/>
                  </a:cubicBezTo>
                  <a:cubicBezTo>
                    <a:pt x="2632" y="2430"/>
                    <a:pt x="2647" y="2434"/>
                    <a:pt x="2662" y="2434"/>
                  </a:cubicBezTo>
                  <a:cubicBezTo>
                    <a:pt x="2676" y="2434"/>
                    <a:pt x="2691" y="2430"/>
                    <a:pt x="2704" y="2422"/>
                  </a:cubicBezTo>
                  <a:cubicBezTo>
                    <a:pt x="2739" y="2399"/>
                    <a:pt x="2746" y="2351"/>
                    <a:pt x="2722" y="2318"/>
                  </a:cubicBezTo>
                  <a:cubicBezTo>
                    <a:pt x="2682" y="2262"/>
                    <a:pt x="2638" y="2196"/>
                    <a:pt x="2588" y="2125"/>
                  </a:cubicBezTo>
                  <a:cubicBezTo>
                    <a:pt x="2365" y="1797"/>
                    <a:pt x="2059" y="1346"/>
                    <a:pt x="1764" y="1026"/>
                  </a:cubicBezTo>
                  <a:cubicBezTo>
                    <a:pt x="1440" y="673"/>
                    <a:pt x="1195" y="494"/>
                    <a:pt x="908" y="319"/>
                  </a:cubicBezTo>
                  <a:cubicBezTo>
                    <a:pt x="676" y="179"/>
                    <a:pt x="332" y="26"/>
                    <a:pt x="86" y="1"/>
                  </a:cubicBezTo>
                  <a:cubicBezTo>
                    <a:pt x="83" y="1"/>
                    <a:pt x="80" y="1"/>
                    <a:pt x="78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22" name="Google Shape;1322;p8"/>
          <p:cNvGrpSpPr/>
          <p:nvPr/>
        </p:nvGrpSpPr>
        <p:grpSpPr>
          <a:xfrm flipH="1">
            <a:off x="421639" y="5525434"/>
            <a:ext cx="630947" cy="693209"/>
            <a:chOff x="1799697" y="4222450"/>
            <a:chExt cx="473210" cy="519907"/>
          </a:xfrm>
        </p:grpSpPr>
        <p:sp>
          <p:nvSpPr>
            <p:cNvPr id="1323" name="Google Shape;1323;p8"/>
            <p:cNvSpPr/>
            <p:nvPr/>
          </p:nvSpPr>
          <p:spPr>
            <a:xfrm>
              <a:off x="1799697" y="4414446"/>
              <a:ext cx="247323" cy="202499"/>
            </a:xfrm>
            <a:custGeom>
              <a:avLst/>
              <a:gdLst/>
              <a:ahLst/>
              <a:cxnLst/>
              <a:rect l="l" t="t" r="r" b="b"/>
              <a:pathLst>
                <a:path w="3621" h="2908" extrusionOk="0">
                  <a:moveTo>
                    <a:pt x="665" y="0"/>
                  </a:moveTo>
                  <a:cubicBezTo>
                    <a:pt x="444" y="0"/>
                    <a:pt x="292" y="59"/>
                    <a:pt x="177" y="182"/>
                  </a:cubicBezTo>
                  <a:cubicBezTo>
                    <a:pt x="0" y="371"/>
                    <a:pt x="13" y="699"/>
                    <a:pt x="212" y="1062"/>
                  </a:cubicBezTo>
                  <a:cubicBezTo>
                    <a:pt x="410" y="1421"/>
                    <a:pt x="736" y="1762"/>
                    <a:pt x="1157" y="2047"/>
                  </a:cubicBezTo>
                  <a:cubicBezTo>
                    <a:pt x="1328" y="2164"/>
                    <a:pt x="1514" y="2269"/>
                    <a:pt x="1710" y="2364"/>
                  </a:cubicBezTo>
                  <a:cubicBezTo>
                    <a:pt x="2275" y="2637"/>
                    <a:pt x="2973" y="2844"/>
                    <a:pt x="3533" y="2907"/>
                  </a:cubicBezTo>
                  <a:cubicBezTo>
                    <a:pt x="3536" y="2907"/>
                    <a:pt x="3539" y="2908"/>
                    <a:pt x="3541" y="2908"/>
                  </a:cubicBezTo>
                  <a:cubicBezTo>
                    <a:pt x="3566" y="2908"/>
                    <a:pt x="3587" y="2896"/>
                    <a:pt x="3600" y="2878"/>
                  </a:cubicBezTo>
                  <a:cubicBezTo>
                    <a:pt x="3616" y="2856"/>
                    <a:pt x="3620" y="2828"/>
                    <a:pt x="3609" y="2804"/>
                  </a:cubicBezTo>
                  <a:cubicBezTo>
                    <a:pt x="3211" y="1861"/>
                    <a:pt x="2723" y="1182"/>
                    <a:pt x="1976" y="526"/>
                  </a:cubicBezTo>
                  <a:cubicBezTo>
                    <a:pt x="1924" y="481"/>
                    <a:pt x="1863" y="432"/>
                    <a:pt x="1791" y="384"/>
                  </a:cubicBezTo>
                  <a:cubicBezTo>
                    <a:pt x="1544" y="217"/>
                    <a:pt x="1252" y="81"/>
                    <a:pt x="1050" y="43"/>
                  </a:cubicBezTo>
                  <a:cubicBezTo>
                    <a:pt x="901" y="15"/>
                    <a:pt x="775" y="0"/>
                    <a:pt x="66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8"/>
            <p:cNvSpPr/>
            <p:nvPr/>
          </p:nvSpPr>
          <p:spPr>
            <a:xfrm>
              <a:off x="2043206" y="4464795"/>
              <a:ext cx="229701" cy="151735"/>
            </a:xfrm>
            <a:custGeom>
              <a:avLst/>
              <a:gdLst/>
              <a:ahLst/>
              <a:cxnLst/>
              <a:rect l="l" t="t" r="r" b="b"/>
              <a:pathLst>
                <a:path w="3363" h="2179" extrusionOk="0">
                  <a:moveTo>
                    <a:pt x="2500" y="1"/>
                  </a:moveTo>
                  <a:cubicBezTo>
                    <a:pt x="2359" y="1"/>
                    <a:pt x="2227" y="17"/>
                    <a:pt x="2129" y="43"/>
                  </a:cubicBezTo>
                  <a:cubicBezTo>
                    <a:pt x="1726" y="151"/>
                    <a:pt x="1297" y="284"/>
                    <a:pt x="902" y="614"/>
                  </a:cubicBezTo>
                  <a:cubicBezTo>
                    <a:pt x="532" y="926"/>
                    <a:pt x="83" y="1579"/>
                    <a:pt x="4" y="2085"/>
                  </a:cubicBezTo>
                  <a:cubicBezTo>
                    <a:pt x="0" y="2107"/>
                    <a:pt x="6" y="2127"/>
                    <a:pt x="20" y="2143"/>
                  </a:cubicBezTo>
                  <a:cubicBezTo>
                    <a:pt x="26" y="2148"/>
                    <a:pt x="32" y="2152"/>
                    <a:pt x="36" y="2156"/>
                  </a:cubicBezTo>
                  <a:cubicBezTo>
                    <a:pt x="48" y="2164"/>
                    <a:pt x="61" y="2170"/>
                    <a:pt x="76" y="2170"/>
                  </a:cubicBezTo>
                  <a:cubicBezTo>
                    <a:pt x="199" y="2175"/>
                    <a:pt x="317" y="2178"/>
                    <a:pt x="432" y="2178"/>
                  </a:cubicBezTo>
                  <a:cubicBezTo>
                    <a:pt x="1088" y="2178"/>
                    <a:pt x="1601" y="2082"/>
                    <a:pt x="1992" y="1887"/>
                  </a:cubicBezTo>
                  <a:cubicBezTo>
                    <a:pt x="2548" y="1608"/>
                    <a:pt x="3187" y="1155"/>
                    <a:pt x="3319" y="718"/>
                  </a:cubicBezTo>
                  <a:cubicBezTo>
                    <a:pt x="3362" y="572"/>
                    <a:pt x="3348" y="435"/>
                    <a:pt x="3276" y="313"/>
                  </a:cubicBezTo>
                  <a:cubicBezTo>
                    <a:pt x="3241" y="252"/>
                    <a:pt x="3190" y="198"/>
                    <a:pt x="3125" y="154"/>
                  </a:cubicBezTo>
                  <a:cubicBezTo>
                    <a:pt x="2959" y="41"/>
                    <a:pt x="2719" y="1"/>
                    <a:pt x="250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8"/>
            <p:cNvSpPr/>
            <p:nvPr/>
          </p:nvSpPr>
          <p:spPr>
            <a:xfrm>
              <a:off x="2019504" y="4414376"/>
              <a:ext cx="43850" cy="327981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8"/>
            <p:cNvSpPr/>
            <p:nvPr/>
          </p:nvSpPr>
          <p:spPr>
            <a:xfrm>
              <a:off x="1964997" y="4222450"/>
              <a:ext cx="153066" cy="272273"/>
            </a:xfrm>
            <a:custGeom>
              <a:avLst/>
              <a:gdLst/>
              <a:ahLst/>
              <a:cxnLst/>
              <a:rect l="l" t="t" r="r" b="b"/>
              <a:pathLst>
                <a:path w="2241" h="3910" extrusionOk="0">
                  <a:moveTo>
                    <a:pt x="1035" y="1"/>
                  </a:moveTo>
                  <a:cubicBezTo>
                    <a:pt x="974" y="1"/>
                    <a:pt x="913" y="10"/>
                    <a:pt x="854" y="27"/>
                  </a:cubicBezTo>
                  <a:cubicBezTo>
                    <a:pt x="443" y="148"/>
                    <a:pt x="160" y="725"/>
                    <a:pt x="115" y="1095"/>
                  </a:cubicBezTo>
                  <a:cubicBezTo>
                    <a:pt x="1" y="2000"/>
                    <a:pt x="329" y="2939"/>
                    <a:pt x="1085" y="3882"/>
                  </a:cubicBezTo>
                  <a:cubicBezTo>
                    <a:pt x="1093" y="3888"/>
                    <a:pt x="1098" y="3892"/>
                    <a:pt x="1104" y="3896"/>
                  </a:cubicBezTo>
                  <a:cubicBezTo>
                    <a:pt x="1114" y="3904"/>
                    <a:pt x="1129" y="3909"/>
                    <a:pt x="1144" y="3909"/>
                  </a:cubicBezTo>
                  <a:cubicBezTo>
                    <a:pt x="1165" y="3909"/>
                    <a:pt x="1187" y="3901"/>
                    <a:pt x="1202" y="3885"/>
                  </a:cubicBezTo>
                  <a:cubicBezTo>
                    <a:pt x="1648" y="3386"/>
                    <a:pt x="1945" y="2867"/>
                    <a:pt x="2081" y="2335"/>
                  </a:cubicBezTo>
                  <a:cubicBezTo>
                    <a:pt x="2241" y="1710"/>
                    <a:pt x="2165" y="1067"/>
                    <a:pt x="1877" y="573"/>
                  </a:cubicBezTo>
                  <a:cubicBezTo>
                    <a:pt x="1778" y="404"/>
                    <a:pt x="1639" y="256"/>
                    <a:pt x="1488" y="154"/>
                  </a:cubicBezTo>
                  <a:cubicBezTo>
                    <a:pt x="1340" y="52"/>
                    <a:pt x="1185" y="1"/>
                    <a:pt x="103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8"/>
            <p:cNvSpPr/>
            <p:nvPr/>
          </p:nvSpPr>
          <p:spPr>
            <a:xfrm>
              <a:off x="2039723" y="4245988"/>
              <a:ext cx="54369" cy="235854"/>
            </a:xfrm>
            <a:custGeom>
              <a:avLst/>
              <a:gdLst/>
              <a:ahLst/>
              <a:cxnLst/>
              <a:rect l="l" t="t" r="r" b="b"/>
              <a:pathLst>
                <a:path w="796" h="3387" extrusionOk="0">
                  <a:moveTo>
                    <a:pt x="378" y="0"/>
                  </a:moveTo>
                  <a:cubicBezTo>
                    <a:pt x="369" y="0"/>
                    <a:pt x="359" y="2"/>
                    <a:pt x="350" y="5"/>
                  </a:cubicBezTo>
                  <a:cubicBezTo>
                    <a:pt x="312" y="21"/>
                    <a:pt x="294" y="65"/>
                    <a:pt x="309" y="103"/>
                  </a:cubicBezTo>
                  <a:cubicBezTo>
                    <a:pt x="564" y="728"/>
                    <a:pt x="644" y="1292"/>
                    <a:pt x="552" y="1828"/>
                  </a:cubicBezTo>
                  <a:cubicBezTo>
                    <a:pt x="462" y="2362"/>
                    <a:pt x="230" y="2859"/>
                    <a:pt x="15" y="3277"/>
                  </a:cubicBezTo>
                  <a:cubicBezTo>
                    <a:pt x="0" y="3311"/>
                    <a:pt x="12" y="3353"/>
                    <a:pt x="42" y="3373"/>
                  </a:cubicBezTo>
                  <a:cubicBezTo>
                    <a:pt x="44" y="3375"/>
                    <a:pt x="48" y="3376"/>
                    <a:pt x="50" y="3379"/>
                  </a:cubicBezTo>
                  <a:cubicBezTo>
                    <a:pt x="60" y="3384"/>
                    <a:pt x="71" y="3386"/>
                    <a:pt x="82" y="3386"/>
                  </a:cubicBezTo>
                  <a:cubicBezTo>
                    <a:pt x="110" y="3386"/>
                    <a:pt x="137" y="3372"/>
                    <a:pt x="150" y="3346"/>
                  </a:cubicBezTo>
                  <a:cubicBezTo>
                    <a:pt x="370" y="2917"/>
                    <a:pt x="608" y="2407"/>
                    <a:pt x="702" y="1853"/>
                  </a:cubicBezTo>
                  <a:cubicBezTo>
                    <a:pt x="796" y="1291"/>
                    <a:pt x="714" y="699"/>
                    <a:pt x="449" y="46"/>
                  </a:cubicBezTo>
                  <a:cubicBezTo>
                    <a:pt x="437" y="17"/>
                    <a:pt x="408" y="0"/>
                    <a:pt x="378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8"/>
            <p:cNvSpPr/>
            <p:nvPr/>
          </p:nvSpPr>
          <p:spPr>
            <a:xfrm>
              <a:off x="2065884" y="4510827"/>
              <a:ext cx="192408" cy="92545"/>
            </a:xfrm>
            <a:custGeom>
              <a:avLst/>
              <a:gdLst/>
              <a:ahLst/>
              <a:cxnLst/>
              <a:rect l="l" t="t" r="r" b="b"/>
              <a:pathLst>
                <a:path w="2817" h="1329" extrusionOk="0">
                  <a:moveTo>
                    <a:pt x="2732" y="0"/>
                  </a:moveTo>
                  <a:cubicBezTo>
                    <a:pt x="2709" y="0"/>
                    <a:pt x="2687" y="10"/>
                    <a:pt x="2673" y="29"/>
                  </a:cubicBezTo>
                  <a:cubicBezTo>
                    <a:pt x="2440" y="327"/>
                    <a:pt x="1861" y="701"/>
                    <a:pt x="1468" y="866"/>
                  </a:cubicBezTo>
                  <a:cubicBezTo>
                    <a:pt x="1023" y="1049"/>
                    <a:pt x="446" y="1154"/>
                    <a:pt x="73" y="1179"/>
                  </a:cubicBezTo>
                  <a:cubicBezTo>
                    <a:pt x="31" y="1181"/>
                    <a:pt x="0" y="1217"/>
                    <a:pt x="2" y="1256"/>
                  </a:cubicBezTo>
                  <a:cubicBezTo>
                    <a:pt x="3" y="1283"/>
                    <a:pt x="16" y="1303"/>
                    <a:pt x="35" y="1315"/>
                  </a:cubicBezTo>
                  <a:cubicBezTo>
                    <a:pt x="45" y="1324"/>
                    <a:pt x="60" y="1328"/>
                    <a:pt x="75" y="1328"/>
                  </a:cubicBezTo>
                  <a:cubicBezTo>
                    <a:pt x="78" y="1328"/>
                    <a:pt x="80" y="1328"/>
                    <a:pt x="82" y="1328"/>
                  </a:cubicBezTo>
                  <a:cubicBezTo>
                    <a:pt x="440" y="1306"/>
                    <a:pt x="1035" y="1208"/>
                    <a:pt x="1526" y="1004"/>
                  </a:cubicBezTo>
                  <a:cubicBezTo>
                    <a:pt x="1937" y="834"/>
                    <a:pt x="2536" y="448"/>
                    <a:pt x="2791" y="123"/>
                  </a:cubicBezTo>
                  <a:cubicBezTo>
                    <a:pt x="2816" y="89"/>
                    <a:pt x="2812" y="42"/>
                    <a:pt x="2778" y="16"/>
                  </a:cubicBezTo>
                  <a:cubicBezTo>
                    <a:pt x="2765" y="6"/>
                    <a:pt x="2748" y="0"/>
                    <a:pt x="2732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8"/>
            <p:cNvSpPr/>
            <p:nvPr/>
          </p:nvSpPr>
          <p:spPr>
            <a:xfrm>
              <a:off x="1821555" y="4457274"/>
              <a:ext cx="201151" cy="136972"/>
            </a:xfrm>
            <a:custGeom>
              <a:avLst/>
              <a:gdLst/>
              <a:ahLst/>
              <a:cxnLst/>
              <a:rect l="l" t="t" r="r" b="b"/>
              <a:pathLst>
                <a:path w="2945" h="1967" extrusionOk="0">
                  <a:moveTo>
                    <a:pt x="84" y="0"/>
                  </a:moveTo>
                  <a:cubicBezTo>
                    <a:pt x="76" y="0"/>
                    <a:pt x="68" y="1"/>
                    <a:pt x="61" y="4"/>
                  </a:cubicBezTo>
                  <a:cubicBezTo>
                    <a:pt x="23" y="17"/>
                    <a:pt x="1" y="61"/>
                    <a:pt x="14" y="99"/>
                  </a:cubicBezTo>
                  <a:cubicBezTo>
                    <a:pt x="132" y="449"/>
                    <a:pt x="453" y="871"/>
                    <a:pt x="792" y="1129"/>
                  </a:cubicBezTo>
                  <a:cubicBezTo>
                    <a:pt x="832" y="1166"/>
                    <a:pt x="874" y="1198"/>
                    <a:pt x="918" y="1224"/>
                  </a:cubicBezTo>
                  <a:cubicBezTo>
                    <a:pt x="1212" y="1425"/>
                    <a:pt x="1508" y="1543"/>
                    <a:pt x="1843" y="1679"/>
                  </a:cubicBezTo>
                  <a:lnTo>
                    <a:pt x="1894" y="1697"/>
                  </a:lnTo>
                  <a:cubicBezTo>
                    <a:pt x="2136" y="1797"/>
                    <a:pt x="2422" y="1864"/>
                    <a:pt x="2652" y="1919"/>
                  </a:cubicBezTo>
                  <a:cubicBezTo>
                    <a:pt x="2720" y="1935"/>
                    <a:pt x="2784" y="1950"/>
                    <a:pt x="2843" y="1964"/>
                  </a:cubicBezTo>
                  <a:cubicBezTo>
                    <a:pt x="2849" y="1966"/>
                    <a:pt x="2855" y="1966"/>
                    <a:pt x="2861" y="1966"/>
                  </a:cubicBezTo>
                  <a:cubicBezTo>
                    <a:pt x="2895" y="1966"/>
                    <a:pt x="2925" y="1943"/>
                    <a:pt x="2935" y="1909"/>
                  </a:cubicBezTo>
                  <a:cubicBezTo>
                    <a:pt x="2945" y="1869"/>
                    <a:pt x="2920" y="1829"/>
                    <a:pt x="2879" y="1818"/>
                  </a:cubicBezTo>
                  <a:cubicBezTo>
                    <a:pt x="2821" y="1804"/>
                    <a:pt x="2755" y="1786"/>
                    <a:pt x="2687" y="1770"/>
                  </a:cubicBezTo>
                  <a:cubicBezTo>
                    <a:pt x="2462" y="1718"/>
                    <a:pt x="2181" y="1651"/>
                    <a:pt x="1951" y="1558"/>
                  </a:cubicBezTo>
                  <a:lnTo>
                    <a:pt x="1900" y="1537"/>
                  </a:lnTo>
                  <a:cubicBezTo>
                    <a:pt x="1525" y="1389"/>
                    <a:pt x="1205" y="1257"/>
                    <a:pt x="883" y="1011"/>
                  </a:cubicBezTo>
                  <a:cubicBezTo>
                    <a:pt x="569" y="772"/>
                    <a:pt x="265" y="368"/>
                    <a:pt x="155" y="51"/>
                  </a:cubicBezTo>
                  <a:cubicBezTo>
                    <a:pt x="146" y="20"/>
                    <a:pt x="116" y="0"/>
                    <a:pt x="84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8"/>
            <p:cNvSpPr/>
            <p:nvPr/>
          </p:nvSpPr>
          <p:spPr>
            <a:xfrm>
              <a:off x="2033097" y="4234915"/>
              <a:ext cx="23906" cy="244697"/>
            </a:xfrm>
            <a:custGeom>
              <a:avLst/>
              <a:gdLst/>
              <a:ahLst/>
              <a:cxnLst/>
              <a:rect l="l" t="t" r="r" b="b"/>
              <a:pathLst>
                <a:path w="350" h="3514" extrusionOk="0">
                  <a:moveTo>
                    <a:pt x="79" y="0"/>
                  </a:moveTo>
                  <a:cubicBezTo>
                    <a:pt x="76" y="0"/>
                    <a:pt x="74" y="1"/>
                    <a:pt x="71" y="1"/>
                  </a:cubicBezTo>
                  <a:cubicBezTo>
                    <a:pt x="30" y="7"/>
                    <a:pt x="1" y="45"/>
                    <a:pt x="7" y="85"/>
                  </a:cubicBezTo>
                  <a:cubicBezTo>
                    <a:pt x="168" y="1244"/>
                    <a:pt x="200" y="2307"/>
                    <a:pt x="107" y="3432"/>
                  </a:cubicBezTo>
                  <a:cubicBezTo>
                    <a:pt x="103" y="3461"/>
                    <a:pt x="116" y="3487"/>
                    <a:pt x="138" y="3502"/>
                  </a:cubicBezTo>
                  <a:cubicBezTo>
                    <a:pt x="148" y="3509"/>
                    <a:pt x="160" y="3512"/>
                    <a:pt x="174" y="3513"/>
                  </a:cubicBezTo>
                  <a:cubicBezTo>
                    <a:pt x="177" y="3514"/>
                    <a:pt x="180" y="3514"/>
                    <a:pt x="182" y="3514"/>
                  </a:cubicBezTo>
                  <a:cubicBezTo>
                    <a:pt x="221" y="3514"/>
                    <a:pt x="250" y="3484"/>
                    <a:pt x="254" y="3446"/>
                  </a:cubicBezTo>
                  <a:cubicBezTo>
                    <a:pt x="349" y="2309"/>
                    <a:pt x="319" y="1235"/>
                    <a:pt x="154" y="65"/>
                  </a:cubicBezTo>
                  <a:cubicBezTo>
                    <a:pt x="148" y="27"/>
                    <a:pt x="115" y="0"/>
                    <a:pt x="79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" name="Google Shape;1331;p8"/>
            <p:cNvSpPr/>
            <p:nvPr/>
          </p:nvSpPr>
          <p:spPr>
            <a:xfrm>
              <a:off x="2065269" y="4494670"/>
              <a:ext cx="194389" cy="107934"/>
            </a:xfrm>
            <a:custGeom>
              <a:avLst/>
              <a:gdLst/>
              <a:ahLst/>
              <a:cxnLst/>
              <a:rect l="l" t="t" r="r" b="b"/>
              <a:pathLst>
                <a:path w="2846" h="1550" extrusionOk="0">
                  <a:moveTo>
                    <a:pt x="2760" y="1"/>
                  </a:moveTo>
                  <a:cubicBezTo>
                    <a:pt x="2749" y="1"/>
                    <a:pt x="2739" y="3"/>
                    <a:pt x="2729" y="8"/>
                  </a:cubicBezTo>
                  <a:lnTo>
                    <a:pt x="2692" y="24"/>
                  </a:lnTo>
                  <a:cubicBezTo>
                    <a:pt x="1760" y="448"/>
                    <a:pt x="879" y="849"/>
                    <a:pt x="44" y="1414"/>
                  </a:cubicBezTo>
                  <a:cubicBezTo>
                    <a:pt x="9" y="1437"/>
                    <a:pt x="1" y="1483"/>
                    <a:pt x="24" y="1518"/>
                  </a:cubicBezTo>
                  <a:cubicBezTo>
                    <a:pt x="31" y="1525"/>
                    <a:pt x="37" y="1531"/>
                    <a:pt x="44" y="1537"/>
                  </a:cubicBezTo>
                  <a:cubicBezTo>
                    <a:pt x="56" y="1545"/>
                    <a:pt x="71" y="1549"/>
                    <a:pt x="86" y="1549"/>
                  </a:cubicBezTo>
                  <a:cubicBezTo>
                    <a:pt x="101" y="1549"/>
                    <a:pt x="115" y="1545"/>
                    <a:pt x="127" y="1537"/>
                  </a:cubicBezTo>
                  <a:cubicBezTo>
                    <a:pt x="955" y="978"/>
                    <a:pt x="1830" y="580"/>
                    <a:pt x="2755" y="159"/>
                  </a:cubicBezTo>
                  <a:lnTo>
                    <a:pt x="2792" y="143"/>
                  </a:lnTo>
                  <a:cubicBezTo>
                    <a:pt x="2829" y="126"/>
                    <a:pt x="2845" y="81"/>
                    <a:pt x="2828" y="44"/>
                  </a:cubicBezTo>
                  <a:cubicBezTo>
                    <a:pt x="2815" y="17"/>
                    <a:pt x="2788" y="1"/>
                    <a:pt x="2760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" name="Google Shape;1332;p8"/>
            <p:cNvSpPr/>
            <p:nvPr/>
          </p:nvSpPr>
          <p:spPr>
            <a:xfrm>
              <a:off x="1824834" y="4439446"/>
              <a:ext cx="197667" cy="154242"/>
            </a:xfrm>
            <a:custGeom>
              <a:avLst/>
              <a:gdLst/>
              <a:ahLst/>
              <a:cxnLst/>
              <a:rect l="l" t="t" r="r" b="b"/>
              <a:pathLst>
                <a:path w="2894" h="2215" extrusionOk="0">
                  <a:moveTo>
                    <a:pt x="86" y="0"/>
                  </a:moveTo>
                  <a:cubicBezTo>
                    <a:pt x="70" y="0"/>
                    <a:pt x="53" y="6"/>
                    <a:pt x="39" y="18"/>
                  </a:cubicBezTo>
                  <a:cubicBezTo>
                    <a:pt x="5" y="43"/>
                    <a:pt x="1" y="91"/>
                    <a:pt x="27" y="123"/>
                  </a:cubicBezTo>
                  <a:cubicBezTo>
                    <a:pt x="262" y="416"/>
                    <a:pt x="699" y="837"/>
                    <a:pt x="1024" y="1082"/>
                  </a:cubicBezTo>
                  <a:cubicBezTo>
                    <a:pt x="1168" y="1188"/>
                    <a:pt x="1320" y="1296"/>
                    <a:pt x="1482" y="1407"/>
                  </a:cubicBezTo>
                  <a:cubicBezTo>
                    <a:pt x="1834" y="1647"/>
                    <a:pt x="2245" y="1901"/>
                    <a:pt x="2771" y="2206"/>
                  </a:cubicBezTo>
                  <a:cubicBezTo>
                    <a:pt x="2784" y="2212"/>
                    <a:pt x="2797" y="2215"/>
                    <a:pt x="2809" y="2215"/>
                  </a:cubicBezTo>
                  <a:cubicBezTo>
                    <a:pt x="2835" y="2215"/>
                    <a:pt x="2860" y="2202"/>
                    <a:pt x="2873" y="2178"/>
                  </a:cubicBezTo>
                  <a:cubicBezTo>
                    <a:pt x="2894" y="2142"/>
                    <a:pt x="2882" y="2096"/>
                    <a:pt x="2846" y="2076"/>
                  </a:cubicBezTo>
                  <a:cubicBezTo>
                    <a:pt x="2085" y="1633"/>
                    <a:pt x="1565" y="1301"/>
                    <a:pt x="1113" y="961"/>
                  </a:cubicBezTo>
                  <a:cubicBezTo>
                    <a:pt x="798" y="725"/>
                    <a:pt x="373" y="314"/>
                    <a:pt x="144" y="28"/>
                  </a:cubicBezTo>
                  <a:cubicBezTo>
                    <a:pt x="130" y="10"/>
                    <a:pt x="108" y="0"/>
                    <a:pt x="86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8"/>
            <p:cNvSpPr/>
            <p:nvPr/>
          </p:nvSpPr>
          <p:spPr>
            <a:xfrm>
              <a:off x="2065474" y="4482484"/>
              <a:ext cx="184144" cy="120051"/>
            </a:xfrm>
            <a:custGeom>
              <a:avLst/>
              <a:gdLst/>
              <a:ahLst/>
              <a:cxnLst/>
              <a:rect l="l" t="t" r="r" b="b"/>
              <a:pathLst>
                <a:path w="2696" h="1724" extrusionOk="0">
                  <a:moveTo>
                    <a:pt x="2541" y="0"/>
                  </a:moveTo>
                  <a:cubicBezTo>
                    <a:pt x="2142" y="0"/>
                    <a:pt x="1587" y="115"/>
                    <a:pt x="1261" y="270"/>
                  </a:cubicBezTo>
                  <a:cubicBezTo>
                    <a:pt x="865" y="458"/>
                    <a:pt x="325" y="948"/>
                    <a:pt x="17" y="1617"/>
                  </a:cubicBezTo>
                  <a:cubicBezTo>
                    <a:pt x="0" y="1653"/>
                    <a:pt x="12" y="1691"/>
                    <a:pt x="41" y="1712"/>
                  </a:cubicBezTo>
                  <a:lnTo>
                    <a:pt x="51" y="1716"/>
                  </a:lnTo>
                  <a:cubicBezTo>
                    <a:pt x="62" y="1721"/>
                    <a:pt x="73" y="1723"/>
                    <a:pt x="84" y="1723"/>
                  </a:cubicBezTo>
                  <a:cubicBezTo>
                    <a:pt x="112" y="1723"/>
                    <a:pt x="138" y="1708"/>
                    <a:pt x="152" y="1679"/>
                  </a:cubicBezTo>
                  <a:cubicBezTo>
                    <a:pt x="445" y="1044"/>
                    <a:pt x="952" y="582"/>
                    <a:pt x="1325" y="404"/>
                  </a:cubicBezTo>
                  <a:cubicBezTo>
                    <a:pt x="1632" y="258"/>
                    <a:pt x="2159" y="151"/>
                    <a:pt x="2539" y="151"/>
                  </a:cubicBezTo>
                  <a:cubicBezTo>
                    <a:pt x="2565" y="151"/>
                    <a:pt x="2591" y="151"/>
                    <a:pt x="2615" y="152"/>
                  </a:cubicBezTo>
                  <a:cubicBezTo>
                    <a:pt x="2616" y="152"/>
                    <a:pt x="2617" y="152"/>
                    <a:pt x="2618" y="152"/>
                  </a:cubicBezTo>
                  <a:cubicBezTo>
                    <a:pt x="2659" y="152"/>
                    <a:pt x="2691" y="119"/>
                    <a:pt x="2694" y="81"/>
                  </a:cubicBezTo>
                  <a:cubicBezTo>
                    <a:pt x="2695" y="38"/>
                    <a:pt x="2662" y="3"/>
                    <a:pt x="2622" y="2"/>
                  </a:cubicBezTo>
                  <a:cubicBezTo>
                    <a:pt x="2596" y="1"/>
                    <a:pt x="2569" y="0"/>
                    <a:pt x="25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8"/>
            <p:cNvSpPr/>
            <p:nvPr/>
          </p:nvSpPr>
          <p:spPr>
            <a:xfrm>
              <a:off x="1994573" y="4237492"/>
              <a:ext cx="56828" cy="244349"/>
            </a:xfrm>
            <a:custGeom>
              <a:avLst/>
              <a:gdLst/>
              <a:ahLst/>
              <a:cxnLst/>
              <a:rect l="l" t="t" r="r" b="b"/>
              <a:pathLst>
                <a:path w="832" h="3509" extrusionOk="0">
                  <a:moveTo>
                    <a:pt x="261" y="1"/>
                  </a:moveTo>
                  <a:cubicBezTo>
                    <a:pt x="226" y="1"/>
                    <a:pt x="194" y="28"/>
                    <a:pt x="187" y="64"/>
                  </a:cubicBezTo>
                  <a:cubicBezTo>
                    <a:pt x="1" y="1216"/>
                    <a:pt x="171" y="2390"/>
                    <a:pt x="680" y="3466"/>
                  </a:cubicBezTo>
                  <a:cubicBezTo>
                    <a:pt x="686" y="3479"/>
                    <a:pt x="693" y="3488"/>
                    <a:pt x="703" y="3495"/>
                  </a:cubicBezTo>
                  <a:cubicBezTo>
                    <a:pt x="716" y="3504"/>
                    <a:pt x="731" y="3508"/>
                    <a:pt x="746" y="3508"/>
                  </a:cubicBezTo>
                  <a:cubicBezTo>
                    <a:pt x="756" y="3508"/>
                    <a:pt x="767" y="3506"/>
                    <a:pt x="778" y="3501"/>
                  </a:cubicBezTo>
                  <a:cubicBezTo>
                    <a:pt x="817" y="3482"/>
                    <a:pt x="832" y="3438"/>
                    <a:pt x="814" y="3400"/>
                  </a:cubicBezTo>
                  <a:cubicBezTo>
                    <a:pt x="319" y="2354"/>
                    <a:pt x="154" y="1209"/>
                    <a:pt x="336" y="88"/>
                  </a:cubicBezTo>
                  <a:cubicBezTo>
                    <a:pt x="343" y="48"/>
                    <a:pt x="314" y="8"/>
                    <a:pt x="273" y="2"/>
                  </a:cubicBezTo>
                  <a:cubicBezTo>
                    <a:pt x="269" y="1"/>
                    <a:pt x="265" y="1"/>
                    <a:pt x="261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8"/>
            <p:cNvSpPr/>
            <p:nvPr/>
          </p:nvSpPr>
          <p:spPr>
            <a:xfrm>
              <a:off x="1835148" y="4424892"/>
              <a:ext cx="187559" cy="169561"/>
            </a:xfrm>
            <a:custGeom>
              <a:avLst/>
              <a:gdLst/>
              <a:ahLst/>
              <a:cxnLst/>
              <a:rect l="l" t="t" r="r" b="b"/>
              <a:pathLst>
                <a:path w="2746" h="2435" extrusionOk="0">
                  <a:moveTo>
                    <a:pt x="78" y="1"/>
                  </a:moveTo>
                  <a:cubicBezTo>
                    <a:pt x="39" y="1"/>
                    <a:pt x="7" y="29"/>
                    <a:pt x="4" y="68"/>
                  </a:cubicBezTo>
                  <a:cubicBezTo>
                    <a:pt x="0" y="110"/>
                    <a:pt x="29" y="147"/>
                    <a:pt x="71" y="150"/>
                  </a:cubicBezTo>
                  <a:cubicBezTo>
                    <a:pt x="293" y="173"/>
                    <a:pt x="614" y="317"/>
                    <a:pt x="831" y="449"/>
                  </a:cubicBezTo>
                  <a:cubicBezTo>
                    <a:pt x="1108" y="616"/>
                    <a:pt x="1342" y="788"/>
                    <a:pt x="1654" y="1128"/>
                  </a:cubicBezTo>
                  <a:cubicBezTo>
                    <a:pt x="1943" y="1441"/>
                    <a:pt x="2244" y="1884"/>
                    <a:pt x="2465" y="2209"/>
                  </a:cubicBezTo>
                  <a:cubicBezTo>
                    <a:pt x="2514" y="2279"/>
                    <a:pt x="2558" y="2345"/>
                    <a:pt x="2599" y="2403"/>
                  </a:cubicBezTo>
                  <a:cubicBezTo>
                    <a:pt x="2606" y="2409"/>
                    <a:pt x="2612" y="2416"/>
                    <a:pt x="2619" y="2422"/>
                  </a:cubicBezTo>
                  <a:cubicBezTo>
                    <a:pt x="2632" y="2430"/>
                    <a:pt x="2647" y="2434"/>
                    <a:pt x="2662" y="2434"/>
                  </a:cubicBezTo>
                  <a:cubicBezTo>
                    <a:pt x="2676" y="2434"/>
                    <a:pt x="2691" y="2430"/>
                    <a:pt x="2704" y="2422"/>
                  </a:cubicBezTo>
                  <a:cubicBezTo>
                    <a:pt x="2739" y="2399"/>
                    <a:pt x="2746" y="2351"/>
                    <a:pt x="2722" y="2318"/>
                  </a:cubicBezTo>
                  <a:cubicBezTo>
                    <a:pt x="2682" y="2262"/>
                    <a:pt x="2638" y="2196"/>
                    <a:pt x="2588" y="2125"/>
                  </a:cubicBezTo>
                  <a:cubicBezTo>
                    <a:pt x="2365" y="1797"/>
                    <a:pt x="2059" y="1346"/>
                    <a:pt x="1764" y="1026"/>
                  </a:cubicBezTo>
                  <a:cubicBezTo>
                    <a:pt x="1440" y="673"/>
                    <a:pt x="1195" y="494"/>
                    <a:pt x="908" y="319"/>
                  </a:cubicBezTo>
                  <a:cubicBezTo>
                    <a:pt x="676" y="179"/>
                    <a:pt x="332" y="26"/>
                    <a:pt x="86" y="1"/>
                  </a:cubicBezTo>
                  <a:cubicBezTo>
                    <a:pt x="83" y="1"/>
                    <a:pt x="80" y="1"/>
                    <a:pt x="78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71301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Google Shape;1337;p9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8" name="Google Shape;1338;p9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9" name="Google Shape;1339;p9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40" name="Google Shape;1340;p9"/>
          <p:cNvGrpSpPr/>
          <p:nvPr/>
        </p:nvGrpSpPr>
        <p:grpSpPr>
          <a:xfrm>
            <a:off x="137451" y="6118346"/>
            <a:ext cx="11970264" cy="661941"/>
            <a:chOff x="103088" y="4588759"/>
            <a:chExt cx="8977698" cy="496456"/>
          </a:xfrm>
        </p:grpSpPr>
        <p:sp>
          <p:nvSpPr>
            <p:cNvPr id="1341" name="Google Shape;1341;p9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42" name="Google Shape;1342;p9"/>
            <p:cNvGrpSpPr/>
            <p:nvPr/>
          </p:nvGrpSpPr>
          <p:grpSpPr>
            <a:xfrm>
              <a:off x="103087" y="4641588"/>
              <a:ext cx="142923" cy="130526"/>
              <a:chOff x="178100" y="3904645"/>
              <a:chExt cx="142923" cy="130526"/>
            </a:xfrm>
          </p:grpSpPr>
          <p:sp>
            <p:nvSpPr>
              <p:cNvPr id="1343" name="Google Shape;1343;p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" name="Google Shape;1344;p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" name="Google Shape;1345;p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46" name="Google Shape;1346;p9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1347" name="Google Shape;1347;p9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" name="Google Shape;1348;p9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49" name="Google Shape;1349;p9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1350" name="Google Shape;1350;p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" name="Google Shape;1351;p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" name="Google Shape;1352;p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353" name="Google Shape;1353;p9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54" name="Google Shape;1354;p9"/>
            <p:cNvGrpSpPr/>
            <p:nvPr/>
          </p:nvGrpSpPr>
          <p:grpSpPr>
            <a:xfrm>
              <a:off x="834763" y="4933213"/>
              <a:ext cx="142923" cy="130526"/>
              <a:chOff x="178100" y="3904645"/>
              <a:chExt cx="142923" cy="130526"/>
            </a:xfrm>
          </p:grpSpPr>
          <p:sp>
            <p:nvSpPr>
              <p:cNvPr id="1355" name="Google Shape;1355;p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6" name="Google Shape;1356;p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" name="Google Shape;1357;p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58" name="Google Shape;1358;p9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1359" name="Google Shape;1359;p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" name="Google Shape;1360;p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" name="Google Shape;1361;p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362" name="Google Shape;1362;p9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63" name="Google Shape;1363;p9"/>
            <p:cNvGrpSpPr/>
            <p:nvPr/>
          </p:nvGrpSpPr>
          <p:grpSpPr>
            <a:xfrm>
              <a:off x="1088463" y="4638600"/>
              <a:ext cx="142923" cy="130526"/>
              <a:chOff x="178100" y="3904645"/>
              <a:chExt cx="142923" cy="130526"/>
            </a:xfrm>
          </p:grpSpPr>
          <p:sp>
            <p:nvSpPr>
              <p:cNvPr id="1364" name="Google Shape;1364;p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" name="Google Shape;1365;p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" name="Google Shape;1366;p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67" name="Google Shape;1367;p9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1368" name="Google Shape;1368;p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9" name="Google Shape;1369;p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70" name="Google Shape;1370;p9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1371" name="Google Shape;1371;p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2" name="Google Shape;1372;p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" name="Google Shape;1373;p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74" name="Google Shape;1374;p9"/>
            <p:cNvGrpSpPr/>
            <p:nvPr/>
          </p:nvGrpSpPr>
          <p:grpSpPr>
            <a:xfrm>
              <a:off x="2621688" y="4908138"/>
              <a:ext cx="142923" cy="130526"/>
              <a:chOff x="178100" y="3904645"/>
              <a:chExt cx="142923" cy="130526"/>
            </a:xfrm>
          </p:grpSpPr>
          <p:sp>
            <p:nvSpPr>
              <p:cNvPr id="1375" name="Google Shape;1375;p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" name="Google Shape;1376;p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" name="Google Shape;1377;p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78" name="Google Shape;1378;p9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1379" name="Google Shape;1379;p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0" name="Google Shape;1380;p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381" name="Google Shape;1381;p9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82" name="Google Shape;1382;p9"/>
            <p:cNvGrpSpPr/>
            <p:nvPr/>
          </p:nvGrpSpPr>
          <p:grpSpPr>
            <a:xfrm>
              <a:off x="1927025" y="4603875"/>
              <a:ext cx="142923" cy="130526"/>
              <a:chOff x="178100" y="3904645"/>
              <a:chExt cx="142923" cy="130526"/>
            </a:xfrm>
          </p:grpSpPr>
          <p:sp>
            <p:nvSpPr>
              <p:cNvPr id="1383" name="Google Shape;1383;p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4" name="Google Shape;1384;p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5" name="Google Shape;1385;p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86" name="Google Shape;1386;p9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1387" name="Google Shape;1387;p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8" name="Google Shape;1388;p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89" name="Google Shape;1389;p9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1390" name="Google Shape;1390;p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1" name="Google Shape;1391;p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2" name="Google Shape;1392;p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93" name="Google Shape;1393;p9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1394" name="Google Shape;1394;p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5" name="Google Shape;1395;p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96" name="Google Shape;1396;p9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1397" name="Google Shape;1397;p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8" name="Google Shape;1398;p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9" name="Google Shape;1399;p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400" name="Google Shape;1400;p9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401" name="Google Shape;1401;p9"/>
            <p:cNvGrpSpPr/>
            <p:nvPr/>
          </p:nvGrpSpPr>
          <p:grpSpPr>
            <a:xfrm flipH="1">
              <a:off x="8761575" y="4655463"/>
              <a:ext cx="142923" cy="130526"/>
              <a:chOff x="178100" y="3904645"/>
              <a:chExt cx="142923" cy="130526"/>
            </a:xfrm>
          </p:grpSpPr>
          <p:sp>
            <p:nvSpPr>
              <p:cNvPr id="1402" name="Google Shape;1402;p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3" name="Google Shape;1403;p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4" name="Google Shape;1404;p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05" name="Google Shape;1405;p9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1406" name="Google Shape;1406;p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7" name="Google Shape;1407;p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08" name="Google Shape;1408;p9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1409" name="Google Shape;1409;p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0" name="Google Shape;1410;p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1" name="Google Shape;1411;p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412" name="Google Shape;1412;p9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9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414" name="Google Shape;1414;p9"/>
            <p:cNvGrpSpPr/>
            <p:nvPr/>
          </p:nvGrpSpPr>
          <p:grpSpPr>
            <a:xfrm flipH="1">
              <a:off x="8078788" y="4799888"/>
              <a:ext cx="142923" cy="130526"/>
              <a:chOff x="178100" y="3904645"/>
              <a:chExt cx="142923" cy="130526"/>
            </a:xfrm>
          </p:grpSpPr>
          <p:sp>
            <p:nvSpPr>
              <p:cNvPr id="1415" name="Google Shape;1415;p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6" name="Google Shape;1416;p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7" name="Google Shape;1417;p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18" name="Google Shape;1418;p9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1419" name="Google Shape;1419;p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0" name="Google Shape;1420;p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21" name="Google Shape;1421;p9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1422" name="Google Shape;1422;p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3" name="Google Shape;1423;p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4" name="Google Shape;1424;p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425" name="Google Shape;1425;p9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426" name="Google Shape;1426;p9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1427" name="Google Shape;1427;p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8" name="Google Shape;1428;p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429" name="Google Shape;1429;p9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430" name="Google Shape;1430;p9"/>
            <p:cNvGrpSpPr/>
            <p:nvPr/>
          </p:nvGrpSpPr>
          <p:grpSpPr>
            <a:xfrm flipH="1">
              <a:off x="7047313" y="4735613"/>
              <a:ext cx="142923" cy="130526"/>
              <a:chOff x="178100" y="3904645"/>
              <a:chExt cx="142923" cy="130526"/>
            </a:xfrm>
          </p:grpSpPr>
          <p:sp>
            <p:nvSpPr>
              <p:cNvPr id="1431" name="Google Shape;1431;p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2" name="Google Shape;1432;p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3" name="Google Shape;1433;p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34" name="Google Shape;1434;p9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1435" name="Google Shape;1435;p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6" name="Google Shape;1436;p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37" name="Google Shape;1437;p9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1438" name="Google Shape;1438;p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9" name="Google Shape;1439;p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0" name="Google Shape;1440;p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441" name="Google Shape;1441;p9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442" name="Google Shape;1442;p9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1443" name="Google Shape;1443;p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4" name="Google Shape;1444;p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5" name="Google Shape;1445;p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46" name="Google Shape;1446;p9"/>
            <p:cNvGrpSpPr/>
            <p:nvPr/>
          </p:nvGrpSpPr>
          <p:grpSpPr>
            <a:xfrm flipH="1">
              <a:off x="3504875" y="4870688"/>
              <a:ext cx="142923" cy="130526"/>
              <a:chOff x="178100" y="3904645"/>
              <a:chExt cx="142923" cy="130526"/>
            </a:xfrm>
          </p:grpSpPr>
          <p:sp>
            <p:nvSpPr>
              <p:cNvPr id="1447" name="Google Shape;1447;p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8" name="Google Shape;1448;p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9" name="Google Shape;1449;p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50" name="Google Shape;1450;p9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1451" name="Google Shape;1451;p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2" name="Google Shape;1452;p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53" name="Google Shape;1453;p9"/>
            <p:cNvGrpSpPr/>
            <p:nvPr/>
          </p:nvGrpSpPr>
          <p:grpSpPr>
            <a:xfrm flipH="1">
              <a:off x="3950663" y="4855325"/>
              <a:ext cx="142923" cy="130526"/>
              <a:chOff x="178100" y="3904645"/>
              <a:chExt cx="142923" cy="130526"/>
            </a:xfrm>
          </p:grpSpPr>
          <p:sp>
            <p:nvSpPr>
              <p:cNvPr id="1454" name="Google Shape;1454;p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5" name="Google Shape;1455;p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6" name="Google Shape;1456;p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57" name="Google Shape;1457;p9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1458" name="Google Shape;1458;p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9" name="Google Shape;1459;p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60" name="Google Shape;1460;p9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1461" name="Google Shape;1461;p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2" name="Google Shape;1462;p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3" name="Google Shape;1463;p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64" name="Google Shape;1464;p9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1465" name="Google Shape;1465;p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6" name="Google Shape;1466;p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67" name="Google Shape;1467;p9"/>
            <p:cNvGrpSpPr/>
            <p:nvPr/>
          </p:nvGrpSpPr>
          <p:grpSpPr>
            <a:xfrm>
              <a:off x="2916488" y="4589988"/>
              <a:ext cx="142923" cy="130526"/>
              <a:chOff x="178100" y="3904645"/>
              <a:chExt cx="142923" cy="130526"/>
            </a:xfrm>
          </p:grpSpPr>
          <p:sp>
            <p:nvSpPr>
              <p:cNvPr id="1468" name="Google Shape;1468;p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9" name="Google Shape;1469;p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0" name="Google Shape;1470;p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71" name="Google Shape;1471;p9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1472" name="Google Shape;1472;p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3" name="Google Shape;1473;p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474" name="Google Shape;1474;p9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475" name="Google Shape;1475;p9"/>
            <p:cNvGrpSpPr/>
            <p:nvPr/>
          </p:nvGrpSpPr>
          <p:grpSpPr>
            <a:xfrm>
              <a:off x="4632438" y="4603875"/>
              <a:ext cx="142923" cy="130526"/>
              <a:chOff x="178100" y="3904645"/>
              <a:chExt cx="142923" cy="130526"/>
            </a:xfrm>
          </p:grpSpPr>
          <p:sp>
            <p:nvSpPr>
              <p:cNvPr id="1476" name="Google Shape;1476;p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7" name="Google Shape;1477;p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8" name="Google Shape;1478;p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79" name="Google Shape;1479;p9"/>
            <p:cNvGrpSpPr/>
            <p:nvPr/>
          </p:nvGrpSpPr>
          <p:grpSpPr>
            <a:xfrm>
              <a:off x="6178388" y="4603875"/>
              <a:ext cx="142923" cy="130526"/>
              <a:chOff x="178100" y="3904645"/>
              <a:chExt cx="142923" cy="130526"/>
            </a:xfrm>
          </p:grpSpPr>
          <p:sp>
            <p:nvSpPr>
              <p:cNvPr id="1480" name="Google Shape;1480;p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1" name="Google Shape;1481;p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2" name="Google Shape;1482;p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83" name="Google Shape;1483;p9"/>
            <p:cNvGrpSpPr/>
            <p:nvPr/>
          </p:nvGrpSpPr>
          <p:grpSpPr>
            <a:xfrm>
              <a:off x="5250150" y="4638600"/>
              <a:ext cx="142923" cy="130526"/>
              <a:chOff x="178100" y="3904645"/>
              <a:chExt cx="142923" cy="130526"/>
            </a:xfrm>
          </p:grpSpPr>
          <p:sp>
            <p:nvSpPr>
              <p:cNvPr id="1484" name="Google Shape;1484;p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5" name="Google Shape;1485;p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6" name="Google Shape;1486;p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87" name="Google Shape;1487;p9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1488" name="Google Shape;1488;p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9" name="Google Shape;1489;p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90" name="Google Shape;1490;p9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1491" name="Google Shape;1491;p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2" name="Google Shape;1492;p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493" name="Google Shape;1493;p9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4" name="Google Shape;1494;p9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95" name="Google Shape;1495;p9"/>
          <p:cNvSpPr txBox="1">
            <a:spLocks noGrp="1"/>
          </p:cNvSpPr>
          <p:nvPr>
            <p:ph type="title"/>
          </p:nvPr>
        </p:nvSpPr>
        <p:spPr>
          <a:xfrm>
            <a:off x="2743215" y="2044604"/>
            <a:ext cx="6705600" cy="17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496" name="Google Shape;1496;p9"/>
          <p:cNvSpPr txBox="1">
            <a:spLocks noGrp="1"/>
          </p:cNvSpPr>
          <p:nvPr>
            <p:ph type="subTitle" idx="1"/>
          </p:nvPr>
        </p:nvSpPr>
        <p:spPr>
          <a:xfrm>
            <a:off x="3060867" y="3833433"/>
            <a:ext cx="6070000" cy="12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029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Google Shape;1498;p10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9" name="Google Shape;1499;p10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0" name="Google Shape;1500;p10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01" name="Google Shape;1501;p10"/>
          <p:cNvGrpSpPr/>
          <p:nvPr/>
        </p:nvGrpSpPr>
        <p:grpSpPr>
          <a:xfrm>
            <a:off x="137451" y="6118346"/>
            <a:ext cx="11970264" cy="661941"/>
            <a:chOff x="103088" y="4588759"/>
            <a:chExt cx="8977698" cy="496456"/>
          </a:xfrm>
        </p:grpSpPr>
        <p:sp>
          <p:nvSpPr>
            <p:cNvPr id="1502" name="Google Shape;1502;p10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503" name="Google Shape;1503;p10"/>
            <p:cNvGrpSpPr/>
            <p:nvPr/>
          </p:nvGrpSpPr>
          <p:grpSpPr>
            <a:xfrm>
              <a:off x="103087" y="4641588"/>
              <a:ext cx="142923" cy="130526"/>
              <a:chOff x="178100" y="3904645"/>
              <a:chExt cx="142923" cy="130526"/>
            </a:xfrm>
          </p:grpSpPr>
          <p:sp>
            <p:nvSpPr>
              <p:cNvPr id="1504" name="Google Shape;1504;p1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5" name="Google Shape;1505;p1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6" name="Google Shape;1506;p1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07" name="Google Shape;1507;p10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1508" name="Google Shape;1508;p10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9" name="Google Shape;1509;p10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10" name="Google Shape;1510;p10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1511" name="Google Shape;1511;p1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2" name="Google Shape;1512;p1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3" name="Google Shape;1513;p1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514" name="Google Shape;1514;p10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515" name="Google Shape;1515;p10"/>
            <p:cNvGrpSpPr/>
            <p:nvPr/>
          </p:nvGrpSpPr>
          <p:grpSpPr>
            <a:xfrm>
              <a:off x="834763" y="4933213"/>
              <a:ext cx="142923" cy="130526"/>
              <a:chOff x="178100" y="3904645"/>
              <a:chExt cx="142923" cy="130526"/>
            </a:xfrm>
          </p:grpSpPr>
          <p:sp>
            <p:nvSpPr>
              <p:cNvPr id="1516" name="Google Shape;1516;p1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7" name="Google Shape;1517;p1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8" name="Google Shape;1518;p1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19" name="Google Shape;1519;p10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1520" name="Google Shape;1520;p1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1" name="Google Shape;1521;p1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2" name="Google Shape;1522;p1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523" name="Google Shape;1523;p10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524" name="Google Shape;1524;p10"/>
            <p:cNvGrpSpPr/>
            <p:nvPr/>
          </p:nvGrpSpPr>
          <p:grpSpPr>
            <a:xfrm>
              <a:off x="1088463" y="4638600"/>
              <a:ext cx="142923" cy="130526"/>
              <a:chOff x="178100" y="3904645"/>
              <a:chExt cx="142923" cy="130526"/>
            </a:xfrm>
          </p:grpSpPr>
          <p:sp>
            <p:nvSpPr>
              <p:cNvPr id="1525" name="Google Shape;1525;p1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6" name="Google Shape;1526;p1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7" name="Google Shape;1527;p1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28" name="Google Shape;1528;p10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1529" name="Google Shape;1529;p1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0" name="Google Shape;1530;p1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31" name="Google Shape;1531;p10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1532" name="Google Shape;1532;p1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3" name="Google Shape;1533;p1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4" name="Google Shape;1534;p1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35" name="Google Shape;1535;p10"/>
            <p:cNvGrpSpPr/>
            <p:nvPr/>
          </p:nvGrpSpPr>
          <p:grpSpPr>
            <a:xfrm>
              <a:off x="2621688" y="4908138"/>
              <a:ext cx="142923" cy="130526"/>
              <a:chOff x="178100" y="3904645"/>
              <a:chExt cx="142923" cy="130526"/>
            </a:xfrm>
          </p:grpSpPr>
          <p:sp>
            <p:nvSpPr>
              <p:cNvPr id="1536" name="Google Shape;1536;p1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7" name="Google Shape;1537;p1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8" name="Google Shape;1538;p1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39" name="Google Shape;1539;p10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1540" name="Google Shape;1540;p1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1" name="Google Shape;1541;p1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542" name="Google Shape;1542;p10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543" name="Google Shape;1543;p10"/>
            <p:cNvGrpSpPr/>
            <p:nvPr/>
          </p:nvGrpSpPr>
          <p:grpSpPr>
            <a:xfrm>
              <a:off x="1927025" y="4603875"/>
              <a:ext cx="142923" cy="130526"/>
              <a:chOff x="178100" y="3904645"/>
              <a:chExt cx="142923" cy="130526"/>
            </a:xfrm>
          </p:grpSpPr>
          <p:sp>
            <p:nvSpPr>
              <p:cNvPr id="1544" name="Google Shape;1544;p1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5" name="Google Shape;1545;p1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6" name="Google Shape;1546;p1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47" name="Google Shape;1547;p10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1548" name="Google Shape;1548;p1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9" name="Google Shape;1549;p1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50" name="Google Shape;1550;p10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1551" name="Google Shape;1551;p1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2" name="Google Shape;1552;p1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3" name="Google Shape;1553;p1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54" name="Google Shape;1554;p10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1555" name="Google Shape;1555;p1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6" name="Google Shape;1556;p1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57" name="Google Shape;1557;p10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1558" name="Google Shape;1558;p1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9" name="Google Shape;1559;p1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0" name="Google Shape;1560;p1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561" name="Google Shape;1561;p10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562" name="Google Shape;1562;p10"/>
            <p:cNvGrpSpPr/>
            <p:nvPr/>
          </p:nvGrpSpPr>
          <p:grpSpPr>
            <a:xfrm flipH="1">
              <a:off x="8761575" y="4655463"/>
              <a:ext cx="142923" cy="130526"/>
              <a:chOff x="178100" y="3904645"/>
              <a:chExt cx="142923" cy="130526"/>
            </a:xfrm>
          </p:grpSpPr>
          <p:sp>
            <p:nvSpPr>
              <p:cNvPr id="1563" name="Google Shape;1563;p1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4" name="Google Shape;1564;p1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5" name="Google Shape;1565;p1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66" name="Google Shape;1566;p10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1567" name="Google Shape;1567;p1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8" name="Google Shape;1568;p1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69" name="Google Shape;1569;p10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1570" name="Google Shape;1570;p1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1" name="Google Shape;1571;p1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2" name="Google Shape;1572;p1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573" name="Google Shape;1573;p10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10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575" name="Google Shape;1575;p10"/>
            <p:cNvGrpSpPr/>
            <p:nvPr/>
          </p:nvGrpSpPr>
          <p:grpSpPr>
            <a:xfrm flipH="1">
              <a:off x="8078788" y="4799888"/>
              <a:ext cx="142923" cy="130526"/>
              <a:chOff x="178100" y="3904645"/>
              <a:chExt cx="142923" cy="130526"/>
            </a:xfrm>
          </p:grpSpPr>
          <p:sp>
            <p:nvSpPr>
              <p:cNvPr id="1576" name="Google Shape;1576;p1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7" name="Google Shape;1577;p1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8" name="Google Shape;1578;p1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79" name="Google Shape;1579;p10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1580" name="Google Shape;1580;p1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1" name="Google Shape;1581;p1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82" name="Google Shape;1582;p10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1583" name="Google Shape;1583;p1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4" name="Google Shape;1584;p1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5" name="Google Shape;1585;p1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586" name="Google Shape;1586;p10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587" name="Google Shape;1587;p10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1588" name="Google Shape;1588;p1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9" name="Google Shape;1589;p1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590" name="Google Shape;1590;p10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591" name="Google Shape;1591;p10"/>
            <p:cNvGrpSpPr/>
            <p:nvPr/>
          </p:nvGrpSpPr>
          <p:grpSpPr>
            <a:xfrm flipH="1">
              <a:off x="7047313" y="4735613"/>
              <a:ext cx="142923" cy="130526"/>
              <a:chOff x="178100" y="3904645"/>
              <a:chExt cx="142923" cy="130526"/>
            </a:xfrm>
          </p:grpSpPr>
          <p:sp>
            <p:nvSpPr>
              <p:cNvPr id="1592" name="Google Shape;1592;p1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3" name="Google Shape;1593;p1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4" name="Google Shape;1594;p1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95" name="Google Shape;1595;p10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1596" name="Google Shape;1596;p1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7" name="Google Shape;1597;p1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98" name="Google Shape;1598;p10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1599" name="Google Shape;1599;p1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0" name="Google Shape;1600;p1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1" name="Google Shape;1601;p1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602" name="Google Shape;1602;p10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603" name="Google Shape;1603;p10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1604" name="Google Shape;1604;p1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5" name="Google Shape;1605;p1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6" name="Google Shape;1606;p1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07" name="Google Shape;1607;p10"/>
            <p:cNvGrpSpPr/>
            <p:nvPr/>
          </p:nvGrpSpPr>
          <p:grpSpPr>
            <a:xfrm flipH="1">
              <a:off x="3504875" y="4870688"/>
              <a:ext cx="142923" cy="130526"/>
              <a:chOff x="178100" y="3904645"/>
              <a:chExt cx="142923" cy="130526"/>
            </a:xfrm>
          </p:grpSpPr>
          <p:sp>
            <p:nvSpPr>
              <p:cNvPr id="1608" name="Google Shape;1608;p1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9" name="Google Shape;1609;p1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0" name="Google Shape;1610;p1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11" name="Google Shape;1611;p10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1612" name="Google Shape;1612;p1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3" name="Google Shape;1613;p1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14" name="Google Shape;1614;p10"/>
            <p:cNvGrpSpPr/>
            <p:nvPr/>
          </p:nvGrpSpPr>
          <p:grpSpPr>
            <a:xfrm flipH="1">
              <a:off x="3950663" y="4855325"/>
              <a:ext cx="142923" cy="130526"/>
              <a:chOff x="178100" y="3904645"/>
              <a:chExt cx="142923" cy="130526"/>
            </a:xfrm>
          </p:grpSpPr>
          <p:sp>
            <p:nvSpPr>
              <p:cNvPr id="1615" name="Google Shape;1615;p1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6" name="Google Shape;1616;p1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7" name="Google Shape;1617;p1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18" name="Google Shape;1618;p10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1619" name="Google Shape;1619;p1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0" name="Google Shape;1620;p1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21" name="Google Shape;1621;p10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1622" name="Google Shape;1622;p1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3" name="Google Shape;1623;p1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4" name="Google Shape;1624;p1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25" name="Google Shape;1625;p10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1626" name="Google Shape;1626;p1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7" name="Google Shape;1627;p1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28" name="Google Shape;1628;p10"/>
            <p:cNvGrpSpPr/>
            <p:nvPr/>
          </p:nvGrpSpPr>
          <p:grpSpPr>
            <a:xfrm>
              <a:off x="2916488" y="4589988"/>
              <a:ext cx="142923" cy="130526"/>
              <a:chOff x="178100" y="3904645"/>
              <a:chExt cx="142923" cy="130526"/>
            </a:xfrm>
          </p:grpSpPr>
          <p:sp>
            <p:nvSpPr>
              <p:cNvPr id="1629" name="Google Shape;1629;p1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0" name="Google Shape;1630;p1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1" name="Google Shape;1631;p1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32" name="Google Shape;1632;p10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1633" name="Google Shape;1633;p1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4" name="Google Shape;1634;p1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635" name="Google Shape;1635;p10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636" name="Google Shape;1636;p10"/>
            <p:cNvGrpSpPr/>
            <p:nvPr/>
          </p:nvGrpSpPr>
          <p:grpSpPr>
            <a:xfrm>
              <a:off x="4632438" y="4603875"/>
              <a:ext cx="142923" cy="130526"/>
              <a:chOff x="178100" y="3904645"/>
              <a:chExt cx="142923" cy="130526"/>
            </a:xfrm>
          </p:grpSpPr>
          <p:sp>
            <p:nvSpPr>
              <p:cNvPr id="1637" name="Google Shape;1637;p1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8" name="Google Shape;1638;p1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9" name="Google Shape;1639;p1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40" name="Google Shape;1640;p10"/>
            <p:cNvGrpSpPr/>
            <p:nvPr/>
          </p:nvGrpSpPr>
          <p:grpSpPr>
            <a:xfrm>
              <a:off x="6178388" y="4603875"/>
              <a:ext cx="142923" cy="130526"/>
              <a:chOff x="178100" y="3904645"/>
              <a:chExt cx="142923" cy="130526"/>
            </a:xfrm>
          </p:grpSpPr>
          <p:sp>
            <p:nvSpPr>
              <p:cNvPr id="1641" name="Google Shape;1641;p1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2" name="Google Shape;1642;p1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3" name="Google Shape;1643;p1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44" name="Google Shape;1644;p10"/>
            <p:cNvGrpSpPr/>
            <p:nvPr/>
          </p:nvGrpSpPr>
          <p:grpSpPr>
            <a:xfrm>
              <a:off x="5250150" y="4638600"/>
              <a:ext cx="142923" cy="130526"/>
              <a:chOff x="178100" y="3904645"/>
              <a:chExt cx="142923" cy="130526"/>
            </a:xfrm>
          </p:grpSpPr>
          <p:sp>
            <p:nvSpPr>
              <p:cNvPr id="1645" name="Google Shape;1645;p1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6" name="Google Shape;1646;p1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7" name="Google Shape;1647;p1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48" name="Google Shape;1648;p10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1649" name="Google Shape;1649;p1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0" name="Google Shape;1650;p1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51" name="Google Shape;1651;p10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1652" name="Google Shape;1652;p1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3" name="Google Shape;1653;p1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654" name="Google Shape;1654;p10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5" name="Google Shape;1655;p10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56" name="Google Shape;1656;p10"/>
          <p:cNvSpPr txBox="1">
            <a:spLocks noGrp="1"/>
          </p:cNvSpPr>
          <p:nvPr>
            <p:ph type="title"/>
          </p:nvPr>
        </p:nvSpPr>
        <p:spPr>
          <a:xfrm>
            <a:off x="2123900" y="4491167"/>
            <a:ext cx="7944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698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" name="Google Shape;1658;p11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9" name="Google Shape;1659;p11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0" name="Google Shape;1660;p11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61" name="Google Shape;1661;p11"/>
          <p:cNvGrpSpPr/>
          <p:nvPr/>
        </p:nvGrpSpPr>
        <p:grpSpPr>
          <a:xfrm>
            <a:off x="137451" y="6118346"/>
            <a:ext cx="11970264" cy="661941"/>
            <a:chOff x="103088" y="4588759"/>
            <a:chExt cx="8977698" cy="496456"/>
          </a:xfrm>
        </p:grpSpPr>
        <p:sp>
          <p:nvSpPr>
            <p:cNvPr id="1662" name="Google Shape;1662;p11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663" name="Google Shape;1663;p11"/>
            <p:cNvGrpSpPr/>
            <p:nvPr/>
          </p:nvGrpSpPr>
          <p:grpSpPr>
            <a:xfrm>
              <a:off x="103087" y="4641588"/>
              <a:ext cx="142923" cy="130526"/>
              <a:chOff x="178100" y="3904645"/>
              <a:chExt cx="142923" cy="130526"/>
            </a:xfrm>
          </p:grpSpPr>
          <p:sp>
            <p:nvSpPr>
              <p:cNvPr id="1664" name="Google Shape;1664;p1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5" name="Google Shape;1665;p1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6" name="Google Shape;1666;p1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67" name="Google Shape;1667;p11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1668" name="Google Shape;1668;p11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9" name="Google Shape;1669;p11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70" name="Google Shape;1670;p11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1671" name="Google Shape;1671;p1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2" name="Google Shape;1672;p1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3" name="Google Shape;1673;p1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674" name="Google Shape;1674;p11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675" name="Google Shape;1675;p11"/>
            <p:cNvGrpSpPr/>
            <p:nvPr/>
          </p:nvGrpSpPr>
          <p:grpSpPr>
            <a:xfrm>
              <a:off x="834763" y="4933213"/>
              <a:ext cx="142923" cy="130526"/>
              <a:chOff x="178100" y="3904645"/>
              <a:chExt cx="142923" cy="130526"/>
            </a:xfrm>
          </p:grpSpPr>
          <p:sp>
            <p:nvSpPr>
              <p:cNvPr id="1676" name="Google Shape;1676;p1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7" name="Google Shape;1677;p1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8" name="Google Shape;1678;p1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79" name="Google Shape;1679;p11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1680" name="Google Shape;1680;p1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1" name="Google Shape;1681;p1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2" name="Google Shape;1682;p1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683" name="Google Shape;1683;p11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684" name="Google Shape;1684;p11"/>
            <p:cNvGrpSpPr/>
            <p:nvPr/>
          </p:nvGrpSpPr>
          <p:grpSpPr>
            <a:xfrm>
              <a:off x="1088463" y="4638600"/>
              <a:ext cx="142923" cy="130526"/>
              <a:chOff x="178100" y="3904645"/>
              <a:chExt cx="142923" cy="130526"/>
            </a:xfrm>
          </p:grpSpPr>
          <p:sp>
            <p:nvSpPr>
              <p:cNvPr id="1685" name="Google Shape;1685;p1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6" name="Google Shape;1686;p1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7" name="Google Shape;1687;p1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88" name="Google Shape;1688;p11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1689" name="Google Shape;1689;p1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0" name="Google Shape;1690;p1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91" name="Google Shape;1691;p11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1692" name="Google Shape;1692;p1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3" name="Google Shape;1693;p1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4" name="Google Shape;1694;p1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95" name="Google Shape;1695;p11"/>
            <p:cNvGrpSpPr/>
            <p:nvPr/>
          </p:nvGrpSpPr>
          <p:grpSpPr>
            <a:xfrm>
              <a:off x="2621688" y="4908138"/>
              <a:ext cx="142923" cy="130526"/>
              <a:chOff x="178100" y="3904645"/>
              <a:chExt cx="142923" cy="130526"/>
            </a:xfrm>
          </p:grpSpPr>
          <p:sp>
            <p:nvSpPr>
              <p:cNvPr id="1696" name="Google Shape;1696;p1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7" name="Google Shape;1697;p1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8" name="Google Shape;1698;p1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99" name="Google Shape;1699;p11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1700" name="Google Shape;1700;p1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1" name="Google Shape;1701;p1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702" name="Google Shape;1702;p11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703" name="Google Shape;1703;p11"/>
            <p:cNvGrpSpPr/>
            <p:nvPr/>
          </p:nvGrpSpPr>
          <p:grpSpPr>
            <a:xfrm>
              <a:off x="1927025" y="4603875"/>
              <a:ext cx="142923" cy="130526"/>
              <a:chOff x="178100" y="3904645"/>
              <a:chExt cx="142923" cy="130526"/>
            </a:xfrm>
          </p:grpSpPr>
          <p:sp>
            <p:nvSpPr>
              <p:cNvPr id="1704" name="Google Shape;1704;p1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5" name="Google Shape;1705;p1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6" name="Google Shape;1706;p1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07" name="Google Shape;1707;p11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1708" name="Google Shape;1708;p1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9" name="Google Shape;1709;p1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10" name="Google Shape;1710;p11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1711" name="Google Shape;1711;p1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2" name="Google Shape;1712;p1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3" name="Google Shape;1713;p1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14" name="Google Shape;1714;p11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1715" name="Google Shape;1715;p1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6" name="Google Shape;1716;p1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17" name="Google Shape;1717;p11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1718" name="Google Shape;1718;p1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9" name="Google Shape;1719;p1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0" name="Google Shape;1720;p1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721" name="Google Shape;1721;p11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722" name="Google Shape;1722;p11"/>
            <p:cNvGrpSpPr/>
            <p:nvPr/>
          </p:nvGrpSpPr>
          <p:grpSpPr>
            <a:xfrm flipH="1">
              <a:off x="8761575" y="4655463"/>
              <a:ext cx="142923" cy="130526"/>
              <a:chOff x="178100" y="3904645"/>
              <a:chExt cx="142923" cy="130526"/>
            </a:xfrm>
          </p:grpSpPr>
          <p:sp>
            <p:nvSpPr>
              <p:cNvPr id="1723" name="Google Shape;1723;p1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4" name="Google Shape;1724;p1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5" name="Google Shape;1725;p1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26" name="Google Shape;1726;p11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1727" name="Google Shape;1727;p1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8" name="Google Shape;1728;p1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29" name="Google Shape;1729;p11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1730" name="Google Shape;1730;p1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1" name="Google Shape;1731;p1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2" name="Google Shape;1732;p1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733" name="Google Shape;1733;p11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4" name="Google Shape;1734;p11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735" name="Google Shape;1735;p11"/>
            <p:cNvGrpSpPr/>
            <p:nvPr/>
          </p:nvGrpSpPr>
          <p:grpSpPr>
            <a:xfrm flipH="1">
              <a:off x="8078788" y="4799888"/>
              <a:ext cx="142923" cy="130526"/>
              <a:chOff x="178100" y="3904645"/>
              <a:chExt cx="142923" cy="130526"/>
            </a:xfrm>
          </p:grpSpPr>
          <p:sp>
            <p:nvSpPr>
              <p:cNvPr id="1736" name="Google Shape;1736;p1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7" name="Google Shape;1737;p1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8" name="Google Shape;1738;p1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39" name="Google Shape;1739;p11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1740" name="Google Shape;1740;p1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1" name="Google Shape;1741;p1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42" name="Google Shape;1742;p11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1743" name="Google Shape;1743;p1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4" name="Google Shape;1744;p1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5" name="Google Shape;1745;p1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746" name="Google Shape;1746;p11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747" name="Google Shape;1747;p11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1748" name="Google Shape;1748;p1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9" name="Google Shape;1749;p1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750" name="Google Shape;1750;p11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751" name="Google Shape;1751;p11"/>
            <p:cNvGrpSpPr/>
            <p:nvPr/>
          </p:nvGrpSpPr>
          <p:grpSpPr>
            <a:xfrm flipH="1">
              <a:off x="7047313" y="4735613"/>
              <a:ext cx="142923" cy="130526"/>
              <a:chOff x="178100" y="3904645"/>
              <a:chExt cx="142923" cy="130526"/>
            </a:xfrm>
          </p:grpSpPr>
          <p:sp>
            <p:nvSpPr>
              <p:cNvPr id="1752" name="Google Shape;1752;p1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3" name="Google Shape;1753;p1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4" name="Google Shape;1754;p1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55" name="Google Shape;1755;p11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1756" name="Google Shape;1756;p1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7" name="Google Shape;1757;p1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58" name="Google Shape;1758;p11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1759" name="Google Shape;1759;p1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0" name="Google Shape;1760;p1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1" name="Google Shape;1761;p1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762" name="Google Shape;1762;p11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763" name="Google Shape;1763;p11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1764" name="Google Shape;1764;p1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5" name="Google Shape;1765;p1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6" name="Google Shape;1766;p1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67" name="Google Shape;1767;p11"/>
            <p:cNvGrpSpPr/>
            <p:nvPr/>
          </p:nvGrpSpPr>
          <p:grpSpPr>
            <a:xfrm flipH="1">
              <a:off x="3504875" y="4870688"/>
              <a:ext cx="142923" cy="130526"/>
              <a:chOff x="178100" y="3904645"/>
              <a:chExt cx="142923" cy="130526"/>
            </a:xfrm>
          </p:grpSpPr>
          <p:sp>
            <p:nvSpPr>
              <p:cNvPr id="1768" name="Google Shape;1768;p1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9" name="Google Shape;1769;p1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0" name="Google Shape;1770;p1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71" name="Google Shape;1771;p11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1772" name="Google Shape;1772;p1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3" name="Google Shape;1773;p1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74" name="Google Shape;1774;p11"/>
            <p:cNvGrpSpPr/>
            <p:nvPr/>
          </p:nvGrpSpPr>
          <p:grpSpPr>
            <a:xfrm flipH="1">
              <a:off x="3950663" y="4855325"/>
              <a:ext cx="142923" cy="130526"/>
              <a:chOff x="178100" y="3904645"/>
              <a:chExt cx="142923" cy="130526"/>
            </a:xfrm>
          </p:grpSpPr>
          <p:sp>
            <p:nvSpPr>
              <p:cNvPr id="1775" name="Google Shape;1775;p1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6" name="Google Shape;1776;p1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7" name="Google Shape;1777;p1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78" name="Google Shape;1778;p11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1779" name="Google Shape;1779;p1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0" name="Google Shape;1780;p1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81" name="Google Shape;1781;p11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1782" name="Google Shape;1782;p1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3" name="Google Shape;1783;p1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4" name="Google Shape;1784;p1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85" name="Google Shape;1785;p11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1786" name="Google Shape;1786;p1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7" name="Google Shape;1787;p1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88" name="Google Shape;1788;p11"/>
            <p:cNvGrpSpPr/>
            <p:nvPr/>
          </p:nvGrpSpPr>
          <p:grpSpPr>
            <a:xfrm>
              <a:off x="2916488" y="4589988"/>
              <a:ext cx="142923" cy="130526"/>
              <a:chOff x="178100" y="3904645"/>
              <a:chExt cx="142923" cy="130526"/>
            </a:xfrm>
          </p:grpSpPr>
          <p:sp>
            <p:nvSpPr>
              <p:cNvPr id="1789" name="Google Shape;1789;p1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0" name="Google Shape;1790;p1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1" name="Google Shape;1791;p1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92" name="Google Shape;1792;p11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1793" name="Google Shape;1793;p1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4" name="Google Shape;1794;p1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795" name="Google Shape;1795;p11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796" name="Google Shape;1796;p11"/>
            <p:cNvGrpSpPr/>
            <p:nvPr/>
          </p:nvGrpSpPr>
          <p:grpSpPr>
            <a:xfrm>
              <a:off x="4632438" y="4603875"/>
              <a:ext cx="142923" cy="130526"/>
              <a:chOff x="178100" y="3904645"/>
              <a:chExt cx="142923" cy="130526"/>
            </a:xfrm>
          </p:grpSpPr>
          <p:sp>
            <p:nvSpPr>
              <p:cNvPr id="1797" name="Google Shape;1797;p1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8" name="Google Shape;1798;p1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9" name="Google Shape;1799;p1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00" name="Google Shape;1800;p11"/>
            <p:cNvGrpSpPr/>
            <p:nvPr/>
          </p:nvGrpSpPr>
          <p:grpSpPr>
            <a:xfrm>
              <a:off x="6178388" y="4603875"/>
              <a:ext cx="142923" cy="130526"/>
              <a:chOff x="178100" y="3904645"/>
              <a:chExt cx="142923" cy="130526"/>
            </a:xfrm>
          </p:grpSpPr>
          <p:sp>
            <p:nvSpPr>
              <p:cNvPr id="1801" name="Google Shape;1801;p1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2" name="Google Shape;1802;p1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3" name="Google Shape;1803;p1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04" name="Google Shape;1804;p11"/>
            <p:cNvGrpSpPr/>
            <p:nvPr/>
          </p:nvGrpSpPr>
          <p:grpSpPr>
            <a:xfrm>
              <a:off x="5250150" y="4638600"/>
              <a:ext cx="142923" cy="130526"/>
              <a:chOff x="178100" y="3904645"/>
              <a:chExt cx="142923" cy="130526"/>
            </a:xfrm>
          </p:grpSpPr>
          <p:sp>
            <p:nvSpPr>
              <p:cNvPr id="1805" name="Google Shape;1805;p1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6" name="Google Shape;1806;p1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7" name="Google Shape;1807;p1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08" name="Google Shape;1808;p11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1809" name="Google Shape;1809;p1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0" name="Google Shape;1810;p1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11" name="Google Shape;1811;p11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1812" name="Google Shape;1812;p1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3" name="Google Shape;1813;p1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814" name="Google Shape;1814;p11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5" name="Google Shape;1815;p11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16" name="Google Shape;1816;p11"/>
          <p:cNvSpPr txBox="1">
            <a:spLocks noGrp="1"/>
          </p:cNvSpPr>
          <p:nvPr>
            <p:ph type="title" hasCustomPrompt="1"/>
          </p:nvPr>
        </p:nvSpPr>
        <p:spPr>
          <a:xfrm>
            <a:off x="960000" y="1050433"/>
            <a:ext cx="10272000" cy="20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13333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817" name="Google Shape;1817;p11"/>
          <p:cNvSpPr txBox="1">
            <a:spLocks noGrp="1"/>
          </p:cNvSpPr>
          <p:nvPr>
            <p:ph type="subTitle" idx="1"/>
          </p:nvPr>
        </p:nvSpPr>
        <p:spPr>
          <a:xfrm>
            <a:off x="960000" y="3065300"/>
            <a:ext cx="102720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818" name="Google Shape;1818;p11"/>
          <p:cNvSpPr/>
          <p:nvPr/>
        </p:nvSpPr>
        <p:spPr>
          <a:xfrm>
            <a:off x="4941996" y="111005"/>
            <a:ext cx="1051072" cy="805572"/>
          </a:xfrm>
          <a:custGeom>
            <a:avLst/>
            <a:gdLst/>
            <a:ahLst/>
            <a:cxnLst/>
            <a:rect l="l" t="t" r="r" b="b"/>
            <a:pathLst>
              <a:path w="9391" h="7160" extrusionOk="0">
                <a:moveTo>
                  <a:pt x="2614" y="1"/>
                </a:moveTo>
                <a:cubicBezTo>
                  <a:pt x="2400" y="1"/>
                  <a:pt x="2183" y="47"/>
                  <a:pt x="1975" y="140"/>
                </a:cubicBezTo>
                <a:cubicBezTo>
                  <a:pt x="1069" y="553"/>
                  <a:pt x="393" y="1542"/>
                  <a:pt x="178" y="2710"/>
                </a:cubicBezTo>
                <a:cubicBezTo>
                  <a:pt x="1" y="3877"/>
                  <a:pt x="355" y="4854"/>
                  <a:pt x="1065" y="5617"/>
                </a:cubicBezTo>
                <a:cubicBezTo>
                  <a:pt x="1815" y="6422"/>
                  <a:pt x="2776" y="6758"/>
                  <a:pt x="3736" y="6939"/>
                </a:cubicBezTo>
                <a:cubicBezTo>
                  <a:pt x="4465" y="7077"/>
                  <a:pt x="5203" y="7160"/>
                  <a:pt x="5941" y="7160"/>
                </a:cubicBezTo>
                <a:cubicBezTo>
                  <a:pt x="6337" y="7160"/>
                  <a:pt x="6733" y="7136"/>
                  <a:pt x="7127" y="7083"/>
                </a:cubicBezTo>
                <a:cubicBezTo>
                  <a:pt x="7965" y="6970"/>
                  <a:pt x="9022" y="6777"/>
                  <a:pt x="9299" y="5584"/>
                </a:cubicBezTo>
                <a:cubicBezTo>
                  <a:pt x="9391" y="5192"/>
                  <a:pt x="9347" y="4747"/>
                  <a:pt x="9114" y="4447"/>
                </a:cubicBezTo>
                <a:cubicBezTo>
                  <a:pt x="8907" y="4183"/>
                  <a:pt x="8623" y="4088"/>
                  <a:pt x="8337" y="4039"/>
                </a:cubicBezTo>
                <a:cubicBezTo>
                  <a:pt x="8779" y="3573"/>
                  <a:pt x="9131" y="2918"/>
                  <a:pt x="9082" y="2173"/>
                </a:cubicBezTo>
                <a:cubicBezTo>
                  <a:pt x="9032" y="1405"/>
                  <a:pt x="8553" y="857"/>
                  <a:pt x="8015" y="566"/>
                </a:cubicBezTo>
                <a:cubicBezTo>
                  <a:pt x="7588" y="333"/>
                  <a:pt x="7118" y="223"/>
                  <a:pt x="6644" y="223"/>
                </a:cubicBezTo>
                <a:cubicBezTo>
                  <a:pt x="5742" y="223"/>
                  <a:pt x="4827" y="624"/>
                  <a:pt x="4164" y="1349"/>
                </a:cubicBezTo>
                <a:cubicBezTo>
                  <a:pt x="3962" y="476"/>
                  <a:pt x="3304" y="1"/>
                  <a:pt x="2614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9" name="Google Shape;1819;p11"/>
          <p:cNvSpPr/>
          <p:nvPr/>
        </p:nvSpPr>
        <p:spPr>
          <a:xfrm>
            <a:off x="10715530" y="1901396"/>
            <a:ext cx="894156" cy="575713"/>
          </a:xfrm>
          <a:custGeom>
            <a:avLst/>
            <a:gdLst/>
            <a:ahLst/>
            <a:cxnLst/>
            <a:rect l="l" t="t" r="r" b="b"/>
            <a:pathLst>
              <a:path w="7989" h="5117" extrusionOk="0">
                <a:moveTo>
                  <a:pt x="4064" y="1"/>
                </a:moveTo>
                <a:cubicBezTo>
                  <a:pt x="4004" y="1"/>
                  <a:pt x="3945" y="3"/>
                  <a:pt x="3886" y="6"/>
                </a:cubicBezTo>
                <a:cubicBezTo>
                  <a:pt x="3121" y="50"/>
                  <a:pt x="2232" y="309"/>
                  <a:pt x="1759" y="958"/>
                </a:cubicBezTo>
                <a:cubicBezTo>
                  <a:pt x="1448" y="1387"/>
                  <a:pt x="1381" y="1979"/>
                  <a:pt x="1634" y="2434"/>
                </a:cubicBezTo>
                <a:cubicBezTo>
                  <a:pt x="1553" y="2421"/>
                  <a:pt x="1471" y="2414"/>
                  <a:pt x="1390" y="2414"/>
                </a:cubicBezTo>
                <a:cubicBezTo>
                  <a:pt x="673" y="2414"/>
                  <a:pt x="3" y="2914"/>
                  <a:pt x="2" y="3718"/>
                </a:cubicBezTo>
                <a:cubicBezTo>
                  <a:pt x="0" y="4885"/>
                  <a:pt x="1385" y="4936"/>
                  <a:pt x="2284" y="5051"/>
                </a:cubicBezTo>
                <a:cubicBezTo>
                  <a:pt x="2620" y="5094"/>
                  <a:pt x="2959" y="5116"/>
                  <a:pt x="3298" y="5116"/>
                </a:cubicBezTo>
                <a:cubicBezTo>
                  <a:pt x="4209" y="5116"/>
                  <a:pt x="5119" y="4956"/>
                  <a:pt x="5960" y="4602"/>
                </a:cubicBezTo>
                <a:cubicBezTo>
                  <a:pt x="6804" y="4247"/>
                  <a:pt x="7988" y="3697"/>
                  <a:pt x="7541" y="2619"/>
                </a:cubicBezTo>
                <a:cubicBezTo>
                  <a:pt x="7540" y="2606"/>
                  <a:pt x="7534" y="2596"/>
                  <a:pt x="7526" y="2583"/>
                </a:cubicBezTo>
                <a:cubicBezTo>
                  <a:pt x="7521" y="2566"/>
                  <a:pt x="7509" y="2553"/>
                  <a:pt x="7497" y="2545"/>
                </a:cubicBezTo>
                <a:cubicBezTo>
                  <a:pt x="7307" y="2277"/>
                  <a:pt x="6985" y="2175"/>
                  <a:pt x="6649" y="2175"/>
                </a:cubicBezTo>
                <a:cubicBezTo>
                  <a:pt x="6446" y="2175"/>
                  <a:pt x="6239" y="2212"/>
                  <a:pt x="6052" y="2272"/>
                </a:cubicBezTo>
                <a:cubicBezTo>
                  <a:pt x="6256" y="1810"/>
                  <a:pt x="6177" y="1259"/>
                  <a:pt x="5887" y="825"/>
                </a:cubicBezTo>
                <a:cubicBezTo>
                  <a:pt x="5488" y="225"/>
                  <a:pt x="4755" y="1"/>
                  <a:pt x="4064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0" name="Google Shape;1820;p11"/>
          <p:cNvSpPr/>
          <p:nvPr/>
        </p:nvSpPr>
        <p:spPr>
          <a:xfrm>
            <a:off x="137453" y="-426528"/>
            <a:ext cx="1435752" cy="920669"/>
          </a:xfrm>
          <a:custGeom>
            <a:avLst/>
            <a:gdLst/>
            <a:ahLst/>
            <a:cxnLst/>
            <a:rect l="l" t="t" r="r" b="b"/>
            <a:pathLst>
              <a:path w="12828" h="8183" extrusionOk="0">
                <a:moveTo>
                  <a:pt x="6502" y="0"/>
                </a:moveTo>
                <a:cubicBezTo>
                  <a:pt x="5439" y="0"/>
                  <a:pt x="3609" y="540"/>
                  <a:pt x="3710" y="2187"/>
                </a:cubicBezTo>
                <a:cubicBezTo>
                  <a:pt x="3499" y="2097"/>
                  <a:pt x="3263" y="2055"/>
                  <a:pt x="3016" y="2055"/>
                </a:cubicBezTo>
                <a:cubicBezTo>
                  <a:pt x="1966" y="2055"/>
                  <a:pt x="720" y="2819"/>
                  <a:pt x="393" y="3917"/>
                </a:cubicBezTo>
                <a:cubicBezTo>
                  <a:pt x="1" y="5233"/>
                  <a:pt x="432" y="6736"/>
                  <a:pt x="1433" y="7332"/>
                </a:cubicBezTo>
                <a:cubicBezTo>
                  <a:pt x="2530" y="7985"/>
                  <a:pt x="3851" y="8183"/>
                  <a:pt x="5133" y="8183"/>
                </a:cubicBezTo>
                <a:cubicBezTo>
                  <a:pt x="5497" y="8183"/>
                  <a:pt x="5858" y="8167"/>
                  <a:pt x="6209" y="8141"/>
                </a:cubicBezTo>
                <a:cubicBezTo>
                  <a:pt x="7798" y="8023"/>
                  <a:pt x="9720" y="7899"/>
                  <a:pt x="11092" y="7014"/>
                </a:cubicBezTo>
                <a:cubicBezTo>
                  <a:pt x="12296" y="6240"/>
                  <a:pt x="12827" y="4630"/>
                  <a:pt x="12396" y="3353"/>
                </a:cubicBezTo>
                <a:cubicBezTo>
                  <a:pt x="12088" y="2442"/>
                  <a:pt x="11202" y="2083"/>
                  <a:pt x="10471" y="2083"/>
                </a:cubicBezTo>
                <a:cubicBezTo>
                  <a:pt x="10177" y="2083"/>
                  <a:pt x="9908" y="2141"/>
                  <a:pt x="9712" y="2244"/>
                </a:cubicBezTo>
                <a:cubicBezTo>
                  <a:pt x="9510" y="631"/>
                  <a:pt x="8448" y="48"/>
                  <a:pt x="6581" y="1"/>
                </a:cubicBezTo>
                <a:cubicBezTo>
                  <a:pt x="6555" y="0"/>
                  <a:pt x="6529" y="0"/>
                  <a:pt x="6502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1" name="Google Shape;1821;p11"/>
          <p:cNvSpPr/>
          <p:nvPr/>
        </p:nvSpPr>
        <p:spPr>
          <a:xfrm>
            <a:off x="9381850" y="441451"/>
            <a:ext cx="1333679" cy="820311"/>
          </a:xfrm>
          <a:custGeom>
            <a:avLst/>
            <a:gdLst/>
            <a:ahLst/>
            <a:cxnLst/>
            <a:rect l="l" t="t" r="r" b="b"/>
            <a:pathLst>
              <a:path w="11916" h="7291" extrusionOk="0">
                <a:moveTo>
                  <a:pt x="6303" y="1"/>
                </a:moveTo>
                <a:cubicBezTo>
                  <a:pt x="6187" y="1"/>
                  <a:pt x="6069" y="8"/>
                  <a:pt x="5950" y="24"/>
                </a:cubicBezTo>
                <a:cubicBezTo>
                  <a:pt x="4322" y="239"/>
                  <a:pt x="3324" y="1831"/>
                  <a:pt x="3679" y="3363"/>
                </a:cubicBezTo>
                <a:cubicBezTo>
                  <a:pt x="3308" y="3204"/>
                  <a:pt x="2893" y="3115"/>
                  <a:pt x="2485" y="3115"/>
                </a:cubicBezTo>
                <a:cubicBezTo>
                  <a:pt x="1812" y="3115"/>
                  <a:pt x="1156" y="3356"/>
                  <a:pt x="732" y="3922"/>
                </a:cubicBezTo>
                <a:cubicBezTo>
                  <a:pt x="1" y="4899"/>
                  <a:pt x="766" y="6006"/>
                  <a:pt x="1655" y="6535"/>
                </a:cubicBezTo>
                <a:cubicBezTo>
                  <a:pt x="2629" y="7114"/>
                  <a:pt x="3800" y="7291"/>
                  <a:pt x="4938" y="7291"/>
                </a:cubicBezTo>
                <a:cubicBezTo>
                  <a:pt x="5263" y="7291"/>
                  <a:pt x="5585" y="7276"/>
                  <a:pt x="5899" y="7253"/>
                </a:cubicBezTo>
                <a:cubicBezTo>
                  <a:pt x="7310" y="7148"/>
                  <a:pt x="9018" y="7035"/>
                  <a:pt x="10236" y="6253"/>
                </a:cubicBezTo>
                <a:cubicBezTo>
                  <a:pt x="11306" y="5566"/>
                  <a:pt x="11915" y="4153"/>
                  <a:pt x="11041" y="3070"/>
                </a:cubicBezTo>
                <a:cubicBezTo>
                  <a:pt x="11033" y="3061"/>
                  <a:pt x="11025" y="3048"/>
                  <a:pt x="11011" y="3035"/>
                </a:cubicBezTo>
                <a:cubicBezTo>
                  <a:pt x="11000" y="3020"/>
                  <a:pt x="10987" y="3010"/>
                  <a:pt x="10974" y="3003"/>
                </a:cubicBezTo>
                <a:cubicBezTo>
                  <a:pt x="10648" y="2716"/>
                  <a:pt x="10185" y="2548"/>
                  <a:pt x="9734" y="2548"/>
                </a:cubicBezTo>
                <a:cubicBezTo>
                  <a:pt x="9479" y="2548"/>
                  <a:pt x="9228" y="2601"/>
                  <a:pt x="9008" y="2717"/>
                </a:cubicBezTo>
                <a:cubicBezTo>
                  <a:pt x="8986" y="1234"/>
                  <a:pt x="7787" y="1"/>
                  <a:pt x="6303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2" name="Google Shape;1822;p11"/>
          <p:cNvSpPr/>
          <p:nvPr/>
        </p:nvSpPr>
        <p:spPr>
          <a:xfrm>
            <a:off x="3309535" y="110997"/>
            <a:ext cx="495373" cy="303889"/>
          </a:xfrm>
          <a:custGeom>
            <a:avLst/>
            <a:gdLst/>
            <a:ahLst/>
            <a:cxnLst/>
            <a:rect l="l" t="t" r="r" b="b"/>
            <a:pathLst>
              <a:path w="4426" h="2701" extrusionOk="0">
                <a:moveTo>
                  <a:pt x="1232" y="0"/>
                </a:moveTo>
                <a:cubicBezTo>
                  <a:pt x="1131" y="0"/>
                  <a:pt x="1029" y="17"/>
                  <a:pt x="931" y="53"/>
                </a:cubicBezTo>
                <a:cubicBezTo>
                  <a:pt x="504" y="207"/>
                  <a:pt x="183" y="582"/>
                  <a:pt x="84" y="1022"/>
                </a:cubicBezTo>
                <a:cubicBezTo>
                  <a:pt x="1" y="1463"/>
                  <a:pt x="167" y="1831"/>
                  <a:pt x="502" y="2119"/>
                </a:cubicBezTo>
                <a:cubicBezTo>
                  <a:pt x="856" y="2424"/>
                  <a:pt x="1310" y="2551"/>
                  <a:pt x="1761" y="2618"/>
                </a:cubicBezTo>
                <a:cubicBezTo>
                  <a:pt x="2103" y="2669"/>
                  <a:pt x="2448" y="2701"/>
                  <a:pt x="2791" y="2701"/>
                </a:cubicBezTo>
                <a:cubicBezTo>
                  <a:pt x="2981" y="2701"/>
                  <a:pt x="3170" y="2691"/>
                  <a:pt x="3359" y="2670"/>
                </a:cubicBezTo>
                <a:cubicBezTo>
                  <a:pt x="3754" y="2629"/>
                  <a:pt x="4251" y="2556"/>
                  <a:pt x="4382" y="2106"/>
                </a:cubicBezTo>
                <a:cubicBezTo>
                  <a:pt x="4425" y="1959"/>
                  <a:pt x="4404" y="1791"/>
                  <a:pt x="4294" y="1678"/>
                </a:cubicBezTo>
                <a:cubicBezTo>
                  <a:pt x="4198" y="1577"/>
                  <a:pt x="4064" y="1541"/>
                  <a:pt x="3928" y="1523"/>
                </a:cubicBezTo>
                <a:cubicBezTo>
                  <a:pt x="4137" y="1348"/>
                  <a:pt x="4305" y="1100"/>
                  <a:pt x="4280" y="819"/>
                </a:cubicBezTo>
                <a:cubicBezTo>
                  <a:pt x="4256" y="531"/>
                  <a:pt x="4031" y="322"/>
                  <a:pt x="3777" y="213"/>
                </a:cubicBezTo>
                <a:cubicBezTo>
                  <a:pt x="3576" y="125"/>
                  <a:pt x="3354" y="83"/>
                  <a:pt x="3131" y="83"/>
                </a:cubicBezTo>
                <a:cubicBezTo>
                  <a:pt x="2706" y="83"/>
                  <a:pt x="2274" y="235"/>
                  <a:pt x="1961" y="509"/>
                </a:cubicBezTo>
                <a:cubicBezTo>
                  <a:pt x="1866" y="179"/>
                  <a:pt x="1557" y="0"/>
                  <a:pt x="1232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3" name="Google Shape;1823;p11"/>
          <p:cNvSpPr/>
          <p:nvPr/>
        </p:nvSpPr>
        <p:spPr>
          <a:xfrm>
            <a:off x="7484353" y="177143"/>
            <a:ext cx="719108" cy="539936"/>
          </a:xfrm>
          <a:custGeom>
            <a:avLst/>
            <a:gdLst/>
            <a:ahLst/>
            <a:cxnLst/>
            <a:rect l="l" t="t" r="r" b="b"/>
            <a:pathLst>
              <a:path w="6425" h="4799" extrusionOk="0">
                <a:moveTo>
                  <a:pt x="4638" y="1"/>
                </a:moveTo>
                <a:cubicBezTo>
                  <a:pt x="4166" y="1"/>
                  <a:pt x="3715" y="320"/>
                  <a:pt x="3579" y="903"/>
                </a:cubicBezTo>
                <a:cubicBezTo>
                  <a:pt x="3124" y="416"/>
                  <a:pt x="2496" y="147"/>
                  <a:pt x="1878" y="147"/>
                </a:cubicBezTo>
                <a:cubicBezTo>
                  <a:pt x="1554" y="147"/>
                  <a:pt x="1234" y="221"/>
                  <a:pt x="942" y="376"/>
                </a:cubicBezTo>
                <a:cubicBezTo>
                  <a:pt x="573" y="571"/>
                  <a:pt x="246" y="940"/>
                  <a:pt x="212" y="1454"/>
                </a:cubicBezTo>
                <a:cubicBezTo>
                  <a:pt x="177" y="1954"/>
                  <a:pt x="419" y="2393"/>
                  <a:pt x="722" y="2705"/>
                </a:cubicBezTo>
                <a:cubicBezTo>
                  <a:pt x="527" y="2737"/>
                  <a:pt x="332" y="2801"/>
                  <a:pt x="190" y="2977"/>
                </a:cubicBezTo>
                <a:cubicBezTo>
                  <a:pt x="30" y="3178"/>
                  <a:pt x="1" y="3477"/>
                  <a:pt x="62" y="3740"/>
                </a:cubicBezTo>
                <a:cubicBezTo>
                  <a:pt x="251" y="4540"/>
                  <a:pt x="974" y="4668"/>
                  <a:pt x="1548" y="4744"/>
                </a:cubicBezTo>
                <a:cubicBezTo>
                  <a:pt x="1825" y="4781"/>
                  <a:pt x="2103" y="4798"/>
                  <a:pt x="2381" y="4798"/>
                </a:cubicBezTo>
                <a:cubicBezTo>
                  <a:pt x="2879" y="4798"/>
                  <a:pt x="3377" y="4743"/>
                  <a:pt x="3870" y="4652"/>
                </a:cubicBezTo>
                <a:cubicBezTo>
                  <a:pt x="4527" y="4532"/>
                  <a:pt x="5183" y="4306"/>
                  <a:pt x="5696" y="3764"/>
                </a:cubicBezTo>
                <a:cubicBezTo>
                  <a:pt x="6183" y="3253"/>
                  <a:pt x="6425" y="2598"/>
                  <a:pt x="6305" y="1816"/>
                </a:cubicBezTo>
                <a:cubicBezTo>
                  <a:pt x="6158" y="1032"/>
                  <a:pt x="5695" y="369"/>
                  <a:pt x="5075" y="95"/>
                </a:cubicBezTo>
                <a:cubicBezTo>
                  <a:pt x="4933" y="31"/>
                  <a:pt x="4785" y="1"/>
                  <a:pt x="4638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4" name="Google Shape;1824;p11"/>
          <p:cNvSpPr/>
          <p:nvPr/>
        </p:nvSpPr>
        <p:spPr>
          <a:xfrm>
            <a:off x="329405" y="750360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5" name="Google Shape;1825;p11"/>
          <p:cNvSpPr/>
          <p:nvPr/>
        </p:nvSpPr>
        <p:spPr>
          <a:xfrm flipH="1">
            <a:off x="10844070" y="-357"/>
            <a:ext cx="719108" cy="539936"/>
          </a:xfrm>
          <a:custGeom>
            <a:avLst/>
            <a:gdLst/>
            <a:ahLst/>
            <a:cxnLst/>
            <a:rect l="l" t="t" r="r" b="b"/>
            <a:pathLst>
              <a:path w="6425" h="4799" extrusionOk="0">
                <a:moveTo>
                  <a:pt x="4638" y="1"/>
                </a:moveTo>
                <a:cubicBezTo>
                  <a:pt x="4166" y="1"/>
                  <a:pt x="3715" y="320"/>
                  <a:pt x="3579" y="903"/>
                </a:cubicBezTo>
                <a:cubicBezTo>
                  <a:pt x="3124" y="416"/>
                  <a:pt x="2496" y="147"/>
                  <a:pt x="1878" y="147"/>
                </a:cubicBezTo>
                <a:cubicBezTo>
                  <a:pt x="1554" y="147"/>
                  <a:pt x="1234" y="221"/>
                  <a:pt x="942" y="376"/>
                </a:cubicBezTo>
                <a:cubicBezTo>
                  <a:pt x="573" y="571"/>
                  <a:pt x="246" y="940"/>
                  <a:pt x="212" y="1454"/>
                </a:cubicBezTo>
                <a:cubicBezTo>
                  <a:pt x="177" y="1954"/>
                  <a:pt x="419" y="2393"/>
                  <a:pt x="722" y="2705"/>
                </a:cubicBezTo>
                <a:cubicBezTo>
                  <a:pt x="527" y="2737"/>
                  <a:pt x="332" y="2801"/>
                  <a:pt x="190" y="2977"/>
                </a:cubicBezTo>
                <a:cubicBezTo>
                  <a:pt x="30" y="3178"/>
                  <a:pt x="1" y="3477"/>
                  <a:pt x="62" y="3740"/>
                </a:cubicBezTo>
                <a:cubicBezTo>
                  <a:pt x="251" y="4540"/>
                  <a:pt x="974" y="4668"/>
                  <a:pt x="1548" y="4744"/>
                </a:cubicBezTo>
                <a:cubicBezTo>
                  <a:pt x="1825" y="4781"/>
                  <a:pt x="2103" y="4798"/>
                  <a:pt x="2381" y="4798"/>
                </a:cubicBezTo>
                <a:cubicBezTo>
                  <a:pt x="2879" y="4798"/>
                  <a:pt x="3377" y="4743"/>
                  <a:pt x="3870" y="4652"/>
                </a:cubicBezTo>
                <a:cubicBezTo>
                  <a:pt x="4527" y="4532"/>
                  <a:pt x="5183" y="4306"/>
                  <a:pt x="5696" y="3764"/>
                </a:cubicBezTo>
                <a:cubicBezTo>
                  <a:pt x="6183" y="3253"/>
                  <a:pt x="6425" y="2598"/>
                  <a:pt x="6305" y="1816"/>
                </a:cubicBezTo>
                <a:cubicBezTo>
                  <a:pt x="6158" y="1032"/>
                  <a:pt x="5695" y="369"/>
                  <a:pt x="5075" y="95"/>
                </a:cubicBezTo>
                <a:cubicBezTo>
                  <a:pt x="4933" y="31"/>
                  <a:pt x="4785" y="1"/>
                  <a:pt x="4638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6" name="Google Shape;1826;p11"/>
          <p:cNvSpPr/>
          <p:nvPr/>
        </p:nvSpPr>
        <p:spPr>
          <a:xfrm>
            <a:off x="1073089" y="1617344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7" name="Google Shape;1827;p11"/>
          <p:cNvSpPr/>
          <p:nvPr/>
        </p:nvSpPr>
        <p:spPr>
          <a:xfrm>
            <a:off x="11682289" y="1960393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8" name="Google Shape;1828;p11"/>
          <p:cNvSpPr/>
          <p:nvPr/>
        </p:nvSpPr>
        <p:spPr>
          <a:xfrm>
            <a:off x="2584672" y="935360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9" name="Google Shape;1829;p11"/>
          <p:cNvSpPr/>
          <p:nvPr/>
        </p:nvSpPr>
        <p:spPr>
          <a:xfrm>
            <a:off x="522956" y="3537393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0" name="Google Shape;1830;p11"/>
          <p:cNvSpPr/>
          <p:nvPr/>
        </p:nvSpPr>
        <p:spPr>
          <a:xfrm>
            <a:off x="10040439" y="69444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1" name="Google Shape;1831;p11"/>
          <p:cNvSpPr/>
          <p:nvPr/>
        </p:nvSpPr>
        <p:spPr>
          <a:xfrm>
            <a:off x="11231989" y="1219144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2" name="Google Shape;1832;p11"/>
          <p:cNvSpPr/>
          <p:nvPr/>
        </p:nvSpPr>
        <p:spPr>
          <a:xfrm>
            <a:off x="8771472" y="804560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3" name="Google Shape;1833;p11"/>
          <p:cNvSpPr/>
          <p:nvPr/>
        </p:nvSpPr>
        <p:spPr>
          <a:xfrm>
            <a:off x="11900705" y="3478393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4" name="Google Shape;1834;p11"/>
          <p:cNvSpPr/>
          <p:nvPr/>
        </p:nvSpPr>
        <p:spPr>
          <a:xfrm>
            <a:off x="6648205" y="844427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5" name="Google Shape;1835;p11"/>
          <p:cNvSpPr/>
          <p:nvPr/>
        </p:nvSpPr>
        <p:spPr>
          <a:xfrm>
            <a:off x="11871605" y="292460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36" name="Google Shape;1836;p11"/>
          <p:cNvGrpSpPr/>
          <p:nvPr/>
        </p:nvGrpSpPr>
        <p:grpSpPr>
          <a:xfrm flipH="1">
            <a:off x="1821524" y="5553468"/>
            <a:ext cx="630947" cy="693209"/>
            <a:chOff x="1799697" y="4222450"/>
            <a:chExt cx="473210" cy="519907"/>
          </a:xfrm>
        </p:grpSpPr>
        <p:sp>
          <p:nvSpPr>
            <p:cNvPr id="1837" name="Google Shape;1837;p11"/>
            <p:cNvSpPr/>
            <p:nvPr/>
          </p:nvSpPr>
          <p:spPr>
            <a:xfrm>
              <a:off x="1799697" y="4414446"/>
              <a:ext cx="247323" cy="202499"/>
            </a:xfrm>
            <a:custGeom>
              <a:avLst/>
              <a:gdLst/>
              <a:ahLst/>
              <a:cxnLst/>
              <a:rect l="l" t="t" r="r" b="b"/>
              <a:pathLst>
                <a:path w="3621" h="2908" extrusionOk="0">
                  <a:moveTo>
                    <a:pt x="665" y="0"/>
                  </a:moveTo>
                  <a:cubicBezTo>
                    <a:pt x="444" y="0"/>
                    <a:pt x="292" y="59"/>
                    <a:pt x="177" y="182"/>
                  </a:cubicBezTo>
                  <a:cubicBezTo>
                    <a:pt x="0" y="371"/>
                    <a:pt x="13" y="699"/>
                    <a:pt x="212" y="1062"/>
                  </a:cubicBezTo>
                  <a:cubicBezTo>
                    <a:pt x="410" y="1421"/>
                    <a:pt x="736" y="1762"/>
                    <a:pt x="1157" y="2047"/>
                  </a:cubicBezTo>
                  <a:cubicBezTo>
                    <a:pt x="1328" y="2164"/>
                    <a:pt x="1514" y="2269"/>
                    <a:pt x="1710" y="2364"/>
                  </a:cubicBezTo>
                  <a:cubicBezTo>
                    <a:pt x="2275" y="2637"/>
                    <a:pt x="2973" y="2844"/>
                    <a:pt x="3533" y="2907"/>
                  </a:cubicBezTo>
                  <a:cubicBezTo>
                    <a:pt x="3536" y="2907"/>
                    <a:pt x="3539" y="2908"/>
                    <a:pt x="3541" y="2908"/>
                  </a:cubicBezTo>
                  <a:cubicBezTo>
                    <a:pt x="3566" y="2908"/>
                    <a:pt x="3587" y="2896"/>
                    <a:pt x="3600" y="2878"/>
                  </a:cubicBezTo>
                  <a:cubicBezTo>
                    <a:pt x="3616" y="2856"/>
                    <a:pt x="3620" y="2828"/>
                    <a:pt x="3609" y="2804"/>
                  </a:cubicBezTo>
                  <a:cubicBezTo>
                    <a:pt x="3211" y="1861"/>
                    <a:pt x="2723" y="1182"/>
                    <a:pt x="1976" y="526"/>
                  </a:cubicBezTo>
                  <a:cubicBezTo>
                    <a:pt x="1924" y="481"/>
                    <a:pt x="1863" y="432"/>
                    <a:pt x="1791" y="384"/>
                  </a:cubicBezTo>
                  <a:cubicBezTo>
                    <a:pt x="1544" y="217"/>
                    <a:pt x="1252" y="81"/>
                    <a:pt x="1050" y="43"/>
                  </a:cubicBezTo>
                  <a:cubicBezTo>
                    <a:pt x="901" y="15"/>
                    <a:pt x="775" y="0"/>
                    <a:pt x="66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8" name="Google Shape;1838;p11"/>
            <p:cNvSpPr/>
            <p:nvPr/>
          </p:nvSpPr>
          <p:spPr>
            <a:xfrm>
              <a:off x="2043206" y="4464795"/>
              <a:ext cx="229701" cy="151735"/>
            </a:xfrm>
            <a:custGeom>
              <a:avLst/>
              <a:gdLst/>
              <a:ahLst/>
              <a:cxnLst/>
              <a:rect l="l" t="t" r="r" b="b"/>
              <a:pathLst>
                <a:path w="3363" h="2179" extrusionOk="0">
                  <a:moveTo>
                    <a:pt x="2500" y="1"/>
                  </a:moveTo>
                  <a:cubicBezTo>
                    <a:pt x="2359" y="1"/>
                    <a:pt x="2227" y="17"/>
                    <a:pt x="2129" y="43"/>
                  </a:cubicBezTo>
                  <a:cubicBezTo>
                    <a:pt x="1726" y="151"/>
                    <a:pt x="1297" y="284"/>
                    <a:pt x="902" y="614"/>
                  </a:cubicBezTo>
                  <a:cubicBezTo>
                    <a:pt x="532" y="926"/>
                    <a:pt x="83" y="1579"/>
                    <a:pt x="4" y="2085"/>
                  </a:cubicBezTo>
                  <a:cubicBezTo>
                    <a:pt x="0" y="2107"/>
                    <a:pt x="6" y="2127"/>
                    <a:pt x="20" y="2143"/>
                  </a:cubicBezTo>
                  <a:cubicBezTo>
                    <a:pt x="26" y="2148"/>
                    <a:pt x="32" y="2152"/>
                    <a:pt x="36" y="2156"/>
                  </a:cubicBezTo>
                  <a:cubicBezTo>
                    <a:pt x="48" y="2164"/>
                    <a:pt x="61" y="2170"/>
                    <a:pt x="76" y="2170"/>
                  </a:cubicBezTo>
                  <a:cubicBezTo>
                    <a:pt x="199" y="2175"/>
                    <a:pt x="317" y="2178"/>
                    <a:pt x="432" y="2178"/>
                  </a:cubicBezTo>
                  <a:cubicBezTo>
                    <a:pt x="1088" y="2178"/>
                    <a:pt x="1601" y="2082"/>
                    <a:pt x="1992" y="1887"/>
                  </a:cubicBezTo>
                  <a:cubicBezTo>
                    <a:pt x="2548" y="1608"/>
                    <a:pt x="3187" y="1155"/>
                    <a:pt x="3319" y="718"/>
                  </a:cubicBezTo>
                  <a:cubicBezTo>
                    <a:pt x="3362" y="572"/>
                    <a:pt x="3348" y="435"/>
                    <a:pt x="3276" y="313"/>
                  </a:cubicBezTo>
                  <a:cubicBezTo>
                    <a:pt x="3241" y="252"/>
                    <a:pt x="3190" y="198"/>
                    <a:pt x="3125" y="154"/>
                  </a:cubicBezTo>
                  <a:cubicBezTo>
                    <a:pt x="2959" y="41"/>
                    <a:pt x="2719" y="1"/>
                    <a:pt x="250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9" name="Google Shape;1839;p11"/>
            <p:cNvSpPr/>
            <p:nvPr/>
          </p:nvSpPr>
          <p:spPr>
            <a:xfrm>
              <a:off x="2019504" y="4414376"/>
              <a:ext cx="43850" cy="327981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0" name="Google Shape;1840;p11"/>
            <p:cNvSpPr/>
            <p:nvPr/>
          </p:nvSpPr>
          <p:spPr>
            <a:xfrm>
              <a:off x="1964997" y="4222450"/>
              <a:ext cx="153066" cy="272273"/>
            </a:xfrm>
            <a:custGeom>
              <a:avLst/>
              <a:gdLst/>
              <a:ahLst/>
              <a:cxnLst/>
              <a:rect l="l" t="t" r="r" b="b"/>
              <a:pathLst>
                <a:path w="2241" h="3910" extrusionOk="0">
                  <a:moveTo>
                    <a:pt x="1035" y="1"/>
                  </a:moveTo>
                  <a:cubicBezTo>
                    <a:pt x="974" y="1"/>
                    <a:pt x="913" y="10"/>
                    <a:pt x="854" y="27"/>
                  </a:cubicBezTo>
                  <a:cubicBezTo>
                    <a:pt x="443" y="148"/>
                    <a:pt x="160" y="725"/>
                    <a:pt x="115" y="1095"/>
                  </a:cubicBezTo>
                  <a:cubicBezTo>
                    <a:pt x="1" y="2000"/>
                    <a:pt x="329" y="2939"/>
                    <a:pt x="1085" y="3882"/>
                  </a:cubicBezTo>
                  <a:cubicBezTo>
                    <a:pt x="1093" y="3888"/>
                    <a:pt x="1098" y="3892"/>
                    <a:pt x="1104" y="3896"/>
                  </a:cubicBezTo>
                  <a:cubicBezTo>
                    <a:pt x="1114" y="3904"/>
                    <a:pt x="1129" y="3909"/>
                    <a:pt x="1144" y="3909"/>
                  </a:cubicBezTo>
                  <a:cubicBezTo>
                    <a:pt x="1165" y="3909"/>
                    <a:pt x="1187" y="3901"/>
                    <a:pt x="1202" y="3885"/>
                  </a:cubicBezTo>
                  <a:cubicBezTo>
                    <a:pt x="1648" y="3386"/>
                    <a:pt x="1945" y="2867"/>
                    <a:pt x="2081" y="2335"/>
                  </a:cubicBezTo>
                  <a:cubicBezTo>
                    <a:pt x="2241" y="1710"/>
                    <a:pt x="2165" y="1067"/>
                    <a:pt x="1877" y="573"/>
                  </a:cubicBezTo>
                  <a:cubicBezTo>
                    <a:pt x="1778" y="404"/>
                    <a:pt x="1639" y="256"/>
                    <a:pt x="1488" y="154"/>
                  </a:cubicBezTo>
                  <a:cubicBezTo>
                    <a:pt x="1340" y="52"/>
                    <a:pt x="1185" y="1"/>
                    <a:pt x="103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1" name="Google Shape;1841;p11"/>
            <p:cNvSpPr/>
            <p:nvPr/>
          </p:nvSpPr>
          <p:spPr>
            <a:xfrm>
              <a:off x="2039723" y="4245988"/>
              <a:ext cx="54369" cy="235854"/>
            </a:xfrm>
            <a:custGeom>
              <a:avLst/>
              <a:gdLst/>
              <a:ahLst/>
              <a:cxnLst/>
              <a:rect l="l" t="t" r="r" b="b"/>
              <a:pathLst>
                <a:path w="796" h="3387" extrusionOk="0">
                  <a:moveTo>
                    <a:pt x="378" y="0"/>
                  </a:moveTo>
                  <a:cubicBezTo>
                    <a:pt x="369" y="0"/>
                    <a:pt x="359" y="2"/>
                    <a:pt x="350" y="5"/>
                  </a:cubicBezTo>
                  <a:cubicBezTo>
                    <a:pt x="312" y="21"/>
                    <a:pt x="294" y="65"/>
                    <a:pt x="309" y="103"/>
                  </a:cubicBezTo>
                  <a:cubicBezTo>
                    <a:pt x="564" y="728"/>
                    <a:pt x="644" y="1292"/>
                    <a:pt x="552" y="1828"/>
                  </a:cubicBezTo>
                  <a:cubicBezTo>
                    <a:pt x="462" y="2362"/>
                    <a:pt x="230" y="2859"/>
                    <a:pt x="15" y="3277"/>
                  </a:cubicBezTo>
                  <a:cubicBezTo>
                    <a:pt x="0" y="3311"/>
                    <a:pt x="12" y="3353"/>
                    <a:pt x="42" y="3373"/>
                  </a:cubicBezTo>
                  <a:cubicBezTo>
                    <a:pt x="44" y="3375"/>
                    <a:pt x="48" y="3376"/>
                    <a:pt x="50" y="3379"/>
                  </a:cubicBezTo>
                  <a:cubicBezTo>
                    <a:pt x="60" y="3384"/>
                    <a:pt x="71" y="3386"/>
                    <a:pt x="82" y="3386"/>
                  </a:cubicBezTo>
                  <a:cubicBezTo>
                    <a:pt x="110" y="3386"/>
                    <a:pt x="137" y="3372"/>
                    <a:pt x="150" y="3346"/>
                  </a:cubicBezTo>
                  <a:cubicBezTo>
                    <a:pt x="370" y="2917"/>
                    <a:pt x="608" y="2407"/>
                    <a:pt x="702" y="1853"/>
                  </a:cubicBezTo>
                  <a:cubicBezTo>
                    <a:pt x="796" y="1291"/>
                    <a:pt x="714" y="699"/>
                    <a:pt x="449" y="46"/>
                  </a:cubicBezTo>
                  <a:cubicBezTo>
                    <a:pt x="437" y="17"/>
                    <a:pt x="408" y="0"/>
                    <a:pt x="378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2" name="Google Shape;1842;p11"/>
            <p:cNvSpPr/>
            <p:nvPr/>
          </p:nvSpPr>
          <p:spPr>
            <a:xfrm>
              <a:off x="2065884" y="4510827"/>
              <a:ext cx="192408" cy="92545"/>
            </a:xfrm>
            <a:custGeom>
              <a:avLst/>
              <a:gdLst/>
              <a:ahLst/>
              <a:cxnLst/>
              <a:rect l="l" t="t" r="r" b="b"/>
              <a:pathLst>
                <a:path w="2817" h="1329" extrusionOk="0">
                  <a:moveTo>
                    <a:pt x="2732" y="0"/>
                  </a:moveTo>
                  <a:cubicBezTo>
                    <a:pt x="2709" y="0"/>
                    <a:pt x="2687" y="10"/>
                    <a:pt x="2673" y="29"/>
                  </a:cubicBezTo>
                  <a:cubicBezTo>
                    <a:pt x="2440" y="327"/>
                    <a:pt x="1861" y="701"/>
                    <a:pt x="1468" y="866"/>
                  </a:cubicBezTo>
                  <a:cubicBezTo>
                    <a:pt x="1023" y="1049"/>
                    <a:pt x="446" y="1154"/>
                    <a:pt x="73" y="1179"/>
                  </a:cubicBezTo>
                  <a:cubicBezTo>
                    <a:pt x="31" y="1181"/>
                    <a:pt x="0" y="1217"/>
                    <a:pt x="2" y="1256"/>
                  </a:cubicBezTo>
                  <a:cubicBezTo>
                    <a:pt x="3" y="1283"/>
                    <a:pt x="16" y="1303"/>
                    <a:pt x="35" y="1315"/>
                  </a:cubicBezTo>
                  <a:cubicBezTo>
                    <a:pt x="45" y="1324"/>
                    <a:pt x="60" y="1328"/>
                    <a:pt x="75" y="1328"/>
                  </a:cubicBezTo>
                  <a:cubicBezTo>
                    <a:pt x="78" y="1328"/>
                    <a:pt x="80" y="1328"/>
                    <a:pt x="82" y="1328"/>
                  </a:cubicBezTo>
                  <a:cubicBezTo>
                    <a:pt x="440" y="1306"/>
                    <a:pt x="1035" y="1208"/>
                    <a:pt x="1526" y="1004"/>
                  </a:cubicBezTo>
                  <a:cubicBezTo>
                    <a:pt x="1937" y="834"/>
                    <a:pt x="2536" y="448"/>
                    <a:pt x="2791" y="123"/>
                  </a:cubicBezTo>
                  <a:cubicBezTo>
                    <a:pt x="2816" y="89"/>
                    <a:pt x="2812" y="42"/>
                    <a:pt x="2778" y="16"/>
                  </a:cubicBezTo>
                  <a:cubicBezTo>
                    <a:pt x="2765" y="6"/>
                    <a:pt x="2748" y="0"/>
                    <a:pt x="2732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3" name="Google Shape;1843;p11"/>
            <p:cNvSpPr/>
            <p:nvPr/>
          </p:nvSpPr>
          <p:spPr>
            <a:xfrm>
              <a:off x="1821555" y="4457274"/>
              <a:ext cx="201151" cy="136972"/>
            </a:xfrm>
            <a:custGeom>
              <a:avLst/>
              <a:gdLst/>
              <a:ahLst/>
              <a:cxnLst/>
              <a:rect l="l" t="t" r="r" b="b"/>
              <a:pathLst>
                <a:path w="2945" h="1967" extrusionOk="0">
                  <a:moveTo>
                    <a:pt x="84" y="0"/>
                  </a:moveTo>
                  <a:cubicBezTo>
                    <a:pt x="76" y="0"/>
                    <a:pt x="68" y="1"/>
                    <a:pt x="61" y="4"/>
                  </a:cubicBezTo>
                  <a:cubicBezTo>
                    <a:pt x="23" y="17"/>
                    <a:pt x="1" y="61"/>
                    <a:pt x="14" y="99"/>
                  </a:cubicBezTo>
                  <a:cubicBezTo>
                    <a:pt x="132" y="449"/>
                    <a:pt x="453" y="871"/>
                    <a:pt x="792" y="1129"/>
                  </a:cubicBezTo>
                  <a:cubicBezTo>
                    <a:pt x="832" y="1166"/>
                    <a:pt x="874" y="1198"/>
                    <a:pt x="918" y="1224"/>
                  </a:cubicBezTo>
                  <a:cubicBezTo>
                    <a:pt x="1212" y="1425"/>
                    <a:pt x="1508" y="1543"/>
                    <a:pt x="1843" y="1679"/>
                  </a:cubicBezTo>
                  <a:lnTo>
                    <a:pt x="1894" y="1697"/>
                  </a:lnTo>
                  <a:cubicBezTo>
                    <a:pt x="2136" y="1797"/>
                    <a:pt x="2422" y="1864"/>
                    <a:pt x="2652" y="1919"/>
                  </a:cubicBezTo>
                  <a:cubicBezTo>
                    <a:pt x="2720" y="1935"/>
                    <a:pt x="2784" y="1950"/>
                    <a:pt x="2843" y="1964"/>
                  </a:cubicBezTo>
                  <a:cubicBezTo>
                    <a:pt x="2849" y="1966"/>
                    <a:pt x="2855" y="1966"/>
                    <a:pt x="2861" y="1966"/>
                  </a:cubicBezTo>
                  <a:cubicBezTo>
                    <a:pt x="2895" y="1966"/>
                    <a:pt x="2925" y="1943"/>
                    <a:pt x="2935" y="1909"/>
                  </a:cubicBezTo>
                  <a:cubicBezTo>
                    <a:pt x="2945" y="1869"/>
                    <a:pt x="2920" y="1829"/>
                    <a:pt x="2879" y="1818"/>
                  </a:cubicBezTo>
                  <a:cubicBezTo>
                    <a:pt x="2821" y="1804"/>
                    <a:pt x="2755" y="1786"/>
                    <a:pt x="2687" y="1770"/>
                  </a:cubicBezTo>
                  <a:cubicBezTo>
                    <a:pt x="2462" y="1718"/>
                    <a:pt x="2181" y="1651"/>
                    <a:pt x="1951" y="1558"/>
                  </a:cubicBezTo>
                  <a:lnTo>
                    <a:pt x="1900" y="1537"/>
                  </a:lnTo>
                  <a:cubicBezTo>
                    <a:pt x="1525" y="1389"/>
                    <a:pt x="1205" y="1257"/>
                    <a:pt x="883" y="1011"/>
                  </a:cubicBezTo>
                  <a:cubicBezTo>
                    <a:pt x="569" y="772"/>
                    <a:pt x="265" y="368"/>
                    <a:pt x="155" y="51"/>
                  </a:cubicBezTo>
                  <a:cubicBezTo>
                    <a:pt x="146" y="20"/>
                    <a:pt x="116" y="0"/>
                    <a:pt x="84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4" name="Google Shape;1844;p11"/>
            <p:cNvSpPr/>
            <p:nvPr/>
          </p:nvSpPr>
          <p:spPr>
            <a:xfrm>
              <a:off x="2033097" y="4234915"/>
              <a:ext cx="23906" cy="244697"/>
            </a:xfrm>
            <a:custGeom>
              <a:avLst/>
              <a:gdLst/>
              <a:ahLst/>
              <a:cxnLst/>
              <a:rect l="l" t="t" r="r" b="b"/>
              <a:pathLst>
                <a:path w="350" h="3514" extrusionOk="0">
                  <a:moveTo>
                    <a:pt x="79" y="0"/>
                  </a:moveTo>
                  <a:cubicBezTo>
                    <a:pt x="76" y="0"/>
                    <a:pt x="74" y="1"/>
                    <a:pt x="71" y="1"/>
                  </a:cubicBezTo>
                  <a:cubicBezTo>
                    <a:pt x="30" y="7"/>
                    <a:pt x="1" y="45"/>
                    <a:pt x="7" y="85"/>
                  </a:cubicBezTo>
                  <a:cubicBezTo>
                    <a:pt x="168" y="1244"/>
                    <a:pt x="200" y="2307"/>
                    <a:pt x="107" y="3432"/>
                  </a:cubicBezTo>
                  <a:cubicBezTo>
                    <a:pt x="103" y="3461"/>
                    <a:pt x="116" y="3487"/>
                    <a:pt x="138" y="3502"/>
                  </a:cubicBezTo>
                  <a:cubicBezTo>
                    <a:pt x="148" y="3509"/>
                    <a:pt x="160" y="3512"/>
                    <a:pt x="174" y="3513"/>
                  </a:cubicBezTo>
                  <a:cubicBezTo>
                    <a:pt x="177" y="3514"/>
                    <a:pt x="180" y="3514"/>
                    <a:pt x="182" y="3514"/>
                  </a:cubicBezTo>
                  <a:cubicBezTo>
                    <a:pt x="221" y="3514"/>
                    <a:pt x="250" y="3484"/>
                    <a:pt x="254" y="3446"/>
                  </a:cubicBezTo>
                  <a:cubicBezTo>
                    <a:pt x="349" y="2309"/>
                    <a:pt x="319" y="1235"/>
                    <a:pt x="154" y="65"/>
                  </a:cubicBezTo>
                  <a:cubicBezTo>
                    <a:pt x="148" y="27"/>
                    <a:pt x="115" y="0"/>
                    <a:pt x="79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5" name="Google Shape;1845;p11"/>
            <p:cNvSpPr/>
            <p:nvPr/>
          </p:nvSpPr>
          <p:spPr>
            <a:xfrm>
              <a:off x="2065269" y="4494670"/>
              <a:ext cx="194389" cy="107934"/>
            </a:xfrm>
            <a:custGeom>
              <a:avLst/>
              <a:gdLst/>
              <a:ahLst/>
              <a:cxnLst/>
              <a:rect l="l" t="t" r="r" b="b"/>
              <a:pathLst>
                <a:path w="2846" h="1550" extrusionOk="0">
                  <a:moveTo>
                    <a:pt x="2760" y="1"/>
                  </a:moveTo>
                  <a:cubicBezTo>
                    <a:pt x="2749" y="1"/>
                    <a:pt x="2739" y="3"/>
                    <a:pt x="2729" y="8"/>
                  </a:cubicBezTo>
                  <a:lnTo>
                    <a:pt x="2692" y="24"/>
                  </a:lnTo>
                  <a:cubicBezTo>
                    <a:pt x="1760" y="448"/>
                    <a:pt x="879" y="849"/>
                    <a:pt x="44" y="1414"/>
                  </a:cubicBezTo>
                  <a:cubicBezTo>
                    <a:pt x="9" y="1437"/>
                    <a:pt x="1" y="1483"/>
                    <a:pt x="24" y="1518"/>
                  </a:cubicBezTo>
                  <a:cubicBezTo>
                    <a:pt x="31" y="1525"/>
                    <a:pt x="37" y="1531"/>
                    <a:pt x="44" y="1537"/>
                  </a:cubicBezTo>
                  <a:cubicBezTo>
                    <a:pt x="56" y="1545"/>
                    <a:pt x="71" y="1549"/>
                    <a:pt x="86" y="1549"/>
                  </a:cubicBezTo>
                  <a:cubicBezTo>
                    <a:pt x="101" y="1549"/>
                    <a:pt x="115" y="1545"/>
                    <a:pt x="127" y="1537"/>
                  </a:cubicBezTo>
                  <a:cubicBezTo>
                    <a:pt x="955" y="978"/>
                    <a:pt x="1830" y="580"/>
                    <a:pt x="2755" y="159"/>
                  </a:cubicBezTo>
                  <a:lnTo>
                    <a:pt x="2792" y="143"/>
                  </a:lnTo>
                  <a:cubicBezTo>
                    <a:pt x="2829" y="126"/>
                    <a:pt x="2845" y="81"/>
                    <a:pt x="2828" y="44"/>
                  </a:cubicBezTo>
                  <a:cubicBezTo>
                    <a:pt x="2815" y="17"/>
                    <a:pt x="2788" y="1"/>
                    <a:pt x="2760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6" name="Google Shape;1846;p11"/>
            <p:cNvSpPr/>
            <p:nvPr/>
          </p:nvSpPr>
          <p:spPr>
            <a:xfrm>
              <a:off x="1824834" y="4439446"/>
              <a:ext cx="197667" cy="154242"/>
            </a:xfrm>
            <a:custGeom>
              <a:avLst/>
              <a:gdLst/>
              <a:ahLst/>
              <a:cxnLst/>
              <a:rect l="l" t="t" r="r" b="b"/>
              <a:pathLst>
                <a:path w="2894" h="2215" extrusionOk="0">
                  <a:moveTo>
                    <a:pt x="86" y="0"/>
                  </a:moveTo>
                  <a:cubicBezTo>
                    <a:pt x="70" y="0"/>
                    <a:pt x="53" y="6"/>
                    <a:pt x="39" y="18"/>
                  </a:cubicBezTo>
                  <a:cubicBezTo>
                    <a:pt x="5" y="43"/>
                    <a:pt x="1" y="91"/>
                    <a:pt x="27" y="123"/>
                  </a:cubicBezTo>
                  <a:cubicBezTo>
                    <a:pt x="262" y="416"/>
                    <a:pt x="699" y="837"/>
                    <a:pt x="1024" y="1082"/>
                  </a:cubicBezTo>
                  <a:cubicBezTo>
                    <a:pt x="1168" y="1188"/>
                    <a:pt x="1320" y="1296"/>
                    <a:pt x="1482" y="1407"/>
                  </a:cubicBezTo>
                  <a:cubicBezTo>
                    <a:pt x="1834" y="1647"/>
                    <a:pt x="2245" y="1901"/>
                    <a:pt x="2771" y="2206"/>
                  </a:cubicBezTo>
                  <a:cubicBezTo>
                    <a:pt x="2784" y="2212"/>
                    <a:pt x="2797" y="2215"/>
                    <a:pt x="2809" y="2215"/>
                  </a:cubicBezTo>
                  <a:cubicBezTo>
                    <a:pt x="2835" y="2215"/>
                    <a:pt x="2860" y="2202"/>
                    <a:pt x="2873" y="2178"/>
                  </a:cubicBezTo>
                  <a:cubicBezTo>
                    <a:pt x="2894" y="2142"/>
                    <a:pt x="2882" y="2096"/>
                    <a:pt x="2846" y="2076"/>
                  </a:cubicBezTo>
                  <a:cubicBezTo>
                    <a:pt x="2085" y="1633"/>
                    <a:pt x="1565" y="1301"/>
                    <a:pt x="1113" y="961"/>
                  </a:cubicBezTo>
                  <a:cubicBezTo>
                    <a:pt x="798" y="725"/>
                    <a:pt x="373" y="314"/>
                    <a:pt x="144" y="28"/>
                  </a:cubicBezTo>
                  <a:cubicBezTo>
                    <a:pt x="130" y="10"/>
                    <a:pt x="108" y="0"/>
                    <a:pt x="86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7" name="Google Shape;1847;p11"/>
            <p:cNvSpPr/>
            <p:nvPr/>
          </p:nvSpPr>
          <p:spPr>
            <a:xfrm>
              <a:off x="2065474" y="4482484"/>
              <a:ext cx="184144" cy="120051"/>
            </a:xfrm>
            <a:custGeom>
              <a:avLst/>
              <a:gdLst/>
              <a:ahLst/>
              <a:cxnLst/>
              <a:rect l="l" t="t" r="r" b="b"/>
              <a:pathLst>
                <a:path w="2696" h="1724" extrusionOk="0">
                  <a:moveTo>
                    <a:pt x="2541" y="0"/>
                  </a:moveTo>
                  <a:cubicBezTo>
                    <a:pt x="2142" y="0"/>
                    <a:pt x="1587" y="115"/>
                    <a:pt x="1261" y="270"/>
                  </a:cubicBezTo>
                  <a:cubicBezTo>
                    <a:pt x="865" y="458"/>
                    <a:pt x="325" y="948"/>
                    <a:pt x="17" y="1617"/>
                  </a:cubicBezTo>
                  <a:cubicBezTo>
                    <a:pt x="0" y="1653"/>
                    <a:pt x="12" y="1691"/>
                    <a:pt x="41" y="1712"/>
                  </a:cubicBezTo>
                  <a:lnTo>
                    <a:pt x="51" y="1716"/>
                  </a:lnTo>
                  <a:cubicBezTo>
                    <a:pt x="62" y="1721"/>
                    <a:pt x="73" y="1723"/>
                    <a:pt x="84" y="1723"/>
                  </a:cubicBezTo>
                  <a:cubicBezTo>
                    <a:pt x="112" y="1723"/>
                    <a:pt x="138" y="1708"/>
                    <a:pt x="152" y="1679"/>
                  </a:cubicBezTo>
                  <a:cubicBezTo>
                    <a:pt x="445" y="1044"/>
                    <a:pt x="952" y="582"/>
                    <a:pt x="1325" y="404"/>
                  </a:cubicBezTo>
                  <a:cubicBezTo>
                    <a:pt x="1632" y="258"/>
                    <a:pt x="2159" y="151"/>
                    <a:pt x="2539" y="151"/>
                  </a:cubicBezTo>
                  <a:cubicBezTo>
                    <a:pt x="2565" y="151"/>
                    <a:pt x="2591" y="151"/>
                    <a:pt x="2615" y="152"/>
                  </a:cubicBezTo>
                  <a:cubicBezTo>
                    <a:pt x="2616" y="152"/>
                    <a:pt x="2617" y="152"/>
                    <a:pt x="2618" y="152"/>
                  </a:cubicBezTo>
                  <a:cubicBezTo>
                    <a:pt x="2659" y="152"/>
                    <a:pt x="2691" y="119"/>
                    <a:pt x="2694" y="81"/>
                  </a:cubicBezTo>
                  <a:cubicBezTo>
                    <a:pt x="2695" y="38"/>
                    <a:pt x="2662" y="3"/>
                    <a:pt x="2622" y="2"/>
                  </a:cubicBezTo>
                  <a:cubicBezTo>
                    <a:pt x="2596" y="1"/>
                    <a:pt x="2569" y="0"/>
                    <a:pt x="25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8" name="Google Shape;1848;p11"/>
            <p:cNvSpPr/>
            <p:nvPr/>
          </p:nvSpPr>
          <p:spPr>
            <a:xfrm>
              <a:off x="1994573" y="4237492"/>
              <a:ext cx="56828" cy="244349"/>
            </a:xfrm>
            <a:custGeom>
              <a:avLst/>
              <a:gdLst/>
              <a:ahLst/>
              <a:cxnLst/>
              <a:rect l="l" t="t" r="r" b="b"/>
              <a:pathLst>
                <a:path w="832" h="3509" extrusionOk="0">
                  <a:moveTo>
                    <a:pt x="261" y="1"/>
                  </a:moveTo>
                  <a:cubicBezTo>
                    <a:pt x="226" y="1"/>
                    <a:pt x="194" y="28"/>
                    <a:pt x="187" y="64"/>
                  </a:cubicBezTo>
                  <a:cubicBezTo>
                    <a:pt x="1" y="1216"/>
                    <a:pt x="171" y="2390"/>
                    <a:pt x="680" y="3466"/>
                  </a:cubicBezTo>
                  <a:cubicBezTo>
                    <a:pt x="686" y="3479"/>
                    <a:pt x="693" y="3488"/>
                    <a:pt x="703" y="3495"/>
                  </a:cubicBezTo>
                  <a:cubicBezTo>
                    <a:pt x="716" y="3504"/>
                    <a:pt x="731" y="3508"/>
                    <a:pt x="746" y="3508"/>
                  </a:cubicBezTo>
                  <a:cubicBezTo>
                    <a:pt x="756" y="3508"/>
                    <a:pt x="767" y="3506"/>
                    <a:pt x="778" y="3501"/>
                  </a:cubicBezTo>
                  <a:cubicBezTo>
                    <a:pt x="817" y="3482"/>
                    <a:pt x="832" y="3438"/>
                    <a:pt x="814" y="3400"/>
                  </a:cubicBezTo>
                  <a:cubicBezTo>
                    <a:pt x="319" y="2354"/>
                    <a:pt x="154" y="1209"/>
                    <a:pt x="336" y="88"/>
                  </a:cubicBezTo>
                  <a:cubicBezTo>
                    <a:pt x="343" y="48"/>
                    <a:pt x="314" y="8"/>
                    <a:pt x="273" y="2"/>
                  </a:cubicBezTo>
                  <a:cubicBezTo>
                    <a:pt x="269" y="1"/>
                    <a:pt x="265" y="1"/>
                    <a:pt x="261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9" name="Google Shape;1849;p11"/>
            <p:cNvSpPr/>
            <p:nvPr/>
          </p:nvSpPr>
          <p:spPr>
            <a:xfrm>
              <a:off x="1835148" y="4424892"/>
              <a:ext cx="187559" cy="169561"/>
            </a:xfrm>
            <a:custGeom>
              <a:avLst/>
              <a:gdLst/>
              <a:ahLst/>
              <a:cxnLst/>
              <a:rect l="l" t="t" r="r" b="b"/>
              <a:pathLst>
                <a:path w="2746" h="2435" extrusionOk="0">
                  <a:moveTo>
                    <a:pt x="78" y="1"/>
                  </a:moveTo>
                  <a:cubicBezTo>
                    <a:pt x="39" y="1"/>
                    <a:pt x="7" y="29"/>
                    <a:pt x="4" y="68"/>
                  </a:cubicBezTo>
                  <a:cubicBezTo>
                    <a:pt x="0" y="110"/>
                    <a:pt x="29" y="147"/>
                    <a:pt x="71" y="150"/>
                  </a:cubicBezTo>
                  <a:cubicBezTo>
                    <a:pt x="293" y="173"/>
                    <a:pt x="614" y="317"/>
                    <a:pt x="831" y="449"/>
                  </a:cubicBezTo>
                  <a:cubicBezTo>
                    <a:pt x="1108" y="616"/>
                    <a:pt x="1342" y="788"/>
                    <a:pt x="1654" y="1128"/>
                  </a:cubicBezTo>
                  <a:cubicBezTo>
                    <a:pt x="1943" y="1441"/>
                    <a:pt x="2244" y="1884"/>
                    <a:pt x="2465" y="2209"/>
                  </a:cubicBezTo>
                  <a:cubicBezTo>
                    <a:pt x="2514" y="2279"/>
                    <a:pt x="2558" y="2345"/>
                    <a:pt x="2599" y="2403"/>
                  </a:cubicBezTo>
                  <a:cubicBezTo>
                    <a:pt x="2606" y="2409"/>
                    <a:pt x="2612" y="2416"/>
                    <a:pt x="2619" y="2422"/>
                  </a:cubicBezTo>
                  <a:cubicBezTo>
                    <a:pt x="2632" y="2430"/>
                    <a:pt x="2647" y="2434"/>
                    <a:pt x="2662" y="2434"/>
                  </a:cubicBezTo>
                  <a:cubicBezTo>
                    <a:pt x="2676" y="2434"/>
                    <a:pt x="2691" y="2430"/>
                    <a:pt x="2704" y="2422"/>
                  </a:cubicBezTo>
                  <a:cubicBezTo>
                    <a:pt x="2739" y="2399"/>
                    <a:pt x="2746" y="2351"/>
                    <a:pt x="2722" y="2318"/>
                  </a:cubicBezTo>
                  <a:cubicBezTo>
                    <a:pt x="2682" y="2262"/>
                    <a:pt x="2638" y="2196"/>
                    <a:pt x="2588" y="2125"/>
                  </a:cubicBezTo>
                  <a:cubicBezTo>
                    <a:pt x="2365" y="1797"/>
                    <a:pt x="2059" y="1346"/>
                    <a:pt x="1764" y="1026"/>
                  </a:cubicBezTo>
                  <a:cubicBezTo>
                    <a:pt x="1440" y="673"/>
                    <a:pt x="1195" y="494"/>
                    <a:pt x="908" y="319"/>
                  </a:cubicBezTo>
                  <a:cubicBezTo>
                    <a:pt x="676" y="179"/>
                    <a:pt x="332" y="26"/>
                    <a:pt x="86" y="1"/>
                  </a:cubicBezTo>
                  <a:cubicBezTo>
                    <a:pt x="83" y="1"/>
                    <a:pt x="80" y="1"/>
                    <a:pt x="78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50" name="Google Shape;1850;p11"/>
          <p:cNvGrpSpPr/>
          <p:nvPr/>
        </p:nvGrpSpPr>
        <p:grpSpPr>
          <a:xfrm>
            <a:off x="2706230" y="5187742"/>
            <a:ext cx="556997" cy="883813"/>
            <a:chOff x="1296693" y="4078131"/>
            <a:chExt cx="417748" cy="662860"/>
          </a:xfrm>
        </p:grpSpPr>
        <p:sp>
          <p:nvSpPr>
            <p:cNvPr id="1851" name="Google Shape;1851;p11"/>
            <p:cNvSpPr/>
            <p:nvPr/>
          </p:nvSpPr>
          <p:spPr>
            <a:xfrm>
              <a:off x="1482074" y="4131614"/>
              <a:ext cx="149241" cy="234043"/>
            </a:xfrm>
            <a:custGeom>
              <a:avLst/>
              <a:gdLst/>
              <a:ahLst/>
              <a:cxnLst/>
              <a:rect l="l" t="t" r="r" b="b"/>
              <a:pathLst>
                <a:path w="2185" h="3361" extrusionOk="0">
                  <a:moveTo>
                    <a:pt x="1092" y="1"/>
                  </a:moveTo>
                  <a:cubicBezTo>
                    <a:pt x="681" y="1"/>
                    <a:pt x="280" y="260"/>
                    <a:pt x="117" y="637"/>
                  </a:cubicBezTo>
                  <a:cubicBezTo>
                    <a:pt x="2" y="903"/>
                    <a:pt x="0" y="1202"/>
                    <a:pt x="16" y="1492"/>
                  </a:cubicBezTo>
                  <a:cubicBezTo>
                    <a:pt x="53" y="2123"/>
                    <a:pt x="162" y="2753"/>
                    <a:pt x="343" y="3361"/>
                  </a:cubicBezTo>
                  <a:cubicBezTo>
                    <a:pt x="563" y="3345"/>
                    <a:pt x="1054" y="2969"/>
                    <a:pt x="1558" y="2406"/>
                  </a:cubicBezTo>
                  <a:cubicBezTo>
                    <a:pt x="1764" y="2177"/>
                    <a:pt x="1931" y="1909"/>
                    <a:pt x="2041" y="1620"/>
                  </a:cubicBezTo>
                  <a:cubicBezTo>
                    <a:pt x="2150" y="1333"/>
                    <a:pt x="2185" y="1007"/>
                    <a:pt x="2084" y="715"/>
                  </a:cubicBezTo>
                  <a:cubicBezTo>
                    <a:pt x="1947" y="315"/>
                    <a:pt x="1551" y="17"/>
                    <a:pt x="1128" y="1"/>
                  </a:cubicBezTo>
                  <a:cubicBezTo>
                    <a:pt x="1116" y="1"/>
                    <a:pt x="1104" y="1"/>
                    <a:pt x="1092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2" name="Google Shape;1852;p11"/>
            <p:cNvSpPr/>
            <p:nvPr/>
          </p:nvSpPr>
          <p:spPr>
            <a:xfrm>
              <a:off x="1401337" y="4078131"/>
              <a:ext cx="139815" cy="280768"/>
            </a:xfrm>
            <a:custGeom>
              <a:avLst/>
              <a:gdLst/>
              <a:ahLst/>
              <a:cxnLst/>
              <a:rect l="l" t="t" r="r" b="b"/>
              <a:pathLst>
                <a:path w="2047" h="4032" extrusionOk="0">
                  <a:moveTo>
                    <a:pt x="1001" y="1"/>
                  </a:moveTo>
                  <a:cubicBezTo>
                    <a:pt x="941" y="1"/>
                    <a:pt x="882" y="12"/>
                    <a:pt x="827" y="38"/>
                  </a:cubicBezTo>
                  <a:cubicBezTo>
                    <a:pt x="725" y="84"/>
                    <a:pt x="647" y="172"/>
                    <a:pt x="579" y="261"/>
                  </a:cubicBezTo>
                  <a:cubicBezTo>
                    <a:pt x="184" y="781"/>
                    <a:pt x="0" y="1446"/>
                    <a:pt x="29" y="2097"/>
                  </a:cubicBezTo>
                  <a:cubicBezTo>
                    <a:pt x="59" y="2750"/>
                    <a:pt x="419" y="3643"/>
                    <a:pt x="665" y="3922"/>
                  </a:cubicBezTo>
                  <a:cubicBezTo>
                    <a:pt x="732" y="3997"/>
                    <a:pt x="815" y="4031"/>
                    <a:pt x="900" y="4031"/>
                  </a:cubicBezTo>
                  <a:cubicBezTo>
                    <a:pt x="1046" y="4031"/>
                    <a:pt x="1201" y="3930"/>
                    <a:pt x="1300" y="3763"/>
                  </a:cubicBezTo>
                  <a:cubicBezTo>
                    <a:pt x="1813" y="2899"/>
                    <a:pt x="2046" y="1549"/>
                    <a:pt x="1675" y="618"/>
                  </a:cubicBezTo>
                  <a:cubicBezTo>
                    <a:pt x="1603" y="440"/>
                    <a:pt x="1512" y="264"/>
                    <a:pt x="1364" y="140"/>
                  </a:cubicBezTo>
                  <a:cubicBezTo>
                    <a:pt x="1264" y="55"/>
                    <a:pt x="1131" y="1"/>
                    <a:pt x="1001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3" name="Google Shape;1853;p11"/>
            <p:cNvSpPr/>
            <p:nvPr/>
          </p:nvSpPr>
          <p:spPr>
            <a:xfrm>
              <a:off x="1433304" y="4096376"/>
              <a:ext cx="29712" cy="244628"/>
            </a:xfrm>
            <a:custGeom>
              <a:avLst/>
              <a:gdLst/>
              <a:ahLst/>
              <a:cxnLst/>
              <a:rect l="l" t="t" r="r" b="b"/>
              <a:pathLst>
                <a:path w="435" h="3513" extrusionOk="0">
                  <a:moveTo>
                    <a:pt x="323" y="1"/>
                  </a:moveTo>
                  <a:cubicBezTo>
                    <a:pt x="277" y="1"/>
                    <a:pt x="236" y="34"/>
                    <a:pt x="226" y="82"/>
                  </a:cubicBezTo>
                  <a:cubicBezTo>
                    <a:pt x="7" y="1175"/>
                    <a:pt x="0" y="2176"/>
                    <a:pt x="206" y="3428"/>
                  </a:cubicBezTo>
                  <a:cubicBezTo>
                    <a:pt x="213" y="3464"/>
                    <a:pt x="239" y="3495"/>
                    <a:pt x="274" y="3507"/>
                  </a:cubicBezTo>
                  <a:cubicBezTo>
                    <a:pt x="286" y="3510"/>
                    <a:pt x="297" y="3512"/>
                    <a:pt x="308" y="3512"/>
                  </a:cubicBezTo>
                  <a:cubicBezTo>
                    <a:pt x="312" y="3512"/>
                    <a:pt x="317" y="3512"/>
                    <a:pt x="321" y="3511"/>
                  </a:cubicBezTo>
                  <a:cubicBezTo>
                    <a:pt x="376" y="3502"/>
                    <a:pt x="414" y="3450"/>
                    <a:pt x="405" y="3394"/>
                  </a:cubicBezTo>
                  <a:cubicBezTo>
                    <a:pt x="201" y="2151"/>
                    <a:pt x="206" y="1204"/>
                    <a:pt x="423" y="121"/>
                  </a:cubicBezTo>
                  <a:cubicBezTo>
                    <a:pt x="434" y="67"/>
                    <a:pt x="399" y="13"/>
                    <a:pt x="344" y="3"/>
                  </a:cubicBezTo>
                  <a:cubicBezTo>
                    <a:pt x="337" y="2"/>
                    <a:pt x="330" y="1"/>
                    <a:pt x="323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4" name="Google Shape;1854;p11"/>
            <p:cNvSpPr/>
            <p:nvPr/>
          </p:nvSpPr>
          <p:spPr>
            <a:xfrm>
              <a:off x="1465407" y="4086348"/>
              <a:ext cx="38523" cy="254655"/>
            </a:xfrm>
            <a:custGeom>
              <a:avLst/>
              <a:gdLst/>
              <a:ahLst/>
              <a:cxnLst/>
              <a:rect l="l" t="t" r="r" b="b"/>
              <a:pathLst>
                <a:path w="564" h="3657" extrusionOk="0">
                  <a:moveTo>
                    <a:pt x="117" y="0"/>
                  </a:moveTo>
                  <a:cubicBezTo>
                    <a:pt x="108" y="0"/>
                    <a:pt x="99" y="2"/>
                    <a:pt x="90" y="4"/>
                  </a:cubicBezTo>
                  <a:cubicBezTo>
                    <a:pt x="34" y="22"/>
                    <a:pt x="5" y="77"/>
                    <a:pt x="20" y="131"/>
                  </a:cubicBezTo>
                  <a:cubicBezTo>
                    <a:pt x="358" y="1298"/>
                    <a:pt x="355" y="2219"/>
                    <a:pt x="15" y="3531"/>
                  </a:cubicBezTo>
                  <a:cubicBezTo>
                    <a:pt x="1" y="3582"/>
                    <a:pt x="30" y="3636"/>
                    <a:pt x="78" y="3652"/>
                  </a:cubicBezTo>
                  <a:cubicBezTo>
                    <a:pt x="81" y="3654"/>
                    <a:pt x="84" y="3654"/>
                    <a:pt x="90" y="3654"/>
                  </a:cubicBezTo>
                  <a:cubicBezTo>
                    <a:pt x="98" y="3656"/>
                    <a:pt x="106" y="3657"/>
                    <a:pt x="114" y="3657"/>
                  </a:cubicBezTo>
                  <a:cubicBezTo>
                    <a:pt x="158" y="3657"/>
                    <a:pt x="200" y="3627"/>
                    <a:pt x="212" y="3581"/>
                  </a:cubicBezTo>
                  <a:cubicBezTo>
                    <a:pt x="562" y="2231"/>
                    <a:pt x="563" y="1279"/>
                    <a:pt x="215" y="74"/>
                  </a:cubicBezTo>
                  <a:cubicBezTo>
                    <a:pt x="202" y="28"/>
                    <a:pt x="161" y="0"/>
                    <a:pt x="117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5" name="Google Shape;1855;p11"/>
            <p:cNvSpPr/>
            <p:nvPr/>
          </p:nvSpPr>
          <p:spPr>
            <a:xfrm>
              <a:off x="1525584" y="4151949"/>
              <a:ext cx="188856" cy="237873"/>
            </a:xfrm>
            <a:custGeom>
              <a:avLst/>
              <a:gdLst/>
              <a:ahLst/>
              <a:cxnLst/>
              <a:rect l="l" t="t" r="r" b="b"/>
              <a:pathLst>
                <a:path w="2765" h="3416" extrusionOk="0">
                  <a:moveTo>
                    <a:pt x="2242" y="0"/>
                  </a:moveTo>
                  <a:cubicBezTo>
                    <a:pt x="2235" y="0"/>
                    <a:pt x="2227" y="0"/>
                    <a:pt x="2220" y="1"/>
                  </a:cubicBezTo>
                  <a:cubicBezTo>
                    <a:pt x="2026" y="7"/>
                    <a:pt x="1847" y="90"/>
                    <a:pt x="1680" y="189"/>
                  </a:cubicBezTo>
                  <a:cubicBezTo>
                    <a:pt x="813" y="693"/>
                    <a:pt x="165" y="1900"/>
                    <a:pt x="35" y="2894"/>
                  </a:cubicBezTo>
                  <a:cubicBezTo>
                    <a:pt x="0" y="3173"/>
                    <a:pt x="138" y="3416"/>
                    <a:pt x="373" y="3416"/>
                  </a:cubicBezTo>
                  <a:cubicBezTo>
                    <a:pt x="394" y="3416"/>
                    <a:pt x="416" y="3414"/>
                    <a:pt x="439" y="3410"/>
                  </a:cubicBezTo>
                  <a:cubicBezTo>
                    <a:pt x="803" y="3344"/>
                    <a:pt x="1638" y="2862"/>
                    <a:pt x="2064" y="2366"/>
                  </a:cubicBezTo>
                  <a:cubicBezTo>
                    <a:pt x="2488" y="1872"/>
                    <a:pt x="2753" y="1232"/>
                    <a:pt x="2762" y="581"/>
                  </a:cubicBezTo>
                  <a:cubicBezTo>
                    <a:pt x="2765" y="467"/>
                    <a:pt x="2758" y="352"/>
                    <a:pt x="2707" y="253"/>
                  </a:cubicBezTo>
                  <a:cubicBezTo>
                    <a:pt x="2622" y="88"/>
                    <a:pt x="2428" y="0"/>
                    <a:pt x="2242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6" name="Google Shape;1856;p11"/>
            <p:cNvSpPr/>
            <p:nvPr/>
          </p:nvSpPr>
          <p:spPr>
            <a:xfrm>
              <a:off x="1552223" y="4181754"/>
              <a:ext cx="153886" cy="196301"/>
            </a:xfrm>
            <a:custGeom>
              <a:avLst/>
              <a:gdLst/>
              <a:ahLst/>
              <a:cxnLst/>
              <a:rect l="l" t="t" r="r" b="b"/>
              <a:pathLst>
                <a:path w="2253" h="2819" extrusionOk="0">
                  <a:moveTo>
                    <a:pt x="2141" y="0"/>
                  </a:moveTo>
                  <a:cubicBezTo>
                    <a:pt x="2103" y="0"/>
                    <a:pt x="2067" y="21"/>
                    <a:pt x="2048" y="55"/>
                  </a:cubicBezTo>
                  <a:cubicBezTo>
                    <a:pt x="1553" y="1042"/>
                    <a:pt x="971" y="1792"/>
                    <a:pt x="44" y="2645"/>
                  </a:cubicBezTo>
                  <a:cubicBezTo>
                    <a:pt x="5" y="2683"/>
                    <a:pt x="1" y="2747"/>
                    <a:pt x="39" y="2786"/>
                  </a:cubicBezTo>
                  <a:cubicBezTo>
                    <a:pt x="52" y="2799"/>
                    <a:pt x="66" y="2808"/>
                    <a:pt x="81" y="2814"/>
                  </a:cubicBezTo>
                  <a:cubicBezTo>
                    <a:pt x="91" y="2817"/>
                    <a:pt x="101" y="2818"/>
                    <a:pt x="111" y="2818"/>
                  </a:cubicBezTo>
                  <a:cubicBezTo>
                    <a:pt x="137" y="2818"/>
                    <a:pt x="162" y="2809"/>
                    <a:pt x="181" y="2791"/>
                  </a:cubicBezTo>
                  <a:cubicBezTo>
                    <a:pt x="1114" y="1932"/>
                    <a:pt x="1728" y="1139"/>
                    <a:pt x="2229" y="146"/>
                  </a:cubicBezTo>
                  <a:cubicBezTo>
                    <a:pt x="2252" y="96"/>
                    <a:pt x="2232" y="36"/>
                    <a:pt x="2184" y="10"/>
                  </a:cubicBezTo>
                  <a:cubicBezTo>
                    <a:pt x="2170" y="3"/>
                    <a:pt x="2155" y="0"/>
                    <a:pt x="21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7" name="Google Shape;1857;p11"/>
            <p:cNvSpPr/>
            <p:nvPr/>
          </p:nvSpPr>
          <p:spPr>
            <a:xfrm>
              <a:off x="1537196" y="4162673"/>
              <a:ext cx="160852" cy="203822"/>
            </a:xfrm>
            <a:custGeom>
              <a:avLst/>
              <a:gdLst/>
              <a:ahLst/>
              <a:cxnLst/>
              <a:rect l="l" t="t" r="r" b="b"/>
              <a:pathLst>
                <a:path w="2355" h="2927" extrusionOk="0">
                  <a:moveTo>
                    <a:pt x="2239" y="1"/>
                  </a:moveTo>
                  <a:cubicBezTo>
                    <a:pt x="2219" y="1"/>
                    <a:pt x="2199" y="7"/>
                    <a:pt x="2181" y="20"/>
                  </a:cubicBezTo>
                  <a:cubicBezTo>
                    <a:pt x="1165" y="755"/>
                    <a:pt x="578" y="1502"/>
                    <a:pt x="22" y="2783"/>
                  </a:cubicBezTo>
                  <a:cubicBezTo>
                    <a:pt x="1" y="2834"/>
                    <a:pt x="24" y="2894"/>
                    <a:pt x="75" y="2916"/>
                  </a:cubicBezTo>
                  <a:cubicBezTo>
                    <a:pt x="76" y="2919"/>
                    <a:pt x="81" y="2920"/>
                    <a:pt x="82" y="2920"/>
                  </a:cubicBezTo>
                  <a:cubicBezTo>
                    <a:pt x="94" y="2924"/>
                    <a:pt x="105" y="2926"/>
                    <a:pt x="116" y="2926"/>
                  </a:cubicBezTo>
                  <a:cubicBezTo>
                    <a:pt x="156" y="2926"/>
                    <a:pt x="192" y="2903"/>
                    <a:pt x="206" y="2864"/>
                  </a:cubicBezTo>
                  <a:cubicBezTo>
                    <a:pt x="747" y="1619"/>
                    <a:pt x="1314" y="893"/>
                    <a:pt x="2299" y="182"/>
                  </a:cubicBezTo>
                  <a:cubicBezTo>
                    <a:pt x="2343" y="150"/>
                    <a:pt x="2354" y="87"/>
                    <a:pt x="2321" y="42"/>
                  </a:cubicBezTo>
                  <a:cubicBezTo>
                    <a:pt x="2301" y="16"/>
                    <a:pt x="2271" y="1"/>
                    <a:pt x="2239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8" name="Google Shape;1858;p11"/>
            <p:cNvSpPr/>
            <p:nvPr/>
          </p:nvSpPr>
          <p:spPr>
            <a:xfrm>
              <a:off x="1420735" y="4255920"/>
              <a:ext cx="201561" cy="154659"/>
            </a:xfrm>
            <a:custGeom>
              <a:avLst/>
              <a:gdLst/>
              <a:ahLst/>
              <a:cxnLst/>
              <a:rect l="l" t="t" r="r" b="b"/>
              <a:pathLst>
                <a:path w="2951" h="2221" extrusionOk="0">
                  <a:moveTo>
                    <a:pt x="1559" y="0"/>
                  </a:moveTo>
                  <a:cubicBezTo>
                    <a:pt x="1426" y="0"/>
                    <a:pt x="1313" y="58"/>
                    <a:pt x="1210" y="160"/>
                  </a:cubicBezTo>
                  <a:cubicBezTo>
                    <a:pt x="978" y="394"/>
                    <a:pt x="1016" y="815"/>
                    <a:pt x="1016" y="815"/>
                  </a:cubicBezTo>
                  <a:cubicBezTo>
                    <a:pt x="1016" y="815"/>
                    <a:pt x="914" y="430"/>
                    <a:pt x="796" y="299"/>
                  </a:cubicBezTo>
                  <a:cubicBezTo>
                    <a:pt x="718" y="211"/>
                    <a:pt x="608" y="156"/>
                    <a:pt x="494" y="156"/>
                  </a:cubicBezTo>
                  <a:cubicBezTo>
                    <a:pt x="438" y="156"/>
                    <a:pt x="381" y="169"/>
                    <a:pt x="327" y="198"/>
                  </a:cubicBezTo>
                  <a:cubicBezTo>
                    <a:pt x="88" y="328"/>
                    <a:pt x="0" y="528"/>
                    <a:pt x="67" y="815"/>
                  </a:cubicBezTo>
                  <a:cubicBezTo>
                    <a:pt x="174" y="1264"/>
                    <a:pt x="525" y="1791"/>
                    <a:pt x="678" y="1925"/>
                  </a:cubicBezTo>
                  <a:cubicBezTo>
                    <a:pt x="898" y="2119"/>
                    <a:pt x="1084" y="2221"/>
                    <a:pt x="1318" y="2221"/>
                  </a:cubicBezTo>
                  <a:cubicBezTo>
                    <a:pt x="1424" y="2221"/>
                    <a:pt x="1539" y="2200"/>
                    <a:pt x="1672" y="2157"/>
                  </a:cubicBezTo>
                  <a:cubicBezTo>
                    <a:pt x="1872" y="2093"/>
                    <a:pt x="2173" y="1938"/>
                    <a:pt x="2488" y="1750"/>
                  </a:cubicBezTo>
                  <a:cubicBezTo>
                    <a:pt x="2844" y="1539"/>
                    <a:pt x="2950" y="1299"/>
                    <a:pt x="2848" y="1092"/>
                  </a:cubicBezTo>
                  <a:cubicBezTo>
                    <a:pt x="2770" y="934"/>
                    <a:pt x="2606" y="855"/>
                    <a:pt x="2435" y="855"/>
                  </a:cubicBezTo>
                  <a:cubicBezTo>
                    <a:pt x="2409" y="855"/>
                    <a:pt x="2383" y="856"/>
                    <a:pt x="2357" y="860"/>
                  </a:cubicBezTo>
                  <a:cubicBezTo>
                    <a:pt x="2106" y="895"/>
                    <a:pt x="1898" y="1118"/>
                    <a:pt x="1898" y="1118"/>
                  </a:cubicBezTo>
                  <a:cubicBezTo>
                    <a:pt x="1898" y="1118"/>
                    <a:pt x="2047" y="926"/>
                    <a:pt x="2108" y="655"/>
                  </a:cubicBezTo>
                  <a:cubicBezTo>
                    <a:pt x="2203" y="246"/>
                    <a:pt x="1924" y="96"/>
                    <a:pt x="1738" y="32"/>
                  </a:cubicBezTo>
                  <a:cubicBezTo>
                    <a:pt x="1674" y="11"/>
                    <a:pt x="1615" y="0"/>
                    <a:pt x="155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9" name="Google Shape;1859;p11"/>
            <p:cNvSpPr/>
            <p:nvPr/>
          </p:nvSpPr>
          <p:spPr>
            <a:xfrm>
              <a:off x="1296693" y="4422777"/>
              <a:ext cx="165087" cy="250477"/>
            </a:xfrm>
            <a:custGeom>
              <a:avLst/>
              <a:gdLst/>
              <a:ahLst/>
              <a:cxnLst/>
              <a:rect l="l" t="t" r="r" b="b"/>
              <a:pathLst>
                <a:path w="2417" h="3597" extrusionOk="0">
                  <a:moveTo>
                    <a:pt x="1" y="0"/>
                  </a:moveTo>
                  <a:lnTo>
                    <a:pt x="1" y="0"/>
                  </a:lnTo>
                  <a:cubicBezTo>
                    <a:pt x="260" y="1465"/>
                    <a:pt x="1161" y="2803"/>
                    <a:pt x="2417" y="3597"/>
                  </a:cubicBezTo>
                  <a:cubicBezTo>
                    <a:pt x="1873" y="2249"/>
                    <a:pt x="1044" y="101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0" name="Google Shape;1860;p11"/>
            <p:cNvSpPr/>
            <p:nvPr/>
          </p:nvSpPr>
          <p:spPr>
            <a:xfrm rot="350661">
              <a:off x="1464139" y="4451163"/>
              <a:ext cx="105937" cy="193104"/>
            </a:xfrm>
            <a:custGeom>
              <a:avLst/>
              <a:gdLst/>
              <a:ahLst/>
              <a:cxnLst/>
              <a:rect l="l" t="t" r="r" b="b"/>
              <a:pathLst>
                <a:path w="1551" h="2773" extrusionOk="0">
                  <a:moveTo>
                    <a:pt x="1410" y="1"/>
                  </a:moveTo>
                  <a:lnTo>
                    <a:pt x="1410" y="1"/>
                  </a:lnTo>
                  <a:cubicBezTo>
                    <a:pt x="996" y="827"/>
                    <a:pt x="584" y="1650"/>
                    <a:pt x="171" y="2475"/>
                  </a:cubicBezTo>
                  <a:lnTo>
                    <a:pt x="113" y="2634"/>
                  </a:lnTo>
                  <a:lnTo>
                    <a:pt x="27" y="2364"/>
                  </a:lnTo>
                  <a:cubicBezTo>
                    <a:pt x="18" y="2359"/>
                    <a:pt x="11" y="2353"/>
                    <a:pt x="1" y="2347"/>
                  </a:cubicBezTo>
                  <a:lnTo>
                    <a:pt x="1" y="2347"/>
                  </a:lnTo>
                  <a:cubicBezTo>
                    <a:pt x="40" y="2442"/>
                    <a:pt x="78" y="2539"/>
                    <a:pt x="113" y="2636"/>
                  </a:cubicBezTo>
                  <a:lnTo>
                    <a:pt x="64" y="2773"/>
                  </a:lnTo>
                  <a:cubicBezTo>
                    <a:pt x="492" y="2434"/>
                    <a:pt x="890" y="2048"/>
                    <a:pt x="1158" y="1575"/>
                  </a:cubicBezTo>
                  <a:cubicBezTo>
                    <a:pt x="1426" y="1099"/>
                    <a:pt x="1550" y="528"/>
                    <a:pt x="141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1" name="Google Shape;1861;p11"/>
            <p:cNvSpPr/>
            <p:nvPr/>
          </p:nvSpPr>
          <p:spPr>
            <a:xfrm>
              <a:off x="1545386" y="4171075"/>
              <a:ext cx="21242" cy="37185"/>
            </a:xfrm>
            <a:custGeom>
              <a:avLst/>
              <a:gdLst/>
              <a:ahLst/>
              <a:cxnLst/>
              <a:rect l="l" t="t" r="r" b="b"/>
              <a:pathLst>
                <a:path w="311" h="534" extrusionOk="0">
                  <a:moveTo>
                    <a:pt x="196" y="1"/>
                  </a:moveTo>
                  <a:cubicBezTo>
                    <a:pt x="166" y="1"/>
                    <a:pt x="136" y="15"/>
                    <a:pt x="114" y="47"/>
                  </a:cubicBezTo>
                  <a:cubicBezTo>
                    <a:pt x="66" y="116"/>
                    <a:pt x="41" y="206"/>
                    <a:pt x="22" y="286"/>
                  </a:cubicBezTo>
                  <a:cubicBezTo>
                    <a:pt x="6" y="366"/>
                    <a:pt x="0" y="441"/>
                    <a:pt x="53" y="508"/>
                  </a:cubicBezTo>
                  <a:cubicBezTo>
                    <a:pt x="65" y="525"/>
                    <a:pt x="80" y="534"/>
                    <a:pt x="97" y="534"/>
                  </a:cubicBezTo>
                  <a:cubicBezTo>
                    <a:pt x="106" y="534"/>
                    <a:pt x="116" y="532"/>
                    <a:pt x="126" y="527"/>
                  </a:cubicBezTo>
                  <a:cubicBezTo>
                    <a:pt x="264" y="464"/>
                    <a:pt x="311" y="232"/>
                    <a:pt x="293" y="94"/>
                  </a:cubicBezTo>
                  <a:cubicBezTo>
                    <a:pt x="287" y="36"/>
                    <a:pt x="242" y="1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2" name="Google Shape;1862;p11"/>
            <p:cNvSpPr/>
            <p:nvPr/>
          </p:nvSpPr>
          <p:spPr>
            <a:xfrm>
              <a:off x="1570842" y="4158162"/>
              <a:ext cx="19466" cy="28411"/>
            </a:xfrm>
            <a:custGeom>
              <a:avLst/>
              <a:gdLst/>
              <a:ahLst/>
              <a:cxnLst/>
              <a:rect l="l" t="t" r="r" b="b"/>
              <a:pathLst>
                <a:path w="285" h="408" extrusionOk="0">
                  <a:moveTo>
                    <a:pt x="196" y="0"/>
                  </a:moveTo>
                  <a:cubicBezTo>
                    <a:pt x="176" y="0"/>
                    <a:pt x="155" y="7"/>
                    <a:pt x="139" y="20"/>
                  </a:cubicBezTo>
                  <a:cubicBezTo>
                    <a:pt x="94" y="59"/>
                    <a:pt x="59" y="103"/>
                    <a:pt x="35" y="158"/>
                  </a:cubicBezTo>
                  <a:cubicBezTo>
                    <a:pt x="22" y="186"/>
                    <a:pt x="12" y="215"/>
                    <a:pt x="6" y="244"/>
                  </a:cubicBezTo>
                  <a:cubicBezTo>
                    <a:pt x="0" y="272"/>
                    <a:pt x="0" y="300"/>
                    <a:pt x="12" y="325"/>
                  </a:cubicBezTo>
                  <a:cubicBezTo>
                    <a:pt x="15" y="336"/>
                    <a:pt x="21" y="345"/>
                    <a:pt x="28" y="352"/>
                  </a:cubicBezTo>
                  <a:cubicBezTo>
                    <a:pt x="35" y="361"/>
                    <a:pt x="39" y="365"/>
                    <a:pt x="38" y="365"/>
                  </a:cubicBezTo>
                  <a:cubicBezTo>
                    <a:pt x="38" y="365"/>
                    <a:pt x="37" y="364"/>
                    <a:pt x="34" y="361"/>
                  </a:cubicBezTo>
                  <a:lnTo>
                    <a:pt x="34" y="361"/>
                  </a:lnTo>
                  <a:cubicBezTo>
                    <a:pt x="51" y="388"/>
                    <a:pt x="81" y="408"/>
                    <a:pt x="113" y="408"/>
                  </a:cubicBezTo>
                  <a:cubicBezTo>
                    <a:pt x="121" y="408"/>
                    <a:pt x="129" y="406"/>
                    <a:pt x="137" y="403"/>
                  </a:cubicBezTo>
                  <a:cubicBezTo>
                    <a:pt x="172" y="390"/>
                    <a:pt x="200" y="381"/>
                    <a:pt x="223" y="352"/>
                  </a:cubicBezTo>
                  <a:cubicBezTo>
                    <a:pt x="245" y="325"/>
                    <a:pt x="260" y="279"/>
                    <a:pt x="268" y="244"/>
                  </a:cubicBezTo>
                  <a:cubicBezTo>
                    <a:pt x="285" y="177"/>
                    <a:pt x="283" y="118"/>
                    <a:pt x="267" y="52"/>
                  </a:cubicBezTo>
                  <a:cubicBezTo>
                    <a:pt x="259" y="17"/>
                    <a:pt x="228" y="0"/>
                    <a:pt x="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3" name="Google Shape;1863;p11"/>
            <p:cNvSpPr/>
            <p:nvPr/>
          </p:nvSpPr>
          <p:spPr>
            <a:xfrm rot="487005" flipH="1">
              <a:off x="1446104" y="4368547"/>
              <a:ext cx="43856" cy="371208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64" name="Google Shape;1864;p11"/>
          <p:cNvGrpSpPr/>
          <p:nvPr/>
        </p:nvGrpSpPr>
        <p:grpSpPr>
          <a:xfrm>
            <a:off x="3396580" y="5522468"/>
            <a:ext cx="630947" cy="693209"/>
            <a:chOff x="1799697" y="4222450"/>
            <a:chExt cx="473210" cy="519907"/>
          </a:xfrm>
        </p:grpSpPr>
        <p:sp>
          <p:nvSpPr>
            <p:cNvPr id="1865" name="Google Shape;1865;p11"/>
            <p:cNvSpPr/>
            <p:nvPr/>
          </p:nvSpPr>
          <p:spPr>
            <a:xfrm>
              <a:off x="1799697" y="4414446"/>
              <a:ext cx="247323" cy="202499"/>
            </a:xfrm>
            <a:custGeom>
              <a:avLst/>
              <a:gdLst/>
              <a:ahLst/>
              <a:cxnLst/>
              <a:rect l="l" t="t" r="r" b="b"/>
              <a:pathLst>
                <a:path w="3621" h="2908" extrusionOk="0">
                  <a:moveTo>
                    <a:pt x="665" y="0"/>
                  </a:moveTo>
                  <a:cubicBezTo>
                    <a:pt x="444" y="0"/>
                    <a:pt x="292" y="59"/>
                    <a:pt x="177" y="182"/>
                  </a:cubicBezTo>
                  <a:cubicBezTo>
                    <a:pt x="0" y="371"/>
                    <a:pt x="13" y="699"/>
                    <a:pt x="212" y="1062"/>
                  </a:cubicBezTo>
                  <a:cubicBezTo>
                    <a:pt x="410" y="1421"/>
                    <a:pt x="736" y="1762"/>
                    <a:pt x="1157" y="2047"/>
                  </a:cubicBezTo>
                  <a:cubicBezTo>
                    <a:pt x="1328" y="2164"/>
                    <a:pt x="1514" y="2269"/>
                    <a:pt x="1710" y="2364"/>
                  </a:cubicBezTo>
                  <a:cubicBezTo>
                    <a:pt x="2275" y="2637"/>
                    <a:pt x="2973" y="2844"/>
                    <a:pt x="3533" y="2907"/>
                  </a:cubicBezTo>
                  <a:cubicBezTo>
                    <a:pt x="3536" y="2907"/>
                    <a:pt x="3539" y="2908"/>
                    <a:pt x="3541" y="2908"/>
                  </a:cubicBezTo>
                  <a:cubicBezTo>
                    <a:pt x="3566" y="2908"/>
                    <a:pt x="3587" y="2896"/>
                    <a:pt x="3600" y="2878"/>
                  </a:cubicBezTo>
                  <a:cubicBezTo>
                    <a:pt x="3616" y="2856"/>
                    <a:pt x="3620" y="2828"/>
                    <a:pt x="3609" y="2804"/>
                  </a:cubicBezTo>
                  <a:cubicBezTo>
                    <a:pt x="3211" y="1861"/>
                    <a:pt x="2723" y="1182"/>
                    <a:pt x="1976" y="526"/>
                  </a:cubicBezTo>
                  <a:cubicBezTo>
                    <a:pt x="1924" y="481"/>
                    <a:pt x="1863" y="432"/>
                    <a:pt x="1791" y="384"/>
                  </a:cubicBezTo>
                  <a:cubicBezTo>
                    <a:pt x="1544" y="217"/>
                    <a:pt x="1252" y="81"/>
                    <a:pt x="1050" y="43"/>
                  </a:cubicBezTo>
                  <a:cubicBezTo>
                    <a:pt x="901" y="15"/>
                    <a:pt x="775" y="0"/>
                    <a:pt x="66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6" name="Google Shape;1866;p11"/>
            <p:cNvSpPr/>
            <p:nvPr/>
          </p:nvSpPr>
          <p:spPr>
            <a:xfrm>
              <a:off x="2043206" y="4464795"/>
              <a:ext cx="229701" cy="151735"/>
            </a:xfrm>
            <a:custGeom>
              <a:avLst/>
              <a:gdLst/>
              <a:ahLst/>
              <a:cxnLst/>
              <a:rect l="l" t="t" r="r" b="b"/>
              <a:pathLst>
                <a:path w="3363" h="2179" extrusionOk="0">
                  <a:moveTo>
                    <a:pt x="2500" y="1"/>
                  </a:moveTo>
                  <a:cubicBezTo>
                    <a:pt x="2359" y="1"/>
                    <a:pt x="2227" y="17"/>
                    <a:pt x="2129" y="43"/>
                  </a:cubicBezTo>
                  <a:cubicBezTo>
                    <a:pt x="1726" y="151"/>
                    <a:pt x="1297" y="284"/>
                    <a:pt x="902" y="614"/>
                  </a:cubicBezTo>
                  <a:cubicBezTo>
                    <a:pt x="532" y="926"/>
                    <a:pt x="83" y="1579"/>
                    <a:pt x="4" y="2085"/>
                  </a:cubicBezTo>
                  <a:cubicBezTo>
                    <a:pt x="0" y="2107"/>
                    <a:pt x="6" y="2127"/>
                    <a:pt x="20" y="2143"/>
                  </a:cubicBezTo>
                  <a:cubicBezTo>
                    <a:pt x="26" y="2148"/>
                    <a:pt x="32" y="2152"/>
                    <a:pt x="36" y="2156"/>
                  </a:cubicBezTo>
                  <a:cubicBezTo>
                    <a:pt x="48" y="2164"/>
                    <a:pt x="61" y="2170"/>
                    <a:pt x="76" y="2170"/>
                  </a:cubicBezTo>
                  <a:cubicBezTo>
                    <a:pt x="199" y="2175"/>
                    <a:pt x="317" y="2178"/>
                    <a:pt x="432" y="2178"/>
                  </a:cubicBezTo>
                  <a:cubicBezTo>
                    <a:pt x="1088" y="2178"/>
                    <a:pt x="1601" y="2082"/>
                    <a:pt x="1992" y="1887"/>
                  </a:cubicBezTo>
                  <a:cubicBezTo>
                    <a:pt x="2548" y="1608"/>
                    <a:pt x="3187" y="1155"/>
                    <a:pt x="3319" y="718"/>
                  </a:cubicBezTo>
                  <a:cubicBezTo>
                    <a:pt x="3362" y="572"/>
                    <a:pt x="3348" y="435"/>
                    <a:pt x="3276" y="313"/>
                  </a:cubicBezTo>
                  <a:cubicBezTo>
                    <a:pt x="3241" y="252"/>
                    <a:pt x="3190" y="198"/>
                    <a:pt x="3125" y="154"/>
                  </a:cubicBezTo>
                  <a:cubicBezTo>
                    <a:pt x="2959" y="41"/>
                    <a:pt x="2719" y="1"/>
                    <a:pt x="250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7" name="Google Shape;1867;p11"/>
            <p:cNvSpPr/>
            <p:nvPr/>
          </p:nvSpPr>
          <p:spPr>
            <a:xfrm>
              <a:off x="2019504" y="4414376"/>
              <a:ext cx="43850" cy="327981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8" name="Google Shape;1868;p11"/>
            <p:cNvSpPr/>
            <p:nvPr/>
          </p:nvSpPr>
          <p:spPr>
            <a:xfrm>
              <a:off x="1964997" y="4222450"/>
              <a:ext cx="153066" cy="272273"/>
            </a:xfrm>
            <a:custGeom>
              <a:avLst/>
              <a:gdLst/>
              <a:ahLst/>
              <a:cxnLst/>
              <a:rect l="l" t="t" r="r" b="b"/>
              <a:pathLst>
                <a:path w="2241" h="3910" extrusionOk="0">
                  <a:moveTo>
                    <a:pt x="1035" y="1"/>
                  </a:moveTo>
                  <a:cubicBezTo>
                    <a:pt x="974" y="1"/>
                    <a:pt x="913" y="10"/>
                    <a:pt x="854" y="27"/>
                  </a:cubicBezTo>
                  <a:cubicBezTo>
                    <a:pt x="443" y="148"/>
                    <a:pt x="160" y="725"/>
                    <a:pt x="115" y="1095"/>
                  </a:cubicBezTo>
                  <a:cubicBezTo>
                    <a:pt x="1" y="2000"/>
                    <a:pt x="329" y="2939"/>
                    <a:pt x="1085" y="3882"/>
                  </a:cubicBezTo>
                  <a:cubicBezTo>
                    <a:pt x="1093" y="3888"/>
                    <a:pt x="1098" y="3892"/>
                    <a:pt x="1104" y="3896"/>
                  </a:cubicBezTo>
                  <a:cubicBezTo>
                    <a:pt x="1114" y="3904"/>
                    <a:pt x="1129" y="3909"/>
                    <a:pt x="1144" y="3909"/>
                  </a:cubicBezTo>
                  <a:cubicBezTo>
                    <a:pt x="1165" y="3909"/>
                    <a:pt x="1187" y="3901"/>
                    <a:pt x="1202" y="3885"/>
                  </a:cubicBezTo>
                  <a:cubicBezTo>
                    <a:pt x="1648" y="3386"/>
                    <a:pt x="1945" y="2867"/>
                    <a:pt x="2081" y="2335"/>
                  </a:cubicBezTo>
                  <a:cubicBezTo>
                    <a:pt x="2241" y="1710"/>
                    <a:pt x="2165" y="1067"/>
                    <a:pt x="1877" y="573"/>
                  </a:cubicBezTo>
                  <a:cubicBezTo>
                    <a:pt x="1778" y="404"/>
                    <a:pt x="1639" y="256"/>
                    <a:pt x="1488" y="154"/>
                  </a:cubicBezTo>
                  <a:cubicBezTo>
                    <a:pt x="1340" y="52"/>
                    <a:pt x="1185" y="1"/>
                    <a:pt x="103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9" name="Google Shape;1869;p11"/>
            <p:cNvSpPr/>
            <p:nvPr/>
          </p:nvSpPr>
          <p:spPr>
            <a:xfrm>
              <a:off x="2039723" y="4245988"/>
              <a:ext cx="54369" cy="235854"/>
            </a:xfrm>
            <a:custGeom>
              <a:avLst/>
              <a:gdLst/>
              <a:ahLst/>
              <a:cxnLst/>
              <a:rect l="l" t="t" r="r" b="b"/>
              <a:pathLst>
                <a:path w="796" h="3387" extrusionOk="0">
                  <a:moveTo>
                    <a:pt x="378" y="0"/>
                  </a:moveTo>
                  <a:cubicBezTo>
                    <a:pt x="369" y="0"/>
                    <a:pt x="359" y="2"/>
                    <a:pt x="350" y="5"/>
                  </a:cubicBezTo>
                  <a:cubicBezTo>
                    <a:pt x="312" y="21"/>
                    <a:pt x="294" y="65"/>
                    <a:pt x="309" y="103"/>
                  </a:cubicBezTo>
                  <a:cubicBezTo>
                    <a:pt x="564" y="728"/>
                    <a:pt x="644" y="1292"/>
                    <a:pt x="552" y="1828"/>
                  </a:cubicBezTo>
                  <a:cubicBezTo>
                    <a:pt x="462" y="2362"/>
                    <a:pt x="230" y="2859"/>
                    <a:pt x="15" y="3277"/>
                  </a:cubicBezTo>
                  <a:cubicBezTo>
                    <a:pt x="0" y="3311"/>
                    <a:pt x="12" y="3353"/>
                    <a:pt x="42" y="3373"/>
                  </a:cubicBezTo>
                  <a:cubicBezTo>
                    <a:pt x="44" y="3375"/>
                    <a:pt x="48" y="3376"/>
                    <a:pt x="50" y="3379"/>
                  </a:cubicBezTo>
                  <a:cubicBezTo>
                    <a:pt x="60" y="3384"/>
                    <a:pt x="71" y="3386"/>
                    <a:pt x="82" y="3386"/>
                  </a:cubicBezTo>
                  <a:cubicBezTo>
                    <a:pt x="110" y="3386"/>
                    <a:pt x="137" y="3372"/>
                    <a:pt x="150" y="3346"/>
                  </a:cubicBezTo>
                  <a:cubicBezTo>
                    <a:pt x="370" y="2917"/>
                    <a:pt x="608" y="2407"/>
                    <a:pt x="702" y="1853"/>
                  </a:cubicBezTo>
                  <a:cubicBezTo>
                    <a:pt x="796" y="1291"/>
                    <a:pt x="714" y="699"/>
                    <a:pt x="449" y="46"/>
                  </a:cubicBezTo>
                  <a:cubicBezTo>
                    <a:pt x="437" y="17"/>
                    <a:pt x="408" y="0"/>
                    <a:pt x="378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0" name="Google Shape;1870;p11"/>
            <p:cNvSpPr/>
            <p:nvPr/>
          </p:nvSpPr>
          <p:spPr>
            <a:xfrm>
              <a:off x="2065884" y="4510827"/>
              <a:ext cx="192408" cy="92545"/>
            </a:xfrm>
            <a:custGeom>
              <a:avLst/>
              <a:gdLst/>
              <a:ahLst/>
              <a:cxnLst/>
              <a:rect l="l" t="t" r="r" b="b"/>
              <a:pathLst>
                <a:path w="2817" h="1329" extrusionOk="0">
                  <a:moveTo>
                    <a:pt x="2732" y="0"/>
                  </a:moveTo>
                  <a:cubicBezTo>
                    <a:pt x="2709" y="0"/>
                    <a:pt x="2687" y="10"/>
                    <a:pt x="2673" y="29"/>
                  </a:cubicBezTo>
                  <a:cubicBezTo>
                    <a:pt x="2440" y="327"/>
                    <a:pt x="1861" y="701"/>
                    <a:pt x="1468" y="866"/>
                  </a:cubicBezTo>
                  <a:cubicBezTo>
                    <a:pt x="1023" y="1049"/>
                    <a:pt x="446" y="1154"/>
                    <a:pt x="73" y="1179"/>
                  </a:cubicBezTo>
                  <a:cubicBezTo>
                    <a:pt x="31" y="1181"/>
                    <a:pt x="0" y="1217"/>
                    <a:pt x="2" y="1256"/>
                  </a:cubicBezTo>
                  <a:cubicBezTo>
                    <a:pt x="3" y="1283"/>
                    <a:pt x="16" y="1303"/>
                    <a:pt x="35" y="1315"/>
                  </a:cubicBezTo>
                  <a:cubicBezTo>
                    <a:pt x="45" y="1324"/>
                    <a:pt x="60" y="1328"/>
                    <a:pt x="75" y="1328"/>
                  </a:cubicBezTo>
                  <a:cubicBezTo>
                    <a:pt x="78" y="1328"/>
                    <a:pt x="80" y="1328"/>
                    <a:pt x="82" y="1328"/>
                  </a:cubicBezTo>
                  <a:cubicBezTo>
                    <a:pt x="440" y="1306"/>
                    <a:pt x="1035" y="1208"/>
                    <a:pt x="1526" y="1004"/>
                  </a:cubicBezTo>
                  <a:cubicBezTo>
                    <a:pt x="1937" y="834"/>
                    <a:pt x="2536" y="448"/>
                    <a:pt x="2791" y="123"/>
                  </a:cubicBezTo>
                  <a:cubicBezTo>
                    <a:pt x="2816" y="89"/>
                    <a:pt x="2812" y="42"/>
                    <a:pt x="2778" y="16"/>
                  </a:cubicBezTo>
                  <a:cubicBezTo>
                    <a:pt x="2765" y="6"/>
                    <a:pt x="2748" y="0"/>
                    <a:pt x="2732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1" name="Google Shape;1871;p11"/>
            <p:cNvSpPr/>
            <p:nvPr/>
          </p:nvSpPr>
          <p:spPr>
            <a:xfrm>
              <a:off x="1821555" y="4457274"/>
              <a:ext cx="201151" cy="136972"/>
            </a:xfrm>
            <a:custGeom>
              <a:avLst/>
              <a:gdLst/>
              <a:ahLst/>
              <a:cxnLst/>
              <a:rect l="l" t="t" r="r" b="b"/>
              <a:pathLst>
                <a:path w="2945" h="1967" extrusionOk="0">
                  <a:moveTo>
                    <a:pt x="84" y="0"/>
                  </a:moveTo>
                  <a:cubicBezTo>
                    <a:pt x="76" y="0"/>
                    <a:pt x="68" y="1"/>
                    <a:pt x="61" y="4"/>
                  </a:cubicBezTo>
                  <a:cubicBezTo>
                    <a:pt x="23" y="17"/>
                    <a:pt x="1" y="61"/>
                    <a:pt x="14" y="99"/>
                  </a:cubicBezTo>
                  <a:cubicBezTo>
                    <a:pt x="132" y="449"/>
                    <a:pt x="453" y="871"/>
                    <a:pt x="792" y="1129"/>
                  </a:cubicBezTo>
                  <a:cubicBezTo>
                    <a:pt x="832" y="1166"/>
                    <a:pt x="874" y="1198"/>
                    <a:pt x="918" y="1224"/>
                  </a:cubicBezTo>
                  <a:cubicBezTo>
                    <a:pt x="1212" y="1425"/>
                    <a:pt x="1508" y="1543"/>
                    <a:pt x="1843" y="1679"/>
                  </a:cubicBezTo>
                  <a:lnTo>
                    <a:pt x="1894" y="1697"/>
                  </a:lnTo>
                  <a:cubicBezTo>
                    <a:pt x="2136" y="1797"/>
                    <a:pt x="2422" y="1864"/>
                    <a:pt x="2652" y="1919"/>
                  </a:cubicBezTo>
                  <a:cubicBezTo>
                    <a:pt x="2720" y="1935"/>
                    <a:pt x="2784" y="1950"/>
                    <a:pt x="2843" y="1964"/>
                  </a:cubicBezTo>
                  <a:cubicBezTo>
                    <a:pt x="2849" y="1966"/>
                    <a:pt x="2855" y="1966"/>
                    <a:pt x="2861" y="1966"/>
                  </a:cubicBezTo>
                  <a:cubicBezTo>
                    <a:pt x="2895" y="1966"/>
                    <a:pt x="2925" y="1943"/>
                    <a:pt x="2935" y="1909"/>
                  </a:cubicBezTo>
                  <a:cubicBezTo>
                    <a:pt x="2945" y="1869"/>
                    <a:pt x="2920" y="1829"/>
                    <a:pt x="2879" y="1818"/>
                  </a:cubicBezTo>
                  <a:cubicBezTo>
                    <a:pt x="2821" y="1804"/>
                    <a:pt x="2755" y="1786"/>
                    <a:pt x="2687" y="1770"/>
                  </a:cubicBezTo>
                  <a:cubicBezTo>
                    <a:pt x="2462" y="1718"/>
                    <a:pt x="2181" y="1651"/>
                    <a:pt x="1951" y="1558"/>
                  </a:cubicBezTo>
                  <a:lnTo>
                    <a:pt x="1900" y="1537"/>
                  </a:lnTo>
                  <a:cubicBezTo>
                    <a:pt x="1525" y="1389"/>
                    <a:pt x="1205" y="1257"/>
                    <a:pt x="883" y="1011"/>
                  </a:cubicBezTo>
                  <a:cubicBezTo>
                    <a:pt x="569" y="772"/>
                    <a:pt x="265" y="368"/>
                    <a:pt x="155" y="51"/>
                  </a:cubicBezTo>
                  <a:cubicBezTo>
                    <a:pt x="146" y="20"/>
                    <a:pt x="116" y="0"/>
                    <a:pt x="84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2" name="Google Shape;1872;p11"/>
            <p:cNvSpPr/>
            <p:nvPr/>
          </p:nvSpPr>
          <p:spPr>
            <a:xfrm>
              <a:off x="2033097" y="4234915"/>
              <a:ext cx="23906" cy="244697"/>
            </a:xfrm>
            <a:custGeom>
              <a:avLst/>
              <a:gdLst/>
              <a:ahLst/>
              <a:cxnLst/>
              <a:rect l="l" t="t" r="r" b="b"/>
              <a:pathLst>
                <a:path w="350" h="3514" extrusionOk="0">
                  <a:moveTo>
                    <a:pt x="79" y="0"/>
                  </a:moveTo>
                  <a:cubicBezTo>
                    <a:pt x="76" y="0"/>
                    <a:pt x="74" y="1"/>
                    <a:pt x="71" y="1"/>
                  </a:cubicBezTo>
                  <a:cubicBezTo>
                    <a:pt x="30" y="7"/>
                    <a:pt x="1" y="45"/>
                    <a:pt x="7" y="85"/>
                  </a:cubicBezTo>
                  <a:cubicBezTo>
                    <a:pt x="168" y="1244"/>
                    <a:pt x="200" y="2307"/>
                    <a:pt x="107" y="3432"/>
                  </a:cubicBezTo>
                  <a:cubicBezTo>
                    <a:pt x="103" y="3461"/>
                    <a:pt x="116" y="3487"/>
                    <a:pt x="138" y="3502"/>
                  </a:cubicBezTo>
                  <a:cubicBezTo>
                    <a:pt x="148" y="3509"/>
                    <a:pt x="160" y="3512"/>
                    <a:pt x="174" y="3513"/>
                  </a:cubicBezTo>
                  <a:cubicBezTo>
                    <a:pt x="177" y="3514"/>
                    <a:pt x="180" y="3514"/>
                    <a:pt x="182" y="3514"/>
                  </a:cubicBezTo>
                  <a:cubicBezTo>
                    <a:pt x="221" y="3514"/>
                    <a:pt x="250" y="3484"/>
                    <a:pt x="254" y="3446"/>
                  </a:cubicBezTo>
                  <a:cubicBezTo>
                    <a:pt x="349" y="2309"/>
                    <a:pt x="319" y="1235"/>
                    <a:pt x="154" y="65"/>
                  </a:cubicBezTo>
                  <a:cubicBezTo>
                    <a:pt x="148" y="27"/>
                    <a:pt x="115" y="0"/>
                    <a:pt x="79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3" name="Google Shape;1873;p11"/>
            <p:cNvSpPr/>
            <p:nvPr/>
          </p:nvSpPr>
          <p:spPr>
            <a:xfrm>
              <a:off x="2065269" y="4494670"/>
              <a:ext cx="194389" cy="107934"/>
            </a:xfrm>
            <a:custGeom>
              <a:avLst/>
              <a:gdLst/>
              <a:ahLst/>
              <a:cxnLst/>
              <a:rect l="l" t="t" r="r" b="b"/>
              <a:pathLst>
                <a:path w="2846" h="1550" extrusionOk="0">
                  <a:moveTo>
                    <a:pt x="2760" y="1"/>
                  </a:moveTo>
                  <a:cubicBezTo>
                    <a:pt x="2749" y="1"/>
                    <a:pt x="2739" y="3"/>
                    <a:pt x="2729" y="8"/>
                  </a:cubicBezTo>
                  <a:lnTo>
                    <a:pt x="2692" y="24"/>
                  </a:lnTo>
                  <a:cubicBezTo>
                    <a:pt x="1760" y="448"/>
                    <a:pt x="879" y="849"/>
                    <a:pt x="44" y="1414"/>
                  </a:cubicBezTo>
                  <a:cubicBezTo>
                    <a:pt x="9" y="1437"/>
                    <a:pt x="1" y="1483"/>
                    <a:pt x="24" y="1518"/>
                  </a:cubicBezTo>
                  <a:cubicBezTo>
                    <a:pt x="31" y="1525"/>
                    <a:pt x="37" y="1531"/>
                    <a:pt x="44" y="1537"/>
                  </a:cubicBezTo>
                  <a:cubicBezTo>
                    <a:pt x="56" y="1545"/>
                    <a:pt x="71" y="1549"/>
                    <a:pt x="86" y="1549"/>
                  </a:cubicBezTo>
                  <a:cubicBezTo>
                    <a:pt x="101" y="1549"/>
                    <a:pt x="115" y="1545"/>
                    <a:pt x="127" y="1537"/>
                  </a:cubicBezTo>
                  <a:cubicBezTo>
                    <a:pt x="955" y="978"/>
                    <a:pt x="1830" y="580"/>
                    <a:pt x="2755" y="159"/>
                  </a:cubicBezTo>
                  <a:lnTo>
                    <a:pt x="2792" y="143"/>
                  </a:lnTo>
                  <a:cubicBezTo>
                    <a:pt x="2829" y="126"/>
                    <a:pt x="2845" y="81"/>
                    <a:pt x="2828" y="44"/>
                  </a:cubicBezTo>
                  <a:cubicBezTo>
                    <a:pt x="2815" y="17"/>
                    <a:pt x="2788" y="1"/>
                    <a:pt x="2760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4" name="Google Shape;1874;p11"/>
            <p:cNvSpPr/>
            <p:nvPr/>
          </p:nvSpPr>
          <p:spPr>
            <a:xfrm>
              <a:off x="1824834" y="4439446"/>
              <a:ext cx="197667" cy="154242"/>
            </a:xfrm>
            <a:custGeom>
              <a:avLst/>
              <a:gdLst/>
              <a:ahLst/>
              <a:cxnLst/>
              <a:rect l="l" t="t" r="r" b="b"/>
              <a:pathLst>
                <a:path w="2894" h="2215" extrusionOk="0">
                  <a:moveTo>
                    <a:pt x="86" y="0"/>
                  </a:moveTo>
                  <a:cubicBezTo>
                    <a:pt x="70" y="0"/>
                    <a:pt x="53" y="6"/>
                    <a:pt x="39" y="18"/>
                  </a:cubicBezTo>
                  <a:cubicBezTo>
                    <a:pt x="5" y="43"/>
                    <a:pt x="1" y="91"/>
                    <a:pt x="27" y="123"/>
                  </a:cubicBezTo>
                  <a:cubicBezTo>
                    <a:pt x="262" y="416"/>
                    <a:pt x="699" y="837"/>
                    <a:pt x="1024" y="1082"/>
                  </a:cubicBezTo>
                  <a:cubicBezTo>
                    <a:pt x="1168" y="1188"/>
                    <a:pt x="1320" y="1296"/>
                    <a:pt x="1482" y="1407"/>
                  </a:cubicBezTo>
                  <a:cubicBezTo>
                    <a:pt x="1834" y="1647"/>
                    <a:pt x="2245" y="1901"/>
                    <a:pt x="2771" y="2206"/>
                  </a:cubicBezTo>
                  <a:cubicBezTo>
                    <a:pt x="2784" y="2212"/>
                    <a:pt x="2797" y="2215"/>
                    <a:pt x="2809" y="2215"/>
                  </a:cubicBezTo>
                  <a:cubicBezTo>
                    <a:pt x="2835" y="2215"/>
                    <a:pt x="2860" y="2202"/>
                    <a:pt x="2873" y="2178"/>
                  </a:cubicBezTo>
                  <a:cubicBezTo>
                    <a:pt x="2894" y="2142"/>
                    <a:pt x="2882" y="2096"/>
                    <a:pt x="2846" y="2076"/>
                  </a:cubicBezTo>
                  <a:cubicBezTo>
                    <a:pt x="2085" y="1633"/>
                    <a:pt x="1565" y="1301"/>
                    <a:pt x="1113" y="961"/>
                  </a:cubicBezTo>
                  <a:cubicBezTo>
                    <a:pt x="798" y="725"/>
                    <a:pt x="373" y="314"/>
                    <a:pt x="144" y="28"/>
                  </a:cubicBezTo>
                  <a:cubicBezTo>
                    <a:pt x="130" y="10"/>
                    <a:pt x="108" y="0"/>
                    <a:pt x="86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5" name="Google Shape;1875;p11"/>
            <p:cNvSpPr/>
            <p:nvPr/>
          </p:nvSpPr>
          <p:spPr>
            <a:xfrm>
              <a:off x="2065474" y="4482484"/>
              <a:ext cx="184144" cy="120051"/>
            </a:xfrm>
            <a:custGeom>
              <a:avLst/>
              <a:gdLst/>
              <a:ahLst/>
              <a:cxnLst/>
              <a:rect l="l" t="t" r="r" b="b"/>
              <a:pathLst>
                <a:path w="2696" h="1724" extrusionOk="0">
                  <a:moveTo>
                    <a:pt x="2541" y="0"/>
                  </a:moveTo>
                  <a:cubicBezTo>
                    <a:pt x="2142" y="0"/>
                    <a:pt x="1587" y="115"/>
                    <a:pt x="1261" y="270"/>
                  </a:cubicBezTo>
                  <a:cubicBezTo>
                    <a:pt x="865" y="458"/>
                    <a:pt x="325" y="948"/>
                    <a:pt x="17" y="1617"/>
                  </a:cubicBezTo>
                  <a:cubicBezTo>
                    <a:pt x="0" y="1653"/>
                    <a:pt x="12" y="1691"/>
                    <a:pt x="41" y="1712"/>
                  </a:cubicBezTo>
                  <a:lnTo>
                    <a:pt x="51" y="1716"/>
                  </a:lnTo>
                  <a:cubicBezTo>
                    <a:pt x="62" y="1721"/>
                    <a:pt x="73" y="1723"/>
                    <a:pt x="84" y="1723"/>
                  </a:cubicBezTo>
                  <a:cubicBezTo>
                    <a:pt x="112" y="1723"/>
                    <a:pt x="138" y="1708"/>
                    <a:pt x="152" y="1679"/>
                  </a:cubicBezTo>
                  <a:cubicBezTo>
                    <a:pt x="445" y="1044"/>
                    <a:pt x="952" y="582"/>
                    <a:pt x="1325" y="404"/>
                  </a:cubicBezTo>
                  <a:cubicBezTo>
                    <a:pt x="1632" y="258"/>
                    <a:pt x="2159" y="151"/>
                    <a:pt x="2539" y="151"/>
                  </a:cubicBezTo>
                  <a:cubicBezTo>
                    <a:pt x="2565" y="151"/>
                    <a:pt x="2591" y="151"/>
                    <a:pt x="2615" y="152"/>
                  </a:cubicBezTo>
                  <a:cubicBezTo>
                    <a:pt x="2616" y="152"/>
                    <a:pt x="2617" y="152"/>
                    <a:pt x="2618" y="152"/>
                  </a:cubicBezTo>
                  <a:cubicBezTo>
                    <a:pt x="2659" y="152"/>
                    <a:pt x="2691" y="119"/>
                    <a:pt x="2694" y="81"/>
                  </a:cubicBezTo>
                  <a:cubicBezTo>
                    <a:pt x="2695" y="38"/>
                    <a:pt x="2662" y="3"/>
                    <a:pt x="2622" y="2"/>
                  </a:cubicBezTo>
                  <a:cubicBezTo>
                    <a:pt x="2596" y="1"/>
                    <a:pt x="2569" y="0"/>
                    <a:pt x="25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6" name="Google Shape;1876;p11"/>
            <p:cNvSpPr/>
            <p:nvPr/>
          </p:nvSpPr>
          <p:spPr>
            <a:xfrm>
              <a:off x="1994573" y="4237492"/>
              <a:ext cx="56828" cy="244349"/>
            </a:xfrm>
            <a:custGeom>
              <a:avLst/>
              <a:gdLst/>
              <a:ahLst/>
              <a:cxnLst/>
              <a:rect l="l" t="t" r="r" b="b"/>
              <a:pathLst>
                <a:path w="832" h="3509" extrusionOk="0">
                  <a:moveTo>
                    <a:pt x="261" y="1"/>
                  </a:moveTo>
                  <a:cubicBezTo>
                    <a:pt x="226" y="1"/>
                    <a:pt x="194" y="28"/>
                    <a:pt x="187" y="64"/>
                  </a:cubicBezTo>
                  <a:cubicBezTo>
                    <a:pt x="1" y="1216"/>
                    <a:pt x="171" y="2390"/>
                    <a:pt x="680" y="3466"/>
                  </a:cubicBezTo>
                  <a:cubicBezTo>
                    <a:pt x="686" y="3479"/>
                    <a:pt x="693" y="3488"/>
                    <a:pt x="703" y="3495"/>
                  </a:cubicBezTo>
                  <a:cubicBezTo>
                    <a:pt x="716" y="3504"/>
                    <a:pt x="731" y="3508"/>
                    <a:pt x="746" y="3508"/>
                  </a:cubicBezTo>
                  <a:cubicBezTo>
                    <a:pt x="756" y="3508"/>
                    <a:pt x="767" y="3506"/>
                    <a:pt x="778" y="3501"/>
                  </a:cubicBezTo>
                  <a:cubicBezTo>
                    <a:pt x="817" y="3482"/>
                    <a:pt x="832" y="3438"/>
                    <a:pt x="814" y="3400"/>
                  </a:cubicBezTo>
                  <a:cubicBezTo>
                    <a:pt x="319" y="2354"/>
                    <a:pt x="154" y="1209"/>
                    <a:pt x="336" y="88"/>
                  </a:cubicBezTo>
                  <a:cubicBezTo>
                    <a:pt x="343" y="48"/>
                    <a:pt x="314" y="8"/>
                    <a:pt x="273" y="2"/>
                  </a:cubicBezTo>
                  <a:cubicBezTo>
                    <a:pt x="269" y="1"/>
                    <a:pt x="265" y="1"/>
                    <a:pt x="261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7" name="Google Shape;1877;p11"/>
            <p:cNvSpPr/>
            <p:nvPr/>
          </p:nvSpPr>
          <p:spPr>
            <a:xfrm>
              <a:off x="1835148" y="4424892"/>
              <a:ext cx="187559" cy="169561"/>
            </a:xfrm>
            <a:custGeom>
              <a:avLst/>
              <a:gdLst/>
              <a:ahLst/>
              <a:cxnLst/>
              <a:rect l="l" t="t" r="r" b="b"/>
              <a:pathLst>
                <a:path w="2746" h="2435" extrusionOk="0">
                  <a:moveTo>
                    <a:pt x="78" y="1"/>
                  </a:moveTo>
                  <a:cubicBezTo>
                    <a:pt x="39" y="1"/>
                    <a:pt x="7" y="29"/>
                    <a:pt x="4" y="68"/>
                  </a:cubicBezTo>
                  <a:cubicBezTo>
                    <a:pt x="0" y="110"/>
                    <a:pt x="29" y="147"/>
                    <a:pt x="71" y="150"/>
                  </a:cubicBezTo>
                  <a:cubicBezTo>
                    <a:pt x="293" y="173"/>
                    <a:pt x="614" y="317"/>
                    <a:pt x="831" y="449"/>
                  </a:cubicBezTo>
                  <a:cubicBezTo>
                    <a:pt x="1108" y="616"/>
                    <a:pt x="1342" y="788"/>
                    <a:pt x="1654" y="1128"/>
                  </a:cubicBezTo>
                  <a:cubicBezTo>
                    <a:pt x="1943" y="1441"/>
                    <a:pt x="2244" y="1884"/>
                    <a:pt x="2465" y="2209"/>
                  </a:cubicBezTo>
                  <a:cubicBezTo>
                    <a:pt x="2514" y="2279"/>
                    <a:pt x="2558" y="2345"/>
                    <a:pt x="2599" y="2403"/>
                  </a:cubicBezTo>
                  <a:cubicBezTo>
                    <a:pt x="2606" y="2409"/>
                    <a:pt x="2612" y="2416"/>
                    <a:pt x="2619" y="2422"/>
                  </a:cubicBezTo>
                  <a:cubicBezTo>
                    <a:pt x="2632" y="2430"/>
                    <a:pt x="2647" y="2434"/>
                    <a:pt x="2662" y="2434"/>
                  </a:cubicBezTo>
                  <a:cubicBezTo>
                    <a:pt x="2676" y="2434"/>
                    <a:pt x="2691" y="2430"/>
                    <a:pt x="2704" y="2422"/>
                  </a:cubicBezTo>
                  <a:cubicBezTo>
                    <a:pt x="2739" y="2399"/>
                    <a:pt x="2746" y="2351"/>
                    <a:pt x="2722" y="2318"/>
                  </a:cubicBezTo>
                  <a:cubicBezTo>
                    <a:pt x="2682" y="2262"/>
                    <a:pt x="2638" y="2196"/>
                    <a:pt x="2588" y="2125"/>
                  </a:cubicBezTo>
                  <a:cubicBezTo>
                    <a:pt x="2365" y="1797"/>
                    <a:pt x="2059" y="1346"/>
                    <a:pt x="1764" y="1026"/>
                  </a:cubicBezTo>
                  <a:cubicBezTo>
                    <a:pt x="1440" y="673"/>
                    <a:pt x="1195" y="494"/>
                    <a:pt x="908" y="319"/>
                  </a:cubicBezTo>
                  <a:cubicBezTo>
                    <a:pt x="676" y="179"/>
                    <a:pt x="332" y="26"/>
                    <a:pt x="86" y="1"/>
                  </a:cubicBezTo>
                  <a:cubicBezTo>
                    <a:pt x="83" y="1"/>
                    <a:pt x="80" y="1"/>
                    <a:pt x="78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78" name="Google Shape;1878;p11"/>
          <p:cNvSpPr/>
          <p:nvPr/>
        </p:nvSpPr>
        <p:spPr>
          <a:xfrm flipH="1">
            <a:off x="-225297" y="2155193"/>
            <a:ext cx="719108" cy="539936"/>
          </a:xfrm>
          <a:custGeom>
            <a:avLst/>
            <a:gdLst/>
            <a:ahLst/>
            <a:cxnLst/>
            <a:rect l="l" t="t" r="r" b="b"/>
            <a:pathLst>
              <a:path w="6425" h="4799" extrusionOk="0">
                <a:moveTo>
                  <a:pt x="4638" y="1"/>
                </a:moveTo>
                <a:cubicBezTo>
                  <a:pt x="4166" y="1"/>
                  <a:pt x="3715" y="320"/>
                  <a:pt x="3579" y="903"/>
                </a:cubicBezTo>
                <a:cubicBezTo>
                  <a:pt x="3124" y="416"/>
                  <a:pt x="2496" y="147"/>
                  <a:pt x="1878" y="147"/>
                </a:cubicBezTo>
                <a:cubicBezTo>
                  <a:pt x="1554" y="147"/>
                  <a:pt x="1234" y="221"/>
                  <a:pt x="942" y="376"/>
                </a:cubicBezTo>
                <a:cubicBezTo>
                  <a:pt x="573" y="571"/>
                  <a:pt x="246" y="940"/>
                  <a:pt x="212" y="1454"/>
                </a:cubicBezTo>
                <a:cubicBezTo>
                  <a:pt x="177" y="1954"/>
                  <a:pt x="419" y="2393"/>
                  <a:pt x="722" y="2705"/>
                </a:cubicBezTo>
                <a:cubicBezTo>
                  <a:pt x="527" y="2737"/>
                  <a:pt x="332" y="2801"/>
                  <a:pt x="190" y="2977"/>
                </a:cubicBezTo>
                <a:cubicBezTo>
                  <a:pt x="30" y="3178"/>
                  <a:pt x="1" y="3477"/>
                  <a:pt x="62" y="3740"/>
                </a:cubicBezTo>
                <a:cubicBezTo>
                  <a:pt x="251" y="4540"/>
                  <a:pt x="974" y="4668"/>
                  <a:pt x="1548" y="4744"/>
                </a:cubicBezTo>
                <a:cubicBezTo>
                  <a:pt x="1825" y="4781"/>
                  <a:pt x="2103" y="4798"/>
                  <a:pt x="2381" y="4798"/>
                </a:cubicBezTo>
                <a:cubicBezTo>
                  <a:pt x="2879" y="4798"/>
                  <a:pt x="3377" y="4743"/>
                  <a:pt x="3870" y="4652"/>
                </a:cubicBezTo>
                <a:cubicBezTo>
                  <a:pt x="4527" y="4532"/>
                  <a:pt x="5183" y="4306"/>
                  <a:pt x="5696" y="3764"/>
                </a:cubicBezTo>
                <a:cubicBezTo>
                  <a:pt x="6183" y="3253"/>
                  <a:pt x="6425" y="2598"/>
                  <a:pt x="6305" y="1816"/>
                </a:cubicBezTo>
                <a:cubicBezTo>
                  <a:pt x="6158" y="1032"/>
                  <a:pt x="5695" y="369"/>
                  <a:pt x="5075" y="95"/>
                </a:cubicBezTo>
                <a:cubicBezTo>
                  <a:pt x="4933" y="31"/>
                  <a:pt x="4785" y="1"/>
                  <a:pt x="4638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79" name="Google Shape;1879;p11"/>
          <p:cNvGrpSpPr/>
          <p:nvPr/>
        </p:nvGrpSpPr>
        <p:grpSpPr>
          <a:xfrm flipH="1">
            <a:off x="959996" y="5187742"/>
            <a:ext cx="556997" cy="883813"/>
            <a:chOff x="1296693" y="4078131"/>
            <a:chExt cx="417748" cy="662860"/>
          </a:xfrm>
        </p:grpSpPr>
        <p:sp>
          <p:nvSpPr>
            <p:cNvPr id="1880" name="Google Shape;1880;p11"/>
            <p:cNvSpPr/>
            <p:nvPr/>
          </p:nvSpPr>
          <p:spPr>
            <a:xfrm>
              <a:off x="1482074" y="4131614"/>
              <a:ext cx="149241" cy="234043"/>
            </a:xfrm>
            <a:custGeom>
              <a:avLst/>
              <a:gdLst/>
              <a:ahLst/>
              <a:cxnLst/>
              <a:rect l="l" t="t" r="r" b="b"/>
              <a:pathLst>
                <a:path w="2185" h="3361" extrusionOk="0">
                  <a:moveTo>
                    <a:pt x="1092" y="1"/>
                  </a:moveTo>
                  <a:cubicBezTo>
                    <a:pt x="681" y="1"/>
                    <a:pt x="280" y="260"/>
                    <a:pt x="117" y="637"/>
                  </a:cubicBezTo>
                  <a:cubicBezTo>
                    <a:pt x="2" y="903"/>
                    <a:pt x="0" y="1202"/>
                    <a:pt x="16" y="1492"/>
                  </a:cubicBezTo>
                  <a:cubicBezTo>
                    <a:pt x="53" y="2123"/>
                    <a:pt x="162" y="2753"/>
                    <a:pt x="343" y="3361"/>
                  </a:cubicBezTo>
                  <a:cubicBezTo>
                    <a:pt x="563" y="3345"/>
                    <a:pt x="1054" y="2969"/>
                    <a:pt x="1558" y="2406"/>
                  </a:cubicBezTo>
                  <a:cubicBezTo>
                    <a:pt x="1764" y="2177"/>
                    <a:pt x="1931" y="1909"/>
                    <a:pt x="2041" y="1620"/>
                  </a:cubicBezTo>
                  <a:cubicBezTo>
                    <a:pt x="2150" y="1333"/>
                    <a:pt x="2185" y="1007"/>
                    <a:pt x="2084" y="715"/>
                  </a:cubicBezTo>
                  <a:cubicBezTo>
                    <a:pt x="1947" y="315"/>
                    <a:pt x="1551" y="17"/>
                    <a:pt x="1128" y="1"/>
                  </a:cubicBezTo>
                  <a:cubicBezTo>
                    <a:pt x="1116" y="1"/>
                    <a:pt x="1104" y="1"/>
                    <a:pt x="1092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1" name="Google Shape;1881;p11"/>
            <p:cNvSpPr/>
            <p:nvPr/>
          </p:nvSpPr>
          <p:spPr>
            <a:xfrm>
              <a:off x="1401337" y="4078131"/>
              <a:ext cx="139815" cy="280768"/>
            </a:xfrm>
            <a:custGeom>
              <a:avLst/>
              <a:gdLst/>
              <a:ahLst/>
              <a:cxnLst/>
              <a:rect l="l" t="t" r="r" b="b"/>
              <a:pathLst>
                <a:path w="2047" h="4032" extrusionOk="0">
                  <a:moveTo>
                    <a:pt x="1001" y="1"/>
                  </a:moveTo>
                  <a:cubicBezTo>
                    <a:pt x="941" y="1"/>
                    <a:pt x="882" y="12"/>
                    <a:pt x="827" y="38"/>
                  </a:cubicBezTo>
                  <a:cubicBezTo>
                    <a:pt x="725" y="84"/>
                    <a:pt x="647" y="172"/>
                    <a:pt x="579" y="261"/>
                  </a:cubicBezTo>
                  <a:cubicBezTo>
                    <a:pt x="184" y="781"/>
                    <a:pt x="0" y="1446"/>
                    <a:pt x="29" y="2097"/>
                  </a:cubicBezTo>
                  <a:cubicBezTo>
                    <a:pt x="59" y="2750"/>
                    <a:pt x="419" y="3643"/>
                    <a:pt x="665" y="3922"/>
                  </a:cubicBezTo>
                  <a:cubicBezTo>
                    <a:pt x="732" y="3997"/>
                    <a:pt x="815" y="4031"/>
                    <a:pt x="900" y="4031"/>
                  </a:cubicBezTo>
                  <a:cubicBezTo>
                    <a:pt x="1046" y="4031"/>
                    <a:pt x="1201" y="3930"/>
                    <a:pt x="1300" y="3763"/>
                  </a:cubicBezTo>
                  <a:cubicBezTo>
                    <a:pt x="1813" y="2899"/>
                    <a:pt x="2046" y="1549"/>
                    <a:pt x="1675" y="618"/>
                  </a:cubicBezTo>
                  <a:cubicBezTo>
                    <a:pt x="1603" y="440"/>
                    <a:pt x="1512" y="264"/>
                    <a:pt x="1364" y="140"/>
                  </a:cubicBezTo>
                  <a:cubicBezTo>
                    <a:pt x="1264" y="55"/>
                    <a:pt x="1131" y="1"/>
                    <a:pt x="1001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2" name="Google Shape;1882;p11"/>
            <p:cNvSpPr/>
            <p:nvPr/>
          </p:nvSpPr>
          <p:spPr>
            <a:xfrm>
              <a:off x="1433304" y="4096376"/>
              <a:ext cx="29712" cy="244628"/>
            </a:xfrm>
            <a:custGeom>
              <a:avLst/>
              <a:gdLst/>
              <a:ahLst/>
              <a:cxnLst/>
              <a:rect l="l" t="t" r="r" b="b"/>
              <a:pathLst>
                <a:path w="435" h="3513" extrusionOk="0">
                  <a:moveTo>
                    <a:pt x="323" y="1"/>
                  </a:moveTo>
                  <a:cubicBezTo>
                    <a:pt x="277" y="1"/>
                    <a:pt x="236" y="34"/>
                    <a:pt x="226" y="82"/>
                  </a:cubicBezTo>
                  <a:cubicBezTo>
                    <a:pt x="7" y="1175"/>
                    <a:pt x="0" y="2176"/>
                    <a:pt x="206" y="3428"/>
                  </a:cubicBezTo>
                  <a:cubicBezTo>
                    <a:pt x="213" y="3464"/>
                    <a:pt x="239" y="3495"/>
                    <a:pt x="274" y="3507"/>
                  </a:cubicBezTo>
                  <a:cubicBezTo>
                    <a:pt x="286" y="3510"/>
                    <a:pt x="297" y="3512"/>
                    <a:pt x="308" y="3512"/>
                  </a:cubicBezTo>
                  <a:cubicBezTo>
                    <a:pt x="312" y="3512"/>
                    <a:pt x="317" y="3512"/>
                    <a:pt x="321" y="3511"/>
                  </a:cubicBezTo>
                  <a:cubicBezTo>
                    <a:pt x="376" y="3502"/>
                    <a:pt x="414" y="3450"/>
                    <a:pt x="405" y="3394"/>
                  </a:cubicBezTo>
                  <a:cubicBezTo>
                    <a:pt x="201" y="2151"/>
                    <a:pt x="206" y="1204"/>
                    <a:pt x="423" y="121"/>
                  </a:cubicBezTo>
                  <a:cubicBezTo>
                    <a:pt x="434" y="67"/>
                    <a:pt x="399" y="13"/>
                    <a:pt x="344" y="3"/>
                  </a:cubicBezTo>
                  <a:cubicBezTo>
                    <a:pt x="337" y="2"/>
                    <a:pt x="330" y="1"/>
                    <a:pt x="323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3" name="Google Shape;1883;p11"/>
            <p:cNvSpPr/>
            <p:nvPr/>
          </p:nvSpPr>
          <p:spPr>
            <a:xfrm>
              <a:off x="1465407" y="4086348"/>
              <a:ext cx="38523" cy="254655"/>
            </a:xfrm>
            <a:custGeom>
              <a:avLst/>
              <a:gdLst/>
              <a:ahLst/>
              <a:cxnLst/>
              <a:rect l="l" t="t" r="r" b="b"/>
              <a:pathLst>
                <a:path w="564" h="3657" extrusionOk="0">
                  <a:moveTo>
                    <a:pt x="117" y="0"/>
                  </a:moveTo>
                  <a:cubicBezTo>
                    <a:pt x="108" y="0"/>
                    <a:pt x="99" y="2"/>
                    <a:pt x="90" y="4"/>
                  </a:cubicBezTo>
                  <a:cubicBezTo>
                    <a:pt x="34" y="22"/>
                    <a:pt x="5" y="77"/>
                    <a:pt x="20" y="131"/>
                  </a:cubicBezTo>
                  <a:cubicBezTo>
                    <a:pt x="358" y="1298"/>
                    <a:pt x="355" y="2219"/>
                    <a:pt x="15" y="3531"/>
                  </a:cubicBezTo>
                  <a:cubicBezTo>
                    <a:pt x="1" y="3582"/>
                    <a:pt x="30" y="3636"/>
                    <a:pt x="78" y="3652"/>
                  </a:cubicBezTo>
                  <a:cubicBezTo>
                    <a:pt x="81" y="3654"/>
                    <a:pt x="84" y="3654"/>
                    <a:pt x="90" y="3654"/>
                  </a:cubicBezTo>
                  <a:cubicBezTo>
                    <a:pt x="98" y="3656"/>
                    <a:pt x="106" y="3657"/>
                    <a:pt x="114" y="3657"/>
                  </a:cubicBezTo>
                  <a:cubicBezTo>
                    <a:pt x="158" y="3657"/>
                    <a:pt x="200" y="3627"/>
                    <a:pt x="212" y="3581"/>
                  </a:cubicBezTo>
                  <a:cubicBezTo>
                    <a:pt x="562" y="2231"/>
                    <a:pt x="563" y="1279"/>
                    <a:pt x="215" y="74"/>
                  </a:cubicBezTo>
                  <a:cubicBezTo>
                    <a:pt x="202" y="28"/>
                    <a:pt x="161" y="0"/>
                    <a:pt x="117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4" name="Google Shape;1884;p11"/>
            <p:cNvSpPr/>
            <p:nvPr/>
          </p:nvSpPr>
          <p:spPr>
            <a:xfrm>
              <a:off x="1525584" y="4151949"/>
              <a:ext cx="188856" cy="237873"/>
            </a:xfrm>
            <a:custGeom>
              <a:avLst/>
              <a:gdLst/>
              <a:ahLst/>
              <a:cxnLst/>
              <a:rect l="l" t="t" r="r" b="b"/>
              <a:pathLst>
                <a:path w="2765" h="3416" extrusionOk="0">
                  <a:moveTo>
                    <a:pt x="2242" y="0"/>
                  </a:moveTo>
                  <a:cubicBezTo>
                    <a:pt x="2235" y="0"/>
                    <a:pt x="2227" y="0"/>
                    <a:pt x="2220" y="1"/>
                  </a:cubicBezTo>
                  <a:cubicBezTo>
                    <a:pt x="2026" y="7"/>
                    <a:pt x="1847" y="90"/>
                    <a:pt x="1680" y="189"/>
                  </a:cubicBezTo>
                  <a:cubicBezTo>
                    <a:pt x="813" y="693"/>
                    <a:pt x="165" y="1900"/>
                    <a:pt x="35" y="2894"/>
                  </a:cubicBezTo>
                  <a:cubicBezTo>
                    <a:pt x="0" y="3173"/>
                    <a:pt x="138" y="3416"/>
                    <a:pt x="373" y="3416"/>
                  </a:cubicBezTo>
                  <a:cubicBezTo>
                    <a:pt x="394" y="3416"/>
                    <a:pt x="416" y="3414"/>
                    <a:pt x="439" y="3410"/>
                  </a:cubicBezTo>
                  <a:cubicBezTo>
                    <a:pt x="803" y="3344"/>
                    <a:pt x="1638" y="2862"/>
                    <a:pt x="2064" y="2366"/>
                  </a:cubicBezTo>
                  <a:cubicBezTo>
                    <a:pt x="2488" y="1872"/>
                    <a:pt x="2753" y="1232"/>
                    <a:pt x="2762" y="581"/>
                  </a:cubicBezTo>
                  <a:cubicBezTo>
                    <a:pt x="2765" y="467"/>
                    <a:pt x="2758" y="352"/>
                    <a:pt x="2707" y="253"/>
                  </a:cubicBezTo>
                  <a:cubicBezTo>
                    <a:pt x="2622" y="88"/>
                    <a:pt x="2428" y="0"/>
                    <a:pt x="2242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5" name="Google Shape;1885;p11"/>
            <p:cNvSpPr/>
            <p:nvPr/>
          </p:nvSpPr>
          <p:spPr>
            <a:xfrm>
              <a:off x="1552223" y="4181754"/>
              <a:ext cx="153886" cy="196301"/>
            </a:xfrm>
            <a:custGeom>
              <a:avLst/>
              <a:gdLst/>
              <a:ahLst/>
              <a:cxnLst/>
              <a:rect l="l" t="t" r="r" b="b"/>
              <a:pathLst>
                <a:path w="2253" h="2819" extrusionOk="0">
                  <a:moveTo>
                    <a:pt x="2141" y="0"/>
                  </a:moveTo>
                  <a:cubicBezTo>
                    <a:pt x="2103" y="0"/>
                    <a:pt x="2067" y="21"/>
                    <a:pt x="2048" y="55"/>
                  </a:cubicBezTo>
                  <a:cubicBezTo>
                    <a:pt x="1553" y="1042"/>
                    <a:pt x="971" y="1792"/>
                    <a:pt x="44" y="2645"/>
                  </a:cubicBezTo>
                  <a:cubicBezTo>
                    <a:pt x="5" y="2683"/>
                    <a:pt x="1" y="2747"/>
                    <a:pt x="39" y="2786"/>
                  </a:cubicBezTo>
                  <a:cubicBezTo>
                    <a:pt x="52" y="2799"/>
                    <a:pt x="66" y="2808"/>
                    <a:pt x="81" y="2814"/>
                  </a:cubicBezTo>
                  <a:cubicBezTo>
                    <a:pt x="91" y="2817"/>
                    <a:pt x="101" y="2818"/>
                    <a:pt x="111" y="2818"/>
                  </a:cubicBezTo>
                  <a:cubicBezTo>
                    <a:pt x="137" y="2818"/>
                    <a:pt x="162" y="2809"/>
                    <a:pt x="181" y="2791"/>
                  </a:cubicBezTo>
                  <a:cubicBezTo>
                    <a:pt x="1114" y="1932"/>
                    <a:pt x="1728" y="1139"/>
                    <a:pt x="2229" y="146"/>
                  </a:cubicBezTo>
                  <a:cubicBezTo>
                    <a:pt x="2252" y="96"/>
                    <a:pt x="2232" y="36"/>
                    <a:pt x="2184" y="10"/>
                  </a:cubicBezTo>
                  <a:cubicBezTo>
                    <a:pt x="2170" y="3"/>
                    <a:pt x="2155" y="0"/>
                    <a:pt x="21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6" name="Google Shape;1886;p11"/>
            <p:cNvSpPr/>
            <p:nvPr/>
          </p:nvSpPr>
          <p:spPr>
            <a:xfrm>
              <a:off x="1537196" y="4162673"/>
              <a:ext cx="160852" cy="203822"/>
            </a:xfrm>
            <a:custGeom>
              <a:avLst/>
              <a:gdLst/>
              <a:ahLst/>
              <a:cxnLst/>
              <a:rect l="l" t="t" r="r" b="b"/>
              <a:pathLst>
                <a:path w="2355" h="2927" extrusionOk="0">
                  <a:moveTo>
                    <a:pt x="2239" y="1"/>
                  </a:moveTo>
                  <a:cubicBezTo>
                    <a:pt x="2219" y="1"/>
                    <a:pt x="2199" y="7"/>
                    <a:pt x="2181" y="20"/>
                  </a:cubicBezTo>
                  <a:cubicBezTo>
                    <a:pt x="1165" y="755"/>
                    <a:pt x="578" y="1502"/>
                    <a:pt x="22" y="2783"/>
                  </a:cubicBezTo>
                  <a:cubicBezTo>
                    <a:pt x="1" y="2834"/>
                    <a:pt x="24" y="2894"/>
                    <a:pt x="75" y="2916"/>
                  </a:cubicBezTo>
                  <a:cubicBezTo>
                    <a:pt x="76" y="2919"/>
                    <a:pt x="81" y="2920"/>
                    <a:pt x="82" y="2920"/>
                  </a:cubicBezTo>
                  <a:cubicBezTo>
                    <a:pt x="94" y="2924"/>
                    <a:pt x="105" y="2926"/>
                    <a:pt x="116" y="2926"/>
                  </a:cubicBezTo>
                  <a:cubicBezTo>
                    <a:pt x="156" y="2926"/>
                    <a:pt x="192" y="2903"/>
                    <a:pt x="206" y="2864"/>
                  </a:cubicBezTo>
                  <a:cubicBezTo>
                    <a:pt x="747" y="1619"/>
                    <a:pt x="1314" y="893"/>
                    <a:pt x="2299" y="182"/>
                  </a:cubicBezTo>
                  <a:cubicBezTo>
                    <a:pt x="2343" y="150"/>
                    <a:pt x="2354" y="87"/>
                    <a:pt x="2321" y="42"/>
                  </a:cubicBezTo>
                  <a:cubicBezTo>
                    <a:pt x="2301" y="16"/>
                    <a:pt x="2271" y="1"/>
                    <a:pt x="2239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7" name="Google Shape;1887;p11"/>
            <p:cNvSpPr/>
            <p:nvPr/>
          </p:nvSpPr>
          <p:spPr>
            <a:xfrm>
              <a:off x="1420735" y="4255920"/>
              <a:ext cx="201561" cy="154659"/>
            </a:xfrm>
            <a:custGeom>
              <a:avLst/>
              <a:gdLst/>
              <a:ahLst/>
              <a:cxnLst/>
              <a:rect l="l" t="t" r="r" b="b"/>
              <a:pathLst>
                <a:path w="2951" h="2221" extrusionOk="0">
                  <a:moveTo>
                    <a:pt x="1559" y="0"/>
                  </a:moveTo>
                  <a:cubicBezTo>
                    <a:pt x="1426" y="0"/>
                    <a:pt x="1313" y="58"/>
                    <a:pt x="1210" y="160"/>
                  </a:cubicBezTo>
                  <a:cubicBezTo>
                    <a:pt x="978" y="394"/>
                    <a:pt x="1016" y="815"/>
                    <a:pt x="1016" y="815"/>
                  </a:cubicBezTo>
                  <a:cubicBezTo>
                    <a:pt x="1016" y="815"/>
                    <a:pt x="914" y="430"/>
                    <a:pt x="796" y="299"/>
                  </a:cubicBezTo>
                  <a:cubicBezTo>
                    <a:pt x="718" y="211"/>
                    <a:pt x="608" y="156"/>
                    <a:pt x="494" y="156"/>
                  </a:cubicBezTo>
                  <a:cubicBezTo>
                    <a:pt x="438" y="156"/>
                    <a:pt x="381" y="169"/>
                    <a:pt x="327" y="198"/>
                  </a:cubicBezTo>
                  <a:cubicBezTo>
                    <a:pt x="88" y="328"/>
                    <a:pt x="0" y="528"/>
                    <a:pt x="67" y="815"/>
                  </a:cubicBezTo>
                  <a:cubicBezTo>
                    <a:pt x="174" y="1264"/>
                    <a:pt x="525" y="1791"/>
                    <a:pt x="678" y="1925"/>
                  </a:cubicBezTo>
                  <a:cubicBezTo>
                    <a:pt x="898" y="2119"/>
                    <a:pt x="1084" y="2221"/>
                    <a:pt x="1318" y="2221"/>
                  </a:cubicBezTo>
                  <a:cubicBezTo>
                    <a:pt x="1424" y="2221"/>
                    <a:pt x="1539" y="2200"/>
                    <a:pt x="1672" y="2157"/>
                  </a:cubicBezTo>
                  <a:cubicBezTo>
                    <a:pt x="1872" y="2093"/>
                    <a:pt x="2173" y="1938"/>
                    <a:pt x="2488" y="1750"/>
                  </a:cubicBezTo>
                  <a:cubicBezTo>
                    <a:pt x="2844" y="1539"/>
                    <a:pt x="2950" y="1299"/>
                    <a:pt x="2848" y="1092"/>
                  </a:cubicBezTo>
                  <a:cubicBezTo>
                    <a:pt x="2770" y="934"/>
                    <a:pt x="2606" y="855"/>
                    <a:pt x="2435" y="855"/>
                  </a:cubicBezTo>
                  <a:cubicBezTo>
                    <a:pt x="2409" y="855"/>
                    <a:pt x="2383" y="856"/>
                    <a:pt x="2357" y="860"/>
                  </a:cubicBezTo>
                  <a:cubicBezTo>
                    <a:pt x="2106" y="895"/>
                    <a:pt x="1898" y="1118"/>
                    <a:pt x="1898" y="1118"/>
                  </a:cubicBezTo>
                  <a:cubicBezTo>
                    <a:pt x="1898" y="1118"/>
                    <a:pt x="2047" y="926"/>
                    <a:pt x="2108" y="655"/>
                  </a:cubicBezTo>
                  <a:cubicBezTo>
                    <a:pt x="2203" y="246"/>
                    <a:pt x="1924" y="96"/>
                    <a:pt x="1738" y="32"/>
                  </a:cubicBezTo>
                  <a:cubicBezTo>
                    <a:pt x="1674" y="11"/>
                    <a:pt x="1615" y="0"/>
                    <a:pt x="155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8" name="Google Shape;1888;p11"/>
            <p:cNvSpPr/>
            <p:nvPr/>
          </p:nvSpPr>
          <p:spPr>
            <a:xfrm>
              <a:off x="1296693" y="4422777"/>
              <a:ext cx="165087" cy="250477"/>
            </a:xfrm>
            <a:custGeom>
              <a:avLst/>
              <a:gdLst/>
              <a:ahLst/>
              <a:cxnLst/>
              <a:rect l="l" t="t" r="r" b="b"/>
              <a:pathLst>
                <a:path w="2417" h="3597" extrusionOk="0">
                  <a:moveTo>
                    <a:pt x="1" y="0"/>
                  </a:moveTo>
                  <a:lnTo>
                    <a:pt x="1" y="0"/>
                  </a:lnTo>
                  <a:cubicBezTo>
                    <a:pt x="260" y="1465"/>
                    <a:pt x="1161" y="2803"/>
                    <a:pt x="2417" y="3597"/>
                  </a:cubicBezTo>
                  <a:cubicBezTo>
                    <a:pt x="1873" y="2249"/>
                    <a:pt x="1044" y="101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9" name="Google Shape;1889;p11"/>
            <p:cNvSpPr/>
            <p:nvPr/>
          </p:nvSpPr>
          <p:spPr>
            <a:xfrm rot="350661">
              <a:off x="1464139" y="4451163"/>
              <a:ext cx="105937" cy="193104"/>
            </a:xfrm>
            <a:custGeom>
              <a:avLst/>
              <a:gdLst/>
              <a:ahLst/>
              <a:cxnLst/>
              <a:rect l="l" t="t" r="r" b="b"/>
              <a:pathLst>
                <a:path w="1551" h="2773" extrusionOk="0">
                  <a:moveTo>
                    <a:pt x="1410" y="1"/>
                  </a:moveTo>
                  <a:lnTo>
                    <a:pt x="1410" y="1"/>
                  </a:lnTo>
                  <a:cubicBezTo>
                    <a:pt x="996" y="827"/>
                    <a:pt x="584" y="1650"/>
                    <a:pt x="171" y="2475"/>
                  </a:cubicBezTo>
                  <a:lnTo>
                    <a:pt x="113" y="2634"/>
                  </a:lnTo>
                  <a:lnTo>
                    <a:pt x="27" y="2364"/>
                  </a:lnTo>
                  <a:cubicBezTo>
                    <a:pt x="18" y="2359"/>
                    <a:pt x="11" y="2353"/>
                    <a:pt x="1" y="2347"/>
                  </a:cubicBezTo>
                  <a:lnTo>
                    <a:pt x="1" y="2347"/>
                  </a:lnTo>
                  <a:cubicBezTo>
                    <a:pt x="40" y="2442"/>
                    <a:pt x="78" y="2539"/>
                    <a:pt x="113" y="2636"/>
                  </a:cubicBezTo>
                  <a:lnTo>
                    <a:pt x="64" y="2773"/>
                  </a:lnTo>
                  <a:cubicBezTo>
                    <a:pt x="492" y="2434"/>
                    <a:pt x="890" y="2048"/>
                    <a:pt x="1158" y="1575"/>
                  </a:cubicBezTo>
                  <a:cubicBezTo>
                    <a:pt x="1426" y="1099"/>
                    <a:pt x="1550" y="528"/>
                    <a:pt x="141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0" name="Google Shape;1890;p11"/>
            <p:cNvSpPr/>
            <p:nvPr/>
          </p:nvSpPr>
          <p:spPr>
            <a:xfrm>
              <a:off x="1545386" y="4171075"/>
              <a:ext cx="21242" cy="37185"/>
            </a:xfrm>
            <a:custGeom>
              <a:avLst/>
              <a:gdLst/>
              <a:ahLst/>
              <a:cxnLst/>
              <a:rect l="l" t="t" r="r" b="b"/>
              <a:pathLst>
                <a:path w="311" h="534" extrusionOk="0">
                  <a:moveTo>
                    <a:pt x="196" y="1"/>
                  </a:moveTo>
                  <a:cubicBezTo>
                    <a:pt x="166" y="1"/>
                    <a:pt x="136" y="15"/>
                    <a:pt x="114" y="47"/>
                  </a:cubicBezTo>
                  <a:cubicBezTo>
                    <a:pt x="66" y="116"/>
                    <a:pt x="41" y="206"/>
                    <a:pt x="22" y="286"/>
                  </a:cubicBezTo>
                  <a:cubicBezTo>
                    <a:pt x="6" y="366"/>
                    <a:pt x="0" y="441"/>
                    <a:pt x="53" y="508"/>
                  </a:cubicBezTo>
                  <a:cubicBezTo>
                    <a:pt x="65" y="525"/>
                    <a:pt x="80" y="534"/>
                    <a:pt x="97" y="534"/>
                  </a:cubicBezTo>
                  <a:cubicBezTo>
                    <a:pt x="106" y="534"/>
                    <a:pt x="116" y="532"/>
                    <a:pt x="126" y="527"/>
                  </a:cubicBezTo>
                  <a:cubicBezTo>
                    <a:pt x="264" y="464"/>
                    <a:pt x="311" y="232"/>
                    <a:pt x="293" y="94"/>
                  </a:cubicBezTo>
                  <a:cubicBezTo>
                    <a:pt x="287" y="36"/>
                    <a:pt x="242" y="1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1" name="Google Shape;1891;p11"/>
            <p:cNvSpPr/>
            <p:nvPr/>
          </p:nvSpPr>
          <p:spPr>
            <a:xfrm>
              <a:off x="1570842" y="4158162"/>
              <a:ext cx="19466" cy="28411"/>
            </a:xfrm>
            <a:custGeom>
              <a:avLst/>
              <a:gdLst/>
              <a:ahLst/>
              <a:cxnLst/>
              <a:rect l="l" t="t" r="r" b="b"/>
              <a:pathLst>
                <a:path w="285" h="408" extrusionOk="0">
                  <a:moveTo>
                    <a:pt x="196" y="0"/>
                  </a:moveTo>
                  <a:cubicBezTo>
                    <a:pt x="176" y="0"/>
                    <a:pt x="155" y="7"/>
                    <a:pt x="139" y="20"/>
                  </a:cubicBezTo>
                  <a:cubicBezTo>
                    <a:pt x="94" y="59"/>
                    <a:pt x="59" y="103"/>
                    <a:pt x="35" y="158"/>
                  </a:cubicBezTo>
                  <a:cubicBezTo>
                    <a:pt x="22" y="186"/>
                    <a:pt x="12" y="215"/>
                    <a:pt x="6" y="244"/>
                  </a:cubicBezTo>
                  <a:cubicBezTo>
                    <a:pt x="0" y="272"/>
                    <a:pt x="0" y="300"/>
                    <a:pt x="12" y="325"/>
                  </a:cubicBezTo>
                  <a:cubicBezTo>
                    <a:pt x="15" y="336"/>
                    <a:pt x="21" y="345"/>
                    <a:pt x="28" y="352"/>
                  </a:cubicBezTo>
                  <a:cubicBezTo>
                    <a:pt x="35" y="361"/>
                    <a:pt x="39" y="365"/>
                    <a:pt x="38" y="365"/>
                  </a:cubicBezTo>
                  <a:cubicBezTo>
                    <a:pt x="38" y="365"/>
                    <a:pt x="37" y="364"/>
                    <a:pt x="34" y="361"/>
                  </a:cubicBezTo>
                  <a:lnTo>
                    <a:pt x="34" y="361"/>
                  </a:lnTo>
                  <a:cubicBezTo>
                    <a:pt x="51" y="388"/>
                    <a:pt x="81" y="408"/>
                    <a:pt x="113" y="408"/>
                  </a:cubicBezTo>
                  <a:cubicBezTo>
                    <a:pt x="121" y="408"/>
                    <a:pt x="129" y="406"/>
                    <a:pt x="137" y="403"/>
                  </a:cubicBezTo>
                  <a:cubicBezTo>
                    <a:pt x="172" y="390"/>
                    <a:pt x="200" y="381"/>
                    <a:pt x="223" y="352"/>
                  </a:cubicBezTo>
                  <a:cubicBezTo>
                    <a:pt x="245" y="325"/>
                    <a:pt x="260" y="279"/>
                    <a:pt x="268" y="244"/>
                  </a:cubicBezTo>
                  <a:cubicBezTo>
                    <a:pt x="285" y="177"/>
                    <a:pt x="283" y="118"/>
                    <a:pt x="267" y="52"/>
                  </a:cubicBezTo>
                  <a:cubicBezTo>
                    <a:pt x="259" y="17"/>
                    <a:pt x="228" y="0"/>
                    <a:pt x="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2" name="Google Shape;1892;p11"/>
            <p:cNvSpPr/>
            <p:nvPr/>
          </p:nvSpPr>
          <p:spPr>
            <a:xfrm rot="487005" flipH="1">
              <a:off x="1446104" y="4368547"/>
              <a:ext cx="43856" cy="371208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93" name="Google Shape;1893;p11"/>
          <p:cNvGrpSpPr/>
          <p:nvPr/>
        </p:nvGrpSpPr>
        <p:grpSpPr>
          <a:xfrm flipH="1">
            <a:off x="4293696" y="5244875"/>
            <a:ext cx="556997" cy="883813"/>
            <a:chOff x="1296693" y="4078131"/>
            <a:chExt cx="417748" cy="662860"/>
          </a:xfrm>
        </p:grpSpPr>
        <p:sp>
          <p:nvSpPr>
            <p:cNvPr id="1894" name="Google Shape;1894;p11"/>
            <p:cNvSpPr/>
            <p:nvPr/>
          </p:nvSpPr>
          <p:spPr>
            <a:xfrm>
              <a:off x="1482074" y="4131614"/>
              <a:ext cx="149241" cy="234043"/>
            </a:xfrm>
            <a:custGeom>
              <a:avLst/>
              <a:gdLst/>
              <a:ahLst/>
              <a:cxnLst/>
              <a:rect l="l" t="t" r="r" b="b"/>
              <a:pathLst>
                <a:path w="2185" h="3361" extrusionOk="0">
                  <a:moveTo>
                    <a:pt x="1092" y="1"/>
                  </a:moveTo>
                  <a:cubicBezTo>
                    <a:pt x="681" y="1"/>
                    <a:pt x="280" y="260"/>
                    <a:pt x="117" y="637"/>
                  </a:cubicBezTo>
                  <a:cubicBezTo>
                    <a:pt x="2" y="903"/>
                    <a:pt x="0" y="1202"/>
                    <a:pt x="16" y="1492"/>
                  </a:cubicBezTo>
                  <a:cubicBezTo>
                    <a:pt x="53" y="2123"/>
                    <a:pt x="162" y="2753"/>
                    <a:pt x="343" y="3361"/>
                  </a:cubicBezTo>
                  <a:cubicBezTo>
                    <a:pt x="563" y="3345"/>
                    <a:pt x="1054" y="2969"/>
                    <a:pt x="1558" y="2406"/>
                  </a:cubicBezTo>
                  <a:cubicBezTo>
                    <a:pt x="1764" y="2177"/>
                    <a:pt x="1931" y="1909"/>
                    <a:pt x="2041" y="1620"/>
                  </a:cubicBezTo>
                  <a:cubicBezTo>
                    <a:pt x="2150" y="1333"/>
                    <a:pt x="2185" y="1007"/>
                    <a:pt x="2084" y="715"/>
                  </a:cubicBezTo>
                  <a:cubicBezTo>
                    <a:pt x="1947" y="315"/>
                    <a:pt x="1551" y="17"/>
                    <a:pt x="1128" y="1"/>
                  </a:cubicBezTo>
                  <a:cubicBezTo>
                    <a:pt x="1116" y="1"/>
                    <a:pt x="1104" y="1"/>
                    <a:pt x="1092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5" name="Google Shape;1895;p11"/>
            <p:cNvSpPr/>
            <p:nvPr/>
          </p:nvSpPr>
          <p:spPr>
            <a:xfrm>
              <a:off x="1401337" y="4078131"/>
              <a:ext cx="139815" cy="280768"/>
            </a:xfrm>
            <a:custGeom>
              <a:avLst/>
              <a:gdLst/>
              <a:ahLst/>
              <a:cxnLst/>
              <a:rect l="l" t="t" r="r" b="b"/>
              <a:pathLst>
                <a:path w="2047" h="4032" extrusionOk="0">
                  <a:moveTo>
                    <a:pt x="1001" y="1"/>
                  </a:moveTo>
                  <a:cubicBezTo>
                    <a:pt x="941" y="1"/>
                    <a:pt x="882" y="12"/>
                    <a:pt x="827" y="38"/>
                  </a:cubicBezTo>
                  <a:cubicBezTo>
                    <a:pt x="725" y="84"/>
                    <a:pt x="647" y="172"/>
                    <a:pt x="579" y="261"/>
                  </a:cubicBezTo>
                  <a:cubicBezTo>
                    <a:pt x="184" y="781"/>
                    <a:pt x="0" y="1446"/>
                    <a:pt x="29" y="2097"/>
                  </a:cubicBezTo>
                  <a:cubicBezTo>
                    <a:pt x="59" y="2750"/>
                    <a:pt x="419" y="3643"/>
                    <a:pt x="665" y="3922"/>
                  </a:cubicBezTo>
                  <a:cubicBezTo>
                    <a:pt x="732" y="3997"/>
                    <a:pt x="815" y="4031"/>
                    <a:pt x="900" y="4031"/>
                  </a:cubicBezTo>
                  <a:cubicBezTo>
                    <a:pt x="1046" y="4031"/>
                    <a:pt x="1201" y="3930"/>
                    <a:pt x="1300" y="3763"/>
                  </a:cubicBezTo>
                  <a:cubicBezTo>
                    <a:pt x="1813" y="2899"/>
                    <a:pt x="2046" y="1549"/>
                    <a:pt x="1675" y="618"/>
                  </a:cubicBezTo>
                  <a:cubicBezTo>
                    <a:pt x="1603" y="440"/>
                    <a:pt x="1512" y="264"/>
                    <a:pt x="1364" y="140"/>
                  </a:cubicBezTo>
                  <a:cubicBezTo>
                    <a:pt x="1264" y="55"/>
                    <a:pt x="1131" y="1"/>
                    <a:pt x="1001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6" name="Google Shape;1896;p11"/>
            <p:cNvSpPr/>
            <p:nvPr/>
          </p:nvSpPr>
          <p:spPr>
            <a:xfrm>
              <a:off x="1433304" y="4096376"/>
              <a:ext cx="29712" cy="244628"/>
            </a:xfrm>
            <a:custGeom>
              <a:avLst/>
              <a:gdLst/>
              <a:ahLst/>
              <a:cxnLst/>
              <a:rect l="l" t="t" r="r" b="b"/>
              <a:pathLst>
                <a:path w="435" h="3513" extrusionOk="0">
                  <a:moveTo>
                    <a:pt x="323" y="1"/>
                  </a:moveTo>
                  <a:cubicBezTo>
                    <a:pt x="277" y="1"/>
                    <a:pt x="236" y="34"/>
                    <a:pt x="226" y="82"/>
                  </a:cubicBezTo>
                  <a:cubicBezTo>
                    <a:pt x="7" y="1175"/>
                    <a:pt x="0" y="2176"/>
                    <a:pt x="206" y="3428"/>
                  </a:cubicBezTo>
                  <a:cubicBezTo>
                    <a:pt x="213" y="3464"/>
                    <a:pt x="239" y="3495"/>
                    <a:pt x="274" y="3507"/>
                  </a:cubicBezTo>
                  <a:cubicBezTo>
                    <a:pt x="286" y="3510"/>
                    <a:pt x="297" y="3512"/>
                    <a:pt x="308" y="3512"/>
                  </a:cubicBezTo>
                  <a:cubicBezTo>
                    <a:pt x="312" y="3512"/>
                    <a:pt x="317" y="3512"/>
                    <a:pt x="321" y="3511"/>
                  </a:cubicBezTo>
                  <a:cubicBezTo>
                    <a:pt x="376" y="3502"/>
                    <a:pt x="414" y="3450"/>
                    <a:pt x="405" y="3394"/>
                  </a:cubicBezTo>
                  <a:cubicBezTo>
                    <a:pt x="201" y="2151"/>
                    <a:pt x="206" y="1204"/>
                    <a:pt x="423" y="121"/>
                  </a:cubicBezTo>
                  <a:cubicBezTo>
                    <a:pt x="434" y="67"/>
                    <a:pt x="399" y="13"/>
                    <a:pt x="344" y="3"/>
                  </a:cubicBezTo>
                  <a:cubicBezTo>
                    <a:pt x="337" y="2"/>
                    <a:pt x="330" y="1"/>
                    <a:pt x="323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7" name="Google Shape;1897;p11"/>
            <p:cNvSpPr/>
            <p:nvPr/>
          </p:nvSpPr>
          <p:spPr>
            <a:xfrm>
              <a:off x="1465407" y="4086348"/>
              <a:ext cx="38523" cy="254655"/>
            </a:xfrm>
            <a:custGeom>
              <a:avLst/>
              <a:gdLst/>
              <a:ahLst/>
              <a:cxnLst/>
              <a:rect l="l" t="t" r="r" b="b"/>
              <a:pathLst>
                <a:path w="564" h="3657" extrusionOk="0">
                  <a:moveTo>
                    <a:pt x="117" y="0"/>
                  </a:moveTo>
                  <a:cubicBezTo>
                    <a:pt x="108" y="0"/>
                    <a:pt x="99" y="2"/>
                    <a:pt x="90" y="4"/>
                  </a:cubicBezTo>
                  <a:cubicBezTo>
                    <a:pt x="34" y="22"/>
                    <a:pt x="5" y="77"/>
                    <a:pt x="20" y="131"/>
                  </a:cubicBezTo>
                  <a:cubicBezTo>
                    <a:pt x="358" y="1298"/>
                    <a:pt x="355" y="2219"/>
                    <a:pt x="15" y="3531"/>
                  </a:cubicBezTo>
                  <a:cubicBezTo>
                    <a:pt x="1" y="3582"/>
                    <a:pt x="30" y="3636"/>
                    <a:pt x="78" y="3652"/>
                  </a:cubicBezTo>
                  <a:cubicBezTo>
                    <a:pt x="81" y="3654"/>
                    <a:pt x="84" y="3654"/>
                    <a:pt x="90" y="3654"/>
                  </a:cubicBezTo>
                  <a:cubicBezTo>
                    <a:pt x="98" y="3656"/>
                    <a:pt x="106" y="3657"/>
                    <a:pt x="114" y="3657"/>
                  </a:cubicBezTo>
                  <a:cubicBezTo>
                    <a:pt x="158" y="3657"/>
                    <a:pt x="200" y="3627"/>
                    <a:pt x="212" y="3581"/>
                  </a:cubicBezTo>
                  <a:cubicBezTo>
                    <a:pt x="562" y="2231"/>
                    <a:pt x="563" y="1279"/>
                    <a:pt x="215" y="74"/>
                  </a:cubicBezTo>
                  <a:cubicBezTo>
                    <a:pt x="202" y="28"/>
                    <a:pt x="161" y="0"/>
                    <a:pt x="117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8" name="Google Shape;1898;p11"/>
            <p:cNvSpPr/>
            <p:nvPr/>
          </p:nvSpPr>
          <p:spPr>
            <a:xfrm>
              <a:off x="1525584" y="4151949"/>
              <a:ext cx="188856" cy="237873"/>
            </a:xfrm>
            <a:custGeom>
              <a:avLst/>
              <a:gdLst/>
              <a:ahLst/>
              <a:cxnLst/>
              <a:rect l="l" t="t" r="r" b="b"/>
              <a:pathLst>
                <a:path w="2765" h="3416" extrusionOk="0">
                  <a:moveTo>
                    <a:pt x="2242" y="0"/>
                  </a:moveTo>
                  <a:cubicBezTo>
                    <a:pt x="2235" y="0"/>
                    <a:pt x="2227" y="0"/>
                    <a:pt x="2220" y="1"/>
                  </a:cubicBezTo>
                  <a:cubicBezTo>
                    <a:pt x="2026" y="7"/>
                    <a:pt x="1847" y="90"/>
                    <a:pt x="1680" y="189"/>
                  </a:cubicBezTo>
                  <a:cubicBezTo>
                    <a:pt x="813" y="693"/>
                    <a:pt x="165" y="1900"/>
                    <a:pt x="35" y="2894"/>
                  </a:cubicBezTo>
                  <a:cubicBezTo>
                    <a:pt x="0" y="3173"/>
                    <a:pt x="138" y="3416"/>
                    <a:pt x="373" y="3416"/>
                  </a:cubicBezTo>
                  <a:cubicBezTo>
                    <a:pt x="394" y="3416"/>
                    <a:pt x="416" y="3414"/>
                    <a:pt x="439" y="3410"/>
                  </a:cubicBezTo>
                  <a:cubicBezTo>
                    <a:pt x="803" y="3344"/>
                    <a:pt x="1638" y="2862"/>
                    <a:pt x="2064" y="2366"/>
                  </a:cubicBezTo>
                  <a:cubicBezTo>
                    <a:pt x="2488" y="1872"/>
                    <a:pt x="2753" y="1232"/>
                    <a:pt x="2762" y="581"/>
                  </a:cubicBezTo>
                  <a:cubicBezTo>
                    <a:pt x="2765" y="467"/>
                    <a:pt x="2758" y="352"/>
                    <a:pt x="2707" y="253"/>
                  </a:cubicBezTo>
                  <a:cubicBezTo>
                    <a:pt x="2622" y="88"/>
                    <a:pt x="2428" y="0"/>
                    <a:pt x="2242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9" name="Google Shape;1899;p11"/>
            <p:cNvSpPr/>
            <p:nvPr/>
          </p:nvSpPr>
          <p:spPr>
            <a:xfrm>
              <a:off x="1552223" y="4181754"/>
              <a:ext cx="153886" cy="196301"/>
            </a:xfrm>
            <a:custGeom>
              <a:avLst/>
              <a:gdLst/>
              <a:ahLst/>
              <a:cxnLst/>
              <a:rect l="l" t="t" r="r" b="b"/>
              <a:pathLst>
                <a:path w="2253" h="2819" extrusionOk="0">
                  <a:moveTo>
                    <a:pt x="2141" y="0"/>
                  </a:moveTo>
                  <a:cubicBezTo>
                    <a:pt x="2103" y="0"/>
                    <a:pt x="2067" y="21"/>
                    <a:pt x="2048" y="55"/>
                  </a:cubicBezTo>
                  <a:cubicBezTo>
                    <a:pt x="1553" y="1042"/>
                    <a:pt x="971" y="1792"/>
                    <a:pt x="44" y="2645"/>
                  </a:cubicBezTo>
                  <a:cubicBezTo>
                    <a:pt x="5" y="2683"/>
                    <a:pt x="1" y="2747"/>
                    <a:pt x="39" y="2786"/>
                  </a:cubicBezTo>
                  <a:cubicBezTo>
                    <a:pt x="52" y="2799"/>
                    <a:pt x="66" y="2808"/>
                    <a:pt x="81" y="2814"/>
                  </a:cubicBezTo>
                  <a:cubicBezTo>
                    <a:pt x="91" y="2817"/>
                    <a:pt x="101" y="2818"/>
                    <a:pt x="111" y="2818"/>
                  </a:cubicBezTo>
                  <a:cubicBezTo>
                    <a:pt x="137" y="2818"/>
                    <a:pt x="162" y="2809"/>
                    <a:pt x="181" y="2791"/>
                  </a:cubicBezTo>
                  <a:cubicBezTo>
                    <a:pt x="1114" y="1932"/>
                    <a:pt x="1728" y="1139"/>
                    <a:pt x="2229" y="146"/>
                  </a:cubicBezTo>
                  <a:cubicBezTo>
                    <a:pt x="2252" y="96"/>
                    <a:pt x="2232" y="36"/>
                    <a:pt x="2184" y="10"/>
                  </a:cubicBezTo>
                  <a:cubicBezTo>
                    <a:pt x="2170" y="3"/>
                    <a:pt x="2155" y="0"/>
                    <a:pt x="21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0" name="Google Shape;1900;p11"/>
            <p:cNvSpPr/>
            <p:nvPr/>
          </p:nvSpPr>
          <p:spPr>
            <a:xfrm>
              <a:off x="1537196" y="4162673"/>
              <a:ext cx="160852" cy="203822"/>
            </a:xfrm>
            <a:custGeom>
              <a:avLst/>
              <a:gdLst/>
              <a:ahLst/>
              <a:cxnLst/>
              <a:rect l="l" t="t" r="r" b="b"/>
              <a:pathLst>
                <a:path w="2355" h="2927" extrusionOk="0">
                  <a:moveTo>
                    <a:pt x="2239" y="1"/>
                  </a:moveTo>
                  <a:cubicBezTo>
                    <a:pt x="2219" y="1"/>
                    <a:pt x="2199" y="7"/>
                    <a:pt x="2181" y="20"/>
                  </a:cubicBezTo>
                  <a:cubicBezTo>
                    <a:pt x="1165" y="755"/>
                    <a:pt x="578" y="1502"/>
                    <a:pt x="22" y="2783"/>
                  </a:cubicBezTo>
                  <a:cubicBezTo>
                    <a:pt x="1" y="2834"/>
                    <a:pt x="24" y="2894"/>
                    <a:pt x="75" y="2916"/>
                  </a:cubicBezTo>
                  <a:cubicBezTo>
                    <a:pt x="76" y="2919"/>
                    <a:pt x="81" y="2920"/>
                    <a:pt x="82" y="2920"/>
                  </a:cubicBezTo>
                  <a:cubicBezTo>
                    <a:pt x="94" y="2924"/>
                    <a:pt x="105" y="2926"/>
                    <a:pt x="116" y="2926"/>
                  </a:cubicBezTo>
                  <a:cubicBezTo>
                    <a:pt x="156" y="2926"/>
                    <a:pt x="192" y="2903"/>
                    <a:pt x="206" y="2864"/>
                  </a:cubicBezTo>
                  <a:cubicBezTo>
                    <a:pt x="747" y="1619"/>
                    <a:pt x="1314" y="893"/>
                    <a:pt x="2299" y="182"/>
                  </a:cubicBezTo>
                  <a:cubicBezTo>
                    <a:pt x="2343" y="150"/>
                    <a:pt x="2354" y="87"/>
                    <a:pt x="2321" y="42"/>
                  </a:cubicBezTo>
                  <a:cubicBezTo>
                    <a:pt x="2301" y="16"/>
                    <a:pt x="2271" y="1"/>
                    <a:pt x="2239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1" name="Google Shape;1901;p11"/>
            <p:cNvSpPr/>
            <p:nvPr/>
          </p:nvSpPr>
          <p:spPr>
            <a:xfrm>
              <a:off x="1420735" y="4255920"/>
              <a:ext cx="201561" cy="154659"/>
            </a:xfrm>
            <a:custGeom>
              <a:avLst/>
              <a:gdLst/>
              <a:ahLst/>
              <a:cxnLst/>
              <a:rect l="l" t="t" r="r" b="b"/>
              <a:pathLst>
                <a:path w="2951" h="2221" extrusionOk="0">
                  <a:moveTo>
                    <a:pt x="1559" y="0"/>
                  </a:moveTo>
                  <a:cubicBezTo>
                    <a:pt x="1426" y="0"/>
                    <a:pt x="1313" y="58"/>
                    <a:pt x="1210" y="160"/>
                  </a:cubicBezTo>
                  <a:cubicBezTo>
                    <a:pt x="978" y="394"/>
                    <a:pt x="1016" y="815"/>
                    <a:pt x="1016" y="815"/>
                  </a:cubicBezTo>
                  <a:cubicBezTo>
                    <a:pt x="1016" y="815"/>
                    <a:pt x="914" y="430"/>
                    <a:pt x="796" y="299"/>
                  </a:cubicBezTo>
                  <a:cubicBezTo>
                    <a:pt x="718" y="211"/>
                    <a:pt x="608" y="156"/>
                    <a:pt x="494" y="156"/>
                  </a:cubicBezTo>
                  <a:cubicBezTo>
                    <a:pt x="438" y="156"/>
                    <a:pt x="381" y="169"/>
                    <a:pt x="327" y="198"/>
                  </a:cubicBezTo>
                  <a:cubicBezTo>
                    <a:pt x="88" y="328"/>
                    <a:pt x="0" y="528"/>
                    <a:pt x="67" y="815"/>
                  </a:cubicBezTo>
                  <a:cubicBezTo>
                    <a:pt x="174" y="1264"/>
                    <a:pt x="525" y="1791"/>
                    <a:pt x="678" y="1925"/>
                  </a:cubicBezTo>
                  <a:cubicBezTo>
                    <a:pt x="898" y="2119"/>
                    <a:pt x="1084" y="2221"/>
                    <a:pt x="1318" y="2221"/>
                  </a:cubicBezTo>
                  <a:cubicBezTo>
                    <a:pt x="1424" y="2221"/>
                    <a:pt x="1539" y="2200"/>
                    <a:pt x="1672" y="2157"/>
                  </a:cubicBezTo>
                  <a:cubicBezTo>
                    <a:pt x="1872" y="2093"/>
                    <a:pt x="2173" y="1938"/>
                    <a:pt x="2488" y="1750"/>
                  </a:cubicBezTo>
                  <a:cubicBezTo>
                    <a:pt x="2844" y="1539"/>
                    <a:pt x="2950" y="1299"/>
                    <a:pt x="2848" y="1092"/>
                  </a:cubicBezTo>
                  <a:cubicBezTo>
                    <a:pt x="2770" y="934"/>
                    <a:pt x="2606" y="855"/>
                    <a:pt x="2435" y="855"/>
                  </a:cubicBezTo>
                  <a:cubicBezTo>
                    <a:pt x="2409" y="855"/>
                    <a:pt x="2383" y="856"/>
                    <a:pt x="2357" y="860"/>
                  </a:cubicBezTo>
                  <a:cubicBezTo>
                    <a:pt x="2106" y="895"/>
                    <a:pt x="1898" y="1118"/>
                    <a:pt x="1898" y="1118"/>
                  </a:cubicBezTo>
                  <a:cubicBezTo>
                    <a:pt x="1898" y="1118"/>
                    <a:pt x="2047" y="926"/>
                    <a:pt x="2108" y="655"/>
                  </a:cubicBezTo>
                  <a:cubicBezTo>
                    <a:pt x="2203" y="246"/>
                    <a:pt x="1924" y="96"/>
                    <a:pt x="1738" y="32"/>
                  </a:cubicBezTo>
                  <a:cubicBezTo>
                    <a:pt x="1674" y="11"/>
                    <a:pt x="1615" y="0"/>
                    <a:pt x="155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2" name="Google Shape;1902;p11"/>
            <p:cNvSpPr/>
            <p:nvPr/>
          </p:nvSpPr>
          <p:spPr>
            <a:xfrm>
              <a:off x="1296693" y="4422777"/>
              <a:ext cx="165087" cy="250477"/>
            </a:xfrm>
            <a:custGeom>
              <a:avLst/>
              <a:gdLst/>
              <a:ahLst/>
              <a:cxnLst/>
              <a:rect l="l" t="t" r="r" b="b"/>
              <a:pathLst>
                <a:path w="2417" h="3597" extrusionOk="0">
                  <a:moveTo>
                    <a:pt x="1" y="0"/>
                  </a:moveTo>
                  <a:lnTo>
                    <a:pt x="1" y="0"/>
                  </a:lnTo>
                  <a:cubicBezTo>
                    <a:pt x="260" y="1465"/>
                    <a:pt x="1161" y="2803"/>
                    <a:pt x="2417" y="3597"/>
                  </a:cubicBezTo>
                  <a:cubicBezTo>
                    <a:pt x="1873" y="2249"/>
                    <a:pt x="1044" y="101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3" name="Google Shape;1903;p11"/>
            <p:cNvSpPr/>
            <p:nvPr/>
          </p:nvSpPr>
          <p:spPr>
            <a:xfrm rot="350661">
              <a:off x="1464139" y="4451163"/>
              <a:ext cx="105937" cy="193104"/>
            </a:xfrm>
            <a:custGeom>
              <a:avLst/>
              <a:gdLst/>
              <a:ahLst/>
              <a:cxnLst/>
              <a:rect l="l" t="t" r="r" b="b"/>
              <a:pathLst>
                <a:path w="1551" h="2773" extrusionOk="0">
                  <a:moveTo>
                    <a:pt x="1410" y="1"/>
                  </a:moveTo>
                  <a:lnTo>
                    <a:pt x="1410" y="1"/>
                  </a:lnTo>
                  <a:cubicBezTo>
                    <a:pt x="996" y="827"/>
                    <a:pt x="584" y="1650"/>
                    <a:pt x="171" y="2475"/>
                  </a:cubicBezTo>
                  <a:lnTo>
                    <a:pt x="113" y="2634"/>
                  </a:lnTo>
                  <a:lnTo>
                    <a:pt x="27" y="2364"/>
                  </a:lnTo>
                  <a:cubicBezTo>
                    <a:pt x="18" y="2359"/>
                    <a:pt x="11" y="2353"/>
                    <a:pt x="1" y="2347"/>
                  </a:cubicBezTo>
                  <a:lnTo>
                    <a:pt x="1" y="2347"/>
                  </a:lnTo>
                  <a:cubicBezTo>
                    <a:pt x="40" y="2442"/>
                    <a:pt x="78" y="2539"/>
                    <a:pt x="113" y="2636"/>
                  </a:cubicBezTo>
                  <a:lnTo>
                    <a:pt x="64" y="2773"/>
                  </a:lnTo>
                  <a:cubicBezTo>
                    <a:pt x="492" y="2434"/>
                    <a:pt x="890" y="2048"/>
                    <a:pt x="1158" y="1575"/>
                  </a:cubicBezTo>
                  <a:cubicBezTo>
                    <a:pt x="1426" y="1099"/>
                    <a:pt x="1550" y="528"/>
                    <a:pt x="141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4" name="Google Shape;1904;p11"/>
            <p:cNvSpPr/>
            <p:nvPr/>
          </p:nvSpPr>
          <p:spPr>
            <a:xfrm>
              <a:off x="1545386" y="4171075"/>
              <a:ext cx="21242" cy="37185"/>
            </a:xfrm>
            <a:custGeom>
              <a:avLst/>
              <a:gdLst/>
              <a:ahLst/>
              <a:cxnLst/>
              <a:rect l="l" t="t" r="r" b="b"/>
              <a:pathLst>
                <a:path w="311" h="534" extrusionOk="0">
                  <a:moveTo>
                    <a:pt x="196" y="1"/>
                  </a:moveTo>
                  <a:cubicBezTo>
                    <a:pt x="166" y="1"/>
                    <a:pt x="136" y="15"/>
                    <a:pt x="114" y="47"/>
                  </a:cubicBezTo>
                  <a:cubicBezTo>
                    <a:pt x="66" y="116"/>
                    <a:pt x="41" y="206"/>
                    <a:pt x="22" y="286"/>
                  </a:cubicBezTo>
                  <a:cubicBezTo>
                    <a:pt x="6" y="366"/>
                    <a:pt x="0" y="441"/>
                    <a:pt x="53" y="508"/>
                  </a:cubicBezTo>
                  <a:cubicBezTo>
                    <a:pt x="65" y="525"/>
                    <a:pt x="80" y="534"/>
                    <a:pt x="97" y="534"/>
                  </a:cubicBezTo>
                  <a:cubicBezTo>
                    <a:pt x="106" y="534"/>
                    <a:pt x="116" y="532"/>
                    <a:pt x="126" y="527"/>
                  </a:cubicBezTo>
                  <a:cubicBezTo>
                    <a:pt x="264" y="464"/>
                    <a:pt x="311" y="232"/>
                    <a:pt x="293" y="94"/>
                  </a:cubicBezTo>
                  <a:cubicBezTo>
                    <a:pt x="287" y="36"/>
                    <a:pt x="242" y="1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5" name="Google Shape;1905;p11"/>
            <p:cNvSpPr/>
            <p:nvPr/>
          </p:nvSpPr>
          <p:spPr>
            <a:xfrm>
              <a:off x="1570842" y="4158162"/>
              <a:ext cx="19466" cy="28411"/>
            </a:xfrm>
            <a:custGeom>
              <a:avLst/>
              <a:gdLst/>
              <a:ahLst/>
              <a:cxnLst/>
              <a:rect l="l" t="t" r="r" b="b"/>
              <a:pathLst>
                <a:path w="285" h="408" extrusionOk="0">
                  <a:moveTo>
                    <a:pt x="196" y="0"/>
                  </a:moveTo>
                  <a:cubicBezTo>
                    <a:pt x="176" y="0"/>
                    <a:pt x="155" y="7"/>
                    <a:pt x="139" y="20"/>
                  </a:cubicBezTo>
                  <a:cubicBezTo>
                    <a:pt x="94" y="59"/>
                    <a:pt x="59" y="103"/>
                    <a:pt x="35" y="158"/>
                  </a:cubicBezTo>
                  <a:cubicBezTo>
                    <a:pt x="22" y="186"/>
                    <a:pt x="12" y="215"/>
                    <a:pt x="6" y="244"/>
                  </a:cubicBezTo>
                  <a:cubicBezTo>
                    <a:pt x="0" y="272"/>
                    <a:pt x="0" y="300"/>
                    <a:pt x="12" y="325"/>
                  </a:cubicBezTo>
                  <a:cubicBezTo>
                    <a:pt x="15" y="336"/>
                    <a:pt x="21" y="345"/>
                    <a:pt x="28" y="352"/>
                  </a:cubicBezTo>
                  <a:cubicBezTo>
                    <a:pt x="35" y="361"/>
                    <a:pt x="39" y="365"/>
                    <a:pt x="38" y="365"/>
                  </a:cubicBezTo>
                  <a:cubicBezTo>
                    <a:pt x="38" y="365"/>
                    <a:pt x="37" y="364"/>
                    <a:pt x="34" y="361"/>
                  </a:cubicBezTo>
                  <a:lnTo>
                    <a:pt x="34" y="361"/>
                  </a:lnTo>
                  <a:cubicBezTo>
                    <a:pt x="51" y="388"/>
                    <a:pt x="81" y="408"/>
                    <a:pt x="113" y="408"/>
                  </a:cubicBezTo>
                  <a:cubicBezTo>
                    <a:pt x="121" y="408"/>
                    <a:pt x="129" y="406"/>
                    <a:pt x="137" y="403"/>
                  </a:cubicBezTo>
                  <a:cubicBezTo>
                    <a:pt x="172" y="390"/>
                    <a:pt x="200" y="381"/>
                    <a:pt x="223" y="352"/>
                  </a:cubicBezTo>
                  <a:cubicBezTo>
                    <a:pt x="245" y="325"/>
                    <a:pt x="260" y="279"/>
                    <a:pt x="268" y="244"/>
                  </a:cubicBezTo>
                  <a:cubicBezTo>
                    <a:pt x="285" y="177"/>
                    <a:pt x="283" y="118"/>
                    <a:pt x="267" y="52"/>
                  </a:cubicBezTo>
                  <a:cubicBezTo>
                    <a:pt x="259" y="17"/>
                    <a:pt x="228" y="0"/>
                    <a:pt x="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6" name="Google Shape;1906;p11"/>
            <p:cNvSpPr/>
            <p:nvPr/>
          </p:nvSpPr>
          <p:spPr>
            <a:xfrm rot="487005" flipH="1">
              <a:off x="1446104" y="4368547"/>
              <a:ext cx="43856" cy="371208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94792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9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207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F4564-F681-4CBD-9748-C8D7E6EFF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787B88-D544-454E-BC43-5BD89AC5A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DD1B67-7F03-4C75-A504-1E3447A0EF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9CD265-6DF4-41D8-A8CE-805731CC39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54E911-D35E-43C0-89B7-5C0455340F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26E3E9-2CDC-4A41-88CA-269320FC8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19298-BE62-4F76-890A-CD0D74B02C2E}" type="datetimeFigureOut">
              <a:rPr lang="en-SG" smtClean="0"/>
              <a:t>18/10/2025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D6CE04-6110-4C95-9CD6-D43623E2F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0121D2-6A62-41D8-A752-097138BC9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774DD-374C-48B5-A49F-A9E1BE5B8A7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307347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" name="Google Shape;1909;p13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0" name="Google Shape;1910;p13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1" name="Google Shape;1911;p13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12" name="Google Shape;1912;p13"/>
          <p:cNvGrpSpPr/>
          <p:nvPr/>
        </p:nvGrpSpPr>
        <p:grpSpPr>
          <a:xfrm>
            <a:off x="137451" y="6118346"/>
            <a:ext cx="11970264" cy="661941"/>
            <a:chOff x="103088" y="4588759"/>
            <a:chExt cx="8977698" cy="496456"/>
          </a:xfrm>
        </p:grpSpPr>
        <p:sp>
          <p:nvSpPr>
            <p:cNvPr id="1913" name="Google Shape;1913;p13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914" name="Google Shape;1914;p13"/>
            <p:cNvGrpSpPr/>
            <p:nvPr/>
          </p:nvGrpSpPr>
          <p:grpSpPr>
            <a:xfrm>
              <a:off x="103087" y="4641588"/>
              <a:ext cx="142923" cy="130526"/>
              <a:chOff x="178100" y="3904645"/>
              <a:chExt cx="142923" cy="130526"/>
            </a:xfrm>
          </p:grpSpPr>
          <p:sp>
            <p:nvSpPr>
              <p:cNvPr id="1915" name="Google Shape;1915;p1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6" name="Google Shape;1916;p1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7" name="Google Shape;1917;p1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18" name="Google Shape;1918;p13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1919" name="Google Shape;1919;p13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20" name="Google Shape;1920;p13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21" name="Google Shape;1921;p13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1922" name="Google Shape;1922;p1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23" name="Google Shape;1923;p1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24" name="Google Shape;1924;p1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925" name="Google Shape;1925;p13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926" name="Google Shape;1926;p13"/>
            <p:cNvGrpSpPr/>
            <p:nvPr/>
          </p:nvGrpSpPr>
          <p:grpSpPr>
            <a:xfrm>
              <a:off x="834763" y="4933213"/>
              <a:ext cx="142923" cy="130526"/>
              <a:chOff x="178100" y="3904645"/>
              <a:chExt cx="142923" cy="130526"/>
            </a:xfrm>
          </p:grpSpPr>
          <p:sp>
            <p:nvSpPr>
              <p:cNvPr id="1927" name="Google Shape;1927;p1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28" name="Google Shape;1928;p1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29" name="Google Shape;1929;p1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30" name="Google Shape;1930;p13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1931" name="Google Shape;1931;p1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2" name="Google Shape;1932;p1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3" name="Google Shape;1933;p1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934" name="Google Shape;1934;p13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935" name="Google Shape;1935;p13"/>
            <p:cNvGrpSpPr/>
            <p:nvPr/>
          </p:nvGrpSpPr>
          <p:grpSpPr>
            <a:xfrm>
              <a:off x="1088463" y="4638600"/>
              <a:ext cx="142923" cy="130526"/>
              <a:chOff x="178100" y="3904645"/>
              <a:chExt cx="142923" cy="130526"/>
            </a:xfrm>
          </p:grpSpPr>
          <p:sp>
            <p:nvSpPr>
              <p:cNvPr id="1936" name="Google Shape;1936;p1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7" name="Google Shape;1937;p1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8" name="Google Shape;1938;p1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39" name="Google Shape;1939;p13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1940" name="Google Shape;1940;p1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1" name="Google Shape;1941;p1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42" name="Google Shape;1942;p13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1943" name="Google Shape;1943;p1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4" name="Google Shape;1944;p1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5" name="Google Shape;1945;p1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46" name="Google Shape;1946;p13"/>
            <p:cNvGrpSpPr/>
            <p:nvPr/>
          </p:nvGrpSpPr>
          <p:grpSpPr>
            <a:xfrm>
              <a:off x="2621688" y="4908138"/>
              <a:ext cx="142923" cy="130526"/>
              <a:chOff x="178100" y="3904645"/>
              <a:chExt cx="142923" cy="130526"/>
            </a:xfrm>
          </p:grpSpPr>
          <p:sp>
            <p:nvSpPr>
              <p:cNvPr id="1947" name="Google Shape;1947;p1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8" name="Google Shape;1948;p1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9" name="Google Shape;1949;p1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50" name="Google Shape;1950;p13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1951" name="Google Shape;1951;p1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2" name="Google Shape;1952;p1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953" name="Google Shape;1953;p13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954" name="Google Shape;1954;p13"/>
            <p:cNvGrpSpPr/>
            <p:nvPr/>
          </p:nvGrpSpPr>
          <p:grpSpPr>
            <a:xfrm>
              <a:off x="1927025" y="4603875"/>
              <a:ext cx="142923" cy="130526"/>
              <a:chOff x="178100" y="3904645"/>
              <a:chExt cx="142923" cy="130526"/>
            </a:xfrm>
          </p:grpSpPr>
          <p:sp>
            <p:nvSpPr>
              <p:cNvPr id="1955" name="Google Shape;1955;p1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6" name="Google Shape;1956;p1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7" name="Google Shape;1957;p1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58" name="Google Shape;1958;p13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1959" name="Google Shape;1959;p1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0" name="Google Shape;1960;p1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61" name="Google Shape;1961;p13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1962" name="Google Shape;1962;p1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3" name="Google Shape;1963;p1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4" name="Google Shape;1964;p1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65" name="Google Shape;1965;p13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1966" name="Google Shape;1966;p1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7" name="Google Shape;1967;p1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68" name="Google Shape;1968;p13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1969" name="Google Shape;1969;p1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0" name="Google Shape;1970;p1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1" name="Google Shape;1971;p1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972" name="Google Shape;1972;p13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973" name="Google Shape;1973;p13"/>
            <p:cNvGrpSpPr/>
            <p:nvPr/>
          </p:nvGrpSpPr>
          <p:grpSpPr>
            <a:xfrm flipH="1">
              <a:off x="8761575" y="4655463"/>
              <a:ext cx="142923" cy="130526"/>
              <a:chOff x="178100" y="3904645"/>
              <a:chExt cx="142923" cy="130526"/>
            </a:xfrm>
          </p:grpSpPr>
          <p:sp>
            <p:nvSpPr>
              <p:cNvPr id="1974" name="Google Shape;1974;p1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5" name="Google Shape;1975;p1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6" name="Google Shape;1976;p1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77" name="Google Shape;1977;p13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1978" name="Google Shape;1978;p1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9" name="Google Shape;1979;p1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80" name="Google Shape;1980;p13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1981" name="Google Shape;1981;p1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2" name="Google Shape;1982;p1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3" name="Google Shape;1983;p1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984" name="Google Shape;1984;p13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5" name="Google Shape;1985;p13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986" name="Google Shape;1986;p13"/>
            <p:cNvGrpSpPr/>
            <p:nvPr/>
          </p:nvGrpSpPr>
          <p:grpSpPr>
            <a:xfrm flipH="1">
              <a:off x="8078788" y="4799888"/>
              <a:ext cx="142923" cy="130526"/>
              <a:chOff x="178100" y="3904645"/>
              <a:chExt cx="142923" cy="130526"/>
            </a:xfrm>
          </p:grpSpPr>
          <p:sp>
            <p:nvSpPr>
              <p:cNvPr id="1987" name="Google Shape;1987;p1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8" name="Google Shape;1988;p1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9" name="Google Shape;1989;p1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90" name="Google Shape;1990;p13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1991" name="Google Shape;1991;p1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2" name="Google Shape;1992;p1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93" name="Google Shape;1993;p13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1994" name="Google Shape;1994;p1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5" name="Google Shape;1995;p1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6" name="Google Shape;1996;p1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997" name="Google Shape;1997;p13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998" name="Google Shape;1998;p13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1999" name="Google Shape;1999;p1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0" name="Google Shape;2000;p1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001" name="Google Shape;2001;p13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002" name="Google Shape;2002;p13"/>
            <p:cNvGrpSpPr/>
            <p:nvPr/>
          </p:nvGrpSpPr>
          <p:grpSpPr>
            <a:xfrm flipH="1">
              <a:off x="7047313" y="4735613"/>
              <a:ext cx="142923" cy="130526"/>
              <a:chOff x="178100" y="3904645"/>
              <a:chExt cx="142923" cy="130526"/>
            </a:xfrm>
          </p:grpSpPr>
          <p:sp>
            <p:nvSpPr>
              <p:cNvPr id="2003" name="Google Shape;2003;p1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4" name="Google Shape;2004;p1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5" name="Google Shape;2005;p1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06" name="Google Shape;2006;p13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2007" name="Google Shape;2007;p1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8" name="Google Shape;2008;p1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09" name="Google Shape;2009;p13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2010" name="Google Shape;2010;p1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1" name="Google Shape;2011;p1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2" name="Google Shape;2012;p1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013" name="Google Shape;2013;p13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014" name="Google Shape;2014;p13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2015" name="Google Shape;2015;p1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6" name="Google Shape;2016;p1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7" name="Google Shape;2017;p1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18" name="Google Shape;2018;p13"/>
            <p:cNvGrpSpPr/>
            <p:nvPr/>
          </p:nvGrpSpPr>
          <p:grpSpPr>
            <a:xfrm flipH="1">
              <a:off x="3504875" y="4870688"/>
              <a:ext cx="142923" cy="130526"/>
              <a:chOff x="178100" y="3904645"/>
              <a:chExt cx="142923" cy="130526"/>
            </a:xfrm>
          </p:grpSpPr>
          <p:sp>
            <p:nvSpPr>
              <p:cNvPr id="2019" name="Google Shape;2019;p1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0" name="Google Shape;2020;p1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1" name="Google Shape;2021;p1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22" name="Google Shape;2022;p13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2023" name="Google Shape;2023;p1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4" name="Google Shape;2024;p1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25" name="Google Shape;2025;p13"/>
            <p:cNvGrpSpPr/>
            <p:nvPr/>
          </p:nvGrpSpPr>
          <p:grpSpPr>
            <a:xfrm flipH="1">
              <a:off x="3950663" y="4855325"/>
              <a:ext cx="142923" cy="130526"/>
              <a:chOff x="178100" y="3904645"/>
              <a:chExt cx="142923" cy="130526"/>
            </a:xfrm>
          </p:grpSpPr>
          <p:sp>
            <p:nvSpPr>
              <p:cNvPr id="2026" name="Google Shape;2026;p1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7" name="Google Shape;2027;p1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8" name="Google Shape;2028;p1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29" name="Google Shape;2029;p13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2030" name="Google Shape;2030;p1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1" name="Google Shape;2031;p1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32" name="Google Shape;2032;p13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2033" name="Google Shape;2033;p1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4" name="Google Shape;2034;p1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5" name="Google Shape;2035;p1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36" name="Google Shape;2036;p13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2037" name="Google Shape;2037;p1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8" name="Google Shape;2038;p1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39" name="Google Shape;2039;p13"/>
            <p:cNvGrpSpPr/>
            <p:nvPr/>
          </p:nvGrpSpPr>
          <p:grpSpPr>
            <a:xfrm>
              <a:off x="2916488" y="4589988"/>
              <a:ext cx="142923" cy="130526"/>
              <a:chOff x="178100" y="3904645"/>
              <a:chExt cx="142923" cy="130526"/>
            </a:xfrm>
          </p:grpSpPr>
          <p:sp>
            <p:nvSpPr>
              <p:cNvPr id="2040" name="Google Shape;2040;p1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1" name="Google Shape;2041;p1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2" name="Google Shape;2042;p1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43" name="Google Shape;2043;p13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2044" name="Google Shape;2044;p1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5" name="Google Shape;2045;p1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046" name="Google Shape;2046;p13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047" name="Google Shape;2047;p13"/>
            <p:cNvGrpSpPr/>
            <p:nvPr/>
          </p:nvGrpSpPr>
          <p:grpSpPr>
            <a:xfrm>
              <a:off x="4632438" y="4603875"/>
              <a:ext cx="142923" cy="130526"/>
              <a:chOff x="178100" y="3904645"/>
              <a:chExt cx="142923" cy="130526"/>
            </a:xfrm>
          </p:grpSpPr>
          <p:sp>
            <p:nvSpPr>
              <p:cNvPr id="2048" name="Google Shape;2048;p1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9" name="Google Shape;2049;p1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0" name="Google Shape;2050;p1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51" name="Google Shape;2051;p13"/>
            <p:cNvGrpSpPr/>
            <p:nvPr/>
          </p:nvGrpSpPr>
          <p:grpSpPr>
            <a:xfrm>
              <a:off x="6178388" y="4603875"/>
              <a:ext cx="142923" cy="130526"/>
              <a:chOff x="178100" y="3904645"/>
              <a:chExt cx="142923" cy="130526"/>
            </a:xfrm>
          </p:grpSpPr>
          <p:sp>
            <p:nvSpPr>
              <p:cNvPr id="2052" name="Google Shape;2052;p1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3" name="Google Shape;2053;p1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4" name="Google Shape;2054;p1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55" name="Google Shape;2055;p13"/>
            <p:cNvGrpSpPr/>
            <p:nvPr/>
          </p:nvGrpSpPr>
          <p:grpSpPr>
            <a:xfrm>
              <a:off x="5250150" y="4638600"/>
              <a:ext cx="142923" cy="130526"/>
              <a:chOff x="178100" y="3904645"/>
              <a:chExt cx="142923" cy="130526"/>
            </a:xfrm>
          </p:grpSpPr>
          <p:sp>
            <p:nvSpPr>
              <p:cNvPr id="2056" name="Google Shape;2056;p1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7" name="Google Shape;2057;p1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8" name="Google Shape;2058;p1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59" name="Google Shape;2059;p13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2060" name="Google Shape;2060;p1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1" name="Google Shape;2061;p1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62" name="Google Shape;2062;p13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2063" name="Google Shape;2063;p1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4" name="Google Shape;2064;p1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065" name="Google Shape;2065;p13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6" name="Google Shape;2066;p13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67" name="Google Shape;2067;p13"/>
          <p:cNvSpPr txBox="1">
            <a:spLocks noGrp="1"/>
          </p:cNvSpPr>
          <p:nvPr>
            <p:ph type="subTitle" idx="1"/>
          </p:nvPr>
        </p:nvSpPr>
        <p:spPr>
          <a:xfrm>
            <a:off x="960035" y="2071567"/>
            <a:ext cx="4834400" cy="30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8" name="Google Shape;2068;p13"/>
          <p:cNvSpPr txBox="1">
            <a:spLocks noGrp="1"/>
          </p:cNvSpPr>
          <p:nvPr>
            <p:ph type="subTitle" idx="2"/>
          </p:nvPr>
        </p:nvSpPr>
        <p:spPr>
          <a:xfrm>
            <a:off x="6397604" y="2071567"/>
            <a:ext cx="4834400" cy="30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9" name="Google Shape;2069;p13"/>
          <p:cNvSpPr txBox="1">
            <a:spLocks noGrp="1"/>
          </p:cNvSpPr>
          <p:nvPr>
            <p:ph type="title"/>
          </p:nvPr>
        </p:nvSpPr>
        <p:spPr>
          <a:xfrm>
            <a:off x="960000" y="487680"/>
            <a:ext cx="102720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616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2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Google Shape;2071;p14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2" name="Google Shape;2072;p14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3" name="Google Shape;2073;p14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74" name="Google Shape;2074;p14"/>
          <p:cNvGrpSpPr/>
          <p:nvPr/>
        </p:nvGrpSpPr>
        <p:grpSpPr>
          <a:xfrm>
            <a:off x="137451" y="6118346"/>
            <a:ext cx="11970264" cy="661941"/>
            <a:chOff x="103088" y="4588759"/>
            <a:chExt cx="8977698" cy="496456"/>
          </a:xfrm>
        </p:grpSpPr>
        <p:sp>
          <p:nvSpPr>
            <p:cNvPr id="2075" name="Google Shape;2075;p14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076" name="Google Shape;2076;p14"/>
            <p:cNvGrpSpPr/>
            <p:nvPr/>
          </p:nvGrpSpPr>
          <p:grpSpPr>
            <a:xfrm>
              <a:off x="103087" y="4641588"/>
              <a:ext cx="142923" cy="130526"/>
              <a:chOff x="178100" y="3904645"/>
              <a:chExt cx="142923" cy="130526"/>
            </a:xfrm>
          </p:grpSpPr>
          <p:sp>
            <p:nvSpPr>
              <p:cNvPr id="2077" name="Google Shape;2077;p1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8" name="Google Shape;2078;p1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9" name="Google Shape;2079;p1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80" name="Google Shape;2080;p14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2081" name="Google Shape;2081;p14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2" name="Google Shape;2082;p14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83" name="Google Shape;2083;p14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2084" name="Google Shape;2084;p1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5" name="Google Shape;2085;p1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6" name="Google Shape;2086;p1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087" name="Google Shape;2087;p14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088" name="Google Shape;2088;p14"/>
            <p:cNvGrpSpPr/>
            <p:nvPr/>
          </p:nvGrpSpPr>
          <p:grpSpPr>
            <a:xfrm>
              <a:off x="834763" y="4933213"/>
              <a:ext cx="142923" cy="130526"/>
              <a:chOff x="178100" y="3904645"/>
              <a:chExt cx="142923" cy="130526"/>
            </a:xfrm>
          </p:grpSpPr>
          <p:sp>
            <p:nvSpPr>
              <p:cNvPr id="2089" name="Google Shape;2089;p1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0" name="Google Shape;2090;p1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1" name="Google Shape;2091;p1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92" name="Google Shape;2092;p14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2093" name="Google Shape;2093;p1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4" name="Google Shape;2094;p1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5" name="Google Shape;2095;p1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096" name="Google Shape;2096;p14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097" name="Google Shape;2097;p14"/>
            <p:cNvGrpSpPr/>
            <p:nvPr/>
          </p:nvGrpSpPr>
          <p:grpSpPr>
            <a:xfrm>
              <a:off x="1088463" y="4638600"/>
              <a:ext cx="142923" cy="130526"/>
              <a:chOff x="178100" y="3904645"/>
              <a:chExt cx="142923" cy="130526"/>
            </a:xfrm>
          </p:grpSpPr>
          <p:sp>
            <p:nvSpPr>
              <p:cNvPr id="2098" name="Google Shape;2098;p1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9" name="Google Shape;2099;p1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0" name="Google Shape;2100;p1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01" name="Google Shape;2101;p14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2102" name="Google Shape;2102;p1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3" name="Google Shape;2103;p1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04" name="Google Shape;2104;p14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2105" name="Google Shape;2105;p1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6" name="Google Shape;2106;p1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7" name="Google Shape;2107;p1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08" name="Google Shape;2108;p14"/>
            <p:cNvGrpSpPr/>
            <p:nvPr/>
          </p:nvGrpSpPr>
          <p:grpSpPr>
            <a:xfrm>
              <a:off x="2621688" y="4908138"/>
              <a:ext cx="142923" cy="130526"/>
              <a:chOff x="178100" y="3904645"/>
              <a:chExt cx="142923" cy="130526"/>
            </a:xfrm>
          </p:grpSpPr>
          <p:sp>
            <p:nvSpPr>
              <p:cNvPr id="2109" name="Google Shape;2109;p1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10" name="Google Shape;2110;p1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11" name="Google Shape;2111;p1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12" name="Google Shape;2112;p14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2113" name="Google Shape;2113;p1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14" name="Google Shape;2114;p1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115" name="Google Shape;2115;p14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116" name="Google Shape;2116;p14"/>
            <p:cNvGrpSpPr/>
            <p:nvPr/>
          </p:nvGrpSpPr>
          <p:grpSpPr>
            <a:xfrm>
              <a:off x="1927025" y="4603875"/>
              <a:ext cx="142923" cy="130526"/>
              <a:chOff x="178100" y="3904645"/>
              <a:chExt cx="142923" cy="130526"/>
            </a:xfrm>
          </p:grpSpPr>
          <p:sp>
            <p:nvSpPr>
              <p:cNvPr id="2117" name="Google Shape;2117;p1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18" name="Google Shape;2118;p1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19" name="Google Shape;2119;p1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20" name="Google Shape;2120;p14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2121" name="Google Shape;2121;p1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22" name="Google Shape;2122;p1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23" name="Google Shape;2123;p14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2124" name="Google Shape;2124;p1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25" name="Google Shape;2125;p1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26" name="Google Shape;2126;p1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27" name="Google Shape;2127;p14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2128" name="Google Shape;2128;p1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29" name="Google Shape;2129;p1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30" name="Google Shape;2130;p14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2131" name="Google Shape;2131;p1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32" name="Google Shape;2132;p1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33" name="Google Shape;2133;p1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134" name="Google Shape;2134;p14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135" name="Google Shape;2135;p14"/>
            <p:cNvGrpSpPr/>
            <p:nvPr/>
          </p:nvGrpSpPr>
          <p:grpSpPr>
            <a:xfrm flipH="1">
              <a:off x="8761575" y="4655463"/>
              <a:ext cx="142923" cy="130526"/>
              <a:chOff x="178100" y="3904645"/>
              <a:chExt cx="142923" cy="130526"/>
            </a:xfrm>
          </p:grpSpPr>
          <p:sp>
            <p:nvSpPr>
              <p:cNvPr id="2136" name="Google Shape;2136;p1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37" name="Google Shape;2137;p1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38" name="Google Shape;2138;p1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39" name="Google Shape;2139;p14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2140" name="Google Shape;2140;p1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1" name="Google Shape;2141;p1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42" name="Google Shape;2142;p14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2143" name="Google Shape;2143;p1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4" name="Google Shape;2144;p1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5" name="Google Shape;2145;p1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146" name="Google Shape;2146;p14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7" name="Google Shape;2147;p14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148" name="Google Shape;2148;p14"/>
            <p:cNvGrpSpPr/>
            <p:nvPr/>
          </p:nvGrpSpPr>
          <p:grpSpPr>
            <a:xfrm flipH="1">
              <a:off x="8078788" y="4799888"/>
              <a:ext cx="142923" cy="130526"/>
              <a:chOff x="178100" y="3904645"/>
              <a:chExt cx="142923" cy="130526"/>
            </a:xfrm>
          </p:grpSpPr>
          <p:sp>
            <p:nvSpPr>
              <p:cNvPr id="2149" name="Google Shape;2149;p1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0" name="Google Shape;2150;p1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1" name="Google Shape;2151;p1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52" name="Google Shape;2152;p14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2153" name="Google Shape;2153;p1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4" name="Google Shape;2154;p1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55" name="Google Shape;2155;p14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2156" name="Google Shape;2156;p1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7" name="Google Shape;2157;p1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8" name="Google Shape;2158;p1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159" name="Google Shape;2159;p14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160" name="Google Shape;2160;p14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2161" name="Google Shape;2161;p1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2" name="Google Shape;2162;p1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163" name="Google Shape;2163;p14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164" name="Google Shape;2164;p14"/>
            <p:cNvGrpSpPr/>
            <p:nvPr/>
          </p:nvGrpSpPr>
          <p:grpSpPr>
            <a:xfrm flipH="1">
              <a:off x="7047313" y="4735613"/>
              <a:ext cx="142923" cy="130526"/>
              <a:chOff x="178100" y="3904645"/>
              <a:chExt cx="142923" cy="130526"/>
            </a:xfrm>
          </p:grpSpPr>
          <p:sp>
            <p:nvSpPr>
              <p:cNvPr id="2165" name="Google Shape;2165;p1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6" name="Google Shape;2166;p1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7" name="Google Shape;2167;p1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68" name="Google Shape;2168;p14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2169" name="Google Shape;2169;p1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0" name="Google Shape;2170;p1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71" name="Google Shape;2171;p14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2172" name="Google Shape;2172;p1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3" name="Google Shape;2173;p1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4" name="Google Shape;2174;p1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175" name="Google Shape;2175;p14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176" name="Google Shape;2176;p14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2177" name="Google Shape;2177;p1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8" name="Google Shape;2178;p1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9" name="Google Shape;2179;p1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80" name="Google Shape;2180;p14"/>
            <p:cNvGrpSpPr/>
            <p:nvPr/>
          </p:nvGrpSpPr>
          <p:grpSpPr>
            <a:xfrm flipH="1">
              <a:off x="3504875" y="4870688"/>
              <a:ext cx="142923" cy="130526"/>
              <a:chOff x="178100" y="3904645"/>
              <a:chExt cx="142923" cy="130526"/>
            </a:xfrm>
          </p:grpSpPr>
          <p:sp>
            <p:nvSpPr>
              <p:cNvPr id="2181" name="Google Shape;2181;p1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2" name="Google Shape;2182;p1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3" name="Google Shape;2183;p1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84" name="Google Shape;2184;p14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2185" name="Google Shape;2185;p1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6" name="Google Shape;2186;p1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87" name="Google Shape;2187;p14"/>
            <p:cNvGrpSpPr/>
            <p:nvPr/>
          </p:nvGrpSpPr>
          <p:grpSpPr>
            <a:xfrm flipH="1">
              <a:off x="3950663" y="4855325"/>
              <a:ext cx="142923" cy="130526"/>
              <a:chOff x="178100" y="3904645"/>
              <a:chExt cx="142923" cy="130526"/>
            </a:xfrm>
          </p:grpSpPr>
          <p:sp>
            <p:nvSpPr>
              <p:cNvPr id="2188" name="Google Shape;2188;p1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9" name="Google Shape;2189;p1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90" name="Google Shape;2190;p1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91" name="Google Shape;2191;p14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2192" name="Google Shape;2192;p1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93" name="Google Shape;2193;p1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94" name="Google Shape;2194;p14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2195" name="Google Shape;2195;p1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96" name="Google Shape;2196;p1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97" name="Google Shape;2197;p1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98" name="Google Shape;2198;p14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2199" name="Google Shape;2199;p1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00" name="Google Shape;2200;p1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201" name="Google Shape;2201;p14"/>
            <p:cNvGrpSpPr/>
            <p:nvPr/>
          </p:nvGrpSpPr>
          <p:grpSpPr>
            <a:xfrm>
              <a:off x="2916488" y="4589988"/>
              <a:ext cx="142923" cy="130526"/>
              <a:chOff x="178100" y="3904645"/>
              <a:chExt cx="142923" cy="130526"/>
            </a:xfrm>
          </p:grpSpPr>
          <p:sp>
            <p:nvSpPr>
              <p:cNvPr id="2202" name="Google Shape;2202;p1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03" name="Google Shape;2203;p1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04" name="Google Shape;2204;p1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205" name="Google Shape;2205;p14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2206" name="Google Shape;2206;p1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07" name="Google Shape;2207;p1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208" name="Google Shape;2208;p14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209" name="Google Shape;2209;p14"/>
            <p:cNvGrpSpPr/>
            <p:nvPr/>
          </p:nvGrpSpPr>
          <p:grpSpPr>
            <a:xfrm>
              <a:off x="4632438" y="4603875"/>
              <a:ext cx="142923" cy="130526"/>
              <a:chOff x="178100" y="3904645"/>
              <a:chExt cx="142923" cy="130526"/>
            </a:xfrm>
          </p:grpSpPr>
          <p:sp>
            <p:nvSpPr>
              <p:cNvPr id="2210" name="Google Shape;2210;p1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11" name="Google Shape;2211;p1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12" name="Google Shape;2212;p1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213" name="Google Shape;2213;p14"/>
            <p:cNvGrpSpPr/>
            <p:nvPr/>
          </p:nvGrpSpPr>
          <p:grpSpPr>
            <a:xfrm>
              <a:off x="6178388" y="4603875"/>
              <a:ext cx="142923" cy="130526"/>
              <a:chOff x="178100" y="3904645"/>
              <a:chExt cx="142923" cy="130526"/>
            </a:xfrm>
          </p:grpSpPr>
          <p:sp>
            <p:nvSpPr>
              <p:cNvPr id="2214" name="Google Shape;2214;p1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15" name="Google Shape;2215;p1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16" name="Google Shape;2216;p1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217" name="Google Shape;2217;p14"/>
            <p:cNvGrpSpPr/>
            <p:nvPr/>
          </p:nvGrpSpPr>
          <p:grpSpPr>
            <a:xfrm>
              <a:off x="5250150" y="4638600"/>
              <a:ext cx="142923" cy="130526"/>
              <a:chOff x="178100" y="3904645"/>
              <a:chExt cx="142923" cy="130526"/>
            </a:xfrm>
          </p:grpSpPr>
          <p:sp>
            <p:nvSpPr>
              <p:cNvPr id="2218" name="Google Shape;2218;p1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19" name="Google Shape;2219;p1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20" name="Google Shape;2220;p1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221" name="Google Shape;2221;p14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2222" name="Google Shape;2222;p1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23" name="Google Shape;2223;p1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224" name="Google Shape;2224;p14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2225" name="Google Shape;2225;p1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26" name="Google Shape;2226;p1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227" name="Google Shape;2227;p14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8" name="Google Shape;2228;p14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29" name="Google Shape;2229;p14"/>
          <p:cNvSpPr txBox="1">
            <a:spLocks noGrp="1"/>
          </p:cNvSpPr>
          <p:nvPr>
            <p:ph type="title"/>
          </p:nvPr>
        </p:nvSpPr>
        <p:spPr>
          <a:xfrm>
            <a:off x="960000" y="2535000"/>
            <a:ext cx="5120800" cy="15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9333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230" name="Google Shape;2230;p14"/>
          <p:cNvSpPr txBox="1">
            <a:spLocks noGrp="1"/>
          </p:cNvSpPr>
          <p:nvPr>
            <p:ph type="title" idx="2" hasCustomPrompt="1"/>
          </p:nvPr>
        </p:nvSpPr>
        <p:spPr>
          <a:xfrm>
            <a:off x="960000" y="720000"/>
            <a:ext cx="26824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16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231" name="Google Shape;2231;p14"/>
          <p:cNvSpPr txBox="1">
            <a:spLocks noGrp="1"/>
          </p:cNvSpPr>
          <p:nvPr>
            <p:ph type="subTitle" idx="1"/>
          </p:nvPr>
        </p:nvSpPr>
        <p:spPr>
          <a:xfrm>
            <a:off x="960000" y="4383033"/>
            <a:ext cx="5120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2" name="Google Shape;2232;p14"/>
          <p:cNvSpPr/>
          <p:nvPr/>
        </p:nvSpPr>
        <p:spPr>
          <a:xfrm>
            <a:off x="10845030" y="4316078"/>
            <a:ext cx="894156" cy="575713"/>
          </a:xfrm>
          <a:custGeom>
            <a:avLst/>
            <a:gdLst/>
            <a:ahLst/>
            <a:cxnLst/>
            <a:rect l="l" t="t" r="r" b="b"/>
            <a:pathLst>
              <a:path w="7989" h="5117" extrusionOk="0">
                <a:moveTo>
                  <a:pt x="4064" y="1"/>
                </a:moveTo>
                <a:cubicBezTo>
                  <a:pt x="4004" y="1"/>
                  <a:pt x="3945" y="3"/>
                  <a:pt x="3886" y="6"/>
                </a:cubicBezTo>
                <a:cubicBezTo>
                  <a:pt x="3121" y="50"/>
                  <a:pt x="2232" y="309"/>
                  <a:pt x="1759" y="958"/>
                </a:cubicBezTo>
                <a:cubicBezTo>
                  <a:pt x="1448" y="1387"/>
                  <a:pt x="1381" y="1979"/>
                  <a:pt x="1634" y="2434"/>
                </a:cubicBezTo>
                <a:cubicBezTo>
                  <a:pt x="1553" y="2421"/>
                  <a:pt x="1471" y="2414"/>
                  <a:pt x="1390" y="2414"/>
                </a:cubicBezTo>
                <a:cubicBezTo>
                  <a:pt x="673" y="2414"/>
                  <a:pt x="3" y="2914"/>
                  <a:pt x="2" y="3718"/>
                </a:cubicBezTo>
                <a:cubicBezTo>
                  <a:pt x="0" y="4885"/>
                  <a:pt x="1385" y="4936"/>
                  <a:pt x="2284" y="5051"/>
                </a:cubicBezTo>
                <a:cubicBezTo>
                  <a:pt x="2620" y="5094"/>
                  <a:pt x="2959" y="5116"/>
                  <a:pt x="3298" y="5116"/>
                </a:cubicBezTo>
                <a:cubicBezTo>
                  <a:pt x="4209" y="5116"/>
                  <a:pt x="5119" y="4956"/>
                  <a:pt x="5960" y="4602"/>
                </a:cubicBezTo>
                <a:cubicBezTo>
                  <a:pt x="6804" y="4247"/>
                  <a:pt x="7988" y="3697"/>
                  <a:pt x="7541" y="2619"/>
                </a:cubicBezTo>
                <a:cubicBezTo>
                  <a:pt x="7540" y="2606"/>
                  <a:pt x="7534" y="2596"/>
                  <a:pt x="7526" y="2583"/>
                </a:cubicBezTo>
                <a:cubicBezTo>
                  <a:pt x="7521" y="2566"/>
                  <a:pt x="7509" y="2553"/>
                  <a:pt x="7497" y="2545"/>
                </a:cubicBezTo>
                <a:cubicBezTo>
                  <a:pt x="7307" y="2277"/>
                  <a:pt x="6985" y="2175"/>
                  <a:pt x="6649" y="2175"/>
                </a:cubicBezTo>
                <a:cubicBezTo>
                  <a:pt x="6446" y="2175"/>
                  <a:pt x="6239" y="2212"/>
                  <a:pt x="6052" y="2272"/>
                </a:cubicBezTo>
                <a:cubicBezTo>
                  <a:pt x="6256" y="1810"/>
                  <a:pt x="6177" y="1259"/>
                  <a:pt x="5887" y="825"/>
                </a:cubicBezTo>
                <a:cubicBezTo>
                  <a:pt x="5488" y="225"/>
                  <a:pt x="4755" y="1"/>
                  <a:pt x="4064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3" name="Google Shape;2233;p14"/>
          <p:cNvSpPr/>
          <p:nvPr/>
        </p:nvSpPr>
        <p:spPr>
          <a:xfrm>
            <a:off x="8133199" y="239201"/>
            <a:ext cx="1333679" cy="820311"/>
          </a:xfrm>
          <a:custGeom>
            <a:avLst/>
            <a:gdLst/>
            <a:ahLst/>
            <a:cxnLst/>
            <a:rect l="l" t="t" r="r" b="b"/>
            <a:pathLst>
              <a:path w="11916" h="7291" extrusionOk="0">
                <a:moveTo>
                  <a:pt x="6303" y="1"/>
                </a:moveTo>
                <a:cubicBezTo>
                  <a:pt x="6187" y="1"/>
                  <a:pt x="6069" y="8"/>
                  <a:pt x="5950" y="24"/>
                </a:cubicBezTo>
                <a:cubicBezTo>
                  <a:pt x="4322" y="239"/>
                  <a:pt x="3324" y="1831"/>
                  <a:pt x="3679" y="3363"/>
                </a:cubicBezTo>
                <a:cubicBezTo>
                  <a:pt x="3308" y="3204"/>
                  <a:pt x="2893" y="3115"/>
                  <a:pt x="2485" y="3115"/>
                </a:cubicBezTo>
                <a:cubicBezTo>
                  <a:pt x="1812" y="3115"/>
                  <a:pt x="1156" y="3356"/>
                  <a:pt x="732" y="3922"/>
                </a:cubicBezTo>
                <a:cubicBezTo>
                  <a:pt x="1" y="4899"/>
                  <a:pt x="766" y="6006"/>
                  <a:pt x="1655" y="6535"/>
                </a:cubicBezTo>
                <a:cubicBezTo>
                  <a:pt x="2629" y="7114"/>
                  <a:pt x="3800" y="7291"/>
                  <a:pt x="4938" y="7291"/>
                </a:cubicBezTo>
                <a:cubicBezTo>
                  <a:pt x="5263" y="7291"/>
                  <a:pt x="5585" y="7276"/>
                  <a:pt x="5899" y="7253"/>
                </a:cubicBezTo>
                <a:cubicBezTo>
                  <a:pt x="7310" y="7148"/>
                  <a:pt x="9018" y="7035"/>
                  <a:pt x="10236" y="6253"/>
                </a:cubicBezTo>
                <a:cubicBezTo>
                  <a:pt x="11306" y="5566"/>
                  <a:pt x="11915" y="4153"/>
                  <a:pt x="11041" y="3070"/>
                </a:cubicBezTo>
                <a:cubicBezTo>
                  <a:pt x="11033" y="3061"/>
                  <a:pt x="11025" y="3048"/>
                  <a:pt x="11011" y="3035"/>
                </a:cubicBezTo>
                <a:cubicBezTo>
                  <a:pt x="11000" y="3020"/>
                  <a:pt x="10987" y="3010"/>
                  <a:pt x="10974" y="3003"/>
                </a:cubicBezTo>
                <a:cubicBezTo>
                  <a:pt x="10648" y="2716"/>
                  <a:pt x="10185" y="2548"/>
                  <a:pt x="9734" y="2548"/>
                </a:cubicBezTo>
                <a:cubicBezTo>
                  <a:pt x="9479" y="2548"/>
                  <a:pt x="9228" y="2601"/>
                  <a:pt x="9008" y="2717"/>
                </a:cubicBezTo>
                <a:cubicBezTo>
                  <a:pt x="8986" y="1234"/>
                  <a:pt x="7787" y="1"/>
                  <a:pt x="6303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4" name="Google Shape;2234;p14"/>
          <p:cNvSpPr/>
          <p:nvPr/>
        </p:nvSpPr>
        <p:spPr>
          <a:xfrm>
            <a:off x="11645289" y="4119793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5" name="Google Shape;2235;p14"/>
          <p:cNvSpPr/>
          <p:nvPr/>
        </p:nvSpPr>
        <p:spPr>
          <a:xfrm>
            <a:off x="7414705" y="571193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6" name="Google Shape;2236;p14"/>
          <p:cNvSpPr/>
          <p:nvPr/>
        </p:nvSpPr>
        <p:spPr>
          <a:xfrm>
            <a:off x="10619339" y="428993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7" name="Google Shape;2237;p14"/>
          <p:cNvSpPr/>
          <p:nvPr/>
        </p:nvSpPr>
        <p:spPr>
          <a:xfrm>
            <a:off x="405997" y="306978"/>
            <a:ext cx="894156" cy="575713"/>
          </a:xfrm>
          <a:custGeom>
            <a:avLst/>
            <a:gdLst/>
            <a:ahLst/>
            <a:cxnLst/>
            <a:rect l="l" t="t" r="r" b="b"/>
            <a:pathLst>
              <a:path w="7989" h="5117" extrusionOk="0">
                <a:moveTo>
                  <a:pt x="4064" y="1"/>
                </a:moveTo>
                <a:cubicBezTo>
                  <a:pt x="4004" y="1"/>
                  <a:pt x="3945" y="3"/>
                  <a:pt x="3886" y="6"/>
                </a:cubicBezTo>
                <a:cubicBezTo>
                  <a:pt x="3121" y="50"/>
                  <a:pt x="2232" y="309"/>
                  <a:pt x="1759" y="958"/>
                </a:cubicBezTo>
                <a:cubicBezTo>
                  <a:pt x="1448" y="1387"/>
                  <a:pt x="1381" y="1979"/>
                  <a:pt x="1634" y="2434"/>
                </a:cubicBezTo>
                <a:cubicBezTo>
                  <a:pt x="1553" y="2421"/>
                  <a:pt x="1471" y="2414"/>
                  <a:pt x="1390" y="2414"/>
                </a:cubicBezTo>
                <a:cubicBezTo>
                  <a:pt x="673" y="2414"/>
                  <a:pt x="3" y="2914"/>
                  <a:pt x="2" y="3718"/>
                </a:cubicBezTo>
                <a:cubicBezTo>
                  <a:pt x="0" y="4885"/>
                  <a:pt x="1385" y="4936"/>
                  <a:pt x="2284" y="5051"/>
                </a:cubicBezTo>
                <a:cubicBezTo>
                  <a:pt x="2620" y="5094"/>
                  <a:pt x="2959" y="5116"/>
                  <a:pt x="3298" y="5116"/>
                </a:cubicBezTo>
                <a:cubicBezTo>
                  <a:pt x="4209" y="5116"/>
                  <a:pt x="5119" y="4956"/>
                  <a:pt x="5960" y="4602"/>
                </a:cubicBezTo>
                <a:cubicBezTo>
                  <a:pt x="6804" y="4247"/>
                  <a:pt x="7988" y="3697"/>
                  <a:pt x="7541" y="2619"/>
                </a:cubicBezTo>
                <a:cubicBezTo>
                  <a:pt x="7540" y="2606"/>
                  <a:pt x="7534" y="2596"/>
                  <a:pt x="7526" y="2583"/>
                </a:cubicBezTo>
                <a:cubicBezTo>
                  <a:pt x="7521" y="2566"/>
                  <a:pt x="7509" y="2553"/>
                  <a:pt x="7497" y="2545"/>
                </a:cubicBezTo>
                <a:cubicBezTo>
                  <a:pt x="7307" y="2277"/>
                  <a:pt x="6985" y="2175"/>
                  <a:pt x="6649" y="2175"/>
                </a:cubicBezTo>
                <a:cubicBezTo>
                  <a:pt x="6446" y="2175"/>
                  <a:pt x="6239" y="2212"/>
                  <a:pt x="6052" y="2272"/>
                </a:cubicBezTo>
                <a:cubicBezTo>
                  <a:pt x="6256" y="1810"/>
                  <a:pt x="6177" y="1259"/>
                  <a:pt x="5887" y="825"/>
                </a:cubicBezTo>
                <a:cubicBezTo>
                  <a:pt x="5488" y="225"/>
                  <a:pt x="4755" y="1"/>
                  <a:pt x="4064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8" name="Google Shape;2238;p14"/>
          <p:cNvSpPr/>
          <p:nvPr/>
        </p:nvSpPr>
        <p:spPr>
          <a:xfrm>
            <a:off x="546505" y="1313060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39" name="Google Shape;2239;p14"/>
          <p:cNvGrpSpPr/>
          <p:nvPr/>
        </p:nvGrpSpPr>
        <p:grpSpPr>
          <a:xfrm flipH="1">
            <a:off x="9794687" y="5525434"/>
            <a:ext cx="630947" cy="693209"/>
            <a:chOff x="1799697" y="4222450"/>
            <a:chExt cx="473210" cy="519907"/>
          </a:xfrm>
        </p:grpSpPr>
        <p:sp>
          <p:nvSpPr>
            <p:cNvPr id="2240" name="Google Shape;2240;p14"/>
            <p:cNvSpPr/>
            <p:nvPr/>
          </p:nvSpPr>
          <p:spPr>
            <a:xfrm>
              <a:off x="1799697" y="4414446"/>
              <a:ext cx="247323" cy="202499"/>
            </a:xfrm>
            <a:custGeom>
              <a:avLst/>
              <a:gdLst/>
              <a:ahLst/>
              <a:cxnLst/>
              <a:rect l="l" t="t" r="r" b="b"/>
              <a:pathLst>
                <a:path w="3621" h="2908" extrusionOk="0">
                  <a:moveTo>
                    <a:pt x="665" y="0"/>
                  </a:moveTo>
                  <a:cubicBezTo>
                    <a:pt x="444" y="0"/>
                    <a:pt x="292" y="59"/>
                    <a:pt x="177" y="182"/>
                  </a:cubicBezTo>
                  <a:cubicBezTo>
                    <a:pt x="0" y="371"/>
                    <a:pt x="13" y="699"/>
                    <a:pt x="212" y="1062"/>
                  </a:cubicBezTo>
                  <a:cubicBezTo>
                    <a:pt x="410" y="1421"/>
                    <a:pt x="736" y="1762"/>
                    <a:pt x="1157" y="2047"/>
                  </a:cubicBezTo>
                  <a:cubicBezTo>
                    <a:pt x="1328" y="2164"/>
                    <a:pt x="1514" y="2269"/>
                    <a:pt x="1710" y="2364"/>
                  </a:cubicBezTo>
                  <a:cubicBezTo>
                    <a:pt x="2275" y="2637"/>
                    <a:pt x="2973" y="2844"/>
                    <a:pt x="3533" y="2907"/>
                  </a:cubicBezTo>
                  <a:cubicBezTo>
                    <a:pt x="3536" y="2907"/>
                    <a:pt x="3539" y="2908"/>
                    <a:pt x="3541" y="2908"/>
                  </a:cubicBezTo>
                  <a:cubicBezTo>
                    <a:pt x="3566" y="2908"/>
                    <a:pt x="3587" y="2896"/>
                    <a:pt x="3600" y="2878"/>
                  </a:cubicBezTo>
                  <a:cubicBezTo>
                    <a:pt x="3616" y="2856"/>
                    <a:pt x="3620" y="2828"/>
                    <a:pt x="3609" y="2804"/>
                  </a:cubicBezTo>
                  <a:cubicBezTo>
                    <a:pt x="3211" y="1861"/>
                    <a:pt x="2723" y="1182"/>
                    <a:pt x="1976" y="526"/>
                  </a:cubicBezTo>
                  <a:cubicBezTo>
                    <a:pt x="1924" y="481"/>
                    <a:pt x="1863" y="432"/>
                    <a:pt x="1791" y="384"/>
                  </a:cubicBezTo>
                  <a:cubicBezTo>
                    <a:pt x="1544" y="217"/>
                    <a:pt x="1252" y="81"/>
                    <a:pt x="1050" y="43"/>
                  </a:cubicBezTo>
                  <a:cubicBezTo>
                    <a:pt x="901" y="15"/>
                    <a:pt x="775" y="0"/>
                    <a:pt x="66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1" name="Google Shape;2241;p14"/>
            <p:cNvSpPr/>
            <p:nvPr/>
          </p:nvSpPr>
          <p:spPr>
            <a:xfrm>
              <a:off x="2043206" y="4464795"/>
              <a:ext cx="229701" cy="151735"/>
            </a:xfrm>
            <a:custGeom>
              <a:avLst/>
              <a:gdLst/>
              <a:ahLst/>
              <a:cxnLst/>
              <a:rect l="l" t="t" r="r" b="b"/>
              <a:pathLst>
                <a:path w="3363" h="2179" extrusionOk="0">
                  <a:moveTo>
                    <a:pt x="2500" y="1"/>
                  </a:moveTo>
                  <a:cubicBezTo>
                    <a:pt x="2359" y="1"/>
                    <a:pt x="2227" y="17"/>
                    <a:pt x="2129" y="43"/>
                  </a:cubicBezTo>
                  <a:cubicBezTo>
                    <a:pt x="1726" y="151"/>
                    <a:pt x="1297" y="284"/>
                    <a:pt x="902" y="614"/>
                  </a:cubicBezTo>
                  <a:cubicBezTo>
                    <a:pt x="532" y="926"/>
                    <a:pt x="83" y="1579"/>
                    <a:pt x="4" y="2085"/>
                  </a:cubicBezTo>
                  <a:cubicBezTo>
                    <a:pt x="0" y="2107"/>
                    <a:pt x="6" y="2127"/>
                    <a:pt x="20" y="2143"/>
                  </a:cubicBezTo>
                  <a:cubicBezTo>
                    <a:pt x="26" y="2148"/>
                    <a:pt x="32" y="2152"/>
                    <a:pt x="36" y="2156"/>
                  </a:cubicBezTo>
                  <a:cubicBezTo>
                    <a:pt x="48" y="2164"/>
                    <a:pt x="61" y="2170"/>
                    <a:pt x="76" y="2170"/>
                  </a:cubicBezTo>
                  <a:cubicBezTo>
                    <a:pt x="199" y="2175"/>
                    <a:pt x="317" y="2178"/>
                    <a:pt x="432" y="2178"/>
                  </a:cubicBezTo>
                  <a:cubicBezTo>
                    <a:pt x="1088" y="2178"/>
                    <a:pt x="1601" y="2082"/>
                    <a:pt x="1992" y="1887"/>
                  </a:cubicBezTo>
                  <a:cubicBezTo>
                    <a:pt x="2548" y="1608"/>
                    <a:pt x="3187" y="1155"/>
                    <a:pt x="3319" y="718"/>
                  </a:cubicBezTo>
                  <a:cubicBezTo>
                    <a:pt x="3362" y="572"/>
                    <a:pt x="3348" y="435"/>
                    <a:pt x="3276" y="313"/>
                  </a:cubicBezTo>
                  <a:cubicBezTo>
                    <a:pt x="3241" y="252"/>
                    <a:pt x="3190" y="198"/>
                    <a:pt x="3125" y="154"/>
                  </a:cubicBezTo>
                  <a:cubicBezTo>
                    <a:pt x="2959" y="41"/>
                    <a:pt x="2719" y="1"/>
                    <a:pt x="250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2" name="Google Shape;2242;p14"/>
            <p:cNvSpPr/>
            <p:nvPr/>
          </p:nvSpPr>
          <p:spPr>
            <a:xfrm>
              <a:off x="2019504" y="4414376"/>
              <a:ext cx="43850" cy="327981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3" name="Google Shape;2243;p14"/>
            <p:cNvSpPr/>
            <p:nvPr/>
          </p:nvSpPr>
          <p:spPr>
            <a:xfrm>
              <a:off x="1964997" y="4222450"/>
              <a:ext cx="153066" cy="272273"/>
            </a:xfrm>
            <a:custGeom>
              <a:avLst/>
              <a:gdLst/>
              <a:ahLst/>
              <a:cxnLst/>
              <a:rect l="l" t="t" r="r" b="b"/>
              <a:pathLst>
                <a:path w="2241" h="3910" extrusionOk="0">
                  <a:moveTo>
                    <a:pt x="1035" y="1"/>
                  </a:moveTo>
                  <a:cubicBezTo>
                    <a:pt x="974" y="1"/>
                    <a:pt x="913" y="10"/>
                    <a:pt x="854" y="27"/>
                  </a:cubicBezTo>
                  <a:cubicBezTo>
                    <a:pt x="443" y="148"/>
                    <a:pt x="160" y="725"/>
                    <a:pt x="115" y="1095"/>
                  </a:cubicBezTo>
                  <a:cubicBezTo>
                    <a:pt x="1" y="2000"/>
                    <a:pt x="329" y="2939"/>
                    <a:pt x="1085" y="3882"/>
                  </a:cubicBezTo>
                  <a:cubicBezTo>
                    <a:pt x="1093" y="3888"/>
                    <a:pt x="1098" y="3892"/>
                    <a:pt x="1104" y="3896"/>
                  </a:cubicBezTo>
                  <a:cubicBezTo>
                    <a:pt x="1114" y="3904"/>
                    <a:pt x="1129" y="3909"/>
                    <a:pt x="1144" y="3909"/>
                  </a:cubicBezTo>
                  <a:cubicBezTo>
                    <a:pt x="1165" y="3909"/>
                    <a:pt x="1187" y="3901"/>
                    <a:pt x="1202" y="3885"/>
                  </a:cubicBezTo>
                  <a:cubicBezTo>
                    <a:pt x="1648" y="3386"/>
                    <a:pt x="1945" y="2867"/>
                    <a:pt x="2081" y="2335"/>
                  </a:cubicBezTo>
                  <a:cubicBezTo>
                    <a:pt x="2241" y="1710"/>
                    <a:pt x="2165" y="1067"/>
                    <a:pt x="1877" y="573"/>
                  </a:cubicBezTo>
                  <a:cubicBezTo>
                    <a:pt x="1778" y="404"/>
                    <a:pt x="1639" y="256"/>
                    <a:pt x="1488" y="154"/>
                  </a:cubicBezTo>
                  <a:cubicBezTo>
                    <a:pt x="1340" y="52"/>
                    <a:pt x="1185" y="1"/>
                    <a:pt x="103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4" name="Google Shape;2244;p14"/>
            <p:cNvSpPr/>
            <p:nvPr/>
          </p:nvSpPr>
          <p:spPr>
            <a:xfrm>
              <a:off x="2039723" y="4245988"/>
              <a:ext cx="54369" cy="235854"/>
            </a:xfrm>
            <a:custGeom>
              <a:avLst/>
              <a:gdLst/>
              <a:ahLst/>
              <a:cxnLst/>
              <a:rect l="l" t="t" r="r" b="b"/>
              <a:pathLst>
                <a:path w="796" h="3387" extrusionOk="0">
                  <a:moveTo>
                    <a:pt x="378" y="0"/>
                  </a:moveTo>
                  <a:cubicBezTo>
                    <a:pt x="369" y="0"/>
                    <a:pt x="359" y="2"/>
                    <a:pt x="350" y="5"/>
                  </a:cubicBezTo>
                  <a:cubicBezTo>
                    <a:pt x="312" y="21"/>
                    <a:pt x="294" y="65"/>
                    <a:pt x="309" y="103"/>
                  </a:cubicBezTo>
                  <a:cubicBezTo>
                    <a:pt x="564" y="728"/>
                    <a:pt x="644" y="1292"/>
                    <a:pt x="552" y="1828"/>
                  </a:cubicBezTo>
                  <a:cubicBezTo>
                    <a:pt x="462" y="2362"/>
                    <a:pt x="230" y="2859"/>
                    <a:pt x="15" y="3277"/>
                  </a:cubicBezTo>
                  <a:cubicBezTo>
                    <a:pt x="0" y="3311"/>
                    <a:pt x="12" y="3353"/>
                    <a:pt x="42" y="3373"/>
                  </a:cubicBezTo>
                  <a:cubicBezTo>
                    <a:pt x="44" y="3375"/>
                    <a:pt x="48" y="3376"/>
                    <a:pt x="50" y="3379"/>
                  </a:cubicBezTo>
                  <a:cubicBezTo>
                    <a:pt x="60" y="3384"/>
                    <a:pt x="71" y="3386"/>
                    <a:pt x="82" y="3386"/>
                  </a:cubicBezTo>
                  <a:cubicBezTo>
                    <a:pt x="110" y="3386"/>
                    <a:pt x="137" y="3372"/>
                    <a:pt x="150" y="3346"/>
                  </a:cubicBezTo>
                  <a:cubicBezTo>
                    <a:pt x="370" y="2917"/>
                    <a:pt x="608" y="2407"/>
                    <a:pt x="702" y="1853"/>
                  </a:cubicBezTo>
                  <a:cubicBezTo>
                    <a:pt x="796" y="1291"/>
                    <a:pt x="714" y="699"/>
                    <a:pt x="449" y="46"/>
                  </a:cubicBezTo>
                  <a:cubicBezTo>
                    <a:pt x="437" y="17"/>
                    <a:pt x="408" y="0"/>
                    <a:pt x="378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5" name="Google Shape;2245;p14"/>
            <p:cNvSpPr/>
            <p:nvPr/>
          </p:nvSpPr>
          <p:spPr>
            <a:xfrm>
              <a:off x="2065884" y="4510827"/>
              <a:ext cx="192408" cy="92545"/>
            </a:xfrm>
            <a:custGeom>
              <a:avLst/>
              <a:gdLst/>
              <a:ahLst/>
              <a:cxnLst/>
              <a:rect l="l" t="t" r="r" b="b"/>
              <a:pathLst>
                <a:path w="2817" h="1329" extrusionOk="0">
                  <a:moveTo>
                    <a:pt x="2732" y="0"/>
                  </a:moveTo>
                  <a:cubicBezTo>
                    <a:pt x="2709" y="0"/>
                    <a:pt x="2687" y="10"/>
                    <a:pt x="2673" y="29"/>
                  </a:cubicBezTo>
                  <a:cubicBezTo>
                    <a:pt x="2440" y="327"/>
                    <a:pt x="1861" y="701"/>
                    <a:pt x="1468" y="866"/>
                  </a:cubicBezTo>
                  <a:cubicBezTo>
                    <a:pt x="1023" y="1049"/>
                    <a:pt x="446" y="1154"/>
                    <a:pt x="73" y="1179"/>
                  </a:cubicBezTo>
                  <a:cubicBezTo>
                    <a:pt x="31" y="1181"/>
                    <a:pt x="0" y="1217"/>
                    <a:pt x="2" y="1256"/>
                  </a:cubicBezTo>
                  <a:cubicBezTo>
                    <a:pt x="3" y="1283"/>
                    <a:pt x="16" y="1303"/>
                    <a:pt x="35" y="1315"/>
                  </a:cubicBezTo>
                  <a:cubicBezTo>
                    <a:pt x="45" y="1324"/>
                    <a:pt x="60" y="1328"/>
                    <a:pt x="75" y="1328"/>
                  </a:cubicBezTo>
                  <a:cubicBezTo>
                    <a:pt x="78" y="1328"/>
                    <a:pt x="80" y="1328"/>
                    <a:pt x="82" y="1328"/>
                  </a:cubicBezTo>
                  <a:cubicBezTo>
                    <a:pt x="440" y="1306"/>
                    <a:pt x="1035" y="1208"/>
                    <a:pt x="1526" y="1004"/>
                  </a:cubicBezTo>
                  <a:cubicBezTo>
                    <a:pt x="1937" y="834"/>
                    <a:pt x="2536" y="448"/>
                    <a:pt x="2791" y="123"/>
                  </a:cubicBezTo>
                  <a:cubicBezTo>
                    <a:pt x="2816" y="89"/>
                    <a:pt x="2812" y="42"/>
                    <a:pt x="2778" y="16"/>
                  </a:cubicBezTo>
                  <a:cubicBezTo>
                    <a:pt x="2765" y="6"/>
                    <a:pt x="2748" y="0"/>
                    <a:pt x="2732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6" name="Google Shape;2246;p14"/>
            <p:cNvSpPr/>
            <p:nvPr/>
          </p:nvSpPr>
          <p:spPr>
            <a:xfrm>
              <a:off x="1821555" y="4457274"/>
              <a:ext cx="201151" cy="136972"/>
            </a:xfrm>
            <a:custGeom>
              <a:avLst/>
              <a:gdLst/>
              <a:ahLst/>
              <a:cxnLst/>
              <a:rect l="l" t="t" r="r" b="b"/>
              <a:pathLst>
                <a:path w="2945" h="1967" extrusionOk="0">
                  <a:moveTo>
                    <a:pt x="84" y="0"/>
                  </a:moveTo>
                  <a:cubicBezTo>
                    <a:pt x="76" y="0"/>
                    <a:pt x="68" y="1"/>
                    <a:pt x="61" y="4"/>
                  </a:cubicBezTo>
                  <a:cubicBezTo>
                    <a:pt x="23" y="17"/>
                    <a:pt x="1" y="61"/>
                    <a:pt x="14" y="99"/>
                  </a:cubicBezTo>
                  <a:cubicBezTo>
                    <a:pt x="132" y="449"/>
                    <a:pt x="453" y="871"/>
                    <a:pt x="792" y="1129"/>
                  </a:cubicBezTo>
                  <a:cubicBezTo>
                    <a:pt x="832" y="1166"/>
                    <a:pt x="874" y="1198"/>
                    <a:pt x="918" y="1224"/>
                  </a:cubicBezTo>
                  <a:cubicBezTo>
                    <a:pt x="1212" y="1425"/>
                    <a:pt x="1508" y="1543"/>
                    <a:pt x="1843" y="1679"/>
                  </a:cubicBezTo>
                  <a:lnTo>
                    <a:pt x="1894" y="1697"/>
                  </a:lnTo>
                  <a:cubicBezTo>
                    <a:pt x="2136" y="1797"/>
                    <a:pt x="2422" y="1864"/>
                    <a:pt x="2652" y="1919"/>
                  </a:cubicBezTo>
                  <a:cubicBezTo>
                    <a:pt x="2720" y="1935"/>
                    <a:pt x="2784" y="1950"/>
                    <a:pt x="2843" y="1964"/>
                  </a:cubicBezTo>
                  <a:cubicBezTo>
                    <a:pt x="2849" y="1966"/>
                    <a:pt x="2855" y="1966"/>
                    <a:pt x="2861" y="1966"/>
                  </a:cubicBezTo>
                  <a:cubicBezTo>
                    <a:pt x="2895" y="1966"/>
                    <a:pt x="2925" y="1943"/>
                    <a:pt x="2935" y="1909"/>
                  </a:cubicBezTo>
                  <a:cubicBezTo>
                    <a:pt x="2945" y="1869"/>
                    <a:pt x="2920" y="1829"/>
                    <a:pt x="2879" y="1818"/>
                  </a:cubicBezTo>
                  <a:cubicBezTo>
                    <a:pt x="2821" y="1804"/>
                    <a:pt x="2755" y="1786"/>
                    <a:pt x="2687" y="1770"/>
                  </a:cubicBezTo>
                  <a:cubicBezTo>
                    <a:pt x="2462" y="1718"/>
                    <a:pt x="2181" y="1651"/>
                    <a:pt x="1951" y="1558"/>
                  </a:cubicBezTo>
                  <a:lnTo>
                    <a:pt x="1900" y="1537"/>
                  </a:lnTo>
                  <a:cubicBezTo>
                    <a:pt x="1525" y="1389"/>
                    <a:pt x="1205" y="1257"/>
                    <a:pt x="883" y="1011"/>
                  </a:cubicBezTo>
                  <a:cubicBezTo>
                    <a:pt x="569" y="772"/>
                    <a:pt x="265" y="368"/>
                    <a:pt x="155" y="51"/>
                  </a:cubicBezTo>
                  <a:cubicBezTo>
                    <a:pt x="146" y="20"/>
                    <a:pt x="116" y="0"/>
                    <a:pt x="84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7" name="Google Shape;2247;p14"/>
            <p:cNvSpPr/>
            <p:nvPr/>
          </p:nvSpPr>
          <p:spPr>
            <a:xfrm>
              <a:off x="2033097" y="4234915"/>
              <a:ext cx="23906" cy="244697"/>
            </a:xfrm>
            <a:custGeom>
              <a:avLst/>
              <a:gdLst/>
              <a:ahLst/>
              <a:cxnLst/>
              <a:rect l="l" t="t" r="r" b="b"/>
              <a:pathLst>
                <a:path w="350" h="3514" extrusionOk="0">
                  <a:moveTo>
                    <a:pt x="79" y="0"/>
                  </a:moveTo>
                  <a:cubicBezTo>
                    <a:pt x="76" y="0"/>
                    <a:pt x="74" y="1"/>
                    <a:pt x="71" y="1"/>
                  </a:cubicBezTo>
                  <a:cubicBezTo>
                    <a:pt x="30" y="7"/>
                    <a:pt x="1" y="45"/>
                    <a:pt x="7" y="85"/>
                  </a:cubicBezTo>
                  <a:cubicBezTo>
                    <a:pt x="168" y="1244"/>
                    <a:pt x="200" y="2307"/>
                    <a:pt x="107" y="3432"/>
                  </a:cubicBezTo>
                  <a:cubicBezTo>
                    <a:pt x="103" y="3461"/>
                    <a:pt x="116" y="3487"/>
                    <a:pt x="138" y="3502"/>
                  </a:cubicBezTo>
                  <a:cubicBezTo>
                    <a:pt x="148" y="3509"/>
                    <a:pt x="160" y="3512"/>
                    <a:pt x="174" y="3513"/>
                  </a:cubicBezTo>
                  <a:cubicBezTo>
                    <a:pt x="177" y="3514"/>
                    <a:pt x="180" y="3514"/>
                    <a:pt x="182" y="3514"/>
                  </a:cubicBezTo>
                  <a:cubicBezTo>
                    <a:pt x="221" y="3514"/>
                    <a:pt x="250" y="3484"/>
                    <a:pt x="254" y="3446"/>
                  </a:cubicBezTo>
                  <a:cubicBezTo>
                    <a:pt x="349" y="2309"/>
                    <a:pt x="319" y="1235"/>
                    <a:pt x="154" y="65"/>
                  </a:cubicBezTo>
                  <a:cubicBezTo>
                    <a:pt x="148" y="27"/>
                    <a:pt x="115" y="0"/>
                    <a:pt x="79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8" name="Google Shape;2248;p14"/>
            <p:cNvSpPr/>
            <p:nvPr/>
          </p:nvSpPr>
          <p:spPr>
            <a:xfrm>
              <a:off x="2065269" y="4494670"/>
              <a:ext cx="194389" cy="107934"/>
            </a:xfrm>
            <a:custGeom>
              <a:avLst/>
              <a:gdLst/>
              <a:ahLst/>
              <a:cxnLst/>
              <a:rect l="l" t="t" r="r" b="b"/>
              <a:pathLst>
                <a:path w="2846" h="1550" extrusionOk="0">
                  <a:moveTo>
                    <a:pt x="2760" y="1"/>
                  </a:moveTo>
                  <a:cubicBezTo>
                    <a:pt x="2749" y="1"/>
                    <a:pt x="2739" y="3"/>
                    <a:pt x="2729" y="8"/>
                  </a:cubicBezTo>
                  <a:lnTo>
                    <a:pt x="2692" y="24"/>
                  </a:lnTo>
                  <a:cubicBezTo>
                    <a:pt x="1760" y="448"/>
                    <a:pt x="879" y="849"/>
                    <a:pt x="44" y="1414"/>
                  </a:cubicBezTo>
                  <a:cubicBezTo>
                    <a:pt x="9" y="1437"/>
                    <a:pt x="1" y="1483"/>
                    <a:pt x="24" y="1518"/>
                  </a:cubicBezTo>
                  <a:cubicBezTo>
                    <a:pt x="31" y="1525"/>
                    <a:pt x="37" y="1531"/>
                    <a:pt x="44" y="1537"/>
                  </a:cubicBezTo>
                  <a:cubicBezTo>
                    <a:pt x="56" y="1545"/>
                    <a:pt x="71" y="1549"/>
                    <a:pt x="86" y="1549"/>
                  </a:cubicBezTo>
                  <a:cubicBezTo>
                    <a:pt x="101" y="1549"/>
                    <a:pt x="115" y="1545"/>
                    <a:pt x="127" y="1537"/>
                  </a:cubicBezTo>
                  <a:cubicBezTo>
                    <a:pt x="955" y="978"/>
                    <a:pt x="1830" y="580"/>
                    <a:pt x="2755" y="159"/>
                  </a:cubicBezTo>
                  <a:lnTo>
                    <a:pt x="2792" y="143"/>
                  </a:lnTo>
                  <a:cubicBezTo>
                    <a:pt x="2829" y="126"/>
                    <a:pt x="2845" y="81"/>
                    <a:pt x="2828" y="44"/>
                  </a:cubicBezTo>
                  <a:cubicBezTo>
                    <a:pt x="2815" y="17"/>
                    <a:pt x="2788" y="1"/>
                    <a:pt x="2760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9" name="Google Shape;2249;p14"/>
            <p:cNvSpPr/>
            <p:nvPr/>
          </p:nvSpPr>
          <p:spPr>
            <a:xfrm>
              <a:off x="1824834" y="4439446"/>
              <a:ext cx="197667" cy="154242"/>
            </a:xfrm>
            <a:custGeom>
              <a:avLst/>
              <a:gdLst/>
              <a:ahLst/>
              <a:cxnLst/>
              <a:rect l="l" t="t" r="r" b="b"/>
              <a:pathLst>
                <a:path w="2894" h="2215" extrusionOk="0">
                  <a:moveTo>
                    <a:pt x="86" y="0"/>
                  </a:moveTo>
                  <a:cubicBezTo>
                    <a:pt x="70" y="0"/>
                    <a:pt x="53" y="6"/>
                    <a:pt x="39" y="18"/>
                  </a:cubicBezTo>
                  <a:cubicBezTo>
                    <a:pt x="5" y="43"/>
                    <a:pt x="1" y="91"/>
                    <a:pt x="27" y="123"/>
                  </a:cubicBezTo>
                  <a:cubicBezTo>
                    <a:pt x="262" y="416"/>
                    <a:pt x="699" y="837"/>
                    <a:pt x="1024" y="1082"/>
                  </a:cubicBezTo>
                  <a:cubicBezTo>
                    <a:pt x="1168" y="1188"/>
                    <a:pt x="1320" y="1296"/>
                    <a:pt x="1482" y="1407"/>
                  </a:cubicBezTo>
                  <a:cubicBezTo>
                    <a:pt x="1834" y="1647"/>
                    <a:pt x="2245" y="1901"/>
                    <a:pt x="2771" y="2206"/>
                  </a:cubicBezTo>
                  <a:cubicBezTo>
                    <a:pt x="2784" y="2212"/>
                    <a:pt x="2797" y="2215"/>
                    <a:pt x="2809" y="2215"/>
                  </a:cubicBezTo>
                  <a:cubicBezTo>
                    <a:pt x="2835" y="2215"/>
                    <a:pt x="2860" y="2202"/>
                    <a:pt x="2873" y="2178"/>
                  </a:cubicBezTo>
                  <a:cubicBezTo>
                    <a:pt x="2894" y="2142"/>
                    <a:pt x="2882" y="2096"/>
                    <a:pt x="2846" y="2076"/>
                  </a:cubicBezTo>
                  <a:cubicBezTo>
                    <a:pt x="2085" y="1633"/>
                    <a:pt x="1565" y="1301"/>
                    <a:pt x="1113" y="961"/>
                  </a:cubicBezTo>
                  <a:cubicBezTo>
                    <a:pt x="798" y="725"/>
                    <a:pt x="373" y="314"/>
                    <a:pt x="144" y="28"/>
                  </a:cubicBezTo>
                  <a:cubicBezTo>
                    <a:pt x="130" y="10"/>
                    <a:pt x="108" y="0"/>
                    <a:pt x="86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0" name="Google Shape;2250;p14"/>
            <p:cNvSpPr/>
            <p:nvPr/>
          </p:nvSpPr>
          <p:spPr>
            <a:xfrm>
              <a:off x="2065474" y="4482484"/>
              <a:ext cx="184144" cy="120051"/>
            </a:xfrm>
            <a:custGeom>
              <a:avLst/>
              <a:gdLst/>
              <a:ahLst/>
              <a:cxnLst/>
              <a:rect l="l" t="t" r="r" b="b"/>
              <a:pathLst>
                <a:path w="2696" h="1724" extrusionOk="0">
                  <a:moveTo>
                    <a:pt x="2541" y="0"/>
                  </a:moveTo>
                  <a:cubicBezTo>
                    <a:pt x="2142" y="0"/>
                    <a:pt x="1587" y="115"/>
                    <a:pt x="1261" y="270"/>
                  </a:cubicBezTo>
                  <a:cubicBezTo>
                    <a:pt x="865" y="458"/>
                    <a:pt x="325" y="948"/>
                    <a:pt x="17" y="1617"/>
                  </a:cubicBezTo>
                  <a:cubicBezTo>
                    <a:pt x="0" y="1653"/>
                    <a:pt x="12" y="1691"/>
                    <a:pt x="41" y="1712"/>
                  </a:cubicBezTo>
                  <a:lnTo>
                    <a:pt x="51" y="1716"/>
                  </a:lnTo>
                  <a:cubicBezTo>
                    <a:pt x="62" y="1721"/>
                    <a:pt x="73" y="1723"/>
                    <a:pt x="84" y="1723"/>
                  </a:cubicBezTo>
                  <a:cubicBezTo>
                    <a:pt x="112" y="1723"/>
                    <a:pt x="138" y="1708"/>
                    <a:pt x="152" y="1679"/>
                  </a:cubicBezTo>
                  <a:cubicBezTo>
                    <a:pt x="445" y="1044"/>
                    <a:pt x="952" y="582"/>
                    <a:pt x="1325" y="404"/>
                  </a:cubicBezTo>
                  <a:cubicBezTo>
                    <a:pt x="1632" y="258"/>
                    <a:pt x="2159" y="151"/>
                    <a:pt x="2539" y="151"/>
                  </a:cubicBezTo>
                  <a:cubicBezTo>
                    <a:pt x="2565" y="151"/>
                    <a:pt x="2591" y="151"/>
                    <a:pt x="2615" y="152"/>
                  </a:cubicBezTo>
                  <a:cubicBezTo>
                    <a:pt x="2616" y="152"/>
                    <a:pt x="2617" y="152"/>
                    <a:pt x="2618" y="152"/>
                  </a:cubicBezTo>
                  <a:cubicBezTo>
                    <a:pt x="2659" y="152"/>
                    <a:pt x="2691" y="119"/>
                    <a:pt x="2694" y="81"/>
                  </a:cubicBezTo>
                  <a:cubicBezTo>
                    <a:pt x="2695" y="38"/>
                    <a:pt x="2662" y="3"/>
                    <a:pt x="2622" y="2"/>
                  </a:cubicBezTo>
                  <a:cubicBezTo>
                    <a:pt x="2596" y="1"/>
                    <a:pt x="2569" y="0"/>
                    <a:pt x="25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1" name="Google Shape;2251;p14"/>
            <p:cNvSpPr/>
            <p:nvPr/>
          </p:nvSpPr>
          <p:spPr>
            <a:xfrm>
              <a:off x="1994573" y="4237492"/>
              <a:ext cx="56828" cy="244349"/>
            </a:xfrm>
            <a:custGeom>
              <a:avLst/>
              <a:gdLst/>
              <a:ahLst/>
              <a:cxnLst/>
              <a:rect l="l" t="t" r="r" b="b"/>
              <a:pathLst>
                <a:path w="832" h="3509" extrusionOk="0">
                  <a:moveTo>
                    <a:pt x="261" y="1"/>
                  </a:moveTo>
                  <a:cubicBezTo>
                    <a:pt x="226" y="1"/>
                    <a:pt x="194" y="28"/>
                    <a:pt x="187" y="64"/>
                  </a:cubicBezTo>
                  <a:cubicBezTo>
                    <a:pt x="1" y="1216"/>
                    <a:pt x="171" y="2390"/>
                    <a:pt x="680" y="3466"/>
                  </a:cubicBezTo>
                  <a:cubicBezTo>
                    <a:pt x="686" y="3479"/>
                    <a:pt x="693" y="3488"/>
                    <a:pt x="703" y="3495"/>
                  </a:cubicBezTo>
                  <a:cubicBezTo>
                    <a:pt x="716" y="3504"/>
                    <a:pt x="731" y="3508"/>
                    <a:pt x="746" y="3508"/>
                  </a:cubicBezTo>
                  <a:cubicBezTo>
                    <a:pt x="756" y="3508"/>
                    <a:pt x="767" y="3506"/>
                    <a:pt x="778" y="3501"/>
                  </a:cubicBezTo>
                  <a:cubicBezTo>
                    <a:pt x="817" y="3482"/>
                    <a:pt x="832" y="3438"/>
                    <a:pt x="814" y="3400"/>
                  </a:cubicBezTo>
                  <a:cubicBezTo>
                    <a:pt x="319" y="2354"/>
                    <a:pt x="154" y="1209"/>
                    <a:pt x="336" y="88"/>
                  </a:cubicBezTo>
                  <a:cubicBezTo>
                    <a:pt x="343" y="48"/>
                    <a:pt x="314" y="8"/>
                    <a:pt x="273" y="2"/>
                  </a:cubicBezTo>
                  <a:cubicBezTo>
                    <a:pt x="269" y="1"/>
                    <a:pt x="265" y="1"/>
                    <a:pt x="261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2" name="Google Shape;2252;p14"/>
            <p:cNvSpPr/>
            <p:nvPr/>
          </p:nvSpPr>
          <p:spPr>
            <a:xfrm>
              <a:off x="1835148" y="4424892"/>
              <a:ext cx="187559" cy="169561"/>
            </a:xfrm>
            <a:custGeom>
              <a:avLst/>
              <a:gdLst/>
              <a:ahLst/>
              <a:cxnLst/>
              <a:rect l="l" t="t" r="r" b="b"/>
              <a:pathLst>
                <a:path w="2746" h="2435" extrusionOk="0">
                  <a:moveTo>
                    <a:pt x="78" y="1"/>
                  </a:moveTo>
                  <a:cubicBezTo>
                    <a:pt x="39" y="1"/>
                    <a:pt x="7" y="29"/>
                    <a:pt x="4" y="68"/>
                  </a:cubicBezTo>
                  <a:cubicBezTo>
                    <a:pt x="0" y="110"/>
                    <a:pt x="29" y="147"/>
                    <a:pt x="71" y="150"/>
                  </a:cubicBezTo>
                  <a:cubicBezTo>
                    <a:pt x="293" y="173"/>
                    <a:pt x="614" y="317"/>
                    <a:pt x="831" y="449"/>
                  </a:cubicBezTo>
                  <a:cubicBezTo>
                    <a:pt x="1108" y="616"/>
                    <a:pt x="1342" y="788"/>
                    <a:pt x="1654" y="1128"/>
                  </a:cubicBezTo>
                  <a:cubicBezTo>
                    <a:pt x="1943" y="1441"/>
                    <a:pt x="2244" y="1884"/>
                    <a:pt x="2465" y="2209"/>
                  </a:cubicBezTo>
                  <a:cubicBezTo>
                    <a:pt x="2514" y="2279"/>
                    <a:pt x="2558" y="2345"/>
                    <a:pt x="2599" y="2403"/>
                  </a:cubicBezTo>
                  <a:cubicBezTo>
                    <a:pt x="2606" y="2409"/>
                    <a:pt x="2612" y="2416"/>
                    <a:pt x="2619" y="2422"/>
                  </a:cubicBezTo>
                  <a:cubicBezTo>
                    <a:pt x="2632" y="2430"/>
                    <a:pt x="2647" y="2434"/>
                    <a:pt x="2662" y="2434"/>
                  </a:cubicBezTo>
                  <a:cubicBezTo>
                    <a:pt x="2676" y="2434"/>
                    <a:pt x="2691" y="2430"/>
                    <a:pt x="2704" y="2422"/>
                  </a:cubicBezTo>
                  <a:cubicBezTo>
                    <a:pt x="2739" y="2399"/>
                    <a:pt x="2746" y="2351"/>
                    <a:pt x="2722" y="2318"/>
                  </a:cubicBezTo>
                  <a:cubicBezTo>
                    <a:pt x="2682" y="2262"/>
                    <a:pt x="2638" y="2196"/>
                    <a:pt x="2588" y="2125"/>
                  </a:cubicBezTo>
                  <a:cubicBezTo>
                    <a:pt x="2365" y="1797"/>
                    <a:pt x="2059" y="1346"/>
                    <a:pt x="1764" y="1026"/>
                  </a:cubicBezTo>
                  <a:cubicBezTo>
                    <a:pt x="1440" y="673"/>
                    <a:pt x="1195" y="494"/>
                    <a:pt x="908" y="319"/>
                  </a:cubicBezTo>
                  <a:cubicBezTo>
                    <a:pt x="676" y="179"/>
                    <a:pt x="332" y="26"/>
                    <a:pt x="86" y="1"/>
                  </a:cubicBezTo>
                  <a:cubicBezTo>
                    <a:pt x="83" y="1"/>
                    <a:pt x="80" y="1"/>
                    <a:pt x="78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53" name="Google Shape;2253;p14"/>
          <p:cNvGrpSpPr/>
          <p:nvPr/>
        </p:nvGrpSpPr>
        <p:grpSpPr>
          <a:xfrm flipH="1">
            <a:off x="8485694" y="5334842"/>
            <a:ext cx="556997" cy="883813"/>
            <a:chOff x="1296693" y="4078131"/>
            <a:chExt cx="417748" cy="662860"/>
          </a:xfrm>
        </p:grpSpPr>
        <p:sp>
          <p:nvSpPr>
            <p:cNvPr id="2254" name="Google Shape;2254;p14"/>
            <p:cNvSpPr/>
            <p:nvPr/>
          </p:nvSpPr>
          <p:spPr>
            <a:xfrm>
              <a:off x="1482074" y="4131614"/>
              <a:ext cx="149241" cy="234043"/>
            </a:xfrm>
            <a:custGeom>
              <a:avLst/>
              <a:gdLst/>
              <a:ahLst/>
              <a:cxnLst/>
              <a:rect l="l" t="t" r="r" b="b"/>
              <a:pathLst>
                <a:path w="2185" h="3361" extrusionOk="0">
                  <a:moveTo>
                    <a:pt x="1092" y="1"/>
                  </a:moveTo>
                  <a:cubicBezTo>
                    <a:pt x="681" y="1"/>
                    <a:pt x="280" y="260"/>
                    <a:pt x="117" y="637"/>
                  </a:cubicBezTo>
                  <a:cubicBezTo>
                    <a:pt x="2" y="903"/>
                    <a:pt x="0" y="1202"/>
                    <a:pt x="16" y="1492"/>
                  </a:cubicBezTo>
                  <a:cubicBezTo>
                    <a:pt x="53" y="2123"/>
                    <a:pt x="162" y="2753"/>
                    <a:pt x="343" y="3361"/>
                  </a:cubicBezTo>
                  <a:cubicBezTo>
                    <a:pt x="563" y="3345"/>
                    <a:pt x="1054" y="2969"/>
                    <a:pt x="1558" y="2406"/>
                  </a:cubicBezTo>
                  <a:cubicBezTo>
                    <a:pt x="1764" y="2177"/>
                    <a:pt x="1931" y="1909"/>
                    <a:pt x="2041" y="1620"/>
                  </a:cubicBezTo>
                  <a:cubicBezTo>
                    <a:pt x="2150" y="1333"/>
                    <a:pt x="2185" y="1007"/>
                    <a:pt x="2084" y="715"/>
                  </a:cubicBezTo>
                  <a:cubicBezTo>
                    <a:pt x="1947" y="315"/>
                    <a:pt x="1551" y="17"/>
                    <a:pt x="1128" y="1"/>
                  </a:cubicBezTo>
                  <a:cubicBezTo>
                    <a:pt x="1116" y="1"/>
                    <a:pt x="1104" y="1"/>
                    <a:pt x="1092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5" name="Google Shape;2255;p14"/>
            <p:cNvSpPr/>
            <p:nvPr/>
          </p:nvSpPr>
          <p:spPr>
            <a:xfrm>
              <a:off x="1401337" y="4078131"/>
              <a:ext cx="139815" cy="280768"/>
            </a:xfrm>
            <a:custGeom>
              <a:avLst/>
              <a:gdLst/>
              <a:ahLst/>
              <a:cxnLst/>
              <a:rect l="l" t="t" r="r" b="b"/>
              <a:pathLst>
                <a:path w="2047" h="4032" extrusionOk="0">
                  <a:moveTo>
                    <a:pt x="1001" y="1"/>
                  </a:moveTo>
                  <a:cubicBezTo>
                    <a:pt x="941" y="1"/>
                    <a:pt x="882" y="12"/>
                    <a:pt x="827" y="38"/>
                  </a:cubicBezTo>
                  <a:cubicBezTo>
                    <a:pt x="725" y="84"/>
                    <a:pt x="647" y="172"/>
                    <a:pt x="579" y="261"/>
                  </a:cubicBezTo>
                  <a:cubicBezTo>
                    <a:pt x="184" y="781"/>
                    <a:pt x="0" y="1446"/>
                    <a:pt x="29" y="2097"/>
                  </a:cubicBezTo>
                  <a:cubicBezTo>
                    <a:pt x="59" y="2750"/>
                    <a:pt x="419" y="3643"/>
                    <a:pt x="665" y="3922"/>
                  </a:cubicBezTo>
                  <a:cubicBezTo>
                    <a:pt x="732" y="3997"/>
                    <a:pt x="815" y="4031"/>
                    <a:pt x="900" y="4031"/>
                  </a:cubicBezTo>
                  <a:cubicBezTo>
                    <a:pt x="1046" y="4031"/>
                    <a:pt x="1201" y="3930"/>
                    <a:pt x="1300" y="3763"/>
                  </a:cubicBezTo>
                  <a:cubicBezTo>
                    <a:pt x="1813" y="2899"/>
                    <a:pt x="2046" y="1549"/>
                    <a:pt x="1675" y="618"/>
                  </a:cubicBezTo>
                  <a:cubicBezTo>
                    <a:pt x="1603" y="440"/>
                    <a:pt x="1512" y="264"/>
                    <a:pt x="1364" y="140"/>
                  </a:cubicBezTo>
                  <a:cubicBezTo>
                    <a:pt x="1264" y="55"/>
                    <a:pt x="1131" y="1"/>
                    <a:pt x="1001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6" name="Google Shape;2256;p14"/>
            <p:cNvSpPr/>
            <p:nvPr/>
          </p:nvSpPr>
          <p:spPr>
            <a:xfrm>
              <a:off x="1433304" y="4096376"/>
              <a:ext cx="29712" cy="244628"/>
            </a:xfrm>
            <a:custGeom>
              <a:avLst/>
              <a:gdLst/>
              <a:ahLst/>
              <a:cxnLst/>
              <a:rect l="l" t="t" r="r" b="b"/>
              <a:pathLst>
                <a:path w="435" h="3513" extrusionOk="0">
                  <a:moveTo>
                    <a:pt x="323" y="1"/>
                  </a:moveTo>
                  <a:cubicBezTo>
                    <a:pt x="277" y="1"/>
                    <a:pt x="236" y="34"/>
                    <a:pt x="226" y="82"/>
                  </a:cubicBezTo>
                  <a:cubicBezTo>
                    <a:pt x="7" y="1175"/>
                    <a:pt x="0" y="2176"/>
                    <a:pt x="206" y="3428"/>
                  </a:cubicBezTo>
                  <a:cubicBezTo>
                    <a:pt x="213" y="3464"/>
                    <a:pt x="239" y="3495"/>
                    <a:pt x="274" y="3507"/>
                  </a:cubicBezTo>
                  <a:cubicBezTo>
                    <a:pt x="286" y="3510"/>
                    <a:pt x="297" y="3512"/>
                    <a:pt x="308" y="3512"/>
                  </a:cubicBezTo>
                  <a:cubicBezTo>
                    <a:pt x="312" y="3512"/>
                    <a:pt x="317" y="3512"/>
                    <a:pt x="321" y="3511"/>
                  </a:cubicBezTo>
                  <a:cubicBezTo>
                    <a:pt x="376" y="3502"/>
                    <a:pt x="414" y="3450"/>
                    <a:pt x="405" y="3394"/>
                  </a:cubicBezTo>
                  <a:cubicBezTo>
                    <a:pt x="201" y="2151"/>
                    <a:pt x="206" y="1204"/>
                    <a:pt x="423" y="121"/>
                  </a:cubicBezTo>
                  <a:cubicBezTo>
                    <a:pt x="434" y="67"/>
                    <a:pt x="399" y="13"/>
                    <a:pt x="344" y="3"/>
                  </a:cubicBezTo>
                  <a:cubicBezTo>
                    <a:pt x="337" y="2"/>
                    <a:pt x="330" y="1"/>
                    <a:pt x="323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7" name="Google Shape;2257;p14"/>
            <p:cNvSpPr/>
            <p:nvPr/>
          </p:nvSpPr>
          <p:spPr>
            <a:xfrm>
              <a:off x="1465407" y="4086348"/>
              <a:ext cx="38523" cy="254655"/>
            </a:xfrm>
            <a:custGeom>
              <a:avLst/>
              <a:gdLst/>
              <a:ahLst/>
              <a:cxnLst/>
              <a:rect l="l" t="t" r="r" b="b"/>
              <a:pathLst>
                <a:path w="564" h="3657" extrusionOk="0">
                  <a:moveTo>
                    <a:pt x="117" y="0"/>
                  </a:moveTo>
                  <a:cubicBezTo>
                    <a:pt x="108" y="0"/>
                    <a:pt x="99" y="2"/>
                    <a:pt x="90" y="4"/>
                  </a:cubicBezTo>
                  <a:cubicBezTo>
                    <a:pt x="34" y="22"/>
                    <a:pt x="5" y="77"/>
                    <a:pt x="20" y="131"/>
                  </a:cubicBezTo>
                  <a:cubicBezTo>
                    <a:pt x="358" y="1298"/>
                    <a:pt x="355" y="2219"/>
                    <a:pt x="15" y="3531"/>
                  </a:cubicBezTo>
                  <a:cubicBezTo>
                    <a:pt x="1" y="3582"/>
                    <a:pt x="30" y="3636"/>
                    <a:pt x="78" y="3652"/>
                  </a:cubicBezTo>
                  <a:cubicBezTo>
                    <a:pt x="81" y="3654"/>
                    <a:pt x="84" y="3654"/>
                    <a:pt x="90" y="3654"/>
                  </a:cubicBezTo>
                  <a:cubicBezTo>
                    <a:pt x="98" y="3656"/>
                    <a:pt x="106" y="3657"/>
                    <a:pt x="114" y="3657"/>
                  </a:cubicBezTo>
                  <a:cubicBezTo>
                    <a:pt x="158" y="3657"/>
                    <a:pt x="200" y="3627"/>
                    <a:pt x="212" y="3581"/>
                  </a:cubicBezTo>
                  <a:cubicBezTo>
                    <a:pt x="562" y="2231"/>
                    <a:pt x="563" y="1279"/>
                    <a:pt x="215" y="74"/>
                  </a:cubicBezTo>
                  <a:cubicBezTo>
                    <a:pt x="202" y="28"/>
                    <a:pt x="161" y="0"/>
                    <a:pt x="117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8" name="Google Shape;2258;p14"/>
            <p:cNvSpPr/>
            <p:nvPr/>
          </p:nvSpPr>
          <p:spPr>
            <a:xfrm>
              <a:off x="1525584" y="4151949"/>
              <a:ext cx="188856" cy="237873"/>
            </a:xfrm>
            <a:custGeom>
              <a:avLst/>
              <a:gdLst/>
              <a:ahLst/>
              <a:cxnLst/>
              <a:rect l="l" t="t" r="r" b="b"/>
              <a:pathLst>
                <a:path w="2765" h="3416" extrusionOk="0">
                  <a:moveTo>
                    <a:pt x="2242" y="0"/>
                  </a:moveTo>
                  <a:cubicBezTo>
                    <a:pt x="2235" y="0"/>
                    <a:pt x="2227" y="0"/>
                    <a:pt x="2220" y="1"/>
                  </a:cubicBezTo>
                  <a:cubicBezTo>
                    <a:pt x="2026" y="7"/>
                    <a:pt x="1847" y="90"/>
                    <a:pt x="1680" y="189"/>
                  </a:cubicBezTo>
                  <a:cubicBezTo>
                    <a:pt x="813" y="693"/>
                    <a:pt x="165" y="1900"/>
                    <a:pt x="35" y="2894"/>
                  </a:cubicBezTo>
                  <a:cubicBezTo>
                    <a:pt x="0" y="3173"/>
                    <a:pt x="138" y="3416"/>
                    <a:pt x="373" y="3416"/>
                  </a:cubicBezTo>
                  <a:cubicBezTo>
                    <a:pt x="394" y="3416"/>
                    <a:pt x="416" y="3414"/>
                    <a:pt x="439" y="3410"/>
                  </a:cubicBezTo>
                  <a:cubicBezTo>
                    <a:pt x="803" y="3344"/>
                    <a:pt x="1638" y="2862"/>
                    <a:pt x="2064" y="2366"/>
                  </a:cubicBezTo>
                  <a:cubicBezTo>
                    <a:pt x="2488" y="1872"/>
                    <a:pt x="2753" y="1232"/>
                    <a:pt x="2762" y="581"/>
                  </a:cubicBezTo>
                  <a:cubicBezTo>
                    <a:pt x="2765" y="467"/>
                    <a:pt x="2758" y="352"/>
                    <a:pt x="2707" y="253"/>
                  </a:cubicBezTo>
                  <a:cubicBezTo>
                    <a:pt x="2622" y="88"/>
                    <a:pt x="2428" y="0"/>
                    <a:pt x="2242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9" name="Google Shape;2259;p14"/>
            <p:cNvSpPr/>
            <p:nvPr/>
          </p:nvSpPr>
          <p:spPr>
            <a:xfrm>
              <a:off x="1552223" y="4181754"/>
              <a:ext cx="153886" cy="196301"/>
            </a:xfrm>
            <a:custGeom>
              <a:avLst/>
              <a:gdLst/>
              <a:ahLst/>
              <a:cxnLst/>
              <a:rect l="l" t="t" r="r" b="b"/>
              <a:pathLst>
                <a:path w="2253" h="2819" extrusionOk="0">
                  <a:moveTo>
                    <a:pt x="2141" y="0"/>
                  </a:moveTo>
                  <a:cubicBezTo>
                    <a:pt x="2103" y="0"/>
                    <a:pt x="2067" y="21"/>
                    <a:pt x="2048" y="55"/>
                  </a:cubicBezTo>
                  <a:cubicBezTo>
                    <a:pt x="1553" y="1042"/>
                    <a:pt x="971" y="1792"/>
                    <a:pt x="44" y="2645"/>
                  </a:cubicBezTo>
                  <a:cubicBezTo>
                    <a:pt x="5" y="2683"/>
                    <a:pt x="1" y="2747"/>
                    <a:pt x="39" y="2786"/>
                  </a:cubicBezTo>
                  <a:cubicBezTo>
                    <a:pt x="52" y="2799"/>
                    <a:pt x="66" y="2808"/>
                    <a:pt x="81" y="2814"/>
                  </a:cubicBezTo>
                  <a:cubicBezTo>
                    <a:pt x="91" y="2817"/>
                    <a:pt x="101" y="2818"/>
                    <a:pt x="111" y="2818"/>
                  </a:cubicBezTo>
                  <a:cubicBezTo>
                    <a:pt x="137" y="2818"/>
                    <a:pt x="162" y="2809"/>
                    <a:pt x="181" y="2791"/>
                  </a:cubicBezTo>
                  <a:cubicBezTo>
                    <a:pt x="1114" y="1932"/>
                    <a:pt x="1728" y="1139"/>
                    <a:pt x="2229" y="146"/>
                  </a:cubicBezTo>
                  <a:cubicBezTo>
                    <a:pt x="2252" y="96"/>
                    <a:pt x="2232" y="36"/>
                    <a:pt x="2184" y="10"/>
                  </a:cubicBezTo>
                  <a:cubicBezTo>
                    <a:pt x="2170" y="3"/>
                    <a:pt x="2155" y="0"/>
                    <a:pt x="21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0" name="Google Shape;2260;p14"/>
            <p:cNvSpPr/>
            <p:nvPr/>
          </p:nvSpPr>
          <p:spPr>
            <a:xfrm>
              <a:off x="1537196" y="4162673"/>
              <a:ext cx="160852" cy="203822"/>
            </a:xfrm>
            <a:custGeom>
              <a:avLst/>
              <a:gdLst/>
              <a:ahLst/>
              <a:cxnLst/>
              <a:rect l="l" t="t" r="r" b="b"/>
              <a:pathLst>
                <a:path w="2355" h="2927" extrusionOk="0">
                  <a:moveTo>
                    <a:pt x="2239" y="1"/>
                  </a:moveTo>
                  <a:cubicBezTo>
                    <a:pt x="2219" y="1"/>
                    <a:pt x="2199" y="7"/>
                    <a:pt x="2181" y="20"/>
                  </a:cubicBezTo>
                  <a:cubicBezTo>
                    <a:pt x="1165" y="755"/>
                    <a:pt x="578" y="1502"/>
                    <a:pt x="22" y="2783"/>
                  </a:cubicBezTo>
                  <a:cubicBezTo>
                    <a:pt x="1" y="2834"/>
                    <a:pt x="24" y="2894"/>
                    <a:pt x="75" y="2916"/>
                  </a:cubicBezTo>
                  <a:cubicBezTo>
                    <a:pt x="76" y="2919"/>
                    <a:pt x="81" y="2920"/>
                    <a:pt x="82" y="2920"/>
                  </a:cubicBezTo>
                  <a:cubicBezTo>
                    <a:pt x="94" y="2924"/>
                    <a:pt x="105" y="2926"/>
                    <a:pt x="116" y="2926"/>
                  </a:cubicBezTo>
                  <a:cubicBezTo>
                    <a:pt x="156" y="2926"/>
                    <a:pt x="192" y="2903"/>
                    <a:pt x="206" y="2864"/>
                  </a:cubicBezTo>
                  <a:cubicBezTo>
                    <a:pt x="747" y="1619"/>
                    <a:pt x="1314" y="893"/>
                    <a:pt x="2299" y="182"/>
                  </a:cubicBezTo>
                  <a:cubicBezTo>
                    <a:pt x="2343" y="150"/>
                    <a:pt x="2354" y="87"/>
                    <a:pt x="2321" y="42"/>
                  </a:cubicBezTo>
                  <a:cubicBezTo>
                    <a:pt x="2301" y="16"/>
                    <a:pt x="2271" y="1"/>
                    <a:pt x="2239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1" name="Google Shape;2261;p14"/>
            <p:cNvSpPr/>
            <p:nvPr/>
          </p:nvSpPr>
          <p:spPr>
            <a:xfrm>
              <a:off x="1420735" y="4255920"/>
              <a:ext cx="201561" cy="154659"/>
            </a:xfrm>
            <a:custGeom>
              <a:avLst/>
              <a:gdLst/>
              <a:ahLst/>
              <a:cxnLst/>
              <a:rect l="l" t="t" r="r" b="b"/>
              <a:pathLst>
                <a:path w="2951" h="2221" extrusionOk="0">
                  <a:moveTo>
                    <a:pt x="1559" y="0"/>
                  </a:moveTo>
                  <a:cubicBezTo>
                    <a:pt x="1426" y="0"/>
                    <a:pt x="1313" y="58"/>
                    <a:pt x="1210" y="160"/>
                  </a:cubicBezTo>
                  <a:cubicBezTo>
                    <a:pt x="978" y="394"/>
                    <a:pt x="1016" y="815"/>
                    <a:pt x="1016" y="815"/>
                  </a:cubicBezTo>
                  <a:cubicBezTo>
                    <a:pt x="1016" y="815"/>
                    <a:pt x="914" y="430"/>
                    <a:pt x="796" y="299"/>
                  </a:cubicBezTo>
                  <a:cubicBezTo>
                    <a:pt x="718" y="211"/>
                    <a:pt x="608" y="156"/>
                    <a:pt x="494" y="156"/>
                  </a:cubicBezTo>
                  <a:cubicBezTo>
                    <a:pt x="438" y="156"/>
                    <a:pt x="381" y="169"/>
                    <a:pt x="327" y="198"/>
                  </a:cubicBezTo>
                  <a:cubicBezTo>
                    <a:pt x="88" y="328"/>
                    <a:pt x="0" y="528"/>
                    <a:pt x="67" y="815"/>
                  </a:cubicBezTo>
                  <a:cubicBezTo>
                    <a:pt x="174" y="1264"/>
                    <a:pt x="525" y="1791"/>
                    <a:pt x="678" y="1925"/>
                  </a:cubicBezTo>
                  <a:cubicBezTo>
                    <a:pt x="898" y="2119"/>
                    <a:pt x="1084" y="2221"/>
                    <a:pt x="1318" y="2221"/>
                  </a:cubicBezTo>
                  <a:cubicBezTo>
                    <a:pt x="1424" y="2221"/>
                    <a:pt x="1539" y="2200"/>
                    <a:pt x="1672" y="2157"/>
                  </a:cubicBezTo>
                  <a:cubicBezTo>
                    <a:pt x="1872" y="2093"/>
                    <a:pt x="2173" y="1938"/>
                    <a:pt x="2488" y="1750"/>
                  </a:cubicBezTo>
                  <a:cubicBezTo>
                    <a:pt x="2844" y="1539"/>
                    <a:pt x="2950" y="1299"/>
                    <a:pt x="2848" y="1092"/>
                  </a:cubicBezTo>
                  <a:cubicBezTo>
                    <a:pt x="2770" y="934"/>
                    <a:pt x="2606" y="855"/>
                    <a:pt x="2435" y="855"/>
                  </a:cubicBezTo>
                  <a:cubicBezTo>
                    <a:pt x="2409" y="855"/>
                    <a:pt x="2383" y="856"/>
                    <a:pt x="2357" y="860"/>
                  </a:cubicBezTo>
                  <a:cubicBezTo>
                    <a:pt x="2106" y="895"/>
                    <a:pt x="1898" y="1118"/>
                    <a:pt x="1898" y="1118"/>
                  </a:cubicBezTo>
                  <a:cubicBezTo>
                    <a:pt x="1898" y="1118"/>
                    <a:pt x="2047" y="926"/>
                    <a:pt x="2108" y="655"/>
                  </a:cubicBezTo>
                  <a:cubicBezTo>
                    <a:pt x="2203" y="246"/>
                    <a:pt x="1924" y="96"/>
                    <a:pt x="1738" y="32"/>
                  </a:cubicBezTo>
                  <a:cubicBezTo>
                    <a:pt x="1674" y="11"/>
                    <a:pt x="1615" y="0"/>
                    <a:pt x="155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2" name="Google Shape;2262;p14"/>
            <p:cNvSpPr/>
            <p:nvPr/>
          </p:nvSpPr>
          <p:spPr>
            <a:xfrm>
              <a:off x="1296693" y="4422777"/>
              <a:ext cx="165087" cy="250477"/>
            </a:xfrm>
            <a:custGeom>
              <a:avLst/>
              <a:gdLst/>
              <a:ahLst/>
              <a:cxnLst/>
              <a:rect l="l" t="t" r="r" b="b"/>
              <a:pathLst>
                <a:path w="2417" h="3597" extrusionOk="0">
                  <a:moveTo>
                    <a:pt x="1" y="0"/>
                  </a:moveTo>
                  <a:lnTo>
                    <a:pt x="1" y="0"/>
                  </a:lnTo>
                  <a:cubicBezTo>
                    <a:pt x="260" y="1465"/>
                    <a:pt x="1161" y="2803"/>
                    <a:pt x="2417" y="3597"/>
                  </a:cubicBezTo>
                  <a:cubicBezTo>
                    <a:pt x="1873" y="2249"/>
                    <a:pt x="1044" y="101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3" name="Google Shape;2263;p14"/>
            <p:cNvSpPr/>
            <p:nvPr/>
          </p:nvSpPr>
          <p:spPr>
            <a:xfrm rot="350661">
              <a:off x="1464139" y="4451163"/>
              <a:ext cx="105937" cy="193104"/>
            </a:xfrm>
            <a:custGeom>
              <a:avLst/>
              <a:gdLst/>
              <a:ahLst/>
              <a:cxnLst/>
              <a:rect l="l" t="t" r="r" b="b"/>
              <a:pathLst>
                <a:path w="1551" h="2773" extrusionOk="0">
                  <a:moveTo>
                    <a:pt x="1410" y="1"/>
                  </a:moveTo>
                  <a:lnTo>
                    <a:pt x="1410" y="1"/>
                  </a:lnTo>
                  <a:cubicBezTo>
                    <a:pt x="996" y="827"/>
                    <a:pt x="584" y="1650"/>
                    <a:pt x="171" y="2475"/>
                  </a:cubicBezTo>
                  <a:lnTo>
                    <a:pt x="113" y="2634"/>
                  </a:lnTo>
                  <a:lnTo>
                    <a:pt x="27" y="2364"/>
                  </a:lnTo>
                  <a:cubicBezTo>
                    <a:pt x="18" y="2359"/>
                    <a:pt x="11" y="2353"/>
                    <a:pt x="1" y="2347"/>
                  </a:cubicBezTo>
                  <a:lnTo>
                    <a:pt x="1" y="2347"/>
                  </a:lnTo>
                  <a:cubicBezTo>
                    <a:pt x="40" y="2442"/>
                    <a:pt x="78" y="2539"/>
                    <a:pt x="113" y="2636"/>
                  </a:cubicBezTo>
                  <a:lnTo>
                    <a:pt x="64" y="2773"/>
                  </a:lnTo>
                  <a:cubicBezTo>
                    <a:pt x="492" y="2434"/>
                    <a:pt x="890" y="2048"/>
                    <a:pt x="1158" y="1575"/>
                  </a:cubicBezTo>
                  <a:cubicBezTo>
                    <a:pt x="1426" y="1099"/>
                    <a:pt x="1550" y="528"/>
                    <a:pt x="141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4" name="Google Shape;2264;p14"/>
            <p:cNvSpPr/>
            <p:nvPr/>
          </p:nvSpPr>
          <p:spPr>
            <a:xfrm>
              <a:off x="1545386" y="4171075"/>
              <a:ext cx="21242" cy="37185"/>
            </a:xfrm>
            <a:custGeom>
              <a:avLst/>
              <a:gdLst/>
              <a:ahLst/>
              <a:cxnLst/>
              <a:rect l="l" t="t" r="r" b="b"/>
              <a:pathLst>
                <a:path w="311" h="534" extrusionOk="0">
                  <a:moveTo>
                    <a:pt x="196" y="1"/>
                  </a:moveTo>
                  <a:cubicBezTo>
                    <a:pt x="166" y="1"/>
                    <a:pt x="136" y="15"/>
                    <a:pt x="114" y="47"/>
                  </a:cubicBezTo>
                  <a:cubicBezTo>
                    <a:pt x="66" y="116"/>
                    <a:pt x="41" y="206"/>
                    <a:pt x="22" y="286"/>
                  </a:cubicBezTo>
                  <a:cubicBezTo>
                    <a:pt x="6" y="366"/>
                    <a:pt x="0" y="441"/>
                    <a:pt x="53" y="508"/>
                  </a:cubicBezTo>
                  <a:cubicBezTo>
                    <a:pt x="65" y="525"/>
                    <a:pt x="80" y="534"/>
                    <a:pt x="97" y="534"/>
                  </a:cubicBezTo>
                  <a:cubicBezTo>
                    <a:pt x="106" y="534"/>
                    <a:pt x="116" y="532"/>
                    <a:pt x="126" y="527"/>
                  </a:cubicBezTo>
                  <a:cubicBezTo>
                    <a:pt x="264" y="464"/>
                    <a:pt x="311" y="232"/>
                    <a:pt x="293" y="94"/>
                  </a:cubicBezTo>
                  <a:cubicBezTo>
                    <a:pt x="287" y="36"/>
                    <a:pt x="242" y="1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5" name="Google Shape;2265;p14"/>
            <p:cNvSpPr/>
            <p:nvPr/>
          </p:nvSpPr>
          <p:spPr>
            <a:xfrm>
              <a:off x="1570842" y="4158162"/>
              <a:ext cx="19466" cy="28411"/>
            </a:xfrm>
            <a:custGeom>
              <a:avLst/>
              <a:gdLst/>
              <a:ahLst/>
              <a:cxnLst/>
              <a:rect l="l" t="t" r="r" b="b"/>
              <a:pathLst>
                <a:path w="285" h="408" extrusionOk="0">
                  <a:moveTo>
                    <a:pt x="196" y="0"/>
                  </a:moveTo>
                  <a:cubicBezTo>
                    <a:pt x="176" y="0"/>
                    <a:pt x="155" y="7"/>
                    <a:pt x="139" y="20"/>
                  </a:cubicBezTo>
                  <a:cubicBezTo>
                    <a:pt x="94" y="59"/>
                    <a:pt x="59" y="103"/>
                    <a:pt x="35" y="158"/>
                  </a:cubicBezTo>
                  <a:cubicBezTo>
                    <a:pt x="22" y="186"/>
                    <a:pt x="12" y="215"/>
                    <a:pt x="6" y="244"/>
                  </a:cubicBezTo>
                  <a:cubicBezTo>
                    <a:pt x="0" y="272"/>
                    <a:pt x="0" y="300"/>
                    <a:pt x="12" y="325"/>
                  </a:cubicBezTo>
                  <a:cubicBezTo>
                    <a:pt x="15" y="336"/>
                    <a:pt x="21" y="345"/>
                    <a:pt x="28" y="352"/>
                  </a:cubicBezTo>
                  <a:cubicBezTo>
                    <a:pt x="35" y="361"/>
                    <a:pt x="39" y="365"/>
                    <a:pt x="38" y="365"/>
                  </a:cubicBezTo>
                  <a:cubicBezTo>
                    <a:pt x="38" y="365"/>
                    <a:pt x="37" y="364"/>
                    <a:pt x="34" y="361"/>
                  </a:cubicBezTo>
                  <a:lnTo>
                    <a:pt x="34" y="361"/>
                  </a:lnTo>
                  <a:cubicBezTo>
                    <a:pt x="51" y="388"/>
                    <a:pt x="81" y="408"/>
                    <a:pt x="113" y="408"/>
                  </a:cubicBezTo>
                  <a:cubicBezTo>
                    <a:pt x="121" y="408"/>
                    <a:pt x="129" y="406"/>
                    <a:pt x="137" y="403"/>
                  </a:cubicBezTo>
                  <a:cubicBezTo>
                    <a:pt x="172" y="390"/>
                    <a:pt x="200" y="381"/>
                    <a:pt x="223" y="352"/>
                  </a:cubicBezTo>
                  <a:cubicBezTo>
                    <a:pt x="245" y="325"/>
                    <a:pt x="260" y="279"/>
                    <a:pt x="268" y="244"/>
                  </a:cubicBezTo>
                  <a:cubicBezTo>
                    <a:pt x="285" y="177"/>
                    <a:pt x="283" y="118"/>
                    <a:pt x="267" y="52"/>
                  </a:cubicBezTo>
                  <a:cubicBezTo>
                    <a:pt x="259" y="17"/>
                    <a:pt x="228" y="0"/>
                    <a:pt x="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6" name="Google Shape;2266;p14"/>
            <p:cNvSpPr/>
            <p:nvPr/>
          </p:nvSpPr>
          <p:spPr>
            <a:xfrm rot="487005" flipH="1">
              <a:off x="1446104" y="4368547"/>
              <a:ext cx="43856" cy="371208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67" name="Google Shape;2267;p14"/>
          <p:cNvGrpSpPr/>
          <p:nvPr/>
        </p:nvGrpSpPr>
        <p:grpSpPr>
          <a:xfrm>
            <a:off x="3023953" y="5525434"/>
            <a:ext cx="630947" cy="693209"/>
            <a:chOff x="1799697" y="4222450"/>
            <a:chExt cx="473210" cy="519907"/>
          </a:xfrm>
        </p:grpSpPr>
        <p:sp>
          <p:nvSpPr>
            <p:cNvPr id="2268" name="Google Shape;2268;p14"/>
            <p:cNvSpPr/>
            <p:nvPr/>
          </p:nvSpPr>
          <p:spPr>
            <a:xfrm>
              <a:off x="1799697" y="4414446"/>
              <a:ext cx="247323" cy="202499"/>
            </a:xfrm>
            <a:custGeom>
              <a:avLst/>
              <a:gdLst/>
              <a:ahLst/>
              <a:cxnLst/>
              <a:rect l="l" t="t" r="r" b="b"/>
              <a:pathLst>
                <a:path w="3621" h="2908" extrusionOk="0">
                  <a:moveTo>
                    <a:pt x="665" y="0"/>
                  </a:moveTo>
                  <a:cubicBezTo>
                    <a:pt x="444" y="0"/>
                    <a:pt x="292" y="59"/>
                    <a:pt x="177" y="182"/>
                  </a:cubicBezTo>
                  <a:cubicBezTo>
                    <a:pt x="0" y="371"/>
                    <a:pt x="13" y="699"/>
                    <a:pt x="212" y="1062"/>
                  </a:cubicBezTo>
                  <a:cubicBezTo>
                    <a:pt x="410" y="1421"/>
                    <a:pt x="736" y="1762"/>
                    <a:pt x="1157" y="2047"/>
                  </a:cubicBezTo>
                  <a:cubicBezTo>
                    <a:pt x="1328" y="2164"/>
                    <a:pt x="1514" y="2269"/>
                    <a:pt x="1710" y="2364"/>
                  </a:cubicBezTo>
                  <a:cubicBezTo>
                    <a:pt x="2275" y="2637"/>
                    <a:pt x="2973" y="2844"/>
                    <a:pt x="3533" y="2907"/>
                  </a:cubicBezTo>
                  <a:cubicBezTo>
                    <a:pt x="3536" y="2907"/>
                    <a:pt x="3539" y="2908"/>
                    <a:pt x="3541" y="2908"/>
                  </a:cubicBezTo>
                  <a:cubicBezTo>
                    <a:pt x="3566" y="2908"/>
                    <a:pt x="3587" y="2896"/>
                    <a:pt x="3600" y="2878"/>
                  </a:cubicBezTo>
                  <a:cubicBezTo>
                    <a:pt x="3616" y="2856"/>
                    <a:pt x="3620" y="2828"/>
                    <a:pt x="3609" y="2804"/>
                  </a:cubicBezTo>
                  <a:cubicBezTo>
                    <a:pt x="3211" y="1861"/>
                    <a:pt x="2723" y="1182"/>
                    <a:pt x="1976" y="526"/>
                  </a:cubicBezTo>
                  <a:cubicBezTo>
                    <a:pt x="1924" y="481"/>
                    <a:pt x="1863" y="432"/>
                    <a:pt x="1791" y="384"/>
                  </a:cubicBezTo>
                  <a:cubicBezTo>
                    <a:pt x="1544" y="217"/>
                    <a:pt x="1252" y="81"/>
                    <a:pt x="1050" y="43"/>
                  </a:cubicBezTo>
                  <a:cubicBezTo>
                    <a:pt x="901" y="15"/>
                    <a:pt x="775" y="0"/>
                    <a:pt x="66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9" name="Google Shape;2269;p14"/>
            <p:cNvSpPr/>
            <p:nvPr/>
          </p:nvSpPr>
          <p:spPr>
            <a:xfrm>
              <a:off x="2043206" y="4464795"/>
              <a:ext cx="229701" cy="151735"/>
            </a:xfrm>
            <a:custGeom>
              <a:avLst/>
              <a:gdLst/>
              <a:ahLst/>
              <a:cxnLst/>
              <a:rect l="l" t="t" r="r" b="b"/>
              <a:pathLst>
                <a:path w="3363" h="2179" extrusionOk="0">
                  <a:moveTo>
                    <a:pt x="2500" y="1"/>
                  </a:moveTo>
                  <a:cubicBezTo>
                    <a:pt x="2359" y="1"/>
                    <a:pt x="2227" y="17"/>
                    <a:pt x="2129" y="43"/>
                  </a:cubicBezTo>
                  <a:cubicBezTo>
                    <a:pt x="1726" y="151"/>
                    <a:pt x="1297" y="284"/>
                    <a:pt x="902" y="614"/>
                  </a:cubicBezTo>
                  <a:cubicBezTo>
                    <a:pt x="532" y="926"/>
                    <a:pt x="83" y="1579"/>
                    <a:pt x="4" y="2085"/>
                  </a:cubicBezTo>
                  <a:cubicBezTo>
                    <a:pt x="0" y="2107"/>
                    <a:pt x="6" y="2127"/>
                    <a:pt x="20" y="2143"/>
                  </a:cubicBezTo>
                  <a:cubicBezTo>
                    <a:pt x="26" y="2148"/>
                    <a:pt x="32" y="2152"/>
                    <a:pt x="36" y="2156"/>
                  </a:cubicBezTo>
                  <a:cubicBezTo>
                    <a:pt x="48" y="2164"/>
                    <a:pt x="61" y="2170"/>
                    <a:pt x="76" y="2170"/>
                  </a:cubicBezTo>
                  <a:cubicBezTo>
                    <a:pt x="199" y="2175"/>
                    <a:pt x="317" y="2178"/>
                    <a:pt x="432" y="2178"/>
                  </a:cubicBezTo>
                  <a:cubicBezTo>
                    <a:pt x="1088" y="2178"/>
                    <a:pt x="1601" y="2082"/>
                    <a:pt x="1992" y="1887"/>
                  </a:cubicBezTo>
                  <a:cubicBezTo>
                    <a:pt x="2548" y="1608"/>
                    <a:pt x="3187" y="1155"/>
                    <a:pt x="3319" y="718"/>
                  </a:cubicBezTo>
                  <a:cubicBezTo>
                    <a:pt x="3362" y="572"/>
                    <a:pt x="3348" y="435"/>
                    <a:pt x="3276" y="313"/>
                  </a:cubicBezTo>
                  <a:cubicBezTo>
                    <a:pt x="3241" y="252"/>
                    <a:pt x="3190" y="198"/>
                    <a:pt x="3125" y="154"/>
                  </a:cubicBezTo>
                  <a:cubicBezTo>
                    <a:pt x="2959" y="41"/>
                    <a:pt x="2719" y="1"/>
                    <a:pt x="250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0" name="Google Shape;2270;p14"/>
            <p:cNvSpPr/>
            <p:nvPr/>
          </p:nvSpPr>
          <p:spPr>
            <a:xfrm>
              <a:off x="2019504" y="4414376"/>
              <a:ext cx="43850" cy="327981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1" name="Google Shape;2271;p14"/>
            <p:cNvSpPr/>
            <p:nvPr/>
          </p:nvSpPr>
          <p:spPr>
            <a:xfrm>
              <a:off x="1964997" y="4222450"/>
              <a:ext cx="153066" cy="272273"/>
            </a:xfrm>
            <a:custGeom>
              <a:avLst/>
              <a:gdLst/>
              <a:ahLst/>
              <a:cxnLst/>
              <a:rect l="l" t="t" r="r" b="b"/>
              <a:pathLst>
                <a:path w="2241" h="3910" extrusionOk="0">
                  <a:moveTo>
                    <a:pt x="1035" y="1"/>
                  </a:moveTo>
                  <a:cubicBezTo>
                    <a:pt x="974" y="1"/>
                    <a:pt x="913" y="10"/>
                    <a:pt x="854" y="27"/>
                  </a:cubicBezTo>
                  <a:cubicBezTo>
                    <a:pt x="443" y="148"/>
                    <a:pt x="160" y="725"/>
                    <a:pt x="115" y="1095"/>
                  </a:cubicBezTo>
                  <a:cubicBezTo>
                    <a:pt x="1" y="2000"/>
                    <a:pt x="329" y="2939"/>
                    <a:pt x="1085" y="3882"/>
                  </a:cubicBezTo>
                  <a:cubicBezTo>
                    <a:pt x="1093" y="3888"/>
                    <a:pt x="1098" y="3892"/>
                    <a:pt x="1104" y="3896"/>
                  </a:cubicBezTo>
                  <a:cubicBezTo>
                    <a:pt x="1114" y="3904"/>
                    <a:pt x="1129" y="3909"/>
                    <a:pt x="1144" y="3909"/>
                  </a:cubicBezTo>
                  <a:cubicBezTo>
                    <a:pt x="1165" y="3909"/>
                    <a:pt x="1187" y="3901"/>
                    <a:pt x="1202" y="3885"/>
                  </a:cubicBezTo>
                  <a:cubicBezTo>
                    <a:pt x="1648" y="3386"/>
                    <a:pt x="1945" y="2867"/>
                    <a:pt x="2081" y="2335"/>
                  </a:cubicBezTo>
                  <a:cubicBezTo>
                    <a:pt x="2241" y="1710"/>
                    <a:pt x="2165" y="1067"/>
                    <a:pt x="1877" y="573"/>
                  </a:cubicBezTo>
                  <a:cubicBezTo>
                    <a:pt x="1778" y="404"/>
                    <a:pt x="1639" y="256"/>
                    <a:pt x="1488" y="154"/>
                  </a:cubicBezTo>
                  <a:cubicBezTo>
                    <a:pt x="1340" y="52"/>
                    <a:pt x="1185" y="1"/>
                    <a:pt x="103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2" name="Google Shape;2272;p14"/>
            <p:cNvSpPr/>
            <p:nvPr/>
          </p:nvSpPr>
          <p:spPr>
            <a:xfrm>
              <a:off x="2039723" y="4245988"/>
              <a:ext cx="54369" cy="235854"/>
            </a:xfrm>
            <a:custGeom>
              <a:avLst/>
              <a:gdLst/>
              <a:ahLst/>
              <a:cxnLst/>
              <a:rect l="l" t="t" r="r" b="b"/>
              <a:pathLst>
                <a:path w="796" h="3387" extrusionOk="0">
                  <a:moveTo>
                    <a:pt x="378" y="0"/>
                  </a:moveTo>
                  <a:cubicBezTo>
                    <a:pt x="369" y="0"/>
                    <a:pt x="359" y="2"/>
                    <a:pt x="350" y="5"/>
                  </a:cubicBezTo>
                  <a:cubicBezTo>
                    <a:pt x="312" y="21"/>
                    <a:pt x="294" y="65"/>
                    <a:pt x="309" y="103"/>
                  </a:cubicBezTo>
                  <a:cubicBezTo>
                    <a:pt x="564" y="728"/>
                    <a:pt x="644" y="1292"/>
                    <a:pt x="552" y="1828"/>
                  </a:cubicBezTo>
                  <a:cubicBezTo>
                    <a:pt x="462" y="2362"/>
                    <a:pt x="230" y="2859"/>
                    <a:pt x="15" y="3277"/>
                  </a:cubicBezTo>
                  <a:cubicBezTo>
                    <a:pt x="0" y="3311"/>
                    <a:pt x="12" y="3353"/>
                    <a:pt x="42" y="3373"/>
                  </a:cubicBezTo>
                  <a:cubicBezTo>
                    <a:pt x="44" y="3375"/>
                    <a:pt x="48" y="3376"/>
                    <a:pt x="50" y="3379"/>
                  </a:cubicBezTo>
                  <a:cubicBezTo>
                    <a:pt x="60" y="3384"/>
                    <a:pt x="71" y="3386"/>
                    <a:pt x="82" y="3386"/>
                  </a:cubicBezTo>
                  <a:cubicBezTo>
                    <a:pt x="110" y="3386"/>
                    <a:pt x="137" y="3372"/>
                    <a:pt x="150" y="3346"/>
                  </a:cubicBezTo>
                  <a:cubicBezTo>
                    <a:pt x="370" y="2917"/>
                    <a:pt x="608" y="2407"/>
                    <a:pt x="702" y="1853"/>
                  </a:cubicBezTo>
                  <a:cubicBezTo>
                    <a:pt x="796" y="1291"/>
                    <a:pt x="714" y="699"/>
                    <a:pt x="449" y="46"/>
                  </a:cubicBezTo>
                  <a:cubicBezTo>
                    <a:pt x="437" y="17"/>
                    <a:pt x="408" y="0"/>
                    <a:pt x="378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3" name="Google Shape;2273;p14"/>
            <p:cNvSpPr/>
            <p:nvPr/>
          </p:nvSpPr>
          <p:spPr>
            <a:xfrm>
              <a:off x="2065884" y="4510827"/>
              <a:ext cx="192408" cy="92545"/>
            </a:xfrm>
            <a:custGeom>
              <a:avLst/>
              <a:gdLst/>
              <a:ahLst/>
              <a:cxnLst/>
              <a:rect l="l" t="t" r="r" b="b"/>
              <a:pathLst>
                <a:path w="2817" h="1329" extrusionOk="0">
                  <a:moveTo>
                    <a:pt x="2732" y="0"/>
                  </a:moveTo>
                  <a:cubicBezTo>
                    <a:pt x="2709" y="0"/>
                    <a:pt x="2687" y="10"/>
                    <a:pt x="2673" y="29"/>
                  </a:cubicBezTo>
                  <a:cubicBezTo>
                    <a:pt x="2440" y="327"/>
                    <a:pt x="1861" y="701"/>
                    <a:pt x="1468" y="866"/>
                  </a:cubicBezTo>
                  <a:cubicBezTo>
                    <a:pt x="1023" y="1049"/>
                    <a:pt x="446" y="1154"/>
                    <a:pt x="73" y="1179"/>
                  </a:cubicBezTo>
                  <a:cubicBezTo>
                    <a:pt x="31" y="1181"/>
                    <a:pt x="0" y="1217"/>
                    <a:pt x="2" y="1256"/>
                  </a:cubicBezTo>
                  <a:cubicBezTo>
                    <a:pt x="3" y="1283"/>
                    <a:pt x="16" y="1303"/>
                    <a:pt x="35" y="1315"/>
                  </a:cubicBezTo>
                  <a:cubicBezTo>
                    <a:pt x="45" y="1324"/>
                    <a:pt x="60" y="1328"/>
                    <a:pt x="75" y="1328"/>
                  </a:cubicBezTo>
                  <a:cubicBezTo>
                    <a:pt x="78" y="1328"/>
                    <a:pt x="80" y="1328"/>
                    <a:pt x="82" y="1328"/>
                  </a:cubicBezTo>
                  <a:cubicBezTo>
                    <a:pt x="440" y="1306"/>
                    <a:pt x="1035" y="1208"/>
                    <a:pt x="1526" y="1004"/>
                  </a:cubicBezTo>
                  <a:cubicBezTo>
                    <a:pt x="1937" y="834"/>
                    <a:pt x="2536" y="448"/>
                    <a:pt x="2791" y="123"/>
                  </a:cubicBezTo>
                  <a:cubicBezTo>
                    <a:pt x="2816" y="89"/>
                    <a:pt x="2812" y="42"/>
                    <a:pt x="2778" y="16"/>
                  </a:cubicBezTo>
                  <a:cubicBezTo>
                    <a:pt x="2765" y="6"/>
                    <a:pt x="2748" y="0"/>
                    <a:pt x="2732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4" name="Google Shape;2274;p14"/>
            <p:cNvSpPr/>
            <p:nvPr/>
          </p:nvSpPr>
          <p:spPr>
            <a:xfrm>
              <a:off x="1821555" y="4457274"/>
              <a:ext cx="201151" cy="136972"/>
            </a:xfrm>
            <a:custGeom>
              <a:avLst/>
              <a:gdLst/>
              <a:ahLst/>
              <a:cxnLst/>
              <a:rect l="l" t="t" r="r" b="b"/>
              <a:pathLst>
                <a:path w="2945" h="1967" extrusionOk="0">
                  <a:moveTo>
                    <a:pt x="84" y="0"/>
                  </a:moveTo>
                  <a:cubicBezTo>
                    <a:pt x="76" y="0"/>
                    <a:pt x="68" y="1"/>
                    <a:pt x="61" y="4"/>
                  </a:cubicBezTo>
                  <a:cubicBezTo>
                    <a:pt x="23" y="17"/>
                    <a:pt x="1" y="61"/>
                    <a:pt x="14" y="99"/>
                  </a:cubicBezTo>
                  <a:cubicBezTo>
                    <a:pt x="132" y="449"/>
                    <a:pt x="453" y="871"/>
                    <a:pt x="792" y="1129"/>
                  </a:cubicBezTo>
                  <a:cubicBezTo>
                    <a:pt x="832" y="1166"/>
                    <a:pt x="874" y="1198"/>
                    <a:pt x="918" y="1224"/>
                  </a:cubicBezTo>
                  <a:cubicBezTo>
                    <a:pt x="1212" y="1425"/>
                    <a:pt x="1508" y="1543"/>
                    <a:pt x="1843" y="1679"/>
                  </a:cubicBezTo>
                  <a:lnTo>
                    <a:pt x="1894" y="1697"/>
                  </a:lnTo>
                  <a:cubicBezTo>
                    <a:pt x="2136" y="1797"/>
                    <a:pt x="2422" y="1864"/>
                    <a:pt x="2652" y="1919"/>
                  </a:cubicBezTo>
                  <a:cubicBezTo>
                    <a:pt x="2720" y="1935"/>
                    <a:pt x="2784" y="1950"/>
                    <a:pt x="2843" y="1964"/>
                  </a:cubicBezTo>
                  <a:cubicBezTo>
                    <a:pt x="2849" y="1966"/>
                    <a:pt x="2855" y="1966"/>
                    <a:pt x="2861" y="1966"/>
                  </a:cubicBezTo>
                  <a:cubicBezTo>
                    <a:pt x="2895" y="1966"/>
                    <a:pt x="2925" y="1943"/>
                    <a:pt x="2935" y="1909"/>
                  </a:cubicBezTo>
                  <a:cubicBezTo>
                    <a:pt x="2945" y="1869"/>
                    <a:pt x="2920" y="1829"/>
                    <a:pt x="2879" y="1818"/>
                  </a:cubicBezTo>
                  <a:cubicBezTo>
                    <a:pt x="2821" y="1804"/>
                    <a:pt x="2755" y="1786"/>
                    <a:pt x="2687" y="1770"/>
                  </a:cubicBezTo>
                  <a:cubicBezTo>
                    <a:pt x="2462" y="1718"/>
                    <a:pt x="2181" y="1651"/>
                    <a:pt x="1951" y="1558"/>
                  </a:cubicBezTo>
                  <a:lnTo>
                    <a:pt x="1900" y="1537"/>
                  </a:lnTo>
                  <a:cubicBezTo>
                    <a:pt x="1525" y="1389"/>
                    <a:pt x="1205" y="1257"/>
                    <a:pt x="883" y="1011"/>
                  </a:cubicBezTo>
                  <a:cubicBezTo>
                    <a:pt x="569" y="772"/>
                    <a:pt x="265" y="368"/>
                    <a:pt x="155" y="51"/>
                  </a:cubicBezTo>
                  <a:cubicBezTo>
                    <a:pt x="146" y="20"/>
                    <a:pt x="116" y="0"/>
                    <a:pt x="84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5" name="Google Shape;2275;p14"/>
            <p:cNvSpPr/>
            <p:nvPr/>
          </p:nvSpPr>
          <p:spPr>
            <a:xfrm>
              <a:off x="2033097" y="4234915"/>
              <a:ext cx="23906" cy="244697"/>
            </a:xfrm>
            <a:custGeom>
              <a:avLst/>
              <a:gdLst/>
              <a:ahLst/>
              <a:cxnLst/>
              <a:rect l="l" t="t" r="r" b="b"/>
              <a:pathLst>
                <a:path w="350" h="3514" extrusionOk="0">
                  <a:moveTo>
                    <a:pt x="79" y="0"/>
                  </a:moveTo>
                  <a:cubicBezTo>
                    <a:pt x="76" y="0"/>
                    <a:pt x="74" y="1"/>
                    <a:pt x="71" y="1"/>
                  </a:cubicBezTo>
                  <a:cubicBezTo>
                    <a:pt x="30" y="7"/>
                    <a:pt x="1" y="45"/>
                    <a:pt x="7" y="85"/>
                  </a:cubicBezTo>
                  <a:cubicBezTo>
                    <a:pt x="168" y="1244"/>
                    <a:pt x="200" y="2307"/>
                    <a:pt x="107" y="3432"/>
                  </a:cubicBezTo>
                  <a:cubicBezTo>
                    <a:pt x="103" y="3461"/>
                    <a:pt x="116" y="3487"/>
                    <a:pt x="138" y="3502"/>
                  </a:cubicBezTo>
                  <a:cubicBezTo>
                    <a:pt x="148" y="3509"/>
                    <a:pt x="160" y="3512"/>
                    <a:pt x="174" y="3513"/>
                  </a:cubicBezTo>
                  <a:cubicBezTo>
                    <a:pt x="177" y="3514"/>
                    <a:pt x="180" y="3514"/>
                    <a:pt x="182" y="3514"/>
                  </a:cubicBezTo>
                  <a:cubicBezTo>
                    <a:pt x="221" y="3514"/>
                    <a:pt x="250" y="3484"/>
                    <a:pt x="254" y="3446"/>
                  </a:cubicBezTo>
                  <a:cubicBezTo>
                    <a:pt x="349" y="2309"/>
                    <a:pt x="319" y="1235"/>
                    <a:pt x="154" y="65"/>
                  </a:cubicBezTo>
                  <a:cubicBezTo>
                    <a:pt x="148" y="27"/>
                    <a:pt x="115" y="0"/>
                    <a:pt x="79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6" name="Google Shape;2276;p14"/>
            <p:cNvSpPr/>
            <p:nvPr/>
          </p:nvSpPr>
          <p:spPr>
            <a:xfrm>
              <a:off x="2065269" y="4494670"/>
              <a:ext cx="194389" cy="107934"/>
            </a:xfrm>
            <a:custGeom>
              <a:avLst/>
              <a:gdLst/>
              <a:ahLst/>
              <a:cxnLst/>
              <a:rect l="l" t="t" r="r" b="b"/>
              <a:pathLst>
                <a:path w="2846" h="1550" extrusionOk="0">
                  <a:moveTo>
                    <a:pt x="2760" y="1"/>
                  </a:moveTo>
                  <a:cubicBezTo>
                    <a:pt x="2749" y="1"/>
                    <a:pt x="2739" y="3"/>
                    <a:pt x="2729" y="8"/>
                  </a:cubicBezTo>
                  <a:lnTo>
                    <a:pt x="2692" y="24"/>
                  </a:lnTo>
                  <a:cubicBezTo>
                    <a:pt x="1760" y="448"/>
                    <a:pt x="879" y="849"/>
                    <a:pt x="44" y="1414"/>
                  </a:cubicBezTo>
                  <a:cubicBezTo>
                    <a:pt x="9" y="1437"/>
                    <a:pt x="1" y="1483"/>
                    <a:pt x="24" y="1518"/>
                  </a:cubicBezTo>
                  <a:cubicBezTo>
                    <a:pt x="31" y="1525"/>
                    <a:pt x="37" y="1531"/>
                    <a:pt x="44" y="1537"/>
                  </a:cubicBezTo>
                  <a:cubicBezTo>
                    <a:pt x="56" y="1545"/>
                    <a:pt x="71" y="1549"/>
                    <a:pt x="86" y="1549"/>
                  </a:cubicBezTo>
                  <a:cubicBezTo>
                    <a:pt x="101" y="1549"/>
                    <a:pt x="115" y="1545"/>
                    <a:pt x="127" y="1537"/>
                  </a:cubicBezTo>
                  <a:cubicBezTo>
                    <a:pt x="955" y="978"/>
                    <a:pt x="1830" y="580"/>
                    <a:pt x="2755" y="159"/>
                  </a:cubicBezTo>
                  <a:lnTo>
                    <a:pt x="2792" y="143"/>
                  </a:lnTo>
                  <a:cubicBezTo>
                    <a:pt x="2829" y="126"/>
                    <a:pt x="2845" y="81"/>
                    <a:pt x="2828" y="44"/>
                  </a:cubicBezTo>
                  <a:cubicBezTo>
                    <a:pt x="2815" y="17"/>
                    <a:pt x="2788" y="1"/>
                    <a:pt x="2760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7" name="Google Shape;2277;p14"/>
            <p:cNvSpPr/>
            <p:nvPr/>
          </p:nvSpPr>
          <p:spPr>
            <a:xfrm>
              <a:off x="1824834" y="4439446"/>
              <a:ext cx="197667" cy="154242"/>
            </a:xfrm>
            <a:custGeom>
              <a:avLst/>
              <a:gdLst/>
              <a:ahLst/>
              <a:cxnLst/>
              <a:rect l="l" t="t" r="r" b="b"/>
              <a:pathLst>
                <a:path w="2894" h="2215" extrusionOk="0">
                  <a:moveTo>
                    <a:pt x="86" y="0"/>
                  </a:moveTo>
                  <a:cubicBezTo>
                    <a:pt x="70" y="0"/>
                    <a:pt x="53" y="6"/>
                    <a:pt x="39" y="18"/>
                  </a:cubicBezTo>
                  <a:cubicBezTo>
                    <a:pt x="5" y="43"/>
                    <a:pt x="1" y="91"/>
                    <a:pt x="27" y="123"/>
                  </a:cubicBezTo>
                  <a:cubicBezTo>
                    <a:pt x="262" y="416"/>
                    <a:pt x="699" y="837"/>
                    <a:pt x="1024" y="1082"/>
                  </a:cubicBezTo>
                  <a:cubicBezTo>
                    <a:pt x="1168" y="1188"/>
                    <a:pt x="1320" y="1296"/>
                    <a:pt x="1482" y="1407"/>
                  </a:cubicBezTo>
                  <a:cubicBezTo>
                    <a:pt x="1834" y="1647"/>
                    <a:pt x="2245" y="1901"/>
                    <a:pt x="2771" y="2206"/>
                  </a:cubicBezTo>
                  <a:cubicBezTo>
                    <a:pt x="2784" y="2212"/>
                    <a:pt x="2797" y="2215"/>
                    <a:pt x="2809" y="2215"/>
                  </a:cubicBezTo>
                  <a:cubicBezTo>
                    <a:pt x="2835" y="2215"/>
                    <a:pt x="2860" y="2202"/>
                    <a:pt x="2873" y="2178"/>
                  </a:cubicBezTo>
                  <a:cubicBezTo>
                    <a:pt x="2894" y="2142"/>
                    <a:pt x="2882" y="2096"/>
                    <a:pt x="2846" y="2076"/>
                  </a:cubicBezTo>
                  <a:cubicBezTo>
                    <a:pt x="2085" y="1633"/>
                    <a:pt x="1565" y="1301"/>
                    <a:pt x="1113" y="961"/>
                  </a:cubicBezTo>
                  <a:cubicBezTo>
                    <a:pt x="798" y="725"/>
                    <a:pt x="373" y="314"/>
                    <a:pt x="144" y="28"/>
                  </a:cubicBezTo>
                  <a:cubicBezTo>
                    <a:pt x="130" y="10"/>
                    <a:pt x="108" y="0"/>
                    <a:pt x="86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8" name="Google Shape;2278;p14"/>
            <p:cNvSpPr/>
            <p:nvPr/>
          </p:nvSpPr>
          <p:spPr>
            <a:xfrm>
              <a:off x="2065474" y="4482484"/>
              <a:ext cx="184144" cy="120051"/>
            </a:xfrm>
            <a:custGeom>
              <a:avLst/>
              <a:gdLst/>
              <a:ahLst/>
              <a:cxnLst/>
              <a:rect l="l" t="t" r="r" b="b"/>
              <a:pathLst>
                <a:path w="2696" h="1724" extrusionOk="0">
                  <a:moveTo>
                    <a:pt x="2541" y="0"/>
                  </a:moveTo>
                  <a:cubicBezTo>
                    <a:pt x="2142" y="0"/>
                    <a:pt x="1587" y="115"/>
                    <a:pt x="1261" y="270"/>
                  </a:cubicBezTo>
                  <a:cubicBezTo>
                    <a:pt x="865" y="458"/>
                    <a:pt x="325" y="948"/>
                    <a:pt x="17" y="1617"/>
                  </a:cubicBezTo>
                  <a:cubicBezTo>
                    <a:pt x="0" y="1653"/>
                    <a:pt x="12" y="1691"/>
                    <a:pt x="41" y="1712"/>
                  </a:cubicBezTo>
                  <a:lnTo>
                    <a:pt x="51" y="1716"/>
                  </a:lnTo>
                  <a:cubicBezTo>
                    <a:pt x="62" y="1721"/>
                    <a:pt x="73" y="1723"/>
                    <a:pt x="84" y="1723"/>
                  </a:cubicBezTo>
                  <a:cubicBezTo>
                    <a:pt x="112" y="1723"/>
                    <a:pt x="138" y="1708"/>
                    <a:pt x="152" y="1679"/>
                  </a:cubicBezTo>
                  <a:cubicBezTo>
                    <a:pt x="445" y="1044"/>
                    <a:pt x="952" y="582"/>
                    <a:pt x="1325" y="404"/>
                  </a:cubicBezTo>
                  <a:cubicBezTo>
                    <a:pt x="1632" y="258"/>
                    <a:pt x="2159" y="151"/>
                    <a:pt x="2539" y="151"/>
                  </a:cubicBezTo>
                  <a:cubicBezTo>
                    <a:pt x="2565" y="151"/>
                    <a:pt x="2591" y="151"/>
                    <a:pt x="2615" y="152"/>
                  </a:cubicBezTo>
                  <a:cubicBezTo>
                    <a:pt x="2616" y="152"/>
                    <a:pt x="2617" y="152"/>
                    <a:pt x="2618" y="152"/>
                  </a:cubicBezTo>
                  <a:cubicBezTo>
                    <a:pt x="2659" y="152"/>
                    <a:pt x="2691" y="119"/>
                    <a:pt x="2694" y="81"/>
                  </a:cubicBezTo>
                  <a:cubicBezTo>
                    <a:pt x="2695" y="38"/>
                    <a:pt x="2662" y="3"/>
                    <a:pt x="2622" y="2"/>
                  </a:cubicBezTo>
                  <a:cubicBezTo>
                    <a:pt x="2596" y="1"/>
                    <a:pt x="2569" y="0"/>
                    <a:pt x="25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9" name="Google Shape;2279;p14"/>
            <p:cNvSpPr/>
            <p:nvPr/>
          </p:nvSpPr>
          <p:spPr>
            <a:xfrm>
              <a:off x="1994573" y="4237492"/>
              <a:ext cx="56828" cy="244349"/>
            </a:xfrm>
            <a:custGeom>
              <a:avLst/>
              <a:gdLst/>
              <a:ahLst/>
              <a:cxnLst/>
              <a:rect l="l" t="t" r="r" b="b"/>
              <a:pathLst>
                <a:path w="832" h="3509" extrusionOk="0">
                  <a:moveTo>
                    <a:pt x="261" y="1"/>
                  </a:moveTo>
                  <a:cubicBezTo>
                    <a:pt x="226" y="1"/>
                    <a:pt x="194" y="28"/>
                    <a:pt x="187" y="64"/>
                  </a:cubicBezTo>
                  <a:cubicBezTo>
                    <a:pt x="1" y="1216"/>
                    <a:pt x="171" y="2390"/>
                    <a:pt x="680" y="3466"/>
                  </a:cubicBezTo>
                  <a:cubicBezTo>
                    <a:pt x="686" y="3479"/>
                    <a:pt x="693" y="3488"/>
                    <a:pt x="703" y="3495"/>
                  </a:cubicBezTo>
                  <a:cubicBezTo>
                    <a:pt x="716" y="3504"/>
                    <a:pt x="731" y="3508"/>
                    <a:pt x="746" y="3508"/>
                  </a:cubicBezTo>
                  <a:cubicBezTo>
                    <a:pt x="756" y="3508"/>
                    <a:pt x="767" y="3506"/>
                    <a:pt x="778" y="3501"/>
                  </a:cubicBezTo>
                  <a:cubicBezTo>
                    <a:pt x="817" y="3482"/>
                    <a:pt x="832" y="3438"/>
                    <a:pt x="814" y="3400"/>
                  </a:cubicBezTo>
                  <a:cubicBezTo>
                    <a:pt x="319" y="2354"/>
                    <a:pt x="154" y="1209"/>
                    <a:pt x="336" y="88"/>
                  </a:cubicBezTo>
                  <a:cubicBezTo>
                    <a:pt x="343" y="48"/>
                    <a:pt x="314" y="8"/>
                    <a:pt x="273" y="2"/>
                  </a:cubicBezTo>
                  <a:cubicBezTo>
                    <a:pt x="269" y="1"/>
                    <a:pt x="265" y="1"/>
                    <a:pt x="261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0" name="Google Shape;2280;p14"/>
            <p:cNvSpPr/>
            <p:nvPr/>
          </p:nvSpPr>
          <p:spPr>
            <a:xfrm>
              <a:off x="1835148" y="4424892"/>
              <a:ext cx="187559" cy="169561"/>
            </a:xfrm>
            <a:custGeom>
              <a:avLst/>
              <a:gdLst/>
              <a:ahLst/>
              <a:cxnLst/>
              <a:rect l="l" t="t" r="r" b="b"/>
              <a:pathLst>
                <a:path w="2746" h="2435" extrusionOk="0">
                  <a:moveTo>
                    <a:pt x="78" y="1"/>
                  </a:moveTo>
                  <a:cubicBezTo>
                    <a:pt x="39" y="1"/>
                    <a:pt x="7" y="29"/>
                    <a:pt x="4" y="68"/>
                  </a:cubicBezTo>
                  <a:cubicBezTo>
                    <a:pt x="0" y="110"/>
                    <a:pt x="29" y="147"/>
                    <a:pt x="71" y="150"/>
                  </a:cubicBezTo>
                  <a:cubicBezTo>
                    <a:pt x="293" y="173"/>
                    <a:pt x="614" y="317"/>
                    <a:pt x="831" y="449"/>
                  </a:cubicBezTo>
                  <a:cubicBezTo>
                    <a:pt x="1108" y="616"/>
                    <a:pt x="1342" y="788"/>
                    <a:pt x="1654" y="1128"/>
                  </a:cubicBezTo>
                  <a:cubicBezTo>
                    <a:pt x="1943" y="1441"/>
                    <a:pt x="2244" y="1884"/>
                    <a:pt x="2465" y="2209"/>
                  </a:cubicBezTo>
                  <a:cubicBezTo>
                    <a:pt x="2514" y="2279"/>
                    <a:pt x="2558" y="2345"/>
                    <a:pt x="2599" y="2403"/>
                  </a:cubicBezTo>
                  <a:cubicBezTo>
                    <a:pt x="2606" y="2409"/>
                    <a:pt x="2612" y="2416"/>
                    <a:pt x="2619" y="2422"/>
                  </a:cubicBezTo>
                  <a:cubicBezTo>
                    <a:pt x="2632" y="2430"/>
                    <a:pt x="2647" y="2434"/>
                    <a:pt x="2662" y="2434"/>
                  </a:cubicBezTo>
                  <a:cubicBezTo>
                    <a:pt x="2676" y="2434"/>
                    <a:pt x="2691" y="2430"/>
                    <a:pt x="2704" y="2422"/>
                  </a:cubicBezTo>
                  <a:cubicBezTo>
                    <a:pt x="2739" y="2399"/>
                    <a:pt x="2746" y="2351"/>
                    <a:pt x="2722" y="2318"/>
                  </a:cubicBezTo>
                  <a:cubicBezTo>
                    <a:pt x="2682" y="2262"/>
                    <a:pt x="2638" y="2196"/>
                    <a:pt x="2588" y="2125"/>
                  </a:cubicBezTo>
                  <a:cubicBezTo>
                    <a:pt x="2365" y="1797"/>
                    <a:pt x="2059" y="1346"/>
                    <a:pt x="1764" y="1026"/>
                  </a:cubicBezTo>
                  <a:cubicBezTo>
                    <a:pt x="1440" y="673"/>
                    <a:pt x="1195" y="494"/>
                    <a:pt x="908" y="319"/>
                  </a:cubicBezTo>
                  <a:cubicBezTo>
                    <a:pt x="676" y="179"/>
                    <a:pt x="332" y="26"/>
                    <a:pt x="86" y="1"/>
                  </a:cubicBezTo>
                  <a:cubicBezTo>
                    <a:pt x="83" y="1"/>
                    <a:pt x="80" y="1"/>
                    <a:pt x="78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81" name="Google Shape;2281;p14"/>
          <p:cNvGrpSpPr/>
          <p:nvPr/>
        </p:nvGrpSpPr>
        <p:grpSpPr>
          <a:xfrm>
            <a:off x="1772443" y="5334842"/>
            <a:ext cx="556997" cy="883813"/>
            <a:chOff x="1296693" y="4078131"/>
            <a:chExt cx="417748" cy="662860"/>
          </a:xfrm>
        </p:grpSpPr>
        <p:sp>
          <p:nvSpPr>
            <p:cNvPr id="2282" name="Google Shape;2282;p14"/>
            <p:cNvSpPr/>
            <p:nvPr/>
          </p:nvSpPr>
          <p:spPr>
            <a:xfrm>
              <a:off x="1482074" y="4131614"/>
              <a:ext cx="149241" cy="234043"/>
            </a:xfrm>
            <a:custGeom>
              <a:avLst/>
              <a:gdLst/>
              <a:ahLst/>
              <a:cxnLst/>
              <a:rect l="l" t="t" r="r" b="b"/>
              <a:pathLst>
                <a:path w="2185" h="3361" extrusionOk="0">
                  <a:moveTo>
                    <a:pt x="1092" y="1"/>
                  </a:moveTo>
                  <a:cubicBezTo>
                    <a:pt x="681" y="1"/>
                    <a:pt x="280" y="260"/>
                    <a:pt x="117" y="637"/>
                  </a:cubicBezTo>
                  <a:cubicBezTo>
                    <a:pt x="2" y="903"/>
                    <a:pt x="0" y="1202"/>
                    <a:pt x="16" y="1492"/>
                  </a:cubicBezTo>
                  <a:cubicBezTo>
                    <a:pt x="53" y="2123"/>
                    <a:pt x="162" y="2753"/>
                    <a:pt x="343" y="3361"/>
                  </a:cubicBezTo>
                  <a:cubicBezTo>
                    <a:pt x="563" y="3345"/>
                    <a:pt x="1054" y="2969"/>
                    <a:pt x="1558" y="2406"/>
                  </a:cubicBezTo>
                  <a:cubicBezTo>
                    <a:pt x="1764" y="2177"/>
                    <a:pt x="1931" y="1909"/>
                    <a:pt x="2041" y="1620"/>
                  </a:cubicBezTo>
                  <a:cubicBezTo>
                    <a:pt x="2150" y="1333"/>
                    <a:pt x="2185" y="1007"/>
                    <a:pt x="2084" y="715"/>
                  </a:cubicBezTo>
                  <a:cubicBezTo>
                    <a:pt x="1947" y="315"/>
                    <a:pt x="1551" y="17"/>
                    <a:pt x="1128" y="1"/>
                  </a:cubicBezTo>
                  <a:cubicBezTo>
                    <a:pt x="1116" y="1"/>
                    <a:pt x="1104" y="1"/>
                    <a:pt x="1092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3" name="Google Shape;2283;p14"/>
            <p:cNvSpPr/>
            <p:nvPr/>
          </p:nvSpPr>
          <p:spPr>
            <a:xfrm>
              <a:off x="1401337" y="4078131"/>
              <a:ext cx="139815" cy="280768"/>
            </a:xfrm>
            <a:custGeom>
              <a:avLst/>
              <a:gdLst/>
              <a:ahLst/>
              <a:cxnLst/>
              <a:rect l="l" t="t" r="r" b="b"/>
              <a:pathLst>
                <a:path w="2047" h="4032" extrusionOk="0">
                  <a:moveTo>
                    <a:pt x="1001" y="1"/>
                  </a:moveTo>
                  <a:cubicBezTo>
                    <a:pt x="941" y="1"/>
                    <a:pt x="882" y="12"/>
                    <a:pt x="827" y="38"/>
                  </a:cubicBezTo>
                  <a:cubicBezTo>
                    <a:pt x="725" y="84"/>
                    <a:pt x="647" y="172"/>
                    <a:pt x="579" y="261"/>
                  </a:cubicBezTo>
                  <a:cubicBezTo>
                    <a:pt x="184" y="781"/>
                    <a:pt x="0" y="1446"/>
                    <a:pt x="29" y="2097"/>
                  </a:cubicBezTo>
                  <a:cubicBezTo>
                    <a:pt x="59" y="2750"/>
                    <a:pt x="419" y="3643"/>
                    <a:pt x="665" y="3922"/>
                  </a:cubicBezTo>
                  <a:cubicBezTo>
                    <a:pt x="732" y="3997"/>
                    <a:pt x="815" y="4031"/>
                    <a:pt x="900" y="4031"/>
                  </a:cubicBezTo>
                  <a:cubicBezTo>
                    <a:pt x="1046" y="4031"/>
                    <a:pt x="1201" y="3930"/>
                    <a:pt x="1300" y="3763"/>
                  </a:cubicBezTo>
                  <a:cubicBezTo>
                    <a:pt x="1813" y="2899"/>
                    <a:pt x="2046" y="1549"/>
                    <a:pt x="1675" y="618"/>
                  </a:cubicBezTo>
                  <a:cubicBezTo>
                    <a:pt x="1603" y="440"/>
                    <a:pt x="1512" y="264"/>
                    <a:pt x="1364" y="140"/>
                  </a:cubicBezTo>
                  <a:cubicBezTo>
                    <a:pt x="1264" y="55"/>
                    <a:pt x="1131" y="1"/>
                    <a:pt x="1001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4" name="Google Shape;2284;p14"/>
            <p:cNvSpPr/>
            <p:nvPr/>
          </p:nvSpPr>
          <p:spPr>
            <a:xfrm>
              <a:off x="1433304" y="4096376"/>
              <a:ext cx="29712" cy="244628"/>
            </a:xfrm>
            <a:custGeom>
              <a:avLst/>
              <a:gdLst/>
              <a:ahLst/>
              <a:cxnLst/>
              <a:rect l="l" t="t" r="r" b="b"/>
              <a:pathLst>
                <a:path w="435" h="3513" extrusionOk="0">
                  <a:moveTo>
                    <a:pt x="323" y="1"/>
                  </a:moveTo>
                  <a:cubicBezTo>
                    <a:pt x="277" y="1"/>
                    <a:pt x="236" y="34"/>
                    <a:pt x="226" y="82"/>
                  </a:cubicBezTo>
                  <a:cubicBezTo>
                    <a:pt x="7" y="1175"/>
                    <a:pt x="0" y="2176"/>
                    <a:pt x="206" y="3428"/>
                  </a:cubicBezTo>
                  <a:cubicBezTo>
                    <a:pt x="213" y="3464"/>
                    <a:pt x="239" y="3495"/>
                    <a:pt x="274" y="3507"/>
                  </a:cubicBezTo>
                  <a:cubicBezTo>
                    <a:pt x="286" y="3510"/>
                    <a:pt x="297" y="3512"/>
                    <a:pt x="308" y="3512"/>
                  </a:cubicBezTo>
                  <a:cubicBezTo>
                    <a:pt x="312" y="3512"/>
                    <a:pt x="317" y="3512"/>
                    <a:pt x="321" y="3511"/>
                  </a:cubicBezTo>
                  <a:cubicBezTo>
                    <a:pt x="376" y="3502"/>
                    <a:pt x="414" y="3450"/>
                    <a:pt x="405" y="3394"/>
                  </a:cubicBezTo>
                  <a:cubicBezTo>
                    <a:pt x="201" y="2151"/>
                    <a:pt x="206" y="1204"/>
                    <a:pt x="423" y="121"/>
                  </a:cubicBezTo>
                  <a:cubicBezTo>
                    <a:pt x="434" y="67"/>
                    <a:pt x="399" y="13"/>
                    <a:pt x="344" y="3"/>
                  </a:cubicBezTo>
                  <a:cubicBezTo>
                    <a:pt x="337" y="2"/>
                    <a:pt x="330" y="1"/>
                    <a:pt x="323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5" name="Google Shape;2285;p14"/>
            <p:cNvSpPr/>
            <p:nvPr/>
          </p:nvSpPr>
          <p:spPr>
            <a:xfrm>
              <a:off x="1465407" y="4086348"/>
              <a:ext cx="38523" cy="254655"/>
            </a:xfrm>
            <a:custGeom>
              <a:avLst/>
              <a:gdLst/>
              <a:ahLst/>
              <a:cxnLst/>
              <a:rect l="l" t="t" r="r" b="b"/>
              <a:pathLst>
                <a:path w="564" h="3657" extrusionOk="0">
                  <a:moveTo>
                    <a:pt x="117" y="0"/>
                  </a:moveTo>
                  <a:cubicBezTo>
                    <a:pt x="108" y="0"/>
                    <a:pt x="99" y="2"/>
                    <a:pt x="90" y="4"/>
                  </a:cubicBezTo>
                  <a:cubicBezTo>
                    <a:pt x="34" y="22"/>
                    <a:pt x="5" y="77"/>
                    <a:pt x="20" y="131"/>
                  </a:cubicBezTo>
                  <a:cubicBezTo>
                    <a:pt x="358" y="1298"/>
                    <a:pt x="355" y="2219"/>
                    <a:pt x="15" y="3531"/>
                  </a:cubicBezTo>
                  <a:cubicBezTo>
                    <a:pt x="1" y="3582"/>
                    <a:pt x="30" y="3636"/>
                    <a:pt x="78" y="3652"/>
                  </a:cubicBezTo>
                  <a:cubicBezTo>
                    <a:pt x="81" y="3654"/>
                    <a:pt x="84" y="3654"/>
                    <a:pt x="90" y="3654"/>
                  </a:cubicBezTo>
                  <a:cubicBezTo>
                    <a:pt x="98" y="3656"/>
                    <a:pt x="106" y="3657"/>
                    <a:pt x="114" y="3657"/>
                  </a:cubicBezTo>
                  <a:cubicBezTo>
                    <a:pt x="158" y="3657"/>
                    <a:pt x="200" y="3627"/>
                    <a:pt x="212" y="3581"/>
                  </a:cubicBezTo>
                  <a:cubicBezTo>
                    <a:pt x="562" y="2231"/>
                    <a:pt x="563" y="1279"/>
                    <a:pt x="215" y="74"/>
                  </a:cubicBezTo>
                  <a:cubicBezTo>
                    <a:pt x="202" y="28"/>
                    <a:pt x="161" y="0"/>
                    <a:pt x="117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6" name="Google Shape;2286;p14"/>
            <p:cNvSpPr/>
            <p:nvPr/>
          </p:nvSpPr>
          <p:spPr>
            <a:xfrm>
              <a:off x="1525584" y="4151949"/>
              <a:ext cx="188856" cy="237873"/>
            </a:xfrm>
            <a:custGeom>
              <a:avLst/>
              <a:gdLst/>
              <a:ahLst/>
              <a:cxnLst/>
              <a:rect l="l" t="t" r="r" b="b"/>
              <a:pathLst>
                <a:path w="2765" h="3416" extrusionOk="0">
                  <a:moveTo>
                    <a:pt x="2242" y="0"/>
                  </a:moveTo>
                  <a:cubicBezTo>
                    <a:pt x="2235" y="0"/>
                    <a:pt x="2227" y="0"/>
                    <a:pt x="2220" y="1"/>
                  </a:cubicBezTo>
                  <a:cubicBezTo>
                    <a:pt x="2026" y="7"/>
                    <a:pt x="1847" y="90"/>
                    <a:pt x="1680" y="189"/>
                  </a:cubicBezTo>
                  <a:cubicBezTo>
                    <a:pt x="813" y="693"/>
                    <a:pt x="165" y="1900"/>
                    <a:pt x="35" y="2894"/>
                  </a:cubicBezTo>
                  <a:cubicBezTo>
                    <a:pt x="0" y="3173"/>
                    <a:pt x="138" y="3416"/>
                    <a:pt x="373" y="3416"/>
                  </a:cubicBezTo>
                  <a:cubicBezTo>
                    <a:pt x="394" y="3416"/>
                    <a:pt x="416" y="3414"/>
                    <a:pt x="439" y="3410"/>
                  </a:cubicBezTo>
                  <a:cubicBezTo>
                    <a:pt x="803" y="3344"/>
                    <a:pt x="1638" y="2862"/>
                    <a:pt x="2064" y="2366"/>
                  </a:cubicBezTo>
                  <a:cubicBezTo>
                    <a:pt x="2488" y="1872"/>
                    <a:pt x="2753" y="1232"/>
                    <a:pt x="2762" y="581"/>
                  </a:cubicBezTo>
                  <a:cubicBezTo>
                    <a:pt x="2765" y="467"/>
                    <a:pt x="2758" y="352"/>
                    <a:pt x="2707" y="253"/>
                  </a:cubicBezTo>
                  <a:cubicBezTo>
                    <a:pt x="2622" y="88"/>
                    <a:pt x="2428" y="0"/>
                    <a:pt x="2242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7" name="Google Shape;2287;p14"/>
            <p:cNvSpPr/>
            <p:nvPr/>
          </p:nvSpPr>
          <p:spPr>
            <a:xfrm>
              <a:off x="1552223" y="4181754"/>
              <a:ext cx="153886" cy="196301"/>
            </a:xfrm>
            <a:custGeom>
              <a:avLst/>
              <a:gdLst/>
              <a:ahLst/>
              <a:cxnLst/>
              <a:rect l="l" t="t" r="r" b="b"/>
              <a:pathLst>
                <a:path w="2253" h="2819" extrusionOk="0">
                  <a:moveTo>
                    <a:pt x="2141" y="0"/>
                  </a:moveTo>
                  <a:cubicBezTo>
                    <a:pt x="2103" y="0"/>
                    <a:pt x="2067" y="21"/>
                    <a:pt x="2048" y="55"/>
                  </a:cubicBezTo>
                  <a:cubicBezTo>
                    <a:pt x="1553" y="1042"/>
                    <a:pt x="971" y="1792"/>
                    <a:pt x="44" y="2645"/>
                  </a:cubicBezTo>
                  <a:cubicBezTo>
                    <a:pt x="5" y="2683"/>
                    <a:pt x="1" y="2747"/>
                    <a:pt x="39" y="2786"/>
                  </a:cubicBezTo>
                  <a:cubicBezTo>
                    <a:pt x="52" y="2799"/>
                    <a:pt x="66" y="2808"/>
                    <a:pt x="81" y="2814"/>
                  </a:cubicBezTo>
                  <a:cubicBezTo>
                    <a:pt x="91" y="2817"/>
                    <a:pt x="101" y="2818"/>
                    <a:pt x="111" y="2818"/>
                  </a:cubicBezTo>
                  <a:cubicBezTo>
                    <a:pt x="137" y="2818"/>
                    <a:pt x="162" y="2809"/>
                    <a:pt x="181" y="2791"/>
                  </a:cubicBezTo>
                  <a:cubicBezTo>
                    <a:pt x="1114" y="1932"/>
                    <a:pt x="1728" y="1139"/>
                    <a:pt x="2229" y="146"/>
                  </a:cubicBezTo>
                  <a:cubicBezTo>
                    <a:pt x="2252" y="96"/>
                    <a:pt x="2232" y="36"/>
                    <a:pt x="2184" y="10"/>
                  </a:cubicBezTo>
                  <a:cubicBezTo>
                    <a:pt x="2170" y="3"/>
                    <a:pt x="2155" y="0"/>
                    <a:pt x="21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8" name="Google Shape;2288;p14"/>
            <p:cNvSpPr/>
            <p:nvPr/>
          </p:nvSpPr>
          <p:spPr>
            <a:xfrm>
              <a:off x="1537196" y="4162673"/>
              <a:ext cx="160852" cy="203822"/>
            </a:xfrm>
            <a:custGeom>
              <a:avLst/>
              <a:gdLst/>
              <a:ahLst/>
              <a:cxnLst/>
              <a:rect l="l" t="t" r="r" b="b"/>
              <a:pathLst>
                <a:path w="2355" h="2927" extrusionOk="0">
                  <a:moveTo>
                    <a:pt x="2239" y="1"/>
                  </a:moveTo>
                  <a:cubicBezTo>
                    <a:pt x="2219" y="1"/>
                    <a:pt x="2199" y="7"/>
                    <a:pt x="2181" y="20"/>
                  </a:cubicBezTo>
                  <a:cubicBezTo>
                    <a:pt x="1165" y="755"/>
                    <a:pt x="578" y="1502"/>
                    <a:pt x="22" y="2783"/>
                  </a:cubicBezTo>
                  <a:cubicBezTo>
                    <a:pt x="1" y="2834"/>
                    <a:pt x="24" y="2894"/>
                    <a:pt x="75" y="2916"/>
                  </a:cubicBezTo>
                  <a:cubicBezTo>
                    <a:pt x="76" y="2919"/>
                    <a:pt x="81" y="2920"/>
                    <a:pt x="82" y="2920"/>
                  </a:cubicBezTo>
                  <a:cubicBezTo>
                    <a:pt x="94" y="2924"/>
                    <a:pt x="105" y="2926"/>
                    <a:pt x="116" y="2926"/>
                  </a:cubicBezTo>
                  <a:cubicBezTo>
                    <a:pt x="156" y="2926"/>
                    <a:pt x="192" y="2903"/>
                    <a:pt x="206" y="2864"/>
                  </a:cubicBezTo>
                  <a:cubicBezTo>
                    <a:pt x="747" y="1619"/>
                    <a:pt x="1314" y="893"/>
                    <a:pt x="2299" y="182"/>
                  </a:cubicBezTo>
                  <a:cubicBezTo>
                    <a:pt x="2343" y="150"/>
                    <a:pt x="2354" y="87"/>
                    <a:pt x="2321" y="42"/>
                  </a:cubicBezTo>
                  <a:cubicBezTo>
                    <a:pt x="2301" y="16"/>
                    <a:pt x="2271" y="1"/>
                    <a:pt x="2239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9" name="Google Shape;2289;p14"/>
            <p:cNvSpPr/>
            <p:nvPr/>
          </p:nvSpPr>
          <p:spPr>
            <a:xfrm>
              <a:off x="1420735" y="4255920"/>
              <a:ext cx="201561" cy="154659"/>
            </a:xfrm>
            <a:custGeom>
              <a:avLst/>
              <a:gdLst/>
              <a:ahLst/>
              <a:cxnLst/>
              <a:rect l="l" t="t" r="r" b="b"/>
              <a:pathLst>
                <a:path w="2951" h="2221" extrusionOk="0">
                  <a:moveTo>
                    <a:pt x="1559" y="0"/>
                  </a:moveTo>
                  <a:cubicBezTo>
                    <a:pt x="1426" y="0"/>
                    <a:pt x="1313" y="58"/>
                    <a:pt x="1210" y="160"/>
                  </a:cubicBezTo>
                  <a:cubicBezTo>
                    <a:pt x="978" y="394"/>
                    <a:pt x="1016" y="815"/>
                    <a:pt x="1016" y="815"/>
                  </a:cubicBezTo>
                  <a:cubicBezTo>
                    <a:pt x="1016" y="815"/>
                    <a:pt x="914" y="430"/>
                    <a:pt x="796" y="299"/>
                  </a:cubicBezTo>
                  <a:cubicBezTo>
                    <a:pt x="718" y="211"/>
                    <a:pt x="608" y="156"/>
                    <a:pt x="494" y="156"/>
                  </a:cubicBezTo>
                  <a:cubicBezTo>
                    <a:pt x="438" y="156"/>
                    <a:pt x="381" y="169"/>
                    <a:pt x="327" y="198"/>
                  </a:cubicBezTo>
                  <a:cubicBezTo>
                    <a:pt x="88" y="328"/>
                    <a:pt x="0" y="528"/>
                    <a:pt x="67" y="815"/>
                  </a:cubicBezTo>
                  <a:cubicBezTo>
                    <a:pt x="174" y="1264"/>
                    <a:pt x="525" y="1791"/>
                    <a:pt x="678" y="1925"/>
                  </a:cubicBezTo>
                  <a:cubicBezTo>
                    <a:pt x="898" y="2119"/>
                    <a:pt x="1084" y="2221"/>
                    <a:pt x="1318" y="2221"/>
                  </a:cubicBezTo>
                  <a:cubicBezTo>
                    <a:pt x="1424" y="2221"/>
                    <a:pt x="1539" y="2200"/>
                    <a:pt x="1672" y="2157"/>
                  </a:cubicBezTo>
                  <a:cubicBezTo>
                    <a:pt x="1872" y="2093"/>
                    <a:pt x="2173" y="1938"/>
                    <a:pt x="2488" y="1750"/>
                  </a:cubicBezTo>
                  <a:cubicBezTo>
                    <a:pt x="2844" y="1539"/>
                    <a:pt x="2950" y="1299"/>
                    <a:pt x="2848" y="1092"/>
                  </a:cubicBezTo>
                  <a:cubicBezTo>
                    <a:pt x="2770" y="934"/>
                    <a:pt x="2606" y="855"/>
                    <a:pt x="2435" y="855"/>
                  </a:cubicBezTo>
                  <a:cubicBezTo>
                    <a:pt x="2409" y="855"/>
                    <a:pt x="2383" y="856"/>
                    <a:pt x="2357" y="860"/>
                  </a:cubicBezTo>
                  <a:cubicBezTo>
                    <a:pt x="2106" y="895"/>
                    <a:pt x="1898" y="1118"/>
                    <a:pt x="1898" y="1118"/>
                  </a:cubicBezTo>
                  <a:cubicBezTo>
                    <a:pt x="1898" y="1118"/>
                    <a:pt x="2047" y="926"/>
                    <a:pt x="2108" y="655"/>
                  </a:cubicBezTo>
                  <a:cubicBezTo>
                    <a:pt x="2203" y="246"/>
                    <a:pt x="1924" y="96"/>
                    <a:pt x="1738" y="32"/>
                  </a:cubicBezTo>
                  <a:cubicBezTo>
                    <a:pt x="1674" y="11"/>
                    <a:pt x="1615" y="0"/>
                    <a:pt x="155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0" name="Google Shape;2290;p14"/>
            <p:cNvSpPr/>
            <p:nvPr/>
          </p:nvSpPr>
          <p:spPr>
            <a:xfrm>
              <a:off x="1296693" y="4422777"/>
              <a:ext cx="165087" cy="250477"/>
            </a:xfrm>
            <a:custGeom>
              <a:avLst/>
              <a:gdLst/>
              <a:ahLst/>
              <a:cxnLst/>
              <a:rect l="l" t="t" r="r" b="b"/>
              <a:pathLst>
                <a:path w="2417" h="3597" extrusionOk="0">
                  <a:moveTo>
                    <a:pt x="1" y="0"/>
                  </a:moveTo>
                  <a:lnTo>
                    <a:pt x="1" y="0"/>
                  </a:lnTo>
                  <a:cubicBezTo>
                    <a:pt x="260" y="1465"/>
                    <a:pt x="1161" y="2803"/>
                    <a:pt x="2417" y="3597"/>
                  </a:cubicBezTo>
                  <a:cubicBezTo>
                    <a:pt x="1873" y="2249"/>
                    <a:pt x="1044" y="101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1" name="Google Shape;2291;p14"/>
            <p:cNvSpPr/>
            <p:nvPr/>
          </p:nvSpPr>
          <p:spPr>
            <a:xfrm rot="350661">
              <a:off x="1464139" y="4451163"/>
              <a:ext cx="105937" cy="193104"/>
            </a:xfrm>
            <a:custGeom>
              <a:avLst/>
              <a:gdLst/>
              <a:ahLst/>
              <a:cxnLst/>
              <a:rect l="l" t="t" r="r" b="b"/>
              <a:pathLst>
                <a:path w="1551" h="2773" extrusionOk="0">
                  <a:moveTo>
                    <a:pt x="1410" y="1"/>
                  </a:moveTo>
                  <a:lnTo>
                    <a:pt x="1410" y="1"/>
                  </a:lnTo>
                  <a:cubicBezTo>
                    <a:pt x="996" y="827"/>
                    <a:pt x="584" y="1650"/>
                    <a:pt x="171" y="2475"/>
                  </a:cubicBezTo>
                  <a:lnTo>
                    <a:pt x="113" y="2634"/>
                  </a:lnTo>
                  <a:lnTo>
                    <a:pt x="27" y="2364"/>
                  </a:lnTo>
                  <a:cubicBezTo>
                    <a:pt x="18" y="2359"/>
                    <a:pt x="11" y="2353"/>
                    <a:pt x="1" y="2347"/>
                  </a:cubicBezTo>
                  <a:lnTo>
                    <a:pt x="1" y="2347"/>
                  </a:lnTo>
                  <a:cubicBezTo>
                    <a:pt x="40" y="2442"/>
                    <a:pt x="78" y="2539"/>
                    <a:pt x="113" y="2636"/>
                  </a:cubicBezTo>
                  <a:lnTo>
                    <a:pt x="64" y="2773"/>
                  </a:lnTo>
                  <a:cubicBezTo>
                    <a:pt x="492" y="2434"/>
                    <a:pt x="890" y="2048"/>
                    <a:pt x="1158" y="1575"/>
                  </a:cubicBezTo>
                  <a:cubicBezTo>
                    <a:pt x="1426" y="1099"/>
                    <a:pt x="1550" y="528"/>
                    <a:pt x="141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2" name="Google Shape;2292;p14"/>
            <p:cNvSpPr/>
            <p:nvPr/>
          </p:nvSpPr>
          <p:spPr>
            <a:xfrm>
              <a:off x="1545386" y="4171075"/>
              <a:ext cx="21242" cy="37185"/>
            </a:xfrm>
            <a:custGeom>
              <a:avLst/>
              <a:gdLst/>
              <a:ahLst/>
              <a:cxnLst/>
              <a:rect l="l" t="t" r="r" b="b"/>
              <a:pathLst>
                <a:path w="311" h="534" extrusionOk="0">
                  <a:moveTo>
                    <a:pt x="196" y="1"/>
                  </a:moveTo>
                  <a:cubicBezTo>
                    <a:pt x="166" y="1"/>
                    <a:pt x="136" y="15"/>
                    <a:pt x="114" y="47"/>
                  </a:cubicBezTo>
                  <a:cubicBezTo>
                    <a:pt x="66" y="116"/>
                    <a:pt x="41" y="206"/>
                    <a:pt x="22" y="286"/>
                  </a:cubicBezTo>
                  <a:cubicBezTo>
                    <a:pt x="6" y="366"/>
                    <a:pt x="0" y="441"/>
                    <a:pt x="53" y="508"/>
                  </a:cubicBezTo>
                  <a:cubicBezTo>
                    <a:pt x="65" y="525"/>
                    <a:pt x="80" y="534"/>
                    <a:pt x="97" y="534"/>
                  </a:cubicBezTo>
                  <a:cubicBezTo>
                    <a:pt x="106" y="534"/>
                    <a:pt x="116" y="532"/>
                    <a:pt x="126" y="527"/>
                  </a:cubicBezTo>
                  <a:cubicBezTo>
                    <a:pt x="264" y="464"/>
                    <a:pt x="311" y="232"/>
                    <a:pt x="293" y="94"/>
                  </a:cubicBezTo>
                  <a:cubicBezTo>
                    <a:pt x="287" y="36"/>
                    <a:pt x="242" y="1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3" name="Google Shape;2293;p14"/>
            <p:cNvSpPr/>
            <p:nvPr/>
          </p:nvSpPr>
          <p:spPr>
            <a:xfrm>
              <a:off x="1570842" y="4158162"/>
              <a:ext cx="19466" cy="28411"/>
            </a:xfrm>
            <a:custGeom>
              <a:avLst/>
              <a:gdLst/>
              <a:ahLst/>
              <a:cxnLst/>
              <a:rect l="l" t="t" r="r" b="b"/>
              <a:pathLst>
                <a:path w="285" h="408" extrusionOk="0">
                  <a:moveTo>
                    <a:pt x="196" y="0"/>
                  </a:moveTo>
                  <a:cubicBezTo>
                    <a:pt x="176" y="0"/>
                    <a:pt x="155" y="7"/>
                    <a:pt x="139" y="20"/>
                  </a:cubicBezTo>
                  <a:cubicBezTo>
                    <a:pt x="94" y="59"/>
                    <a:pt x="59" y="103"/>
                    <a:pt x="35" y="158"/>
                  </a:cubicBezTo>
                  <a:cubicBezTo>
                    <a:pt x="22" y="186"/>
                    <a:pt x="12" y="215"/>
                    <a:pt x="6" y="244"/>
                  </a:cubicBezTo>
                  <a:cubicBezTo>
                    <a:pt x="0" y="272"/>
                    <a:pt x="0" y="300"/>
                    <a:pt x="12" y="325"/>
                  </a:cubicBezTo>
                  <a:cubicBezTo>
                    <a:pt x="15" y="336"/>
                    <a:pt x="21" y="345"/>
                    <a:pt x="28" y="352"/>
                  </a:cubicBezTo>
                  <a:cubicBezTo>
                    <a:pt x="35" y="361"/>
                    <a:pt x="39" y="365"/>
                    <a:pt x="38" y="365"/>
                  </a:cubicBezTo>
                  <a:cubicBezTo>
                    <a:pt x="38" y="365"/>
                    <a:pt x="37" y="364"/>
                    <a:pt x="34" y="361"/>
                  </a:cubicBezTo>
                  <a:lnTo>
                    <a:pt x="34" y="361"/>
                  </a:lnTo>
                  <a:cubicBezTo>
                    <a:pt x="51" y="388"/>
                    <a:pt x="81" y="408"/>
                    <a:pt x="113" y="408"/>
                  </a:cubicBezTo>
                  <a:cubicBezTo>
                    <a:pt x="121" y="408"/>
                    <a:pt x="129" y="406"/>
                    <a:pt x="137" y="403"/>
                  </a:cubicBezTo>
                  <a:cubicBezTo>
                    <a:pt x="172" y="390"/>
                    <a:pt x="200" y="381"/>
                    <a:pt x="223" y="352"/>
                  </a:cubicBezTo>
                  <a:cubicBezTo>
                    <a:pt x="245" y="325"/>
                    <a:pt x="260" y="279"/>
                    <a:pt x="268" y="244"/>
                  </a:cubicBezTo>
                  <a:cubicBezTo>
                    <a:pt x="285" y="177"/>
                    <a:pt x="283" y="118"/>
                    <a:pt x="267" y="52"/>
                  </a:cubicBezTo>
                  <a:cubicBezTo>
                    <a:pt x="259" y="17"/>
                    <a:pt x="228" y="0"/>
                    <a:pt x="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4" name="Google Shape;2294;p14"/>
            <p:cNvSpPr/>
            <p:nvPr/>
          </p:nvSpPr>
          <p:spPr>
            <a:xfrm rot="487005" flipH="1">
              <a:off x="1446104" y="4368547"/>
              <a:ext cx="43856" cy="371208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2589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2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6" name="Google Shape;2296;p15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7" name="Google Shape;2297;p15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8" name="Google Shape;2298;p15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99" name="Google Shape;2299;p15"/>
          <p:cNvGrpSpPr/>
          <p:nvPr/>
        </p:nvGrpSpPr>
        <p:grpSpPr>
          <a:xfrm>
            <a:off x="137451" y="6118346"/>
            <a:ext cx="11970264" cy="661941"/>
            <a:chOff x="103088" y="4588759"/>
            <a:chExt cx="8977698" cy="496456"/>
          </a:xfrm>
        </p:grpSpPr>
        <p:sp>
          <p:nvSpPr>
            <p:cNvPr id="2300" name="Google Shape;2300;p15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301" name="Google Shape;2301;p15"/>
            <p:cNvGrpSpPr/>
            <p:nvPr/>
          </p:nvGrpSpPr>
          <p:grpSpPr>
            <a:xfrm>
              <a:off x="103087" y="4641588"/>
              <a:ext cx="142923" cy="130526"/>
              <a:chOff x="178100" y="3904645"/>
              <a:chExt cx="142923" cy="130526"/>
            </a:xfrm>
          </p:grpSpPr>
          <p:sp>
            <p:nvSpPr>
              <p:cNvPr id="2302" name="Google Shape;2302;p1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03" name="Google Shape;2303;p1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04" name="Google Shape;2304;p1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05" name="Google Shape;2305;p15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2306" name="Google Shape;2306;p15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07" name="Google Shape;2307;p15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08" name="Google Shape;2308;p15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2309" name="Google Shape;2309;p1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10" name="Google Shape;2310;p1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11" name="Google Shape;2311;p1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312" name="Google Shape;2312;p15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313" name="Google Shape;2313;p15"/>
            <p:cNvGrpSpPr/>
            <p:nvPr/>
          </p:nvGrpSpPr>
          <p:grpSpPr>
            <a:xfrm>
              <a:off x="834763" y="4933213"/>
              <a:ext cx="142923" cy="130526"/>
              <a:chOff x="178100" y="3904645"/>
              <a:chExt cx="142923" cy="130526"/>
            </a:xfrm>
          </p:grpSpPr>
          <p:sp>
            <p:nvSpPr>
              <p:cNvPr id="2314" name="Google Shape;2314;p1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15" name="Google Shape;2315;p1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16" name="Google Shape;2316;p1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17" name="Google Shape;2317;p15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2318" name="Google Shape;2318;p1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19" name="Google Shape;2319;p1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20" name="Google Shape;2320;p1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321" name="Google Shape;2321;p15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322" name="Google Shape;2322;p15"/>
            <p:cNvGrpSpPr/>
            <p:nvPr/>
          </p:nvGrpSpPr>
          <p:grpSpPr>
            <a:xfrm>
              <a:off x="1088463" y="4638600"/>
              <a:ext cx="142923" cy="130526"/>
              <a:chOff x="178100" y="3904645"/>
              <a:chExt cx="142923" cy="130526"/>
            </a:xfrm>
          </p:grpSpPr>
          <p:sp>
            <p:nvSpPr>
              <p:cNvPr id="2323" name="Google Shape;2323;p1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24" name="Google Shape;2324;p1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25" name="Google Shape;2325;p1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26" name="Google Shape;2326;p15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2327" name="Google Shape;2327;p1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28" name="Google Shape;2328;p1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29" name="Google Shape;2329;p15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2330" name="Google Shape;2330;p1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31" name="Google Shape;2331;p1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32" name="Google Shape;2332;p1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33" name="Google Shape;2333;p15"/>
            <p:cNvGrpSpPr/>
            <p:nvPr/>
          </p:nvGrpSpPr>
          <p:grpSpPr>
            <a:xfrm>
              <a:off x="2621688" y="4908138"/>
              <a:ext cx="142923" cy="130526"/>
              <a:chOff x="178100" y="3904645"/>
              <a:chExt cx="142923" cy="130526"/>
            </a:xfrm>
          </p:grpSpPr>
          <p:sp>
            <p:nvSpPr>
              <p:cNvPr id="2334" name="Google Shape;2334;p1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35" name="Google Shape;2335;p1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36" name="Google Shape;2336;p1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37" name="Google Shape;2337;p15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2338" name="Google Shape;2338;p1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39" name="Google Shape;2339;p1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340" name="Google Shape;2340;p15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341" name="Google Shape;2341;p15"/>
            <p:cNvGrpSpPr/>
            <p:nvPr/>
          </p:nvGrpSpPr>
          <p:grpSpPr>
            <a:xfrm>
              <a:off x="1927025" y="4603875"/>
              <a:ext cx="142923" cy="130526"/>
              <a:chOff x="178100" y="3904645"/>
              <a:chExt cx="142923" cy="130526"/>
            </a:xfrm>
          </p:grpSpPr>
          <p:sp>
            <p:nvSpPr>
              <p:cNvPr id="2342" name="Google Shape;2342;p1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43" name="Google Shape;2343;p1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44" name="Google Shape;2344;p1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45" name="Google Shape;2345;p15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2346" name="Google Shape;2346;p1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47" name="Google Shape;2347;p1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48" name="Google Shape;2348;p15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2349" name="Google Shape;2349;p1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0" name="Google Shape;2350;p1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1" name="Google Shape;2351;p1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52" name="Google Shape;2352;p15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2353" name="Google Shape;2353;p1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4" name="Google Shape;2354;p1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55" name="Google Shape;2355;p15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2356" name="Google Shape;2356;p1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7" name="Google Shape;2357;p1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8" name="Google Shape;2358;p1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359" name="Google Shape;2359;p15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360" name="Google Shape;2360;p15"/>
            <p:cNvGrpSpPr/>
            <p:nvPr/>
          </p:nvGrpSpPr>
          <p:grpSpPr>
            <a:xfrm flipH="1">
              <a:off x="8761575" y="4655463"/>
              <a:ext cx="142923" cy="130526"/>
              <a:chOff x="178100" y="3904645"/>
              <a:chExt cx="142923" cy="130526"/>
            </a:xfrm>
          </p:grpSpPr>
          <p:sp>
            <p:nvSpPr>
              <p:cNvPr id="2361" name="Google Shape;2361;p1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2" name="Google Shape;2362;p1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3" name="Google Shape;2363;p1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64" name="Google Shape;2364;p15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2365" name="Google Shape;2365;p1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6" name="Google Shape;2366;p1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67" name="Google Shape;2367;p15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2368" name="Google Shape;2368;p1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9" name="Google Shape;2369;p1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0" name="Google Shape;2370;p1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371" name="Google Shape;2371;p15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2" name="Google Shape;2372;p15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373" name="Google Shape;2373;p15"/>
            <p:cNvGrpSpPr/>
            <p:nvPr/>
          </p:nvGrpSpPr>
          <p:grpSpPr>
            <a:xfrm flipH="1">
              <a:off x="8078788" y="4799888"/>
              <a:ext cx="142923" cy="130526"/>
              <a:chOff x="178100" y="3904645"/>
              <a:chExt cx="142923" cy="130526"/>
            </a:xfrm>
          </p:grpSpPr>
          <p:sp>
            <p:nvSpPr>
              <p:cNvPr id="2374" name="Google Shape;2374;p1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5" name="Google Shape;2375;p1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6" name="Google Shape;2376;p1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77" name="Google Shape;2377;p15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2378" name="Google Shape;2378;p1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9" name="Google Shape;2379;p1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80" name="Google Shape;2380;p15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2381" name="Google Shape;2381;p1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2" name="Google Shape;2382;p1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3" name="Google Shape;2383;p1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384" name="Google Shape;2384;p15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385" name="Google Shape;2385;p15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2386" name="Google Shape;2386;p1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7" name="Google Shape;2387;p1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388" name="Google Shape;2388;p15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389" name="Google Shape;2389;p15"/>
            <p:cNvGrpSpPr/>
            <p:nvPr/>
          </p:nvGrpSpPr>
          <p:grpSpPr>
            <a:xfrm flipH="1">
              <a:off x="7047313" y="4735613"/>
              <a:ext cx="142923" cy="130526"/>
              <a:chOff x="178100" y="3904645"/>
              <a:chExt cx="142923" cy="130526"/>
            </a:xfrm>
          </p:grpSpPr>
          <p:sp>
            <p:nvSpPr>
              <p:cNvPr id="2390" name="Google Shape;2390;p1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1" name="Google Shape;2391;p1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2" name="Google Shape;2392;p1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93" name="Google Shape;2393;p15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2394" name="Google Shape;2394;p1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5" name="Google Shape;2395;p1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96" name="Google Shape;2396;p15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2397" name="Google Shape;2397;p1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8" name="Google Shape;2398;p1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9" name="Google Shape;2399;p1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400" name="Google Shape;2400;p15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401" name="Google Shape;2401;p15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2402" name="Google Shape;2402;p1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3" name="Google Shape;2403;p1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4" name="Google Shape;2404;p1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05" name="Google Shape;2405;p15"/>
            <p:cNvGrpSpPr/>
            <p:nvPr/>
          </p:nvGrpSpPr>
          <p:grpSpPr>
            <a:xfrm flipH="1">
              <a:off x="3504875" y="4870688"/>
              <a:ext cx="142923" cy="130526"/>
              <a:chOff x="178100" y="3904645"/>
              <a:chExt cx="142923" cy="130526"/>
            </a:xfrm>
          </p:grpSpPr>
          <p:sp>
            <p:nvSpPr>
              <p:cNvPr id="2406" name="Google Shape;2406;p1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7" name="Google Shape;2407;p1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8" name="Google Shape;2408;p1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09" name="Google Shape;2409;p15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2410" name="Google Shape;2410;p1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1" name="Google Shape;2411;p1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12" name="Google Shape;2412;p15"/>
            <p:cNvGrpSpPr/>
            <p:nvPr/>
          </p:nvGrpSpPr>
          <p:grpSpPr>
            <a:xfrm flipH="1">
              <a:off x="3950663" y="4855325"/>
              <a:ext cx="142923" cy="130526"/>
              <a:chOff x="178100" y="3904645"/>
              <a:chExt cx="142923" cy="130526"/>
            </a:xfrm>
          </p:grpSpPr>
          <p:sp>
            <p:nvSpPr>
              <p:cNvPr id="2413" name="Google Shape;2413;p1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4" name="Google Shape;2414;p1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5" name="Google Shape;2415;p1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16" name="Google Shape;2416;p15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2417" name="Google Shape;2417;p1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8" name="Google Shape;2418;p1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19" name="Google Shape;2419;p15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2420" name="Google Shape;2420;p1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1" name="Google Shape;2421;p1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2" name="Google Shape;2422;p1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23" name="Google Shape;2423;p15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2424" name="Google Shape;2424;p1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5" name="Google Shape;2425;p1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26" name="Google Shape;2426;p15"/>
            <p:cNvGrpSpPr/>
            <p:nvPr/>
          </p:nvGrpSpPr>
          <p:grpSpPr>
            <a:xfrm>
              <a:off x="2916488" y="4589988"/>
              <a:ext cx="142923" cy="130526"/>
              <a:chOff x="178100" y="3904645"/>
              <a:chExt cx="142923" cy="130526"/>
            </a:xfrm>
          </p:grpSpPr>
          <p:sp>
            <p:nvSpPr>
              <p:cNvPr id="2427" name="Google Shape;2427;p1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8" name="Google Shape;2428;p1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9" name="Google Shape;2429;p1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30" name="Google Shape;2430;p15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2431" name="Google Shape;2431;p1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2" name="Google Shape;2432;p1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433" name="Google Shape;2433;p15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434" name="Google Shape;2434;p15"/>
            <p:cNvGrpSpPr/>
            <p:nvPr/>
          </p:nvGrpSpPr>
          <p:grpSpPr>
            <a:xfrm>
              <a:off x="4632438" y="4603875"/>
              <a:ext cx="142923" cy="130526"/>
              <a:chOff x="178100" y="3904645"/>
              <a:chExt cx="142923" cy="130526"/>
            </a:xfrm>
          </p:grpSpPr>
          <p:sp>
            <p:nvSpPr>
              <p:cNvPr id="2435" name="Google Shape;2435;p1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6" name="Google Shape;2436;p1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7" name="Google Shape;2437;p1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38" name="Google Shape;2438;p15"/>
            <p:cNvGrpSpPr/>
            <p:nvPr/>
          </p:nvGrpSpPr>
          <p:grpSpPr>
            <a:xfrm>
              <a:off x="6178388" y="4603875"/>
              <a:ext cx="142923" cy="130526"/>
              <a:chOff x="178100" y="3904645"/>
              <a:chExt cx="142923" cy="130526"/>
            </a:xfrm>
          </p:grpSpPr>
          <p:sp>
            <p:nvSpPr>
              <p:cNvPr id="2439" name="Google Shape;2439;p1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40" name="Google Shape;2440;p1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41" name="Google Shape;2441;p1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42" name="Google Shape;2442;p15"/>
            <p:cNvGrpSpPr/>
            <p:nvPr/>
          </p:nvGrpSpPr>
          <p:grpSpPr>
            <a:xfrm>
              <a:off x="5250150" y="4638600"/>
              <a:ext cx="142923" cy="130526"/>
              <a:chOff x="178100" y="3904645"/>
              <a:chExt cx="142923" cy="130526"/>
            </a:xfrm>
          </p:grpSpPr>
          <p:sp>
            <p:nvSpPr>
              <p:cNvPr id="2443" name="Google Shape;2443;p1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44" name="Google Shape;2444;p1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45" name="Google Shape;2445;p1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46" name="Google Shape;2446;p15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2447" name="Google Shape;2447;p1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48" name="Google Shape;2448;p1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49" name="Google Shape;2449;p15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2450" name="Google Shape;2450;p1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51" name="Google Shape;2451;p1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452" name="Google Shape;2452;p15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3" name="Google Shape;2453;p15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54" name="Google Shape;2454;p15"/>
          <p:cNvSpPr txBox="1">
            <a:spLocks noGrp="1"/>
          </p:cNvSpPr>
          <p:nvPr>
            <p:ph type="title"/>
          </p:nvPr>
        </p:nvSpPr>
        <p:spPr>
          <a:xfrm>
            <a:off x="5474033" y="2535000"/>
            <a:ext cx="5758000" cy="15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93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455" name="Google Shape;2455;p15"/>
          <p:cNvSpPr txBox="1">
            <a:spLocks noGrp="1"/>
          </p:cNvSpPr>
          <p:nvPr>
            <p:ph type="title" idx="2" hasCustomPrompt="1"/>
          </p:nvPr>
        </p:nvSpPr>
        <p:spPr>
          <a:xfrm>
            <a:off x="8549600" y="720000"/>
            <a:ext cx="26824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160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456" name="Google Shape;2456;p15"/>
          <p:cNvSpPr txBox="1">
            <a:spLocks noGrp="1"/>
          </p:cNvSpPr>
          <p:nvPr>
            <p:ph type="subTitle" idx="1"/>
          </p:nvPr>
        </p:nvSpPr>
        <p:spPr>
          <a:xfrm>
            <a:off x="5474033" y="4383033"/>
            <a:ext cx="57580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7" name="Google Shape;2457;p15"/>
          <p:cNvSpPr/>
          <p:nvPr/>
        </p:nvSpPr>
        <p:spPr>
          <a:xfrm flipH="1">
            <a:off x="304405" y="4316078"/>
            <a:ext cx="894156" cy="575713"/>
          </a:xfrm>
          <a:custGeom>
            <a:avLst/>
            <a:gdLst/>
            <a:ahLst/>
            <a:cxnLst/>
            <a:rect l="l" t="t" r="r" b="b"/>
            <a:pathLst>
              <a:path w="7989" h="5117" extrusionOk="0">
                <a:moveTo>
                  <a:pt x="4064" y="1"/>
                </a:moveTo>
                <a:cubicBezTo>
                  <a:pt x="4004" y="1"/>
                  <a:pt x="3945" y="3"/>
                  <a:pt x="3886" y="6"/>
                </a:cubicBezTo>
                <a:cubicBezTo>
                  <a:pt x="3121" y="50"/>
                  <a:pt x="2232" y="309"/>
                  <a:pt x="1759" y="958"/>
                </a:cubicBezTo>
                <a:cubicBezTo>
                  <a:pt x="1448" y="1387"/>
                  <a:pt x="1381" y="1979"/>
                  <a:pt x="1634" y="2434"/>
                </a:cubicBezTo>
                <a:cubicBezTo>
                  <a:pt x="1553" y="2421"/>
                  <a:pt x="1471" y="2414"/>
                  <a:pt x="1390" y="2414"/>
                </a:cubicBezTo>
                <a:cubicBezTo>
                  <a:pt x="673" y="2414"/>
                  <a:pt x="3" y="2914"/>
                  <a:pt x="2" y="3718"/>
                </a:cubicBezTo>
                <a:cubicBezTo>
                  <a:pt x="0" y="4885"/>
                  <a:pt x="1385" y="4936"/>
                  <a:pt x="2284" y="5051"/>
                </a:cubicBezTo>
                <a:cubicBezTo>
                  <a:pt x="2620" y="5094"/>
                  <a:pt x="2959" y="5116"/>
                  <a:pt x="3298" y="5116"/>
                </a:cubicBezTo>
                <a:cubicBezTo>
                  <a:pt x="4209" y="5116"/>
                  <a:pt x="5119" y="4956"/>
                  <a:pt x="5960" y="4602"/>
                </a:cubicBezTo>
                <a:cubicBezTo>
                  <a:pt x="6804" y="4247"/>
                  <a:pt x="7988" y="3697"/>
                  <a:pt x="7541" y="2619"/>
                </a:cubicBezTo>
                <a:cubicBezTo>
                  <a:pt x="7540" y="2606"/>
                  <a:pt x="7534" y="2596"/>
                  <a:pt x="7526" y="2583"/>
                </a:cubicBezTo>
                <a:cubicBezTo>
                  <a:pt x="7521" y="2566"/>
                  <a:pt x="7509" y="2553"/>
                  <a:pt x="7497" y="2545"/>
                </a:cubicBezTo>
                <a:cubicBezTo>
                  <a:pt x="7307" y="2277"/>
                  <a:pt x="6985" y="2175"/>
                  <a:pt x="6649" y="2175"/>
                </a:cubicBezTo>
                <a:cubicBezTo>
                  <a:pt x="6446" y="2175"/>
                  <a:pt x="6239" y="2212"/>
                  <a:pt x="6052" y="2272"/>
                </a:cubicBezTo>
                <a:cubicBezTo>
                  <a:pt x="6256" y="1810"/>
                  <a:pt x="6177" y="1259"/>
                  <a:pt x="5887" y="825"/>
                </a:cubicBezTo>
                <a:cubicBezTo>
                  <a:pt x="5488" y="225"/>
                  <a:pt x="4755" y="1"/>
                  <a:pt x="4064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8" name="Google Shape;2458;p15"/>
          <p:cNvSpPr/>
          <p:nvPr/>
        </p:nvSpPr>
        <p:spPr>
          <a:xfrm flipH="1">
            <a:off x="2576713" y="239201"/>
            <a:ext cx="1333679" cy="820311"/>
          </a:xfrm>
          <a:custGeom>
            <a:avLst/>
            <a:gdLst/>
            <a:ahLst/>
            <a:cxnLst/>
            <a:rect l="l" t="t" r="r" b="b"/>
            <a:pathLst>
              <a:path w="11916" h="7291" extrusionOk="0">
                <a:moveTo>
                  <a:pt x="6303" y="1"/>
                </a:moveTo>
                <a:cubicBezTo>
                  <a:pt x="6187" y="1"/>
                  <a:pt x="6069" y="8"/>
                  <a:pt x="5950" y="24"/>
                </a:cubicBezTo>
                <a:cubicBezTo>
                  <a:pt x="4322" y="239"/>
                  <a:pt x="3324" y="1831"/>
                  <a:pt x="3679" y="3363"/>
                </a:cubicBezTo>
                <a:cubicBezTo>
                  <a:pt x="3308" y="3204"/>
                  <a:pt x="2893" y="3115"/>
                  <a:pt x="2485" y="3115"/>
                </a:cubicBezTo>
                <a:cubicBezTo>
                  <a:pt x="1812" y="3115"/>
                  <a:pt x="1156" y="3356"/>
                  <a:pt x="732" y="3922"/>
                </a:cubicBezTo>
                <a:cubicBezTo>
                  <a:pt x="1" y="4899"/>
                  <a:pt x="766" y="6006"/>
                  <a:pt x="1655" y="6535"/>
                </a:cubicBezTo>
                <a:cubicBezTo>
                  <a:pt x="2629" y="7114"/>
                  <a:pt x="3800" y="7291"/>
                  <a:pt x="4938" y="7291"/>
                </a:cubicBezTo>
                <a:cubicBezTo>
                  <a:pt x="5263" y="7291"/>
                  <a:pt x="5585" y="7276"/>
                  <a:pt x="5899" y="7253"/>
                </a:cubicBezTo>
                <a:cubicBezTo>
                  <a:pt x="7310" y="7148"/>
                  <a:pt x="9018" y="7035"/>
                  <a:pt x="10236" y="6253"/>
                </a:cubicBezTo>
                <a:cubicBezTo>
                  <a:pt x="11306" y="5566"/>
                  <a:pt x="11915" y="4153"/>
                  <a:pt x="11041" y="3070"/>
                </a:cubicBezTo>
                <a:cubicBezTo>
                  <a:pt x="11033" y="3061"/>
                  <a:pt x="11025" y="3048"/>
                  <a:pt x="11011" y="3035"/>
                </a:cubicBezTo>
                <a:cubicBezTo>
                  <a:pt x="11000" y="3020"/>
                  <a:pt x="10987" y="3010"/>
                  <a:pt x="10974" y="3003"/>
                </a:cubicBezTo>
                <a:cubicBezTo>
                  <a:pt x="10648" y="2716"/>
                  <a:pt x="10185" y="2548"/>
                  <a:pt x="9734" y="2548"/>
                </a:cubicBezTo>
                <a:cubicBezTo>
                  <a:pt x="9479" y="2548"/>
                  <a:pt x="9228" y="2601"/>
                  <a:pt x="9008" y="2717"/>
                </a:cubicBezTo>
                <a:cubicBezTo>
                  <a:pt x="8986" y="1234"/>
                  <a:pt x="7787" y="1"/>
                  <a:pt x="6303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9" name="Google Shape;2459;p15"/>
          <p:cNvSpPr/>
          <p:nvPr/>
        </p:nvSpPr>
        <p:spPr>
          <a:xfrm flipH="1">
            <a:off x="304396" y="4119793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0" name="Google Shape;2460;p15"/>
          <p:cNvSpPr/>
          <p:nvPr/>
        </p:nvSpPr>
        <p:spPr>
          <a:xfrm flipH="1">
            <a:off x="1330347" y="428993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1" name="Google Shape;2461;p15"/>
          <p:cNvSpPr/>
          <p:nvPr/>
        </p:nvSpPr>
        <p:spPr>
          <a:xfrm flipH="1">
            <a:off x="10946638" y="306978"/>
            <a:ext cx="894156" cy="575713"/>
          </a:xfrm>
          <a:custGeom>
            <a:avLst/>
            <a:gdLst/>
            <a:ahLst/>
            <a:cxnLst/>
            <a:rect l="l" t="t" r="r" b="b"/>
            <a:pathLst>
              <a:path w="7989" h="5117" extrusionOk="0">
                <a:moveTo>
                  <a:pt x="4064" y="1"/>
                </a:moveTo>
                <a:cubicBezTo>
                  <a:pt x="4004" y="1"/>
                  <a:pt x="3945" y="3"/>
                  <a:pt x="3886" y="6"/>
                </a:cubicBezTo>
                <a:cubicBezTo>
                  <a:pt x="3121" y="50"/>
                  <a:pt x="2232" y="309"/>
                  <a:pt x="1759" y="958"/>
                </a:cubicBezTo>
                <a:cubicBezTo>
                  <a:pt x="1448" y="1387"/>
                  <a:pt x="1381" y="1979"/>
                  <a:pt x="1634" y="2434"/>
                </a:cubicBezTo>
                <a:cubicBezTo>
                  <a:pt x="1553" y="2421"/>
                  <a:pt x="1471" y="2414"/>
                  <a:pt x="1390" y="2414"/>
                </a:cubicBezTo>
                <a:cubicBezTo>
                  <a:pt x="673" y="2414"/>
                  <a:pt x="3" y="2914"/>
                  <a:pt x="2" y="3718"/>
                </a:cubicBezTo>
                <a:cubicBezTo>
                  <a:pt x="0" y="4885"/>
                  <a:pt x="1385" y="4936"/>
                  <a:pt x="2284" y="5051"/>
                </a:cubicBezTo>
                <a:cubicBezTo>
                  <a:pt x="2620" y="5094"/>
                  <a:pt x="2959" y="5116"/>
                  <a:pt x="3298" y="5116"/>
                </a:cubicBezTo>
                <a:cubicBezTo>
                  <a:pt x="4209" y="5116"/>
                  <a:pt x="5119" y="4956"/>
                  <a:pt x="5960" y="4602"/>
                </a:cubicBezTo>
                <a:cubicBezTo>
                  <a:pt x="6804" y="4247"/>
                  <a:pt x="7988" y="3697"/>
                  <a:pt x="7541" y="2619"/>
                </a:cubicBezTo>
                <a:cubicBezTo>
                  <a:pt x="7540" y="2606"/>
                  <a:pt x="7534" y="2596"/>
                  <a:pt x="7526" y="2583"/>
                </a:cubicBezTo>
                <a:cubicBezTo>
                  <a:pt x="7521" y="2566"/>
                  <a:pt x="7509" y="2553"/>
                  <a:pt x="7497" y="2545"/>
                </a:cubicBezTo>
                <a:cubicBezTo>
                  <a:pt x="7307" y="2277"/>
                  <a:pt x="6985" y="2175"/>
                  <a:pt x="6649" y="2175"/>
                </a:cubicBezTo>
                <a:cubicBezTo>
                  <a:pt x="6446" y="2175"/>
                  <a:pt x="6239" y="2212"/>
                  <a:pt x="6052" y="2272"/>
                </a:cubicBezTo>
                <a:cubicBezTo>
                  <a:pt x="6256" y="1810"/>
                  <a:pt x="6177" y="1259"/>
                  <a:pt x="5887" y="825"/>
                </a:cubicBezTo>
                <a:cubicBezTo>
                  <a:pt x="5488" y="225"/>
                  <a:pt x="4755" y="1"/>
                  <a:pt x="4064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2" name="Google Shape;2462;p15"/>
          <p:cNvSpPr/>
          <p:nvPr/>
        </p:nvSpPr>
        <p:spPr>
          <a:xfrm flipH="1">
            <a:off x="11606380" y="1313060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463" name="Google Shape;2463;p15"/>
          <p:cNvGrpSpPr/>
          <p:nvPr/>
        </p:nvGrpSpPr>
        <p:grpSpPr>
          <a:xfrm>
            <a:off x="460596" y="5525434"/>
            <a:ext cx="630947" cy="693209"/>
            <a:chOff x="1799697" y="4222450"/>
            <a:chExt cx="473210" cy="519907"/>
          </a:xfrm>
        </p:grpSpPr>
        <p:sp>
          <p:nvSpPr>
            <p:cNvPr id="2464" name="Google Shape;2464;p15"/>
            <p:cNvSpPr/>
            <p:nvPr/>
          </p:nvSpPr>
          <p:spPr>
            <a:xfrm>
              <a:off x="1799697" y="4414446"/>
              <a:ext cx="247323" cy="202499"/>
            </a:xfrm>
            <a:custGeom>
              <a:avLst/>
              <a:gdLst/>
              <a:ahLst/>
              <a:cxnLst/>
              <a:rect l="l" t="t" r="r" b="b"/>
              <a:pathLst>
                <a:path w="3621" h="2908" extrusionOk="0">
                  <a:moveTo>
                    <a:pt x="665" y="0"/>
                  </a:moveTo>
                  <a:cubicBezTo>
                    <a:pt x="444" y="0"/>
                    <a:pt x="292" y="59"/>
                    <a:pt x="177" y="182"/>
                  </a:cubicBezTo>
                  <a:cubicBezTo>
                    <a:pt x="0" y="371"/>
                    <a:pt x="13" y="699"/>
                    <a:pt x="212" y="1062"/>
                  </a:cubicBezTo>
                  <a:cubicBezTo>
                    <a:pt x="410" y="1421"/>
                    <a:pt x="736" y="1762"/>
                    <a:pt x="1157" y="2047"/>
                  </a:cubicBezTo>
                  <a:cubicBezTo>
                    <a:pt x="1328" y="2164"/>
                    <a:pt x="1514" y="2269"/>
                    <a:pt x="1710" y="2364"/>
                  </a:cubicBezTo>
                  <a:cubicBezTo>
                    <a:pt x="2275" y="2637"/>
                    <a:pt x="2973" y="2844"/>
                    <a:pt x="3533" y="2907"/>
                  </a:cubicBezTo>
                  <a:cubicBezTo>
                    <a:pt x="3536" y="2907"/>
                    <a:pt x="3539" y="2908"/>
                    <a:pt x="3541" y="2908"/>
                  </a:cubicBezTo>
                  <a:cubicBezTo>
                    <a:pt x="3566" y="2908"/>
                    <a:pt x="3587" y="2896"/>
                    <a:pt x="3600" y="2878"/>
                  </a:cubicBezTo>
                  <a:cubicBezTo>
                    <a:pt x="3616" y="2856"/>
                    <a:pt x="3620" y="2828"/>
                    <a:pt x="3609" y="2804"/>
                  </a:cubicBezTo>
                  <a:cubicBezTo>
                    <a:pt x="3211" y="1861"/>
                    <a:pt x="2723" y="1182"/>
                    <a:pt x="1976" y="526"/>
                  </a:cubicBezTo>
                  <a:cubicBezTo>
                    <a:pt x="1924" y="481"/>
                    <a:pt x="1863" y="432"/>
                    <a:pt x="1791" y="384"/>
                  </a:cubicBezTo>
                  <a:cubicBezTo>
                    <a:pt x="1544" y="217"/>
                    <a:pt x="1252" y="81"/>
                    <a:pt x="1050" y="43"/>
                  </a:cubicBezTo>
                  <a:cubicBezTo>
                    <a:pt x="901" y="15"/>
                    <a:pt x="775" y="0"/>
                    <a:pt x="66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5" name="Google Shape;2465;p15"/>
            <p:cNvSpPr/>
            <p:nvPr/>
          </p:nvSpPr>
          <p:spPr>
            <a:xfrm>
              <a:off x="2043206" y="4464795"/>
              <a:ext cx="229701" cy="151735"/>
            </a:xfrm>
            <a:custGeom>
              <a:avLst/>
              <a:gdLst/>
              <a:ahLst/>
              <a:cxnLst/>
              <a:rect l="l" t="t" r="r" b="b"/>
              <a:pathLst>
                <a:path w="3363" h="2179" extrusionOk="0">
                  <a:moveTo>
                    <a:pt x="2500" y="1"/>
                  </a:moveTo>
                  <a:cubicBezTo>
                    <a:pt x="2359" y="1"/>
                    <a:pt x="2227" y="17"/>
                    <a:pt x="2129" y="43"/>
                  </a:cubicBezTo>
                  <a:cubicBezTo>
                    <a:pt x="1726" y="151"/>
                    <a:pt x="1297" y="284"/>
                    <a:pt x="902" y="614"/>
                  </a:cubicBezTo>
                  <a:cubicBezTo>
                    <a:pt x="532" y="926"/>
                    <a:pt x="83" y="1579"/>
                    <a:pt x="4" y="2085"/>
                  </a:cubicBezTo>
                  <a:cubicBezTo>
                    <a:pt x="0" y="2107"/>
                    <a:pt x="6" y="2127"/>
                    <a:pt x="20" y="2143"/>
                  </a:cubicBezTo>
                  <a:cubicBezTo>
                    <a:pt x="26" y="2148"/>
                    <a:pt x="32" y="2152"/>
                    <a:pt x="36" y="2156"/>
                  </a:cubicBezTo>
                  <a:cubicBezTo>
                    <a:pt x="48" y="2164"/>
                    <a:pt x="61" y="2170"/>
                    <a:pt x="76" y="2170"/>
                  </a:cubicBezTo>
                  <a:cubicBezTo>
                    <a:pt x="199" y="2175"/>
                    <a:pt x="317" y="2178"/>
                    <a:pt x="432" y="2178"/>
                  </a:cubicBezTo>
                  <a:cubicBezTo>
                    <a:pt x="1088" y="2178"/>
                    <a:pt x="1601" y="2082"/>
                    <a:pt x="1992" y="1887"/>
                  </a:cubicBezTo>
                  <a:cubicBezTo>
                    <a:pt x="2548" y="1608"/>
                    <a:pt x="3187" y="1155"/>
                    <a:pt x="3319" y="718"/>
                  </a:cubicBezTo>
                  <a:cubicBezTo>
                    <a:pt x="3362" y="572"/>
                    <a:pt x="3348" y="435"/>
                    <a:pt x="3276" y="313"/>
                  </a:cubicBezTo>
                  <a:cubicBezTo>
                    <a:pt x="3241" y="252"/>
                    <a:pt x="3190" y="198"/>
                    <a:pt x="3125" y="154"/>
                  </a:cubicBezTo>
                  <a:cubicBezTo>
                    <a:pt x="2959" y="41"/>
                    <a:pt x="2719" y="1"/>
                    <a:pt x="250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6" name="Google Shape;2466;p15"/>
            <p:cNvSpPr/>
            <p:nvPr/>
          </p:nvSpPr>
          <p:spPr>
            <a:xfrm>
              <a:off x="2019504" y="4414376"/>
              <a:ext cx="43850" cy="327981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7" name="Google Shape;2467;p15"/>
            <p:cNvSpPr/>
            <p:nvPr/>
          </p:nvSpPr>
          <p:spPr>
            <a:xfrm>
              <a:off x="1964997" y="4222450"/>
              <a:ext cx="153066" cy="272273"/>
            </a:xfrm>
            <a:custGeom>
              <a:avLst/>
              <a:gdLst/>
              <a:ahLst/>
              <a:cxnLst/>
              <a:rect l="l" t="t" r="r" b="b"/>
              <a:pathLst>
                <a:path w="2241" h="3910" extrusionOk="0">
                  <a:moveTo>
                    <a:pt x="1035" y="1"/>
                  </a:moveTo>
                  <a:cubicBezTo>
                    <a:pt x="974" y="1"/>
                    <a:pt x="913" y="10"/>
                    <a:pt x="854" y="27"/>
                  </a:cubicBezTo>
                  <a:cubicBezTo>
                    <a:pt x="443" y="148"/>
                    <a:pt x="160" y="725"/>
                    <a:pt x="115" y="1095"/>
                  </a:cubicBezTo>
                  <a:cubicBezTo>
                    <a:pt x="1" y="2000"/>
                    <a:pt x="329" y="2939"/>
                    <a:pt x="1085" y="3882"/>
                  </a:cubicBezTo>
                  <a:cubicBezTo>
                    <a:pt x="1093" y="3888"/>
                    <a:pt x="1098" y="3892"/>
                    <a:pt x="1104" y="3896"/>
                  </a:cubicBezTo>
                  <a:cubicBezTo>
                    <a:pt x="1114" y="3904"/>
                    <a:pt x="1129" y="3909"/>
                    <a:pt x="1144" y="3909"/>
                  </a:cubicBezTo>
                  <a:cubicBezTo>
                    <a:pt x="1165" y="3909"/>
                    <a:pt x="1187" y="3901"/>
                    <a:pt x="1202" y="3885"/>
                  </a:cubicBezTo>
                  <a:cubicBezTo>
                    <a:pt x="1648" y="3386"/>
                    <a:pt x="1945" y="2867"/>
                    <a:pt x="2081" y="2335"/>
                  </a:cubicBezTo>
                  <a:cubicBezTo>
                    <a:pt x="2241" y="1710"/>
                    <a:pt x="2165" y="1067"/>
                    <a:pt x="1877" y="573"/>
                  </a:cubicBezTo>
                  <a:cubicBezTo>
                    <a:pt x="1778" y="404"/>
                    <a:pt x="1639" y="256"/>
                    <a:pt x="1488" y="154"/>
                  </a:cubicBezTo>
                  <a:cubicBezTo>
                    <a:pt x="1340" y="52"/>
                    <a:pt x="1185" y="1"/>
                    <a:pt x="103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8" name="Google Shape;2468;p15"/>
            <p:cNvSpPr/>
            <p:nvPr/>
          </p:nvSpPr>
          <p:spPr>
            <a:xfrm>
              <a:off x="2039723" y="4245988"/>
              <a:ext cx="54369" cy="235854"/>
            </a:xfrm>
            <a:custGeom>
              <a:avLst/>
              <a:gdLst/>
              <a:ahLst/>
              <a:cxnLst/>
              <a:rect l="l" t="t" r="r" b="b"/>
              <a:pathLst>
                <a:path w="796" h="3387" extrusionOk="0">
                  <a:moveTo>
                    <a:pt x="378" y="0"/>
                  </a:moveTo>
                  <a:cubicBezTo>
                    <a:pt x="369" y="0"/>
                    <a:pt x="359" y="2"/>
                    <a:pt x="350" y="5"/>
                  </a:cubicBezTo>
                  <a:cubicBezTo>
                    <a:pt x="312" y="21"/>
                    <a:pt x="294" y="65"/>
                    <a:pt x="309" y="103"/>
                  </a:cubicBezTo>
                  <a:cubicBezTo>
                    <a:pt x="564" y="728"/>
                    <a:pt x="644" y="1292"/>
                    <a:pt x="552" y="1828"/>
                  </a:cubicBezTo>
                  <a:cubicBezTo>
                    <a:pt x="462" y="2362"/>
                    <a:pt x="230" y="2859"/>
                    <a:pt x="15" y="3277"/>
                  </a:cubicBezTo>
                  <a:cubicBezTo>
                    <a:pt x="0" y="3311"/>
                    <a:pt x="12" y="3353"/>
                    <a:pt x="42" y="3373"/>
                  </a:cubicBezTo>
                  <a:cubicBezTo>
                    <a:pt x="44" y="3375"/>
                    <a:pt x="48" y="3376"/>
                    <a:pt x="50" y="3379"/>
                  </a:cubicBezTo>
                  <a:cubicBezTo>
                    <a:pt x="60" y="3384"/>
                    <a:pt x="71" y="3386"/>
                    <a:pt x="82" y="3386"/>
                  </a:cubicBezTo>
                  <a:cubicBezTo>
                    <a:pt x="110" y="3386"/>
                    <a:pt x="137" y="3372"/>
                    <a:pt x="150" y="3346"/>
                  </a:cubicBezTo>
                  <a:cubicBezTo>
                    <a:pt x="370" y="2917"/>
                    <a:pt x="608" y="2407"/>
                    <a:pt x="702" y="1853"/>
                  </a:cubicBezTo>
                  <a:cubicBezTo>
                    <a:pt x="796" y="1291"/>
                    <a:pt x="714" y="699"/>
                    <a:pt x="449" y="46"/>
                  </a:cubicBezTo>
                  <a:cubicBezTo>
                    <a:pt x="437" y="17"/>
                    <a:pt x="408" y="0"/>
                    <a:pt x="378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9" name="Google Shape;2469;p15"/>
            <p:cNvSpPr/>
            <p:nvPr/>
          </p:nvSpPr>
          <p:spPr>
            <a:xfrm>
              <a:off x="2065884" y="4510827"/>
              <a:ext cx="192408" cy="92545"/>
            </a:xfrm>
            <a:custGeom>
              <a:avLst/>
              <a:gdLst/>
              <a:ahLst/>
              <a:cxnLst/>
              <a:rect l="l" t="t" r="r" b="b"/>
              <a:pathLst>
                <a:path w="2817" h="1329" extrusionOk="0">
                  <a:moveTo>
                    <a:pt x="2732" y="0"/>
                  </a:moveTo>
                  <a:cubicBezTo>
                    <a:pt x="2709" y="0"/>
                    <a:pt x="2687" y="10"/>
                    <a:pt x="2673" y="29"/>
                  </a:cubicBezTo>
                  <a:cubicBezTo>
                    <a:pt x="2440" y="327"/>
                    <a:pt x="1861" y="701"/>
                    <a:pt x="1468" y="866"/>
                  </a:cubicBezTo>
                  <a:cubicBezTo>
                    <a:pt x="1023" y="1049"/>
                    <a:pt x="446" y="1154"/>
                    <a:pt x="73" y="1179"/>
                  </a:cubicBezTo>
                  <a:cubicBezTo>
                    <a:pt x="31" y="1181"/>
                    <a:pt x="0" y="1217"/>
                    <a:pt x="2" y="1256"/>
                  </a:cubicBezTo>
                  <a:cubicBezTo>
                    <a:pt x="3" y="1283"/>
                    <a:pt x="16" y="1303"/>
                    <a:pt x="35" y="1315"/>
                  </a:cubicBezTo>
                  <a:cubicBezTo>
                    <a:pt x="45" y="1324"/>
                    <a:pt x="60" y="1328"/>
                    <a:pt x="75" y="1328"/>
                  </a:cubicBezTo>
                  <a:cubicBezTo>
                    <a:pt x="78" y="1328"/>
                    <a:pt x="80" y="1328"/>
                    <a:pt x="82" y="1328"/>
                  </a:cubicBezTo>
                  <a:cubicBezTo>
                    <a:pt x="440" y="1306"/>
                    <a:pt x="1035" y="1208"/>
                    <a:pt x="1526" y="1004"/>
                  </a:cubicBezTo>
                  <a:cubicBezTo>
                    <a:pt x="1937" y="834"/>
                    <a:pt x="2536" y="448"/>
                    <a:pt x="2791" y="123"/>
                  </a:cubicBezTo>
                  <a:cubicBezTo>
                    <a:pt x="2816" y="89"/>
                    <a:pt x="2812" y="42"/>
                    <a:pt x="2778" y="16"/>
                  </a:cubicBezTo>
                  <a:cubicBezTo>
                    <a:pt x="2765" y="6"/>
                    <a:pt x="2748" y="0"/>
                    <a:pt x="2732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0" name="Google Shape;2470;p15"/>
            <p:cNvSpPr/>
            <p:nvPr/>
          </p:nvSpPr>
          <p:spPr>
            <a:xfrm>
              <a:off x="1821555" y="4457274"/>
              <a:ext cx="201151" cy="136972"/>
            </a:xfrm>
            <a:custGeom>
              <a:avLst/>
              <a:gdLst/>
              <a:ahLst/>
              <a:cxnLst/>
              <a:rect l="l" t="t" r="r" b="b"/>
              <a:pathLst>
                <a:path w="2945" h="1967" extrusionOk="0">
                  <a:moveTo>
                    <a:pt x="84" y="0"/>
                  </a:moveTo>
                  <a:cubicBezTo>
                    <a:pt x="76" y="0"/>
                    <a:pt x="68" y="1"/>
                    <a:pt x="61" y="4"/>
                  </a:cubicBezTo>
                  <a:cubicBezTo>
                    <a:pt x="23" y="17"/>
                    <a:pt x="1" y="61"/>
                    <a:pt x="14" y="99"/>
                  </a:cubicBezTo>
                  <a:cubicBezTo>
                    <a:pt x="132" y="449"/>
                    <a:pt x="453" y="871"/>
                    <a:pt x="792" y="1129"/>
                  </a:cubicBezTo>
                  <a:cubicBezTo>
                    <a:pt x="832" y="1166"/>
                    <a:pt x="874" y="1198"/>
                    <a:pt x="918" y="1224"/>
                  </a:cubicBezTo>
                  <a:cubicBezTo>
                    <a:pt x="1212" y="1425"/>
                    <a:pt x="1508" y="1543"/>
                    <a:pt x="1843" y="1679"/>
                  </a:cubicBezTo>
                  <a:lnTo>
                    <a:pt x="1894" y="1697"/>
                  </a:lnTo>
                  <a:cubicBezTo>
                    <a:pt x="2136" y="1797"/>
                    <a:pt x="2422" y="1864"/>
                    <a:pt x="2652" y="1919"/>
                  </a:cubicBezTo>
                  <a:cubicBezTo>
                    <a:pt x="2720" y="1935"/>
                    <a:pt x="2784" y="1950"/>
                    <a:pt x="2843" y="1964"/>
                  </a:cubicBezTo>
                  <a:cubicBezTo>
                    <a:pt x="2849" y="1966"/>
                    <a:pt x="2855" y="1966"/>
                    <a:pt x="2861" y="1966"/>
                  </a:cubicBezTo>
                  <a:cubicBezTo>
                    <a:pt x="2895" y="1966"/>
                    <a:pt x="2925" y="1943"/>
                    <a:pt x="2935" y="1909"/>
                  </a:cubicBezTo>
                  <a:cubicBezTo>
                    <a:pt x="2945" y="1869"/>
                    <a:pt x="2920" y="1829"/>
                    <a:pt x="2879" y="1818"/>
                  </a:cubicBezTo>
                  <a:cubicBezTo>
                    <a:pt x="2821" y="1804"/>
                    <a:pt x="2755" y="1786"/>
                    <a:pt x="2687" y="1770"/>
                  </a:cubicBezTo>
                  <a:cubicBezTo>
                    <a:pt x="2462" y="1718"/>
                    <a:pt x="2181" y="1651"/>
                    <a:pt x="1951" y="1558"/>
                  </a:cubicBezTo>
                  <a:lnTo>
                    <a:pt x="1900" y="1537"/>
                  </a:lnTo>
                  <a:cubicBezTo>
                    <a:pt x="1525" y="1389"/>
                    <a:pt x="1205" y="1257"/>
                    <a:pt x="883" y="1011"/>
                  </a:cubicBezTo>
                  <a:cubicBezTo>
                    <a:pt x="569" y="772"/>
                    <a:pt x="265" y="368"/>
                    <a:pt x="155" y="51"/>
                  </a:cubicBezTo>
                  <a:cubicBezTo>
                    <a:pt x="146" y="20"/>
                    <a:pt x="116" y="0"/>
                    <a:pt x="84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1" name="Google Shape;2471;p15"/>
            <p:cNvSpPr/>
            <p:nvPr/>
          </p:nvSpPr>
          <p:spPr>
            <a:xfrm>
              <a:off x="2033097" y="4234915"/>
              <a:ext cx="23906" cy="244697"/>
            </a:xfrm>
            <a:custGeom>
              <a:avLst/>
              <a:gdLst/>
              <a:ahLst/>
              <a:cxnLst/>
              <a:rect l="l" t="t" r="r" b="b"/>
              <a:pathLst>
                <a:path w="350" h="3514" extrusionOk="0">
                  <a:moveTo>
                    <a:pt x="79" y="0"/>
                  </a:moveTo>
                  <a:cubicBezTo>
                    <a:pt x="76" y="0"/>
                    <a:pt x="74" y="1"/>
                    <a:pt x="71" y="1"/>
                  </a:cubicBezTo>
                  <a:cubicBezTo>
                    <a:pt x="30" y="7"/>
                    <a:pt x="1" y="45"/>
                    <a:pt x="7" y="85"/>
                  </a:cubicBezTo>
                  <a:cubicBezTo>
                    <a:pt x="168" y="1244"/>
                    <a:pt x="200" y="2307"/>
                    <a:pt x="107" y="3432"/>
                  </a:cubicBezTo>
                  <a:cubicBezTo>
                    <a:pt x="103" y="3461"/>
                    <a:pt x="116" y="3487"/>
                    <a:pt x="138" y="3502"/>
                  </a:cubicBezTo>
                  <a:cubicBezTo>
                    <a:pt x="148" y="3509"/>
                    <a:pt x="160" y="3512"/>
                    <a:pt x="174" y="3513"/>
                  </a:cubicBezTo>
                  <a:cubicBezTo>
                    <a:pt x="177" y="3514"/>
                    <a:pt x="180" y="3514"/>
                    <a:pt x="182" y="3514"/>
                  </a:cubicBezTo>
                  <a:cubicBezTo>
                    <a:pt x="221" y="3514"/>
                    <a:pt x="250" y="3484"/>
                    <a:pt x="254" y="3446"/>
                  </a:cubicBezTo>
                  <a:cubicBezTo>
                    <a:pt x="349" y="2309"/>
                    <a:pt x="319" y="1235"/>
                    <a:pt x="154" y="65"/>
                  </a:cubicBezTo>
                  <a:cubicBezTo>
                    <a:pt x="148" y="27"/>
                    <a:pt x="115" y="0"/>
                    <a:pt x="79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2" name="Google Shape;2472;p15"/>
            <p:cNvSpPr/>
            <p:nvPr/>
          </p:nvSpPr>
          <p:spPr>
            <a:xfrm>
              <a:off x="2065269" y="4494670"/>
              <a:ext cx="194389" cy="107934"/>
            </a:xfrm>
            <a:custGeom>
              <a:avLst/>
              <a:gdLst/>
              <a:ahLst/>
              <a:cxnLst/>
              <a:rect l="l" t="t" r="r" b="b"/>
              <a:pathLst>
                <a:path w="2846" h="1550" extrusionOk="0">
                  <a:moveTo>
                    <a:pt x="2760" y="1"/>
                  </a:moveTo>
                  <a:cubicBezTo>
                    <a:pt x="2749" y="1"/>
                    <a:pt x="2739" y="3"/>
                    <a:pt x="2729" y="8"/>
                  </a:cubicBezTo>
                  <a:lnTo>
                    <a:pt x="2692" y="24"/>
                  </a:lnTo>
                  <a:cubicBezTo>
                    <a:pt x="1760" y="448"/>
                    <a:pt x="879" y="849"/>
                    <a:pt x="44" y="1414"/>
                  </a:cubicBezTo>
                  <a:cubicBezTo>
                    <a:pt x="9" y="1437"/>
                    <a:pt x="1" y="1483"/>
                    <a:pt x="24" y="1518"/>
                  </a:cubicBezTo>
                  <a:cubicBezTo>
                    <a:pt x="31" y="1525"/>
                    <a:pt x="37" y="1531"/>
                    <a:pt x="44" y="1537"/>
                  </a:cubicBezTo>
                  <a:cubicBezTo>
                    <a:pt x="56" y="1545"/>
                    <a:pt x="71" y="1549"/>
                    <a:pt x="86" y="1549"/>
                  </a:cubicBezTo>
                  <a:cubicBezTo>
                    <a:pt x="101" y="1549"/>
                    <a:pt x="115" y="1545"/>
                    <a:pt x="127" y="1537"/>
                  </a:cubicBezTo>
                  <a:cubicBezTo>
                    <a:pt x="955" y="978"/>
                    <a:pt x="1830" y="580"/>
                    <a:pt x="2755" y="159"/>
                  </a:cubicBezTo>
                  <a:lnTo>
                    <a:pt x="2792" y="143"/>
                  </a:lnTo>
                  <a:cubicBezTo>
                    <a:pt x="2829" y="126"/>
                    <a:pt x="2845" y="81"/>
                    <a:pt x="2828" y="44"/>
                  </a:cubicBezTo>
                  <a:cubicBezTo>
                    <a:pt x="2815" y="17"/>
                    <a:pt x="2788" y="1"/>
                    <a:pt x="2760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3" name="Google Shape;2473;p15"/>
            <p:cNvSpPr/>
            <p:nvPr/>
          </p:nvSpPr>
          <p:spPr>
            <a:xfrm>
              <a:off x="1824834" y="4439446"/>
              <a:ext cx="197667" cy="154242"/>
            </a:xfrm>
            <a:custGeom>
              <a:avLst/>
              <a:gdLst/>
              <a:ahLst/>
              <a:cxnLst/>
              <a:rect l="l" t="t" r="r" b="b"/>
              <a:pathLst>
                <a:path w="2894" h="2215" extrusionOk="0">
                  <a:moveTo>
                    <a:pt x="86" y="0"/>
                  </a:moveTo>
                  <a:cubicBezTo>
                    <a:pt x="70" y="0"/>
                    <a:pt x="53" y="6"/>
                    <a:pt x="39" y="18"/>
                  </a:cubicBezTo>
                  <a:cubicBezTo>
                    <a:pt x="5" y="43"/>
                    <a:pt x="1" y="91"/>
                    <a:pt x="27" y="123"/>
                  </a:cubicBezTo>
                  <a:cubicBezTo>
                    <a:pt x="262" y="416"/>
                    <a:pt x="699" y="837"/>
                    <a:pt x="1024" y="1082"/>
                  </a:cubicBezTo>
                  <a:cubicBezTo>
                    <a:pt x="1168" y="1188"/>
                    <a:pt x="1320" y="1296"/>
                    <a:pt x="1482" y="1407"/>
                  </a:cubicBezTo>
                  <a:cubicBezTo>
                    <a:pt x="1834" y="1647"/>
                    <a:pt x="2245" y="1901"/>
                    <a:pt x="2771" y="2206"/>
                  </a:cubicBezTo>
                  <a:cubicBezTo>
                    <a:pt x="2784" y="2212"/>
                    <a:pt x="2797" y="2215"/>
                    <a:pt x="2809" y="2215"/>
                  </a:cubicBezTo>
                  <a:cubicBezTo>
                    <a:pt x="2835" y="2215"/>
                    <a:pt x="2860" y="2202"/>
                    <a:pt x="2873" y="2178"/>
                  </a:cubicBezTo>
                  <a:cubicBezTo>
                    <a:pt x="2894" y="2142"/>
                    <a:pt x="2882" y="2096"/>
                    <a:pt x="2846" y="2076"/>
                  </a:cubicBezTo>
                  <a:cubicBezTo>
                    <a:pt x="2085" y="1633"/>
                    <a:pt x="1565" y="1301"/>
                    <a:pt x="1113" y="961"/>
                  </a:cubicBezTo>
                  <a:cubicBezTo>
                    <a:pt x="798" y="725"/>
                    <a:pt x="373" y="314"/>
                    <a:pt x="144" y="28"/>
                  </a:cubicBezTo>
                  <a:cubicBezTo>
                    <a:pt x="130" y="10"/>
                    <a:pt x="108" y="0"/>
                    <a:pt x="86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4" name="Google Shape;2474;p15"/>
            <p:cNvSpPr/>
            <p:nvPr/>
          </p:nvSpPr>
          <p:spPr>
            <a:xfrm>
              <a:off x="2065474" y="4482484"/>
              <a:ext cx="184144" cy="120051"/>
            </a:xfrm>
            <a:custGeom>
              <a:avLst/>
              <a:gdLst/>
              <a:ahLst/>
              <a:cxnLst/>
              <a:rect l="l" t="t" r="r" b="b"/>
              <a:pathLst>
                <a:path w="2696" h="1724" extrusionOk="0">
                  <a:moveTo>
                    <a:pt x="2541" y="0"/>
                  </a:moveTo>
                  <a:cubicBezTo>
                    <a:pt x="2142" y="0"/>
                    <a:pt x="1587" y="115"/>
                    <a:pt x="1261" y="270"/>
                  </a:cubicBezTo>
                  <a:cubicBezTo>
                    <a:pt x="865" y="458"/>
                    <a:pt x="325" y="948"/>
                    <a:pt x="17" y="1617"/>
                  </a:cubicBezTo>
                  <a:cubicBezTo>
                    <a:pt x="0" y="1653"/>
                    <a:pt x="12" y="1691"/>
                    <a:pt x="41" y="1712"/>
                  </a:cubicBezTo>
                  <a:lnTo>
                    <a:pt x="51" y="1716"/>
                  </a:lnTo>
                  <a:cubicBezTo>
                    <a:pt x="62" y="1721"/>
                    <a:pt x="73" y="1723"/>
                    <a:pt x="84" y="1723"/>
                  </a:cubicBezTo>
                  <a:cubicBezTo>
                    <a:pt x="112" y="1723"/>
                    <a:pt x="138" y="1708"/>
                    <a:pt x="152" y="1679"/>
                  </a:cubicBezTo>
                  <a:cubicBezTo>
                    <a:pt x="445" y="1044"/>
                    <a:pt x="952" y="582"/>
                    <a:pt x="1325" y="404"/>
                  </a:cubicBezTo>
                  <a:cubicBezTo>
                    <a:pt x="1632" y="258"/>
                    <a:pt x="2159" y="151"/>
                    <a:pt x="2539" y="151"/>
                  </a:cubicBezTo>
                  <a:cubicBezTo>
                    <a:pt x="2565" y="151"/>
                    <a:pt x="2591" y="151"/>
                    <a:pt x="2615" y="152"/>
                  </a:cubicBezTo>
                  <a:cubicBezTo>
                    <a:pt x="2616" y="152"/>
                    <a:pt x="2617" y="152"/>
                    <a:pt x="2618" y="152"/>
                  </a:cubicBezTo>
                  <a:cubicBezTo>
                    <a:pt x="2659" y="152"/>
                    <a:pt x="2691" y="119"/>
                    <a:pt x="2694" y="81"/>
                  </a:cubicBezTo>
                  <a:cubicBezTo>
                    <a:pt x="2695" y="38"/>
                    <a:pt x="2662" y="3"/>
                    <a:pt x="2622" y="2"/>
                  </a:cubicBezTo>
                  <a:cubicBezTo>
                    <a:pt x="2596" y="1"/>
                    <a:pt x="2569" y="0"/>
                    <a:pt x="25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5" name="Google Shape;2475;p15"/>
            <p:cNvSpPr/>
            <p:nvPr/>
          </p:nvSpPr>
          <p:spPr>
            <a:xfrm>
              <a:off x="1994573" y="4237492"/>
              <a:ext cx="56828" cy="244349"/>
            </a:xfrm>
            <a:custGeom>
              <a:avLst/>
              <a:gdLst/>
              <a:ahLst/>
              <a:cxnLst/>
              <a:rect l="l" t="t" r="r" b="b"/>
              <a:pathLst>
                <a:path w="832" h="3509" extrusionOk="0">
                  <a:moveTo>
                    <a:pt x="261" y="1"/>
                  </a:moveTo>
                  <a:cubicBezTo>
                    <a:pt x="226" y="1"/>
                    <a:pt x="194" y="28"/>
                    <a:pt x="187" y="64"/>
                  </a:cubicBezTo>
                  <a:cubicBezTo>
                    <a:pt x="1" y="1216"/>
                    <a:pt x="171" y="2390"/>
                    <a:pt x="680" y="3466"/>
                  </a:cubicBezTo>
                  <a:cubicBezTo>
                    <a:pt x="686" y="3479"/>
                    <a:pt x="693" y="3488"/>
                    <a:pt x="703" y="3495"/>
                  </a:cubicBezTo>
                  <a:cubicBezTo>
                    <a:pt x="716" y="3504"/>
                    <a:pt x="731" y="3508"/>
                    <a:pt x="746" y="3508"/>
                  </a:cubicBezTo>
                  <a:cubicBezTo>
                    <a:pt x="756" y="3508"/>
                    <a:pt x="767" y="3506"/>
                    <a:pt x="778" y="3501"/>
                  </a:cubicBezTo>
                  <a:cubicBezTo>
                    <a:pt x="817" y="3482"/>
                    <a:pt x="832" y="3438"/>
                    <a:pt x="814" y="3400"/>
                  </a:cubicBezTo>
                  <a:cubicBezTo>
                    <a:pt x="319" y="2354"/>
                    <a:pt x="154" y="1209"/>
                    <a:pt x="336" y="88"/>
                  </a:cubicBezTo>
                  <a:cubicBezTo>
                    <a:pt x="343" y="48"/>
                    <a:pt x="314" y="8"/>
                    <a:pt x="273" y="2"/>
                  </a:cubicBezTo>
                  <a:cubicBezTo>
                    <a:pt x="269" y="1"/>
                    <a:pt x="265" y="1"/>
                    <a:pt x="261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6" name="Google Shape;2476;p15"/>
            <p:cNvSpPr/>
            <p:nvPr/>
          </p:nvSpPr>
          <p:spPr>
            <a:xfrm>
              <a:off x="1835148" y="4424892"/>
              <a:ext cx="187559" cy="169561"/>
            </a:xfrm>
            <a:custGeom>
              <a:avLst/>
              <a:gdLst/>
              <a:ahLst/>
              <a:cxnLst/>
              <a:rect l="l" t="t" r="r" b="b"/>
              <a:pathLst>
                <a:path w="2746" h="2435" extrusionOk="0">
                  <a:moveTo>
                    <a:pt x="78" y="1"/>
                  </a:moveTo>
                  <a:cubicBezTo>
                    <a:pt x="39" y="1"/>
                    <a:pt x="7" y="29"/>
                    <a:pt x="4" y="68"/>
                  </a:cubicBezTo>
                  <a:cubicBezTo>
                    <a:pt x="0" y="110"/>
                    <a:pt x="29" y="147"/>
                    <a:pt x="71" y="150"/>
                  </a:cubicBezTo>
                  <a:cubicBezTo>
                    <a:pt x="293" y="173"/>
                    <a:pt x="614" y="317"/>
                    <a:pt x="831" y="449"/>
                  </a:cubicBezTo>
                  <a:cubicBezTo>
                    <a:pt x="1108" y="616"/>
                    <a:pt x="1342" y="788"/>
                    <a:pt x="1654" y="1128"/>
                  </a:cubicBezTo>
                  <a:cubicBezTo>
                    <a:pt x="1943" y="1441"/>
                    <a:pt x="2244" y="1884"/>
                    <a:pt x="2465" y="2209"/>
                  </a:cubicBezTo>
                  <a:cubicBezTo>
                    <a:pt x="2514" y="2279"/>
                    <a:pt x="2558" y="2345"/>
                    <a:pt x="2599" y="2403"/>
                  </a:cubicBezTo>
                  <a:cubicBezTo>
                    <a:pt x="2606" y="2409"/>
                    <a:pt x="2612" y="2416"/>
                    <a:pt x="2619" y="2422"/>
                  </a:cubicBezTo>
                  <a:cubicBezTo>
                    <a:pt x="2632" y="2430"/>
                    <a:pt x="2647" y="2434"/>
                    <a:pt x="2662" y="2434"/>
                  </a:cubicBezTo>
                  <a:cubicBezTo>
                    <a:pt x="2676" y="2434"/>
                    <a:pt x="2691" y="2430"/>
                    <a:pt x="2704" y="2422"/>
                  </a:cubicBezTo>
                  <a:cubicBezTo>
                    <a:pt x="2739" y="2399"/>
                    <a:pt x="2746" y="2351"/>
                    <a:pt x="2722" y="2318"/>
                  </a:cubicBezTo>
                  <a:cubicBezTo>
                    <a:pt x="2682" y="2262"/>
                    <a:pt x="2638" y="2196"/>
                    <a:pt x="2588" y="2125"/>
                  </a:cubicBezTo>
                  <a:cubicBezTo>
                    <a:pt x="2365" y="1797"/>
                    <a:pt x="2059" y="1346"/>
                    <a:pt x="1764" y="1026"/>
                  </a:cubicBezTo>
                  <a:cubicBezTo>
                    <a:pt x="1440" y="673"/>
                    <a:pt x="1195" y="494"/>
                    <a:pt x="908" y="319"/>
                  </a:cubicBezTo>
                  <a:cubicBezTo>
                    <a:pt x="676" y="179"/>
                    <a:pt x="332" y="26"/>
                    <a:pt x="86" y="1"/>
                  </a:cubicBezTo>
                  <a:cubicBezTo>
                    <a:pt x="83" y="1"/>
                    <a:pt x="80" y="1"/>
                    <a:pt x="78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77" name="Google Shape;2477;p15"/>
          <p:cNvGrpSpPr/>
          <p:nvPr/>
        </p:nvGrpSpPr>
        <p:grpSpPr>
          <a:xfrm>
            <a:off x="1843540" y="5334842"/>
            <a:ext cx="556997" cy="883813"/>
            <a:chOff x="1296693" y="4078131"/>
            <a:chExt cx="417748" cy="662860"/>
          </a:xfrm>
        </p:grpSpPr>
        <p:sp>
          <p:nvSpPr>
            <p:cNvPr id="2478" name="Google Shape;2478;p15"/>
            <p:cNvSpPr/>
            <p:nvPr/>
          </p:nvSpPr>
          <p:spPr>
            <a:xfrm>
              <a:off x="1482074" y="4131614"/>
              <a:ext cx="149241" cy="234043"/>
            </a:xfrm>
            <a:custGeom>
              <a:avLst/>
              <a:gdLst/>
              <a:ahLst/>
              <a:cxnLst/>
              <a:rect l="l" t="t" r="r" b="b"/>
              <a:pathLst>
                <a:path w="2185" h="3361" extrusionOk="0">
                  <a:moveTo>
                    <a:pt x="1092" y="1"/>
                  </a:moveTo>
                  <a:cubicBezTo>
                    <a:pt x="681" y="1"/>
                    <a:pt x="280" y="260"/>
                    <a:pt x="117" y="637"/>
                  </a:cubicBezTo>
                  <a:cubicBezTo>
                    <a:pt x="2" y="903"/>
                    <a:pt x="0" y="1202"/>
                    <a:pt x="16" y="1492"/>
                  </a:cubicBezTo>
                  <a:cubicBezTo>
                    <a:pt x="53" y="2123"/>
                    <a:pt x="162" y="2753"/>
                    <a:pt x="343" y="3361"/>
                  </a:cubicBezTo>
                  <a:cubicBezTo>
                    <a:pt x="563" y="3345"/>
                    <a:pt x="1054" y="2969"/>
                    <a:pt x="1558" y="2406"/>
                  </a:cubicBezTo>
                  <a:cubicBezTo>
                    <a:pt x="1764" y="2177"/>
                    <a:pt x="1931" y="1909"/>
                    <a:pt x="2041" y="1620"/>
                  </a:cubicBezTo>
                  <a:cubicBezTo>
                    <a:pt x="2150" y="1333"/>
                    <a:pt x="2185" y="1007"/>
                    <a:pt x="2084" y="715"/>
                  </a:cubicBezTo>
                  <a:cubicBezTo>
                    <a:pt x="1947" y="315"/>
                    <a:pt x="1551" y="17"/>
                    <a:pt x="1128" y="1"/>
                  </a:cubicBezTo>
                  <a:cubicBezTo>
                    <a:pt x="1116" y="1"/>
                    <a:pt x="1104" y="1"/>
                    <a:pt x="1092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9" name="Google Shape;2479;p15"/>
            <p:cNvSpPr/>
            <p:nvPr/>
          </p:nvSpPr>
          <p:spPr>
            <a:xfrm>
              <a:off x="1401337" y="4078131"/>
              <a:ext cx="139815" cy="280768"/>
            </a:xfrm>
            <a:custGeom>
              <a:avLst/>
              <a:gdLst/>
              <a:ahLst/>
              <a:cxnLst/>
              <a:rect l="l" t="t" r="r" b="b"/>
              <a:pathLst>
                <a:path w="2047" h="4032" extrusionOk="0">
                  <a:moveTo>
                    <a:pt x="1001" y="1"/>
                  </a:moveTo>
                  <a:cubicBezTo>
                    <a:pt x="941" y="1"/>
                    <a:pt x="882" y="12"/>
                    <a:pt x="827" y="38"/>
                  </a:cubicBezTo>
                  <a:cubicBezTo>
                    <a:pt x="725" y="84"/>
                    <a:pt x="647" y="172"/>
                    <a:pt x="579" y="261"/>
                  </a:cubicBezTo>
                  <a:cubicBezTo>
                    <a:pt x="184" y="781"/>
                    <a:pt x="0" y="1446"/>
                    <a:pt x="29" y="2097"/>
                  </a:cubicBezTo>
                  <a:cubicBezTo>
                    <a:pt x="59" y="2750"/>
                    <a:pt x="419" y="3643"/>
                    <a:pt x="665" y="3922"/>
                  </a:cubicBezTo>
                  <a:cubicBezTo>
                    <a:pt x="732" y="3997"/>
                    <a:pt x="815" y="4031"/>
                    <a:pt x="900" y="4031"/>
                  </a:cubicBezTo>
                  <a:cubicBezTo>
                    <a:pt x="1046" y="4031"/>
                    <a:pt x="1201" y="3930"/>
                    <a:pt x="1300" y="3763"/>
                  </a:cubicBezTo>
                  <a:cubicBezTo>
                    <a:pt x="1813" y="2899"/>
                    <a:pt x="2046" y="1549"/>
                    <a:pt x="1675" y="618"/>
                  </a:cubicBezTo>
                  <a:cubicBezTo>
                    <a:pt x="1603" y="440"/>
                    <a:pt x="1512" y="264"/>
                    <a:pt x="1364" y="140"/>
                  </a:cubicBezTo>
                  <a:cubicBezTo>
                    <a:pt x="1264" y="55"/>
                    <a:pt x="1131" y="1"/>
                    <a:pt x="1001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0" name="Google Shape;2480;p15"/>
            <p:cNvSpPr/>
            <p:nvPr/>
          </p:nvSpPr>
          <p:spPr>
            <a:xfrm>
              <a:off x="1433304" y="4096376"/>
              <a:ext cx="29712" cy="244628"/>
            </a:xfrm>
            <a:custGeom>
              <a:avLst/>
              <a:gdLst/>
              <a:ahLst/>
              <a:cxnLst/>
              <a:rect l="l" t="t" r="r" b="b"/>
              <a:pathLst>
                <a:path w="435" h="3513" extrusionOk="0">
                  <a:moveTo>
                    <a:pt x="323" y="1"/>
                  </a:moveTo>
                  <a:cubicBezTo>
                    <a:pt x="277" y="1"/>
                    <a:pt x="236" y="34"/>
                    <a:pt x="226" y="82"/>
                  </a:cubicBezTo>
                  <a:cubicBezTo>
                    <a:pt x="7" y="1175"/>
                    <a:pt x="0" y="2176"/>
                    <a:pt x="206" y="3428"/>
                  </a:cubicBezTo>
                  <a:cubicBezTo>
                    <a:pt x="213" y="3464"/>
                    <a:pt x="239" y="3495"/>
                    <a:pt x="274" y="3507"/>
                  </a:cubicBezTo>
                  <a:cubicBezTo>
                    <a:pt x="286" y="3510"/>
                    <a:pt x="297" y="3512"/>
                    <a:pt x="308" y="3512"/>
                  </a:cubicBezTo>
                  <a:cubicBezTo>
                    <a:pt x="312" y="3512"/>
                    <a:pt x="317" y="3512"/>
                    <a:pt x="321" y="3511"/>
                  </a:cubicBezTo>
                  <a:cubicBezTo>
                    <a:pt x="376" y="3502"/>
                    <a:pt x="414" y="3450"/>
                    <a:pt x="405" y="3394"/>
                  </a:cubicBezTo>
                  <a:cubicBezTo>
                    <a:pt x="201" y="2151"/>
                    <a:pt x="206" y="1204"/>
                    <a:pt x="423" y="121"/>
                  </a:cubicBezTo>
                  <a:cubicBezTo>
                    <a:pt x="434" y="67"/>
                    <a:pt x="399" y="13"/>
                    <a:pt x="344" y="3"/>
                  </a:cubicBezTo>
                  <a:cubicBezTo>
                    <a:pt x="337" y="2"/>
                    <a:pt x="330" y="1"/>
                    <a:pt x="323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1" name="Google Shape;2481;p15"/>
            <p:cNvSpPr/>
            <p:nvPr/>
          </p:nvSpPr>
          <p:spPr>
            <a:xfrm>
              <a:off x="1465407" y="4086348"/>
              <a:ext cx="38523" cy="254655"/>
            </a:xfrm>
            <a:custGeom>
              <a:avLst/>
              <a:gdLst/>
              <a:ahLst/>
              <a:cxnLst/>
              <a:rect l="l" t="t" r="r" b="b"/>
              <a:pathLst>
                <a:path w="564" h="3657" extrusionOk="0">
                  <a:moveTo>
                    <a:pt x="117" y="0"/>
                  </a:moveTo>
                  <a:cubicBezTo>
                    <a:pt x="108" y="0"/>
                    <a:pt x="99" y="2"/>
                    <a:pt x="90" y="4"/>
                  </a:cubicBezTo>
                  <a:cubicBezTo>
                    <a:pt x="34" y="22"/>
                    <a:pt x="5" y="77"/>
                    <a:pt x="20" y="131"/>
                  </a:cubicBezTo>
                  <a:cubicBezTo>
                    <a:pt x="358" y="1298"/>
                    <a:pt x="355" y="2219"/>
                    <a:pt x="15" y="3531"/>
                  </a:cubicBezTo>
                  <a:cubicBezTo>
                    <a:pt x="1" y="3582"/>
                    <a:pt x="30" y="3636"/>
                    <a:pt x="78" y="3652"/>
                  </a:cubicBezTo>
                  <a:cubicBezTo>
                    <a:pt x="81" y="3654"/>
                    <a:pt x="84" y="3654"/>
                    <a:pt x="90" y="3654"/>
                  </a:cubicBezTo>
                  <a:cubicBezTo>
                    <a:pt x="98" y="3656"/>
                    <a:pt x="106" y="3657"/>
                    <a:pt x="114" y="3657"/>
                  </a:cubicBezTo>
                  <a:cubicBezTo>
                    <a:pt x="158" y="3657"/>
                    <a:pt x="200" y="3627"/>
                    <a:pt x="212" y="3581"/>
                  </a:cubicBezTo>
                  <a:cubicBezTo>
                    <a:pt x="562" y="2231"/>
                    <a:pt x="563" y="1279"/>
                    <a:pt x="215" y="74"/>
                  </a:cubicBezTo>
                  <a:cubicBezTo>
                    <a:pt x="202" y="28"/>
                    <a:pt x="161" y="0"/>
                    <a:pt x="117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2" name="Google Shape;2482;p15"/>
            <p:cNvSpPr/>
            <p:nvPr/>
          </p:nvSpPr>
          <p:spPr>
            <a:xfrm>
              <a:off x="1525584" y="4151949"/>
              <a:ext cx="188856" cy="237873"/>
            </a:xfrm>
            <a:custGeom>
              <a:avLst/>
              <a:gdLst/>
              <a:ahLst/>
              <a:cxnLst/>
              <a:rect l="l" t="t" r="r" b="b"/>
              <a:pathLst>
                <a:path w="2765" h="3416" extrusionOk="0">
                  <a:moveTo>
                    <a:pt x="2242" y="0"/>
                  </a:moveTo>
                  <a:cubicBezTo>
                    <a:pt x="2235" y="0"/>
                    <a:pt x="2227" y="0"/>
                    <a:pt x="2220" y="1"/>
                  </a:cubicBezTo>
                  <a:cubicBezTo>
                    <a:pt x="2026" y="7"/>
                    <a:pt x="1847" y="90"/>
                    <a:pt x="1680" y="189"/>
                  </a:cubicBezTo>
                  <a:cubicBezTo>
                    <a:pt x="813" y="693"/>
                    <a:pt x="165" y="1900"/>
                    <a:pt x="35" y="2894"/>
                  </a:cubicBezTo>
                  <a:cubicBezTo>
                    <a:pt x="0" y="3173"/>
                    <a:pt x="138" y="3416"/>
                    <a:pt x="373" y="3416"/>
                  </a:cubicBezTo>
                  <a:cubicBezTo>
                    <a:pt x="394" y="3416"/>
                    <a:pt x="416" y="3414"/>
                    <a:pt x="439" y="3410"/>
                  </a:cubicBezTo>
                  <a:cubicBezTo>
                    <a:pt x="803" y="3344"/>
                    <a:pt x="1638" y="2862"/>
                    <a:pt x="2064" y="2366"/>
                  </a:cubicBezTo>
                  <a:cubicBezTo>
                    <a:pt x="2488" y="1872"/>
                    <a:pt x="2753" y="1232"/>
                    <a:pt x="2762" y="581"/>
                  </a:cubicBezTo>
                  <a:cubicBezTo>
                    <a:pt x="2765" y="467"/>
                    <a:pt x="2758" y="352"/>
                    <a:pt x="2707" y="253"/>
                  </a:cubicBezTo>
                  <a:cubicBezTo>
                    <a:pt x="2622" y="88"/>
                    <a:pt x="2428" y="0"/>
                    <a:pt x="2242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3" name="Google Shape;2483;p15"/>
            <p:cNvSpPr/>
            <p:nvPr/>
          </p:nvSpPr>
          <p:spPr>
            <a:xfrm>
              <a:off x="1552223" y="4181754"/>
              <a:ext cx="153886" cy="196301"/>
            </a:xfrm>
            <a:custGeom>
              <a:avLst/>
              <a:gdLst/>
              <a:ahLst/>
              <a:cxnLst/>
              <a:rect l="l" t="t" r="r" b="b"/>
              <a:pathLst>
                <a:path w="2253" h="2819" extrusionOk="0">
                  <a:moveTo>
                    <a:pt x="2141" y="0"/>
                  </a:moveTo>
                  <a:cubicBezTo>
                    <a:pt x="2103" y="0"/>
                    <a:pt x="2067" y="21"/>
                    <a:pt x="2048" y="55"/>
                  </a:cubicBezTo>
                  <a:cubicBezTo>
                    <a:pt x="1553" y="1042"/>
                    <a:pt x="971" y="1792"/>
                    <a:pt x="44" y="2645"/>
                  </a:cubicBezTo>
                  <a:cubicBezTo>
                    <a:pt x="5" y="2683"/>
                    <a:pt x="1" y="2747"/>
                    <a:pt x="39" y="2786"/>
                  </a:cubicBezTo>
                  <a:cubicBezTo>
                    <a:pt x="52" y="2799"/>
                    <a:pt x="66" y="2808"/>
                    <a:pt x="81" y="2814"/>
                  </a:cubicBezTo>
                  <a:cubicBezTo>
                    <a:pt x="91" y="2817"/>
                    <a:pt x="101" y="2818"/>
                    <a:pt x="111" y="2818"/>
                  </a:cubicBezTo>
                  <a:cubicBezTo>
                    <a:pt x="137" y="2818"/>
                    <a:pt x="162" y="2809"/>
                    <a:pt x="181" y="2791"/>
                  </a:cubicBezTo>
                  <a:cubicBezTo>
                    <a:pt x="1114" y="1932"/>
                    <a:pt x="1728" y="1139"/>
                    <a:pt x="2229" y="146"/>
                  </a:cubicBezTo>
                  <a:cubicBezTo>
                    <a:pt x="2252" y="96"/>
                    <a:pt x="2232" y="36"/>
                    <a:pt x="2184" y="10"/>
                  </a:cubicBezTo>
                  <a:cubicBezTo>
                    <a:pt x="2170" y="3"/>
                    <a:pt x="2155" y="0"/>
                    <a:pt x="21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4" name="Google Shape;2484;p15"/>
            <p:cNvSpPr/>
            <p:nvPr/>
          </p:nvSpPr>
          <p:spPr>
            <a:xfrm>
              <a:off x="1537196" y="4162673"/>
              <a:ext cx="160852" cy="203822"/>
            </a:xfrm>
            <a:custGeom>
              <a:avLst/>
              <a:gdLst/>
              <a:ahLst/>
              <a:cxnLst/>
              <a:rect l="l" t="t" r="r" b="b"/>
              <a:pathLst>
                <a:path w="2355" h="2927" extrusionOk="0">
                  <a:moveTo>
                    <a:pt x="2239" y="1"/>
                  </a:moveTo>
                  <a:cubicBezTo>
                    <a:pt x="2219" y="1"/>
                    <a:pt x="2199" y="7"/>
                    <a:pt x="2181" y="20"/>
                  </a:cubicBezTo>
                  <a:cubicBezTo>
                    <a:pt x="1165" y="755"/>
                    <a:pt x="578" y="1502"/>
                    <a:pt x="22" y="2783"/>
                  </a:cubicBezTo>
                  <a:cubicBezTo>
                    <a:pt x="1" y="2834"/>
                    <a:pt x="24" y="2894"/>
                    <a:pt x="75" y="2916"/>
                  </a:cubicBezTo>
                  <a:cubicBezTo>
                    <a:pt x="76" y="2919"/>
                    <a:pt x="81" y="2920"/>
                    <a:pt x="82" y="2920"/>
                  </a:cubicBezTo>
                  <a:cubicBezTo>
                    <a:pt x="94" y="2924"/>
                    <a:pt x="105" y="2926"/>
                    <a:pt x="116" y="2926"/>
                  </a:cubicBezTo>
                  <a:cubicBezTo>
                    <a:pt x="156" y="2926"/>
                    <a:pt x="192" y="2903"/>
                    <a:pt x="206" y="2864"/>
                  </a:cubicBezTo>
                  <a:cubicBezTo>
                    <a:pt x="747" y="1619"/>
                    <a:pt x="1314" y="893"/>
                    <a:pt x="2299" y="182"/>
                  </a:cubicBezTo>
                  <a:cubicBezTo>
                    <a:pt x="2343" y="150"/>
                    <a:pt x="2354" y="87"/>
                    <a:pt x="2321" y="42"/>
                  </a:cubicBezTo>
                  <a:cubicBezTo>
                    <a:pt x="2301" y="16"/>
                    <a:pt x="2271" y="1"/>
                    <a:pt x="2239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5" name="Google Shape;2485;p15"/>
            <p:cNvSpPr/>
            <p:nvPr/>
          </p:nvSpPr>
          <p:spPr>
            <a:xfrm>
              <a:off x="1420735" y="4255920"/>
              <a:ext cx="201561" cy="154659"/>
            </a:xfrm>
            <a:custGeom>
              <a:avLst/>
              <a:gdLst/>
              <a:ahLst/>
              <a:cxnLst/>
              <a:rect l="l" t="t" r="r" b="b"/>
              <a:pathLst>
                <a:path w="2951" h="2221" extrusionOk="0">
                  <a:moveTo>
                    <a:pt x="1559" y="0"/>
                  </a:moveTo>
                  <a:cubicBezTo>
                    <a:pt x="1426" y="0"/>
                    <a:pt x="1313" y="58"/>
                    <a:pt x="1210" y="160"/>
                  </a:cubicBezTo>
                  <a:cubicBezTo>
                    <a:pt x="978" y="394"/>
                    <a:pt x="1016" y="815"/>
                    <a:pt x="1016" y="815"/>
                  </a:cubicBezTo>
                  <a:cubicBezTo>
                    <a:pt x="1016" y="815"/>
                    <a:pt x="914" y="430"/>
                    <a:pt x="796" y="299"/>
                  </a:cubicBezTo>
                  <a:cubicBezTo>
                    <a:pt x="718" y="211"/>
                    <a:pt x="608" y="156"/>
                    <a:pt x="494" y="156"/>
                  </a:cubicBezTo>
                  <a:cubicBezTo>
                    <a:pt x="438" y="156"/>
                    <a:pt x="381" y="169"/>
                    <a:pt x="327" y="198"/>
                  </a:cubicBezTo>
                  <a:cubicBezTo>
                    <a:pt x="88" y="328"/>
                    <a:pt x="0" y="528"/>
                    <a:pt x="67" y="815"/>
                  </a:cubicBezTo>
                  <a:cubicBezTo>
                    <a:pt x="174" y="1264"/>
                    <a:pt x="525" y="1791"/>
                    <a:pt x="678" y="1925"/>
                  </a:cubicBezTo>
                  <a:cubicBezTo>
                    <a:pt x="898" y="2119"/>
                    <a:pt x="1084" y="2221"/>
                    <a:pt x="1318" y="2221"/>
                  </a:cubicBezTo>
                  <a:cubicBezTo>
                    <a:pt x="1424" y="2221"/>
                    <a:pt x="1539" y="2200"/>
                    <a:pt x="1672" y="2157"/>
                  </a:cubicBezTo>
                  <a:cubicBezTo>
                    <a:pt x="1872" y="2093"/>
                    <a:pt x="2173" y="1938"/>
                    <a:pt x="2488" y="1750"/>
                  </a:cubicBezTo>
                  <a:cubicBezTo>
                    <a:pt x="2844" y="1539"/>
                    <a:pt x="2950" y="1299"/>
                    <a:pt x="2848" y="1092"/>
                  </a:cubicBezTo>
                  <a:cubicBezTo>
                    <a:pt x="2770" y="934"/>
                    <a:pt x="2606" y="855"/>
                    <a:pt x="2435" y="855"/>
                  </a:cubicBezTo>
                  <a:cubicBezTo>
                    <a:pt x="2409" y="855"/>
                    <a:pt x="2383" y="856"/>
                    <a:pt x="2357" y="860"/>
                  </a:cubicBezTo>
                  <a:cubicBezTo>
                    <a:pt x="2106" y="895"/>
                    <a:pt x="1898" y="1118"/>
                    <a:pt x="1898" y="1118"/>
                  </a:cubicBezTo>
                  <a:cubicBezTo>
                    <a:pt x="1898" y="1118"/>
                    <a:pt x="2047" y="926"/>
                    <a:pt x="2108" y="655"/>
                  </a:cubicBezTo>
                  <a:cubicBezTo>
                    <a:pt x="2203" y="246"/>
                    <a:pt x="1924" y="96"/>
                    <a:pt x="1738" y="32"/>
                  </a:cubicBezTo>
                  <a:cubicBezTo>
                    <a:pt x="1674" y="11"/>
                    <a:pt x="1615" y="0"/>
                    <a:pt x="155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6" name="Google Shape;2486;p15"/>
            <p:cNvSpPr/>
            <p:nvPr/>
          </p:nvSpPr>
          <p:spPr>
            <a:xfrm>
              <a:off x="1296693" y="4422777"/>
              <a:ext cx="165087" cy="250477"/>
            </a:xfrm>
            <a:custGeom>
              <a:avLst/>
              <a:gdLst/>
              <a:ahLst/>
              <a:cxnLst/>
              <a:rect l="l" t="t" r="r" b="b"/>
              <a:pathLst>
                <a:path w="2417" h="3597" extrusionOk="0">
                  <a:moveTo>
                    <a:pt x="1" y="0"/>
                  </a:moveTo>
                  <a:lnTo>
                    <a:pt x="1" y="0"/>
                  </a:lnTo>
                  <a:cubicBezTo>
                    <a:pt x="260" y="1465"/>
                    <a:pt x="1161" y="2803"/>
                    <a:pt x="2417" y="3597"/>
                  </a:cubicBezTo>
                  <a:cubicBezTo>
                    <a:pt x="1873" y="2249"/>
                    <a:pt x="1044" y="101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7" name="Google Shape;2487;p15"/>
            <p:cNvSpPr/>
            <p:nvPr/>
          </p:nvSpPr>
          <p:spPr>
            <a:xfrm rot="350661">
              <a:off x="1464139" y="4451163"/>
              <a:ext cx="105937" cy="193104"/>
            </a:xfrm>
            <a:custGeom>
              <a:avLst/>
              <a:gdLst/>
              <a:ahLst/>
              <a:cxnLst/>
              <a:rect l="l" t="t" r="r" b="b"/>
              <a:pathLst>
                <a:path w="1551" h="2773" extrusionOk="0">
                  <a:moveTo>
                    <a:pt x="1410" y="1"/>
                  </a:moveTo>
                  <a:lnTo>
                    <a:pt x="1410" y="1"/>
                  </a:lnTo>
                  <a:cubicBezTo>
                    <a:pt x="996" y="827"/>
                    <a:pt x="584" y="1650"/>
                    <a:pt x="171" y="2475"/>
                  </a:cubicBezTo>
                  <a:lnTo>
                    <a:pt x="113" y="2634"/>
                  </a:lnTo>
                  <a:lnTo>
                    <a:pt x="27" y="2364"/>
                  </a:lnTo>
                  <a:cubicBezTo>
                    <a:pt x="18" y="2359"/>
                    <a:pt x="11" y="2353"/>
                    <a:pt x="1" y="2347"/>
                  </a:cubicBezTo>
                  <a:lnTo>
                    <a:pt x="1" y="2347"/>
                  </a:lnTo>
                  <a:cubicBezTo>
                    <a:pt x="40" y="2442"/>
                    <a:pt x="78" y="2539"/>
                    <a:pt x="113" y="2636"/>
                  </a:cubicBezTo>
                  <a:lnTo>
                    <a:pt x="64" y="2773"/>
                  </a:lnTo>
                  <a:cubicBezTo>
                    <a:pt x="492" y="2434"/>
                    <a:pt x="890" y="2048"/>
                    <a:pt x="1158" y="1575"/>
                  </a:cubicBezTo>
                  <a:cubicBezTo>
                    <a:pt x="1426" y="1099"/>
                    <a:pt x="1550" y="528"/>
                    <a:pt x="141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8" name="Google Shape;2488;p15"/>
            <p:cNvSpPr/>
            <p:nvPr/>
          </p:nvSpPr>
          <p:spPr>
            <a:xfrm>
              <a:off x="1545386" y="4171075"/>
              <a:ext cx="21242" cy="37185"/>
            </a:xfrm>
            <a:custGeom>
              <a:avLst/>
              <a:gdLst/>
              <a:ahLst/>
              <a:cxnLst/>
              <a:rect l="l" t="t" r="r" b="b"/>
              <a:pathLst>
                <a:path w="311" h="534" extrusionOk="0">
                  <a:moveTo>
                    <a:pt x="196" y="1"/>
                  </a:moveTo>
                  <a:cubicBezTo>
                    <a:pt x="166" y="1"/>
                    <a:pt x="136" y="15"/>
                    <a:pt x="114" y="47"/>
                  </a:cubicBezTo>
                  <a:cubicBezTo>
                    <a:pt x="66" y="116"/>
                    <a:pt x="41" y="206"/>
                    <a:pt x="22" y="286"/>
                  </a:cubicBezTo>
                  <a:cubicBezTo>
                    <a:pt x="6" y="366"/>
                    <a:pt x="0" y="441"/>
                    <a:pt x="53" y="508"/>
                  </a:cubicBezTo>
                  <a:cubicBezTo>
                    <a:pt x="65" y="525"/>
                    <a:pt x="80" y="534"/>
                    <a:pt x="97" y="534"/>
                  </a:cubicBezTo>
                  <a:cubicBezTo>
                    <a:pt x="106" y="534"/>
                    <a:pt x="116" y="532"/>
                    <a:pt x="126" y="527"/>
                  </a:cubicBezTo>
                  <a:cubicBezTo>
                    <a:pt x="264" y="464"/>
                    <a:pt x="311" y="232"/>
                    <a:pt x="293" y="94"/>
                  </a:cubicBezTo>
                  <a:cubicBezTo>
                    <a:pt x="287" y="36"/>
                    <a:pt x="242" y="1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9" name="Google Shape;2489;p15"/>
            <p:cNvSpPr/>
            <p:nvPr/>
          </p:nvSpPr>
          <p:spPr>
            <a:xfrm>
              <a:off x="1570842" y="4158162"/>
              <a:ext cx="19466" cy="28411"/>
            </a:xfrm>
            <a:custGeom>
              <a:avLst/>
              <a:gdLst/>
              <a:ahLst/>
              <a:cxnLst/>
              <a:rect l="l" t="t" r="r" b="b"/>
              <a:pathLst>
                <a:path w="285" h="408" extrusionOk="0">
                  <a:moveTo>
                    <a:pt x="196" y="0"/>
                  </a:moveTo>
                  <a:cubicBezTo>
                    <a:pt x="176" y="0"/>
                    <a:pt x="155" y="7"/>
                    <a:pt x="139" y="20"/>
                  </a:cubicBezTo>
                  <a:cubicBezTo>
                    <a:pt x="94" y="59"/>
                    <a:pt x="59" y="103"/>
                    <a:pt x="35" y="158"/>
                  </a:cubicBezTo>
                  <a:cubicBezTo>
                    <a:pt x="22" y="186"/>
                    <a:pt x="12" y="215"/>
                    <a:pt x="6" y="244"/>
                  </a:cubicBezTo>
                  <a:cubicBezTo>
                    <a:pt x="0" y="272"/>
                    <a:pt x="0" y="300"/>
                    <a:pt x="12" y="325"/>
                  </a:cubicBezTo>
                  <a:cubicBezTo>
                    <a:pt x="15" y="336"/>
                    <a:pt x="21" y="345"/>
                    <a:pt x="28" y="352"/>
                  </a:cubicBezTo>
                  <a:cubicBezTo>
                    <a:pt x="35" y="361"/>
                    <a:pt x="39" y="365"/>
                    <a:pt x="38" y="365"/>
                  </a:cubicBezTo>
                  <a:cubicBezTo>
                    <a:pt x="38" y="365"/>
                    <a:pt x="37" y="364"/>
                    <a:pt x="34" y="361"/>
                  </a:cubicBezTo>
                  <a:lnTo>
                    <a:pt x="34" y="361"/>
                  </a:lnTo>
                  <a:cubicBezTo>
                    <a:pt x="51" y="388"/>
                    <a:pt x="81" y="408"/>
                    <a:pt x="113" y="408"/>
                  </a:cubicBezTo>
                  <a:cubicBezTo>
                    <a:pt x="121" y="408"/>
                    <a:pt x="129" y="406"/>
                    <a:pt x="137" y="403"/>
                  </a:cubicBezTo>
                  <a:cubicBezTo>
                    <a:pt x="172" y="390"/>
                    <a:pt x="200" y="381"/>
                    <a:pt x="223" y="352"/>
                  </a:cubicBezTo>
                  <a:cubicBezTo>
                    <a:pt x="245" y="325"/>
                    <a:pt x="260" y="279"/>
                    <a:pt x="268" y="244"/>
                  </a:cubicBezTo>
                  <a:cubicBezTo>
                    <a:pt x="285" y="177"/>
                    <a:pt x="283" y="118"/>
                    <a:pt x="267" y="52"/>
                  </a:cubicBezTo>
                  <a:cubicBezTo>
                    <a:pt x="259" y="17"/>
                    <a:pt x="228" y="0"/>
                    <a:pt x="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0" name="Google Shape;2490;p15"/>
            <p:cNvSpPr/>
            <p:nvPr/>
          </p:nvSpPr>
          <p:spPr>
            <a:xfrm rot="487005" flipH="1">
              <a:off x="1446104" y="4368547"/>
              <a:ext cx="43856" cy="371208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91" name="Google Shape;2491;p15"/>
          <p:cNvGrpSpPr/>
          <p:nvPr/>
        </p:nvGrpSpPr>
        <p:grpSpPr>
          <a:xfrm flipH="1">
            <a:off x="7231329" y="5525434"/>
            <a:ext cx="630947" cy="693209"/>
            <a:chOff x="1799697" y="4222450"/>
            <a:chExt cx="473210" cy="519907"/>
          </a:xfrm>
        </p:grpSpPr>
        <p:sp>
          <p:nvSpPr>
            <p:cNvPr id="2492" name="Google Shape;2492;p15"/>
            <p:cNvSpPr/>
            <p:nvPr/>
          </p:nvSpPr>
          <p:spPr>
            <a:xfrm>
              <a:off x="1799697" y="4414446"/>
              <a:ext cx="247323" cy="202499"/>
            </a:xfrm>
            <a:custGeom>
              <a:avLst/>
              <a:gdLst/>
              <a:ahLst/>
              <a:cxnLst/>
              <a:rect l="l" t="t" r="r" b="b"/>
              <a:pathLst>
                <a:path w="3621" h="2908" extrusionOk="0">
                  <a:moveTo>
                    <a:pt x="665" y="0"/>
                  </a:moveTo>
                  <a:cubicBezTo>
                    <a:pt x="444" y="0"/>
                    <a:pt x="292" y="59"/>
                    <a:pt x="177" y="182"/>
                  </a:cubicBezTo>
                  <a:cubicBezTo>
                    <a:pt x="0" y="371"/>
                    <a:pt x="13" y="699"/>
                    <a:pt x="212" y="1062"/>
                  </a:cubicBezTo>
                  <a:cubicBezTo>
                    <a:pt x="410" y="1421"/>
                    <a:pt x="736" y="1762"/>
                    <a:pt x="1157" y="2047"/>
                  </a:cubicBezTo>
                  <a:cubicBezTo>
                    <a:pt x="1328" y="2164"/>
                    <a:pt x="1514" y="2269"/>
                    <a:pt x="1710" y="2364"/>
                  </a:cubicBezTo>
                  <a:cubicBezTo>
                    <a:pt x="2275" y="2637"/>
                    <a:pt x="2973" y="2844"/>
                    <a:pt x="3533" y="2907"/>
                  </a:cubicBezTo>
                  <a:cubicBezTo>
                    <a:pt x="3536" y="2907"/>
                    <a:pt x="3539" y="2908"/>
                    <a:pt x="3541" y="2908"/>
                  </a:cubicBezTo>
                  <a:cubicBezTo>
                    <a:pt x="3566" y="2908"/>
                    <a:pt x="3587" y="2896"/>
                    <a:pt x="3600" y="2878"/>
                  </a:cubicBezTo>
                  <a:cubicBezTo>
                    <a:pt x="3616" y="2856"/>
                    <a:pt x="3620" y="2828"/>
                    <a:pt x="3609" y="2804"/>
                  </a:cubicBezTo>
                  <a:cubicBezTo>
                    <a:pt x="3211" y="1861"/>
                    <a:pt x="2723" y="1182"/>
                    <a:pt x="1976" y="526"/>
                  </a:cubicBezTo>
                  <a:cubicBezTo>
                    <a:pt x="1924" y="481"/>
                    <a:pt x="1863" y="432"/>
                    <a:pt x="1791" y="384"/>
                  </a:cubicBezTo>
                  <a:cubicBezTo>
                    <a:pt x="1544" y="217"/>
                    <a:pt x="1252" y="81"/>
                    <a:pt x="1050" y="43"/>
                  </a:cubicBezTo>
                  <a:cubicBezTo>
                    <a:pt x="901" y="15"/>
                    <a:pt x="775" y="0"/>
                    <a:pt x="66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3" name="Google Shape;2493;p15"/>
            <p:cNvSpPr/>
            <p:nvPr/>
          </p:nvSpPr>
          <p:spPr>
            <a:xfrm>
              <a:off x="2043206" y="4464795"/>
              <a:ext cx="229701" cy="151735"/>
            </a:xfrm>
            <a:custGeom>
              <a:avLst/>
              <a:gdLst/>
              <a:ahLst/>
              <a:cxnLst/>
              <a:rect l="l" t="t" r="r" b="b"/>
              <a:pathLst>
                <a:path w="3363" h="2179" extrusionOk="0">
                  <a:moveTo>
                    <a:pt x="2500" y="1"/>
                  </a:moveTo>
                  <a:cubicBezTo>
                    <a:pt x="2359" y="1"/>
                    <a:pt x="2227" y="17"/>
                    <a:pt x="2129" y="43"/>
                  </a:cubicBezTo>
                  <a:cubicBezTo>
                    <a:pt x="1726" y="151"/>
                    <a:pt x="1297" y="284"/>
                    <a:pt x="902" y="614"/>
                  </a:cubicBezTo>
                  <a:cubicBezTo>
                    <a:pt x="532" y="926"/>
                    <a:pt x="83" y="1579"/>
                    <a:pt x="4" y="2085"/>
                  </a:cubicBezTo>
                  <a:cubicBezTo>
                    <a:pt x="0" y="2107"/>
                    <a:pt x="6" y="2127"/>
                    <a:pt x="20" y="2143"/>
                  </a:cubicBezTo>
                  <a:cubicBezTo>
                    <a:pt x="26" y="2148"/>
                    <a:pt x="32" y="2152"/>
                    <a:pt x="36" y="2156"/>
                  </a:cubicBezTo>
                  <a:cubicBezTo>
                    <a:pt x="48" y="2164"/>
                    <a:pt x="61" y="2170"/>
                    <a:pt x="76" y="2170"/>
                  </a:cubicBezTo>
                  <a:cubicBezTo>
                    <a:pt x="199" y="2175"/>
                    <a:pt x="317" y="2178"/>
                    <a:pt x="432" y="2178"/>
                  </a:cubicBezTo>
                  <a:cubicBezTo>
                    <a:pt x="1088" y="2178"/>
                    <a:pt x="1601" y="2082"/>
                    <a:pt x="1992" y="1887"/>
                  </a:cubicBezTo>
                  <a:cubicBezTo>
                    <a:pt x="2548" y="1608"/>
                    <a:pt x="3187" y="1155"/>
                    <a:pt x="3319" y="718"/>
                  </a:cubicBezTo>
                  <a:cubicBezTo>
                    <a:pt x="3362" y="572"/>
                    <a:pt x="3348" y="435"/>
                    <a:pt x="3276" y="313"/>
                  </a:cubicBezTo>
                  <a:cubicBezTo>
                    <a:pt x="3241" y="252"/>
                    <a:pt x="3190" y="198"/>
                    <a:pt x="3125" y="154"/>
                  </a:cubicBezTo>
                  <a:cubicBezTo>
                    <a:pt x="2959" y="41"/>
                    <a:pt x="2719" y="1"/>
                    <a:pt x="250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4" name="Google Shape;2494;p15"/>
            <p:cNvSpPr/>
            <p:nvPr/>
          </p:nvSpPr>
          <p:spPr>
            <a:xfrm>
              <a:off x="2019504" y="4414376"/>
              <a:ext cx="43850" cy="327981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5" name="Google Shape;2495;p15"/>
            <p:cNvSpPr/>
            <p:nvPr/>
          </p:nvSpPr>
          <p:spPr>
            <a:xfrm>
              <a:off x="1964997" y="4222450"/>
              <a:ext cx="153066" cy="272273"/>
            </a:xfrm>
            <a:custGeom>
              <a:avLst/>
              <a:gdLst/>
              <a:ahLst/>
              <a:cxnLst/>
              <a:rect l="l" t="t" r="r" b="b"/>
              <a:pathLst>
                <a:path w="2241" h="3910" extrusionOk="0">
                  <a:moveTo>
                    <a:pt x="1035" y="1"/>
                  </a:moveTo>
                  <a:cubicBezTo>
                    <a:pt x="974" y="1"/>
                    <a:pt x="913" y="10"/>
                    <a:pt x="854" y="27"/>
                  </a:cubicBezTo>
                  <a:cubicBezTo>
                    <a:pt x="443" y="148"/>
                    <a:pt x="160" y="725"/>
                    <a:pt x="115" y="1095"/>
                  </a:cubicBezTo>
                  <a:cubicBezTo>
                    <a:pt x="1" y="2000"/>
                    <a:pt x="329" y="2939"/>
                    <a:pt x="1085" y="3882"/>
                  </a:cubicBezTo>
                  <a:cubicBezTo>
                    <a:pt x="1093" y="3888"/>
                    <a:pt x="1098" y="3892"/>
                    <a:pt x="1104" y="3896"/>
                  </a:cubicBezTo>
                  <a:cubicBezTo>
                    <a:pt x="1114" y="3904"/>
                    <a:pt x="1129" y="3909"/>
                    <a:pt x="1144" y="3909"/>
                  </a:cubicBezTo>
                  <a:cubicBezTo>
                    <a:pt x="1165" y="3909"/>
                    <a:pt x="1187" y="3901"/>
                    <a:pt x="1202" y="3885"/>
                  </a:cubicBezTo>
                  <a:cubicBezTo>
                    <a:pt x="1648" y="3386"/>
                    <a:pt x="1945" y="2867"/>
                    <a:pt x="2081" y="2335"/>
                  </a:cubicBezTo>
                  <a:cubicBezTo>
                    <a:pt x="2241" y="1710"/>
                    <a:pt x="2165" y="1067"/>
                    <a:pt x="1877" y="573"/>
                  </a:cubicBezTo>
                  <a:cubicBezTo>
                    <a:pt x="1778" y="404"/>
                    <a:pt x="1639" y="256"/>
                    <a:pt x="1488" y="154"/>
                  </a:cubicBezTo>
                  <a:cubicBezTo>
                    <a:pt x="1340" y="52"/>
                    <a:pt x="1185" y="1"/>
                    <a:pt x="103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6" name="Google Shape;2496;p15"/>
            <p:cNvSpPr/>
            <p:nvPr/>
          </p:nvSpPr>
          <p:spPr>
            <a:xfrm>
              <a:off x="2039723" y="4245988"/>
              <a:ext cx="54369" cy="235854"/>
            </a:xfrm>
            <a:custGeom>
              <a:avLst/>
              <a:gdLst/>
              <a:ahLst/>
              <a:cxnLst/>
              <a:rect l="l" t="t" r="r" b="b"/>
              <a:pathLst>
                <a:path w="796" h="3387" extrusionOk="0">
                  <a:moveTo>
                    <a:pt x="378" y="0"/>
                  </a:moveTo>
                  <a:cubicBezTo>
                    <a:pt x="369" y="0"/>
                    <a:pt x="359" y="2"/>
                    <a:pt x="350" y="5"/>
                  </a:cubicBezTo>
                  <a:cubicBezTo>
                    <a:pt x="312" y="21"/>
                    <a:pt x="294" y="65"/>
                    <a:pt x="309" y="103"/>
                  </a:cubicBezTo>
                  <a:cubicBezTo>
                    <a:pt x="564" y="728"/>
                    <a:pt x="644" y="1292"/>
                    <a:pt x="552" y="1828"/>
                  </a:cubicBezTo>
                  <a:cubicBezTo>
                    <a:pt x="462" y="2362"/>
                    <a:pt x="230" y="2859"/>
                    <a:pt x="15" y="3277"/>
                  </a:cubicBezTo>
                  <a:cubicBezTo>
                    <a:pt x="0" y="3311"/>
                    <a:pt x="12" y="3353"/>
                    <a:pt x="42" y="3373"/>
                  </a:cubicBezTo>
                  <a:cubicBezTo>
                    <a:pt x="44" y="3375"/>
                    <a:pt x="48" y="3376"/>
                    <a:pt x="50" y="3379"/>
                  </a:cubicBezTo>
                  <a:cubicBezTo>
                    <a:pt x="60" y="3384"/>
                    <a:pt x="71" y="3386"/>
                    <a:pt x="82" y="3386"/>
                  </a:cubicBezTo>
                  <a:cubicBezTo>
                    <a:pt x="110" y="3386"/>
                    <a:pt x="137" y="3372"/>
                    <a:pt x="150" y="3346"/>
                  </a:cubicBezTo>
                  <a:cubicBezTo>
                    <a:pt x="370" y="2917"/>
                    <a:pt x="608" y="2407"/>
                    <a:pt x="702" y="1853"/>
                  </a:cubicBezTo>
                  <a:cubicBezTo>
                    <a:pt x="796" y="1291"/>
                    <a:pt x="714" y="699"/>
                    <a:pt x="449" y="46"/>
                  </a:cubicBezTo>
                  <a:cubicBezTo>
                    <a:pt x="437" y="17"/>
                    <a:pt x="408" y="0"/>
                    <a:pt x="378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7" name="Google Shape;2497;p15"/>
            <p:cNvSpPr/>
            <p:nvPr/>
          </p:nvSpPr>
          <p:spPr>
            <a:xfrm>
              <a:off x="2065884" y="4510827"/>
              <a:ext cx="192408" cy="92545"/>
            </a:xfrm>
            <a:custGeom>
              <a:avLst/>
              <a:gdLst/>
              <a:ahLst/>
              <a:cxnLst/>
              <a:rect l="l" t="t" r="r" b="b"/>
              <a:pathLst>
                <a:path w="2817" h="1329" extrusionOk="0">
                  <a:moveTo>
                    <a:pt x="2732" y="0"/>
                  </a:moveTo>
                  <a:cubicBezTo>
                    <a:pt x="2709" y="0"/>
                    <a:pt x="2687" y="10"/>
                    <a:pt x="2673" y="29"/>
                  </a:cubicBezTo>
                  <a:cubicBezTo>
                    <a:pt x="2440" y="327"/>
                    <a:pt x="1861" y="701"/>
                    <a:pt x="1468" y="866"/>
                  </a:cubicBezTo>
                  <a:cubicBezTo>
                    <a:pt x="1023" y="1049"/>
                    <a:pt x="446" y="1154"/>
                    <a:pt x="73" y="1179"/>
                  </a:cubicBezTo>
                  <a:cubicBezTo>
                    <a:pt x="31" y="1181"/>
                    <a:pt x="0" y="1217"/>
                    <a:pt x="2" y="1256"/>
                  </a:cubicBezTo>
                  <a:cubicBezTo>
                    <a:pt x="3" y="1283"/>
                    <a:pt x="16" y="1303"/>
                    <a:pt x="35" y="1315"/>
                  </a:cubicBezTo>
                  <a:cubicBezTo>
                    <a:pt x="45" y="1324"/>
                    <a:pt x="60" y="1328"/>
                    <a:pt x="75" y="1328"/>
                  </a:cubicBezTo>
                  <a:cubicBezTo>
                    <a:pt x="78" y="1328"/>
                    <a:pt x="80" y="1328"/>
                    <a:pt x="82" y="1328"/>
                  </a:cubicBezTo>
                  <a:cubicBezTo>
                    <a:pt x="440" y="1306"/>
                    <a:pt x="1035" y="1208"/>
                    <a:pt x="1526" y="1004"/>
                  </a:cubicBezTo>
                  <a:cubicBezTo>
                    <a:pt x="1937" y="834"/>
                    <a:pt x="2536" y="448"/>
                    <a:pt x="2791" y="123"/>
                  </a:cubicBezTo>
                  <a:cubicBezTo>
                    <a:pt x="2816" y="89"/>
                    <a:pt x="2812" y="42"/>
                    <a:pt x="2778" y="16"/>
                  </a:cubicBezTo>
                  <a:cubicBezTo>
                    <a:pt x="2765" y="6"/>
                    <a:pt x="2748" y="0"/>
                    <a:pt x="2732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8" name="Google Shape;2498;p15"/>
            <p:cNvSpPr/>
            <p:nvPr/>
          </p:nvSpPr>
          <p:spPr>
            <a:xfrm>
              <a:off x="1821555" y="4457274"/>
              <a:ext cx="201151" cy="136972"/>
            </a:xfrm>
            <a:custGeom>
              <a:avLst/>
              <a:gdLst/>
              <a:ahLst/>
              <a:cxnLst/>
              <a:rect l="l" t="t" r="r" b="b"/>
              <a:pathLst>
                <a:path w="2945" h="1967" extrusionOk="0">
                  <a:moveTo>
                    <a:pt x="84" y="0"/>
                  </a:moveTo>
                  <a:cubicBezTo>
                    <a:pt x="76" y="0"/>
                    <a:pt x="68" y="1"/>
                    <a:pt x="61" y="4"/>
                  </a:cubicBezTo>
                  <a:cubicBezTo>
                    <a:pt x="23" y="17"/>
                    <a:pt x="1" y="61"/>
                    <a:pt x="14" y="99"/>
                  </a:cubicBezTo>
                  <a:cubicBezTo>
                    <a:pt x="132" y="449"/>
                    <a:pt x="453" y="871"/>
                    <a:pt x="792" y="1129"/>
                  </a:cubicBezTo>
                  <a:cubicBezTo>
                    <a:pt x="832" y="1166"/>
                    <a:pt x="874" y="1198"/>
                    <a:pt x="918" y="1224"/>
                  </a:cubicBezTo>
                  <a:cubicBezTo>
                    <a:pt x="1212" y="1425"/>
                    <a:pt x="1508" y="1543"/>
                    <a:pt x="1843" y="1679"/>
                  </a:cubicBezTo>
                  <a:lnTo>
                    <a:pt x="1894" y="1697"/>
                  </a:lnTo>
                  <a:cubicBezTo>
                    <a:pt x="2136" y="1797"/>
                    <a:pt x="2422" y="1864"/>
                    <a:pt x="2652" y="1919"/>
                  </a:cubicBezTo>
                  <a:cubicBezTo>
                    <a:pt x="2720" y="1935"/>
                    <a:pt x="2784" y="1950"/>
                    <a:pt x="2843" y="1964"/>
                  </a:cubicBezTo>
                  <a:cubicBezTo>
                    <a:pt x="2849" y="1966"/>
                    <a:pt x="2855" y="1966"/>
                    <a:pt x="2861" y="1966"/>
                  </a:cubicBezTo>
                  <a:cubicBezTo>
                    <a:pt x="2895" y="1966"/>
                    <a:pt x="2925" y="1943"/>
                    <a:pt x="2935" y="1909"/>
                  </a:cubicBezTo>
                  <a:cubicBezTo>
                    <a:pt x="2945" y="1869"/>
                    <a:pt x="2920" y="1829"/>
                    <a:pt x="2879" y="1818"/>
                  </a:cubicBezTo>
                  <a:cubicBezTo>
                    <a:pt x="2821" y="1804"/>
                    <a:pt x="2755" y="1786"/>
                    <a:pt x="2687" y="1770"/>
                  </a:cubicBezTo>
                  <a:cubicBezTo>
                    <a:pt x="2462" y="1718"/>
                    <a:pt x="2181" y="1651"/>
                    <a:pt x="1951" y="1558"/>
                  </a:cubicBezTo>
                  <a:lnTo>
                    <a:pt x="1900" y="1537"/>
                  </a:lnTo>
                  <a:cubicBezTo>
                    <a:pt x="1525" y="1389"/>
                    <a:pt x="1205" y="1257"/>
                    <a:pt x="883" y="1011"/>
                  </a:cubicBezTo>
                  <a:cubicBezTo>
                    <a:pt x="569" y="772"/>
                    <a:pt x="265" y="368"/>
                    <a:pt x="155" y="51"/>
                  </a:cubicBezTo>
                  <a:cubicBezTo>
                    <a:pt x="146" y="20"/>
                    <a:pt x="116" y="0"/>
                    <a:pt x="84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9" name="Google Shape;2499;p15"/>
            <p:cNvSpPr/>
            <p:nvPr/>
          </p:nvSpPr>
          <p:spPr>
            <a:xfrm>
              <a:off x="2033097" y="4234915"/>
              <a:ext cx="23906" cy="244697"/>
            </a:xfrm>
            <a:custGeom>
              <a:avLst/>
              <a:gdLst/>
              <a:ahLst/>
              <a:cxnLst/>
              <a:rect l="l" t="t" r="r" b="b"/>
              <a:pathLst>
                <a:path w="350" h="3514" extrusionOk="0">
                  <a:moveTo>
                    <a:pt x="79" y="0"/>
                  </a:moveTo>
                  <a:cubicBezTo>
                    <a:pt x="76" y="0"/>
                    <a:pt x="74" y="1"/>
                    <a:pt x="71" y="1"/>
                  </a:cubicBezTo>
                  <a:cubicBezTo>
                    <a:pt x="30" y="7"/>
                    <a:pt x="1" y="45"/>
                    <a:pt x="7" y="85"/>
                  </a:cubicBezTo>
                  <a:cubicBezTo>
                    <a:pt x="168" y="1244"/>
                    <a:pt x="200" y="2307"/>
                    <a:pt x="107" y="3432"/>
                  </a:cubicBezTo>
                  <a:cubicBezTo>
                    <a:pt x="103" y="3461"/>
                    <a:pt x="116" y="3487"/>
                    <a:pt x="138" y="3502"/>
                  </a:cubicBezTo>
                  <a:cubicBezTo>
                    <a:pt x="148" y="3509"/>
                    <a:pt x="160" y="3512"/>
                    <a:pt x="174" y="3513"/>
                  </a:cubicBezTo>
                  <a:cubicBezTo>
                    <a:pt x="177" y="3514"/>
                    <a:pt x="180" y="3514"/>
                    <a:pt x="182" y="3514"/>
                  </a:cubicBezTo>
                  <a:cubicBezTo>
                    <a:pt x="221" y="3514"/>
                    <a:pt x="250" y="3484"/>
                    <a:pt x="254" y="3446"/>
                  </a:cubicBezTo>
                  <a:cubicBezTo>
                    <a:pt x="349" y="2309"/>
                    <a:pt x="319" y="1235"/>
                    <a:pt x="154" y="65"/>
                  </a:cubicBezTo>
                  <a:cubicBezTo>
                    <a:pt x="148" y="27"/>
                    <a:pt x="115" y="0"/>
                    <a:pt x="79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0" name="Google Shape;2500;p15"/>
            <p:cNvSpPr/>
            <p:nvPr/>
          </p:nvSpPr>
          <p:spPr>
            <a:xfrm>
              <a:off x="2065269" y="4494670"/>
              <a:ext cx="194389" cy="107934"/>
            </a:xfrm>
            <a:custGeom>
              <a:avLst/>
              <a:gdLst/>
              <a:ahLst/>
              <a:cxnLst/>
              <a:rect l="l" t="t" r="r" b="b"/>
              <a:pathLst>
                <a:path w="2846" h="1550" extrusionOk="0">
                  <a:moveTo>
                    <a:pt x="2760" y="1"/>
                  </a:moveTo>
                  <a:cubicBezTo>
                    <a:pt x="2749" y="1"/>
                    <a:pt x="2739" y="3"/>
                    <a:pt x="2729" y="8"/>
                  </a:cubicBezTo>
                  <a:lnTo>
                    <a:pt x="2692" y="24"/>
                  </a:lnTo>
                  <a:cubicBezTo>
                    <a:pt x="1760" y="448"/>
                    <a:pt x="879" y="849"/>
                    <a:pt x="44" y="1414"/>
                  </a:cubicBezTo>
                  <a:cubicBezTo>
                    <a:pt x="9" y="1437"/>
                    <a:pt x="1" y="1483"/>
                    <a:pt x="24" y="1518"/>
                  </a:cubicBezTo>
                  <a:cubicBezTo>
                    <a:pt x="31" y="1525"/>
                    <a:pt x="37" y="1531"/>
                    <a:pt x="44" y="1537"/>
                  </a:cubicBezTo>
                  <a:cubicBezTo>
                    <a:pt x="56" y="1545"/>
                    <a:pt x="71" y="1549"/>
                    <a:pt x="86" y="1549"/>
                  </a:cubicBezTo>
                  <a:cubicBezTo>
                    <a:pt x="101" y="1549"/>
                    <a:pt x="115" y="1545"/>
                    <a:pt x="127" y="1537"/>
                  </a:cubicBezTo>
                  <a:cubicBezTo>
                    <a:pt x="955" y="978"/>
                    <a:pt x="1830" y="580"/>
                    <a:pt x="2755" y="159"/>
                  </a:cubicBezTo>
                  <a:lnTo>
                    <a:pt x="2792" y="143"/>
                  </a:lnTo>
                  <a:cubicBezTo>
                    <a:pt x="2829" y="126"/>
                    <a:pt x="2845" y="81"/>
                    <a:pt x="2828" y="44"/>
                  </a:cubicBezTo>
                  <a:cubicBezTo>
                    <a:pt x="2815" y="17"/>
                    <a:pt x="2788" y="1"/>
                    <a:pt x="2760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1" name="Google Shape;2501;p15"/>
            <p:cNvSpPr/>
            <p:nvPr/>
          </p:nvSpPr>
          <p:spPr>
            <a:xfrm>
              <a:off x="1824834" y="4439446"/>
              <a:ext cx="197667" cy="154242"/>
            </a:xfrm>
            <a:custGeom>
              <a:avLst/>
              <a:gdLst/>
              <a:ahLst/>
              <a:cxnLst/>
              <a:rect l="l" t="t" r="r" b="b"/>
              <a:pathLst>
                <a:path w="2894" h="2215" extrusionOk="0">
                  <a:moveTo>
                    <a:pt x="86" y="0"/>
                  </a:moveTo>
                  <a:cubicBezTo>
                    <a:pt x="70" y="0"/>
                    <a:pt x="53" y="6"/>
                    <a:pt x="39" y="18"/>
                  </a:cubicBezTo>
                  <a:cubicBezTo>
                    <a:pt x="5" y="43"/>
                    <a:pt x="1" y="91"/>
                    <a:pt x="27" y="123"/>
                  </a:cubicBezTo>
                  <a:cubicBezTo>
                    <a:pt x="262" y="416"/>
                    <a:pt x="699" y="837"/>
                    <a:pt x="1024" y="1082"/>
                  </a:cubicBezTo>
                  <a:cubicBezTo>
                    <a:pt x="1168" y="1188"/>
                    <a:pt x="1320" y="1296"/>
                    <a:pt x="1482" y="1407"/>
                  </a:cubicBezTo>
                  <a:cubicBezTo>
                    <a:pt x="1834" y="1647"/>
                    <a:pt x="2245" y="1901"/>
                    <a:pt x="2771" y="2206"/>
                  </a:cubicBezTo>
                  <a:cubicBezTo>
                    <a:pt x="2784" y="2212"/>
                    <a:pt x="2797" y="2215"/>
                    <a:pt x="2809" y="2215"/>
                  </a:cubicBezTo>
                  <a:cubicBezTo>
                    <a:pt x="2835" y="2215"/>
                    <a:pt x="2860" y="2202"/>
                    <a:pt x="2873" y="2178"/>
                  </a:cubicBezTo>
                  <a:cubicBezTo>
                    <a:pt x="2894" y="2142"/>
                    <a:pt x="2882" y="2096"/>
                    <a:pt x="2846" y="2076"/>
                  </a:cubicBezTo>
                  <a:cubicBezTo>
                    <a:pt x="2085" y="1633"/>
                    <a:pt x="1565" y="1301"/>
                    <a:pt x="1113" y="961"/>
                  </a:cubicBezTo>
                  <a:cubicBezTo>
                    <a:pt x="798" y="725"/>
                    <a:pt x="373" y="314"/>
                    <a:pt x="144" y="28"/>
                  </a:cubicBezTo>
                  <a:cubicBezTo>
                    <a:pt x="130" y="10"/>
                    <a:pt x="108" y="0"/>
                    <a:pt x="86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2" name="Google Shape;2502;p15"/>
            <p:cNvSpPr/>
            <p:nvPr/>
          </p:nvSpPr>
          <p:spPr>
            <a:xfrm>
              <a:off x="2065474" y="4482484"/>
              <a:ext cx="184144" cy="120051"/>
            </a:xfrm>
            <a:custGeom>
              <a:avLst/>
              <a:gdLst/>
              <a:ahLst/>
              <a:cxnLst/>
              <a:rect l="l" t="t" r="r" b="b"/>
              <a:pathLst>
                <a:path w="2696" h="1724" extrusionOk="0">
                  <a:moveTo>
                    <a:pt x="2541" y="0"/>
                  </a:moveTo>
                  <a:cubicBezTo>
                    <a:pt x="2142" y="0"/>
                    <a:pt x="1587" y="115"/>
                    <a:pt x="1261" y="270"/>
                  </a:cubicBezTo>
                  <a:cubicBezTo>
                    <a:pt x="865" y="458"/>
                    <a:pt x="325" y="948"/>
                    <a:pt x="17" y="1617"/>
                  </a:cubicBezTo>
                  <a:cubicBezTo>
                    <a:pt x="0" y="1653"/>
                    <a:pt x="12" y="1691"/>
                    <a:pt x="41" y="1712"/>
                  </a:cubicBezTo>
                  <a:lnTo>
                    <a:pt x="51" y="1716"/>
                  </a:lnTo>
                  <a:cubicBezTo>
                    <a:pt x="62" y="1721"/>
                    <a:pt x="73" y="1723"/>
                    <a:pt x="84" y="1723"/>
                  </a:cubicBezTo>
                  <a:cubicBezTo>
                    <a:pt x="112" y="1723"/>
                    <a:pt x="138" y="1708"/>
                    <a:pt x="152" y="1679"/>
                  </a:cubicBezTo>
                  <a:cubicBezTo>
                    <a:pt x="445" y="1044"/>
                    <a:pt x="952" y="582"/>
                    <a:pt x="1325" y="404"/>
                  </a:cubicBezTo>
                  <a:cubicBezTo>
                    <a:pt x="1632" y="258"/>
                    <a:pt x="2159" y="151"/>
                    <a:pt x="2539" y="151"/>
                  </a:cubicBezTo>
                  <a:cubicBezTo>
                    <a:pt x="2565" y="151"/>
                    <a:pt x="2591" y="151"/>
                    <a:pt x="2615" y="152"/>
                  </a:cubicBezTo>
                  <a:cubicBezTo>
                    <a:pt x="2616" y="152"/>
                    <a:pt x="2617" y="152"/>
                    <a:pt x="2618" y="152"/>
                  </a:cubicBezTo>
                  <a:cubicBezTo>
                    <a:pt x="2659" y="152"/>
                    <a:pt x="2691" y="119"/>
                    <a:pt x="2694" y="81"/>
                  </a:cubicBezTo>
                  <a:cubicBezTo>
                    <a:pt x="2695" y="38"/>
                    <a:pt x="2662" y="3"/>
                    <a:pt x="2622" y="2"/>
                  </a:cubicBezTo>
                  <a:cubicBezTo>
                    <a:pt x="2596" y="1"/>
                    <a:pt x="2569" y="0"/>
                    <a:pt x="25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3" name="Google Shape;2503;p15"/>
            <p:cNvSpPr/>
            <p:nvPr/>
          </p:nvSpPr>
          <p:spPr>
            <a:xfrm>
              <a:off x="1994573" y="4237492"/>
              <a:ext cx="56828" cy="244349"/>
            </a:xfrm>
            <a:custGeom>
              <a:avLst/>
              <a:gdLst/>
              <a:ahLst/>
              <a:cxnLst/>
              <a:rect l="l" t="t" r="r" b="b"/>
              <a:pathLst>
                <a:path w="832" h="3509" extrusionOk="0">
                  <a:moveTo>
                    <a:pt x="261" y="1"/>
                  </a:moveTo>
                  <a:cubicBezTo>
                    <a:pt x="226" y="1"/>
                    <a:pt x="194" y="28"/>
                    <a:pt x="187" y="64"/>
                  </a:cubicBezTo>
                  <a:cubicBezTo>
                    <a:pt x="1" y="1216"/>
                    <a:pt x="171" y="2390"/>
                    <a:pt x="680" y="3466"/>
                  </a:cubicBezTo>
                  <a:cubicBezTo>
                    <a:pt x="686" y="3479"/>
                    <a:pt x="693" y="3488"/>
                    <a:pt x="703" y="3495"/>
                  </a:cubicBezTo>
                  <a:cubicBezTo>
                    <a:pt x="716" y="3504"/>
                    <a:pt x="731" y="3508"/>
                    <a:pt x="746" y="3508"/>
                  </a:cubicBezTo>
                  <a:cubicBezTo>
                    <a:pt x="756" y="3508"/>
                    <a:pt x="767" y="3506"/>
                    <a:pt x="778" y="3501"/>
                  </a:cubicBezTo>
                  <a:cubicBezTo>
                    <a:pt x="817" y="3482"/>
                    <a:pt x="832" y="3438"/>
                    <a:pt x="814" y="3400"/>
                  </a:cubicBezTo>
                  <a:cubicBezTo>
                    <a:pt x="319" y="2354"/>
                    <a:pt x="154" y="1209"/>
                    <a:pt x="336" y="88"/>
                  </a:cubicBezTo>
                  <a:cubicBezTo>
                    <a:pt x="343" y="48"/>
                    <a:pt x="314" y="8"/>
                    <a:pt x="273" y="2"/>
                  </a:cubicBezTo>
                  <a:cubicBezTo>
                    <a:pt x="269" y="1"/>
                    <a:pt x="265" y="1"/>
                    <a:pt x="261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4" name="Google Shape;2504;p15"/>
            <p:cNvSpPr/>
            <p:nvPr/>
          </p:nvSpPr>
          <p:spPr>
            <a:xfrm>
              <a:off x="1835148" y="4424892"/>
              <a:ext cx="187559" cy="169561"/>
            </a:xfrm>
            <a:custGeom>
              <a:avLst/>
              <a:gdLst/>
              <a:ahLst/>
              <a:cxnLst/>
              <a:rect l="l" t="t" r="r" b="b"/>
              <a:pathLst>
                <a:path w="2746" h="2435" extrusionOk="0">
                  <a:moveTo>
                    <a:pt x="78" y="1"/>
                  </a:moveTo>
                  <a:cubicBezTo>
                    <a:pt x="39" y="1"/>
                    <a:pt x="7" y="29"/>
                    <a:pt x="4" y="68"/>
                  </a:cubicBezTo>
                  <a:cubicBezTo>
                    <a:pt x="0" y="110"/>
                    <a:pt x="29" y="147"/>
                    <a:pt x="71" y="150"/>
                  </a:cubicBezTo>
                  <a:cubicBezTo>
                    <a:pt x="293" y="173"/>
                    <a:pt x="614" y="317"/>
                    <a:pt x="831" y="449"/>
                  </a:cubicBezTo>
                  <a:cubicBezTo>
                    <a:pt x="1108" y="616"/>
                    <a:pt x="1342" y="788"/>
                    <a:pt x="1654" y="1128"/>
                  </a:cubicBezTo>
                  <a:cubicBezTo>
                    <a:pt x="1943" y="1441"/>
                    <a:pt x="2244" y="1884"/>
                    <a:pt x="2465" y="2209"/>
                  </a:cubicBezTo>
                  <a:cubicBezTo>
                    <a:pt x="2514" y="2279"/>
                    <a:pt x="2558" y="2345"/>
                    <a:pt x="2599" y="2403"/>
                  </a:cubicBezTo>
                  <a:cubicBezTo>
                    <a:pt x="2606" y="2409"/>
                    <a:pt x="2612" y="2416"/>
                    <a:pt x="2619" y="2422"/>
                  </a:cubicBezTo>
                  <a:cubicBezTo>
                    <a:pt x="2632" y="2430"/>
                    <a:pt x="2647" y="2434"/>
                    <a:pt x="2662" y="2434"/>
                  </a:cubicBezTo>
                  <a:cubicBezTo>
                    <a:pt x="2676" y="2434"/>
                    <a:pt x="2691" y="2430"/>
                    <a:pt x="2704" y="2422"/>
                  </a:cubicBezTo>
                  <a:cubicBezTo>
                    <a:pt x="2739" y="2399"/>
                    <a:pt x="2746" y="2351"/>
                    <a:pt x="2722" y="2318"/>
                  </a:cubicBezTo>
                  <a:cubicBezTo>
                    <a:pt x="2682" y="2262"/>
                    <a:pt x="2638" y="2196"/>
                    <a:pt x="2588" y="2125"/>
                  </a:cubicBezTo>
                  <a:cubicBezTo>
                    <a:pt x="2365" y="1797"/>
                    <a:pt x="2059" y="1346"/>
                    <a:pt x="1764" y="1026"/>
                  </a:cubicBezTo>
                  <a:cubicBezTo>
                    <a:pt x="1440" y="673"/>
                    <a:pt x="1195" y="494"/>
                    <a:pt x="908" y="319"/>
                  </a:cubicBezTo>
                  <a:cubicBezTo>
                    <a:pt x="676" y="179"/>
                    <a:pt x="332" y="26"/>
                    <a:pt x="86" y="1"/>
                  </a:cubicBezTo>
                  <a:cubicBezTo>
                    <a:pt x="83" y="1"/>
                    <a:pt x="80" y="1"/>
                    <a:pt x="78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05" name="Google Shape;2505;p15"/>
          <p:cNvGrpSpPr/>
          <p:nvPr/>
        </p:nvGrpSpPr>
        <p:grpSpPr>
          <a:xfrm flipH="1">
            <a:off x="8556791" y="5334842"/>
            <a:ext cx="556997" cy="883813"/>
            <a:chOff x="1296693" y="4078131"/>
            <a:chExt cx="417748" cy="662860"/>
          </a:xfrm>
        </p:grpSpPr>
        <p:sp>
          <p:nvSpPr>
            <p:cNvPr id="2506" name="Google Shape;2506;p15"/>
            <p:cNvSpPr/>
            <p:nvPr/>
          </p:nvSpPr>
          <p:spPr>
            <a:xfrm>
              <a:off x="1482074" y="4131614"/>
              <a:ext cx="149241" cy="234043"/>
            </a:xfrm>
            <a:custGeom>
              <a:avLst/>
              <a:gdLst/>
              <a:ahLst/>
              <a:cxnLst/>
              <a:rect l="l" t="t" r="r" b="b"/>
              <a:pathLst>
                <a:path w="2185" h="3361" extrusionOk="0">
                  <a:moveTo>
                    <a:pt x="1092" y="1"/>
                  </a:moveTo>
                  <a:cubicBezTo>
                    <a:pt x="681" y="1"/>
                    <a:pt x="280" y="260"/>
                    <a:pt x="117" y="637"/>
                  </a:cubicBezTo>
                  <a:cubicBezTo>
                    <a:pt x="2" y="903"/>
                    <a:pt x="0" y="1202"/>
                    <a:pt x="16" y="1492"/>
                  </a:cubicBezTo>
                  <a:cubicBezTo>
                    <a:pt x="53" y="2123"/>
                    <a:pt x="162" y="2753"/>
                    <a:pt x="343" y="3361"/>
                  </a:cubicBezTo>
                  <a:cubicBezTo>
                    <a:pt x="563" y="3345"/>
                    <a:pt x="1054" y="2969"/>
                    <a:pt x="1558" y="2406"/>
                  </a:cubicBezTo>
                  <a:cubicBezTo>
                    <a:pt x="1764" y="2177"/>
                    <a:pt x="1931" y="1909"/>
                    <a:pt x="2041" y="1620"/>
                  </a:cubicBezTo>
                  <a:cubicBezTo>
                    <a:pt x="2150" y="1333"/>
                    <a:pt x="2185" y="1007"/>
                    <a:pt x="2084" y="715"/>
                  </a:cubicBezTo>
                  <a:cubicBezTo>
                    <a:pt x="1947" y="315"/>
                    <a:pt x="1551" y="17"/>
                    <a:pt x="1128" y="1"/>
                  </a:cubicBezTo>
                  <a:cubicBezTo>
                    <a:pt x="1116" y="1"/>
                    <a:pt x="1104" y="1"/>
                    <a:pt x="1092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7" name="Google Shape;2507;p15"/>
            <p:cNvSpPr/>
            <p:nvPr/>
          </p:nvSpPr>
          <p:spPr>
            <a:xfrm>
              <a:off x="1401337" y="4078131"/>
              <a:ext cx="139815" cy="280768"/>
            </a:xfrm>
            <a:custGeom>
              <a:avLst/>
              <a:gdLst/>
              <a:ahLst/>
              <a:cxnLst/>
              <a:rect l="l" t="t" r="r" b="b"/>
              <a:pathLst>
                <a:path w="2047" h="4032" extrusionOk="0">
                  <a:moveTo>
                    <a:pt x="1001" y="1"/>
                  </a:moveTo>
                  <a:cubicBezTo>
                    <a:pt x="941" y="1"/>
                    <a:pt x="882" y="12"/>
                    <a:pt x="827" y="38"/>
                  </a:cubicBezTo>
                  <a:cubicBezTo>
                    <a:pt x="725" y="84"/>
                    <a:pt x="647" y="172"/>
                    <a:pt x="579" y="261"/>
                  </a:cubicBezTo>
                  <a:cubicBezTo>
                    <a:pt x="184" y="781"/>
                    <a:pt x="0" y="1446"/>
                    <a:pt x="29" y="2097"/>
                  </a:cubicBezTo>
                  <a:cubicBezTo>
                    <a:pt x="59" y="2750"/>
                    <a:pt x="419" y="3643"/>
                    <a:pt x="665" y="3922"/>
                  </a:cubicBezTo>
                  <a:cubicBezTo>
                    <a:pt x="732" y="3997"/>
                    <a:pt x="815" y="4031"/>
                    <a:pt x="900" y="4031"/>
                  </a:cubicBezTo>
                  <a:cubicBezTo>
                    <a:pt x="1046" y="4031"/>
                    <a:pt x="1201" y="3930"/>
                    <a:pt x="1300" y="3763"/>
                  </a:cubicBezTo>
                  <a:cubicBezTo>
                    <a:pt x="1813" y="2899"/>
                    <a:pt x="2046" y="1549"/>
                    <a:pt x="1675" y="618"/>
                  </a:cubicBezTo>
                  <a:cubicBezTo>
                    <a:pt x="1603" y="440"/>
                    <a:pt x="1512" y="264"/>
                    <a:pt x="1364" y="140"/>
                  </a:cubicBezTo>
                  <a:cubicBezTo>
                    <a:pt x="1264" y="55"/>
                    <a:pt x="1131" y="1"/>
                    <a:pt x="1001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8" name="Google Shape;2508;p15"/>
            <p:cNvSpPr/>
            <p:nvPr/>
          </p:nvSpPr>
          <p:spPr>
            <a:xfrm>
              <a:off x="1433304" y="4096376"/>
              <a:ext cx="29712" cy="244628"/>
            </a:xfrm>
            <a:custGeom>
              <a:avLst/>
              <a:gdLst/>
              <a:ahLst/>
              <a:cxnLst/>
              <a:rect l="l" t="t" r="r" b="b"/>
              <a:pathLst>
                <a:path w="435" h="3513" extrusionOk="0">
                  <a:moveTo>
                    <a:pt x="323" y="1"/>
                  </a:moveTo>
                  <a:cubicBezTo>
                    <a:pt x="277" y="1"/>
                    <a:pt x="236" y="34"/>
                    <a:pt x="226" y="82"/>
                  </a:cubicBezTo>
                  <a:cubicBezTo>
                    <a:pt x="7" y="1175"/>
                    <a:pt x="0" y="2176"/>
                    <a:pt x="206" y="3428"/>
                  </a:cubicBezTo>
                  <a:cubicBezTo>
                    <a:pt x="213" y="3464"/>
                    <a:pt x="239" y="3495"/>
                    <a:pt x="274" y="3507"/>
                  </a:cubicBezTo>
                  <a:cubicBezTo>
                    <a:pt x="286" y="3510"/>
                    <a:pt x="297" y="3512"/>
                    <a:pt x="308" y="3512"/>
                  </a:cubicBezTo>
                  <a:cubicBezTo>
                    <a:pt x="312" y="3512"/>
                    <a:pt x="317" y="3512"/>
                    <a:pt x="321" y="3511"/>
                  </a:cubicBezTo>
                  <a:cubicBezTo>
                    <a:pt x="376" y="3502"/>
                    <a:pt x="414" y="3450"/>
                    <a:pt x="405" y="3394"/>
                  </a:cubicBezTo>
                  <a:cubicBezTo>
                    <a:pt x="201" y="2151"/>
                    <a:pt x="206" y="1204"/>
                    <a:pt x="423" y="121"/>
                  </a:cubicBezTo>
                  <a:cubicBezTo>
                    <a:pt x="434" y="67"/>
                    <a:pt x="399" y="13"/>
                    <a:pt x="344" y="3"/>
                  </a:cubicBezTo>
                  <a:cubicBezTo>
                    <a:pt x="337" y="2"/>
                    <a:pt x="330" y="1"/>
                    <a:pt x="323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9" name="Google Shape;2509;p15"/>
            <p:cNvSpPr/>
            <p:nvPr/>
          </p:nvSpPr>
          <p:spPr>
            <a:xfrm>
              <a:off x="1465407" y="4086348"/>
              <a:ext cx="38523" cy="254655"/>
            </a:xfrm>
            <a:custGeom>
              <a:avLst/>
              <a:gdLst/>
              <a:ahLst/>
              <a:cxnLst/>
              <a:rect l="l" t="t" r="r" b="b"/>
              <a:pathLst>
                <a:path w="564" h="3657" extrusionOk="0">
                  <a:moveTo>
                    <a:pt x="117" y="0"/>
                  </a:moveTo>
                  <a:cubicBezTo>
                    <a:pt x="108" y="0"/>
                    <a:pt x="99" y="2"/>
                    <a:pt x="90" y="4"/>
                  </a:cubicBezTo>
                  <a:cubicBezTo>
                    <a:pt x="34" y="22"/>
                    <a:pt x="5" y="77"/>
                    <a:pt x="20" y="131"/>
                  </a:cubicBezTo>
                  <a:cubicBezTo>
                    <a:pt x="358" y="1298"/>
                    <a:pt x="355" y="2219"/>
                    <a:pt x="15" y="3531"/>
                  </a:cubicBezTo>
                  <a:cubicBezTo>
                    <a:pt x="1" y="3582"/>
                    <a:pt x="30" y="3636"/>
                    <a:pt x="78" y="3652"/>
                  </a:cubicBezTo>
                  <a:cubicBezTo>
                    <a:pt x="81" y="3654"/>
                    <a:pt x="84" y="3654"/>
                    <a:pt x="90" y="3654"/>
                  </a:cubicBezTo>
                  <a:cubicBezTo>
                    <a:pt x="98" y="3656"/>
                    <a:pt x="106" y="3657"/>
                    <a:pt x="114" y="3657"/>
                  </a:cubicBezTo>
                  <a:cubicBezTo>
                    <a:pt x="158" y="3657"/>
                    <a:pt x="200" y="3627"/>
                    <a:pt x="212" y="3581"/>
                  </a:cubicBezTo>
                  <a:cubicBezTo>
                    <a:pt x="562" y="2231"/>
                    <a:pt x="563" y="1279"/>
                    <a:pt x="215" y="74"/>
                  </a:cubicBezTo>
                  <a:cubicBezTo>
                    <a:pt x="202" y="28"/>
                    <a:pt x="161" y="0"/>
                    <a:pt x="117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0" name="Google Shape;2510;p15"/>
            <p:cNvSpPr/>
            <p:nvPr/>
          </p:nvSpPr>
          <p:spPr>
            <a:xfrm>
              <a:off x="1525584" y="4151949"/>
              <a:ext cx="188856" cy="237873"/>
            </a:xfrm>
            <a:custGeom>
              <a:avLst/>
              <a:gdLst/>
              <a:ahLst/>
              <a:cxnLst/>
              <a:rect l="l" t="t" r="r" b="b"/>
              <a:pathLst>
                <a:path w="2765" h="3416" extrusionOk="0">
                  <a:moveTo>
                    <a:pt x="2242" y="0"/>
                  </a:moveTo>
                  <a:cubicBezTo>
                    <a:pt x="2235" y="0"/>
                    <a:pt x="2227" y="0"/>
                    <a:pt x="2220" y="1"/>
                  </a:cubicBezTo>
                  <a:cubicBezTo>
                    <a:pt x="2026" y="7"/>
                    <a:pt x="1847" y="90"/>
                    <a:pt x="1680" y="189"/>
                  </a:cubicBezTo>
                  <a:cubicBezTo>
                    <a:pt x="813" y="693"/>
                    <a:pt x="165" y="1900"/>
                    <a:pt x="35" y="2894"/>
                  </a:cubicBezTo>
                  <a:cubicBezTo>
                    <a:pt x="0" y="3173"/>
                    <a:pt x="138" y="3416"/>
                    <a:pt x="373" y="3416"/>
                  </a:cubicBezTo>
                  <a:cubicBezTo>
                    <a:pt x="394" y="3416"/>
                    <a:pt x="416" y="3414"/>
                    <a:pt x="439" y="3410"/>
                  </a:cubicBezTo>
                  <a:cubicBezTo>
                    <a:pt x="803" y="3344"/>
                    <a:pt x="1638" y="2862"/>
                    <a:pt x="2064" y="2366"/>
                  </a:cubicBezTo>
                  <a:cubicBezTo>
                    <a:pt x="2488" y="1872"/>
                    <a:pt x="2753" y="1232"/>
                    <a:pt x="2762" y="581"/>
                  </a:cubicBezTo>
                  <a:cubicBezTo>
                    <a:pt x="2765" y="467"/>
                    <a:pt x="2758" y="352"/>
                    <a:pt x="2707" y="253"/>
                  </a:cubicBezTo>
                  <a:cubicBezTo>
                    <a:pt x="2622" y="88"/>
                    <a:pt x="2428" y="0"/>
                    <a:pt x="2242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1" name="Google Shape;2511;p15"/>
            <p:cNvSpPr/>
            <p:nvPr/>
          </p:nvSpPr>
          <p:spPr>
            <a:xfrm>
              <a:off x="1552223" y="4181754"/>
              <a:ext cx="153886" cy="196301"/>
            </a:xfrm>
            <a:custGeom>
              <a:avLst/>
              <a:gdLst/>
              <a:ahLst/>
              <a:cxnLst/>
              <a:rect l="l" t="t" r="r" b="b"/>
              <a:pathLst>
                <a:path w="2253" h="2819" extrusionOk="0">
                  <a:moveTo>
                    <a:pt x="2141" y="0"/>
                  </a:moveTo>
                  <a:cubicBezTo>
                    <a:pt x="2103" y="0"/>
                    <a:pt x="2067" y="21"/>
                    <a:pt x="2048" y="55"/>
                  </a:cubicBezTo>
                  <a:cubicBezTo>
                    <a:pt x="1553" y="1042"/>
                    <a:pt x="971" y="1792"/>
                    <a:pt x="44" y="2645"/>
                  </a:cubicBezTo>
                  <a:cubicBezTo>
                    <a:pt x="5" y="2683"/>
                    <a:pt x="1" y="2747"/>
                    <a:pt x="39" y="2786"/>
                  </a:cubicBezTo>
                  <a:cubicBezTo>
                    <a:pt x="52" y="2799"/>
                    <a:pt x="66" y="2808"/>
                    <a:pt x="81" y="2814"/>
                  </a:cubicBezTo>
                  <a:cubicBezTo>
                    <a:pt x="91" y="2817"/>
                    <a:pt x="101" y="2818"/>
                    <a:pt x="111" y="2818"/>
                  </a:cubicBezTo>
                  <a:cubicBezTo>
                    <a:pt x="137" y="2818"/>
                    <a:pt x="162" y="2809"/>
                    <a:pt x="181" y="2791"/>
                  </a:cubicBezTo>
                  <a:cubicBezTo>
                    <a:pt x="1114" y="1932"/>
                    <a:pt x="1728" y="1139"/>
                    <a:pt x="2229" y="146"/>
                  </a:cubicBezTo>
                  <a:cubicBezTo>
                    <a:pt x="2252" y="96"/>
                    <a:pt x="2232" y="36"/>
                    <a:pt x="2184" y="10"/>
                  </a:cubicBezTo>
                  <a:cubicBezTo>
                    <a:pt x="2170" y="3"/>
                    <a:pt x="2155" y="0"/>
                    <a:pt x="21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2" name="Google Shape;2512;p15"/>
            <p:cNvSpPr/>
            <p:nvPr/>
          </p:nvSpPr>
          <p:spPr>
            <a:xfrm>
              <a:off x="1537196" y="4162673"/>
              <a:ext cx="160852" cy="203822"/>
            </a:xfrm>
            <a:custGeom>
              <a:avLst/>
              <a:gdLst/>
              <a:ahLst/>
              <a:cxnLst/>
              <a:rect l="l" t="t" r="r" b="b"/>
              <a:pathLst>
                <a:path w="2355" h="2927" extrusionOk="0">
                  <a:moveTo>
                    <a:pt x="2239" y="1"/>
                  </a:moveTo>
                  <a:cubicBezTo>
                    <a:pt x="2219" y="1"/>
                    <a:pt x="2199" y="7"/>
                    <a:pt x="2181" y="20"/>
                  </a:cubicBezTo>
                  <a:cubicBezTo>
                    <a:pt x="1165" y="755"/>
                    <a:pt x="578" y="1502"/>
                    <a:pt x="22" y="2783"/>
                  </a:cubicBezTo>
                  <a:cubicBezTo>
                    <a:pt x="1" y="2834"/>
                    <a:pt x="24" y="2894"/>
                    <a:pt x="75" y="2916"/>
                  </a:cubicBezTo>
                  <a:cubicBezTo>
                    <a:pt x="76" y="2919"/>
                    <a:pt x="81" y="2920"/>
                    <a:pt x="82" y="2920"/>
                  </a:cubicBezTo>
                  <a:cubicBezTo>
                    <a:pt x="94" y="2924"/>
                    <a:pt x="105" y="2926"/>
                    <a:pt x="116" y="2926"/>
                  </a:cubicBezTo>
                  <a:cubicBezTo>
                    <a:pt x="156" y="2926"/>
                    <a:pt x="192" y="2903"/>
                    <a:pt x="206" y="2864"/>
                  </a:cubicBezTo>
                  <a:cubicBezTo>
                    <a:pt x="747" y="1619"/>
                    <a:pt x="1314" y="893"/>
                    <a:pt x="2299" y="182"/>
                  </a:cubicBezTo>
                  <a:cubicBezTo>
                    <a:pt x="2343" y="150"/>
                    <a:pt x="2354" y="87"/>
                    <a:pt x="2321" y="42"/>
                  </a:cubicBezTo>
                  <a:cubicBezTo>
                    <a:pt x="2301" y="16"/>
                    <a:pt x="2271" y="1"/>
                    <a:pt x="2239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3" name="Google Shape;2513;p15"/>
            <p:cNvSpPr/>
            <p:nvPr/>
          </p:nvSpPr>
          <p:spPr>
            <a:xfrm>
              <a:off x="1420735" y="4255920"/>
              <a:ext cx="201561" cy="154659"/>
            </a:xfrm>
            <a:custGeom>
              <a:avLst/>
              <a:gdLst/>
              <a:ahLst/>
              <a:cxnLst/>
              <a:rect l="l" t="t" r="r" b="b"/>
              <a:pathLst>
                <a:path w="2951" h="2221" extrusionOk="0">
                  <a:moveTo>
                    <a:pt x="1559" y="0"/>
                  </a:moveTo>
                  <a:cubicBezTo>
                    <a:pt x="1426" y="0"/>
                    <a:pt x="1313" y="58"/>
                    <a:pt x="1210" y="160"/>
                  </a:cubicBezTo>
                  <a:cubicBezTo>
                    <a:pt x="978" y="394"/>
                    <a:pt x="1016" y="815"/>
                    <a:pt x="1016" y="815"/>
                  </a:cubicBezTo>
                  <a:cubicBezTo>
                    <a:pt x="1016" y="815"/>
                    <a:pt x="914" y="430"/>
                    <a:pt x="796" y="299"/>
                  </a:cubicBezTo>
                  <a:cubicBezTo>
                    <a:pt x="718" y="211"/>
                    <a:pt x="608" y="156"/>
                    <a:pt x="494" y="156"/>
                  </a:cubicBezTo>
                  <a:cubicBezTo>
                    <a:pt x="438" y="156"/>
                    <a:pt x="381" y="169"/>
                    <a:pt x="327" y="198"/>
                  </a:cubicBezTo>
                  <a:cubicBezTo>
                    <a:pt x="88" y="328"/>
                    <a:pt x="0" y="528"/>
                    <a:pt x="67" y="815"/>
                  </a:cubicBezTo>
                  <a:cubicBezTo>
                    <a:pt x="174" y="1264"/>
                    <a:pt x="525" y="1791"/>
                    <a:pt x="678" y="1925"/>
                  </a:cubicBezTo>
                  <a:cubicBezTo>
                    <a:pt x="898" y="2119"/>
                    <a:pt x="1084" y="2221"/>
                    <a:pt x="1318" y="2221"/>
                  </a:cubicBezTo>
                  <a:cubicBezTo>
                    <a:pt x="1424" y="2221"/>
                    <a:pt x="1539" y="2200"/>
                    <a:pt x="1672" y="2157"/>
                  </a:cubicBezTo>
                  <a:cubicBezTo>
                    <a:pt x="1872" y="2093"/>
                    <a:pt x="2173" y="1938"/>
                    <a:pt x="2488" y="1750"/>
                  </a:cubicBezTo>
                  <a:cubicBezTo>
                    <a:pt x="2844" y="1539"/>
                    <a:pt x="2950" y="1299"/>
                    <a:pt x="2848" y="1092"/>
                  </a:cubicBezTo>
                  <a:cubicBezTo>
                    <a:pt x="2770" y="934"/>
                    <a:pt x="2606" y="855"/>
                    <a:pt x="2435" y="855"/>
                  </a:cubicBezTo>
                  <a:cubicBezTo>
                    <a:pt x="2409" y="855"/>
                    <a:pt x="2383" y="856"/>
                    <a:pt x="2357" y="860"/>
                  </a:cubicBezTo>
                  <a:cubicBezTo>
                    <a:pt x="2106" y="895"/>
                    <a:pt x="1898" y="1118"/>
                    <a:pt x="1898" y="1118"/>
                  </a:cubicBezTo>
                  <a:cubicBezTo>
                    <a:pt x="1898" y="1118"/>
                    <a:pt x="2047" y="926"/>
                    <a:pt x="2108" y="655"/>
                  </a:cubicBezTo>
                  <a:cubicBezTo>
                    <a:pt x="2203" y="246"/>
                    <a:pt x="1924" y="96"/>
                    <a:pt x="1738" y="32"/>
                  </a:cubicBezTo>
                  <a:cubicBezTo>
                    <a:pt x="1674" y="11"/>
                    <a:pt x="1615" y="0"/>
                    <a:pt x="155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4" name="Google Shape;2514;p15"/>
            <p:cNvSpPr/>
            <p:nvPr/>
          </p:nvSpPr>
          <p:spPr>
            <a:xfrm>
              <a:off x="1296693" y="4422777"/>
              <a:ext cx="165087" cy="250477"/>
            </a:xfrm>
            <a:custGeom>
              <a:avLst/>
              <a:gdLst/>
              <a:ahLst/>
              <a:cxnLst/>
              <a:rect l="l" t="t" r="r" b="b"/>
              <a:pathLst>
                <a:path w="2417" h="3597" extrusionOk="0">
                  <a:moveTo>
                    <a:pt x="1" y="0"/>
                  </a:moveTo>
                  <a:lnTo>
                    <a:pt x="1" y="0"/>
                  </a:lnTo>
                  <a:cubicBezTo>
                    <a:pt x="260" y="1465"/>
                    <a:pt x="1161" y="2803"/>
                    <a:pt x="2417" y="3597"/>
                  </a:cubicBezTo>
                  <a:cubicBezTo>
                    <a:pt x="1873" y="2249"/>
                    <a:pt x="1044" y="101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5" name="Google Shape;2515;p15"/>
            <p:cNvSpPr/>
            <p:nvPr/>
          </p:nvSpPr>
          <p:spPr>
            <a:xfrm rot="350661">
              <a:off x="1464139" y="4451163"/>
              <a:ext cx="105937" cy="193104"/>
            </a:xfrm>
            <a:custGeom>
              <a:avLst/>
              <a:gdLst/>
              <a:ahLst/>
              <a:cxnLst/>
              <a:rect l="l" t="t" r="r" b="b"/>
              <a:pathLst>
                <a:path w="1551" h="2773" extrusionOk="0">
                  <a:moveTo>
                    <a:pt x="1410" y="1"/>
                  </a:moveTo>
                  <a:lnTo>
                    <a:pt x="1410" y="1"/>
                  </a:lnTo>
                  <a:cubicBezTo>
                    <a:pt x="996" y="827"/>
                    <a:pt x="584" y="1650"/>
                    <a:pt x="171" y="2475"/>
                  </a:cubicBezTo>
                  <a:lnTo>
                    <a:pt x="113" y="2634"/>
                  </a:lnTo>
                  <a:lnTo>
                    <a:pt x="27" y="2364"/>
                  </a:lnTo>
                  <a:cubicBezTo>
                    <a:pt x="18" y="2359"/>
                    <a:pt x="11" y="2353"/>
                    <a:pt x="1" y="2347"/>
                  </a:cubicBezTo>
                  <a:lnTo>
                    <a:pt x="1" y="2347"/>
                  </a:lnTo>
                  <a:cubicBezTo>
                    <a:pt x="40" y="2442"/>
                    <a:pt x="78" y="2539"/>
                    <a:pt x="113" y="2636"/>
                  </a:cubicBezTo>
                  <a:lnTo>
                    <a:pt x="64" y="2773"/>
                  </a:lnTo>
                  <a:cubicBezTo>
                    <a:pt x="492" y="2434"/>
                    <a:pt x="890" y="2048"/>
                    <a:pt x="1158" y="1575"/>
                  </a:cubicBezTo>
                  <a:cubicBezTo>
                    <a:pt x="1426" y="1099"/>
                    <a:pt x="1550" y="528"/>
                    <a:pt x="141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6" name="Google Shape;2516;p15"/>
            <p:cNvSpPr/>
            <p:nvPr/>
          </p:nvSpPr>
          <p:spPr>
            <a:xfrm>
              <a:off x="1545386" y="4171075"/>
              <a:ext cx="21242" cy="37185"/>
            </a:xfrm>
            <a:custGeom>
              <a:avLst/>
              <a:gdLst/>
              <a:ahLst/>
              <a:cxnLst/>
              <a:rect l="l" t="t" r="r" b="b"/>
              <a:pathLst>
                <a:path w="311" h="534" extrusionOk="0">
                  <a:moveTo>
                    <a:pt x="196" y="1"/>
                  </a:moveTo>
                  <a:cubicBezTo>
                    <a:pt x="166" y="1"/>
                    <a:pt x="136" y="15"/>
                    <a:pt x="114" y="47"/>
                  </a:cubicBezTo>
                  <a:cubicBezTo>
                    <a:pt x="66" y="116"/>
                    <a:pt x="41" y="206"/>
                    <a:pt x="22" y="286"/>
                  </a:cubicBezTo>
                  <a:cubicBezTo>
                    <a:pt x="6" y="366"/>
                    <a:pt x="0" y="441"/>
                    <a:pt x="53" y="508"/>
                  </a:cubicBezTo>
                  <a:cubicBezTo>
                    <a:pt x="65" y="525"/>
                    <a:pt x="80" y="534"/>
                    <a:pt x="97" y="534"/>
                  </a:cubicBezTo>
                  <a:cubicBezTo>
                    <a:pt x="106" y="534"/>
                    <a:pt x="116" y="532"/>
                    <a:pt x="126" y="527"/>
                  </a:cubicBezTo>
                  <a:cubicBezTo>
                    <a:pt x="264" y="464"/>
                    <a:pt x="311" y="232"/>
                    <a:pt x="293" y="94"/>
                  </a:cubicBezTo>
                  <a:cubicBezTo>
                    <a:pt x="287" y="36"/>
                    <a:pt x="242" y="1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7" name="Google Shape;2517;p15"/>
            <p:cNvSpPr/>
            <p:nvPr/>
          </p:nvSpPr>
          <p:spPr>
            <a:xfrm>
              <a:off x="1570842" y="4158162"/>
              <a:ext cx="19466" cy="28411"/>
            </a:xfrm>
            <a:custGeom>
              <a:avLst/>
              <a:gdLst/>
              <a:ahLst/>
              <a:cxnLst/>
              <a:rect l="l" t="t" r="r" b="b"/>
              <a:pathLst>
                <a:path w="285" h="408" extrusionOk="0">
                  <a:moveTo>
                    <a:pt x="196" y="0"/>
                  </a:moveTo>
                  <a:cubicBezTo>
                    <a:pt x="176" y="0"/>
                    <a:pt x="155" y="7"/>
                    <a:pt x="139" y="20"/>
                  </a:cubicBezTo>
                  <a:cubicBezTo>
                    <a:pt x="94" y="59"/>
                    <a:pt x="59" y="103"/>
                    <a:pt x="35" y="158"/>
                  </a:cubicBezTo>
                  <a:cubicBezTo>
                    <a:pt x="22" y="186"/>
                    <a:pt x="12" y="215"/>
                    <a:pt x="6" y="244"/>
                  </a:cubicBezTo>
                  <a:cubicBezTo>
                    <a:pt x="0" y="272"/>
                    <a:pt x="0" y="300"/>
                    <a:pt x="12" y="325"/>
                  </a:cubicBezTo>
                  <a:cubicBezTo>
                    <a:pt x="15" y="336"/>
                    <a:pt x="21" y="345"/>
                    <a:pt x="28" y="352"/>
                  </a:cubicBezTo>
                  <a:cubicBezTo>
                    <a:pt x="35" y="361"/>
                    <a:pt x="39" y="365"/>
                    <a:pt x="38" y="365"/>
                  </a:cubicBezTo>
                  <a:cubicBezTo>
                    <a:pt x="38" y="365"/>
                    <a:pt x="37" y="364"/>
                    <a:pt x="34" y="361"/>
                  </a:cubicBezTo>
                  <a:lnTo>
                    <a:pt x="34" y="361"/>
                  </a:lnTo>
                  <a:cubicBezTo>
                    <a:pt x="51" y="388"/>
                    <a:pt x="81" y="408"/>
                    <a:pt x="113" y="408"/>
                  </a:cubicBezTo>
                  <a:cubicBezTo>
                    <a:pt x="121" y="408"/>
                    <a:pt x="129" y="406"/>
                    <a:pt x="137" y="403"/>
                  </a:cubicBezTo>
                  <a:cubicBezTo>
                    <a:pt x="172" y="390"/>
                    <a:pt x="200" y="381"/>
                    <a:pt x="223" y="352"/>
                  </a:cubicBezTo>
                  <a:cubicBezTo>
                    <a:pt x="245" y="325"/>
                    <a:pt x="260" y="279"/>
                    <a:pt x="268" y="244"/>
                  </a:cubicBezTo>
                  <a:cubicBezTo>
                    <a:pt x="285" y="177"/>
                    <a:pt x="283" y="118"/>
                    <a:pt x="267" y="52"/>
                  </a:cubicBezTo>
                  <a:cubicBezTo>
                    <a:pt x="259" y="17"/>
                    <a:pt x="228" y="0"/>
                    <a:pt x="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8" name="Google Shape;2518;p15"/>
            <p:cNvSpPr/>
            <p:nvPr/>
          </p:nvSpPr>
          <p:spPr>
            <a:xfrm rot="487005" flipH="1">
              <a:off x="1446104" y="4368547"/>
              <a:ext cx="43856" cy="371208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03483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0" name="Google Shape;2520;p16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1" name="Google Shape;2521;p16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2" name="Google Shape;2522;p16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23" name="Google Shape;2523;p16"/>
          <p:cNvGrpSpPr/>
          <p:nvPr/>
        </p:nvGrpSpPr>
        <p:grpSpPr>
          <a:xfrm>
            <a:off x="137451" y="6118346"/>
            <a:ext cx="11970264" cy="661941"/>
            <a:chOff x="103088" y="4588759"/>
            <a:chExt cx="8977698" cy="496456"/>
          </a:xfrm>
        </p:grpSpPr>
        <p:sp>
          <p:nvSpPr>
            <p:cNvPr id="2524" name="Google Shape;2524;p16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525" name="Google Shape;2525;p16"/>
            <p:cNvGrpSpPr/>
            <p:nvPr/>
          </p:nvGrpSpPr>
          <p:grpSpPr>
            <a:xfrm>
              <a:off x="103087" y="4641588"/>
              <a:ext cx="142923" cy="130526"/>
              <a:chOff x="178100" y="3904645"/>
              <a:chExt cx="142923" cy="130526"/>
            </a:xfrm>
          </p:grpSpPr>
          <p:sp>
            <p:nvSpPr>
              <p:cNvPr id="2526" name="Google Shape;2526;p1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27" name="Google Shape;2527;p1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28" name="Google Shape;2528;p1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529" name="Google Shape;2529;p16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2530" name="Google Shape;2530;p16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31" name="Google Shape;2531;p16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532" name="Google Shape;2532;p16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2533" name="Google Shape;2533;p1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34" name="Google Shape;2534;p1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35" name="Google Shape;2535;p1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536" name="Google Shape;2536;p16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537" name="Google Shape;2537;p16"/>
            <p:cNvGrpSpPr/>
            <p:nvPr/>
          </p:nvGrpSpPr>
          <p:grpSpPr>
            <a:xfrm>
              <a:off x="834763" y="4933213"/>
              <a:ext cx="142923" cy="130526"/>
              <a:chOff x="178100" y="3904645"/>
              <a:chExt cx="142923" cy="130526"/>
            </a:xfrm>
          </p:grpSpPr>
          <p:sp>
            <p:nvSpPr>
              <p:cNvPr id="2538" name="Google Shape;2538;p1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39" name="Google Shape;2539;p1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40" name="Google Shape;2540;p1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541" name="Google Shape;2541;p16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2542" name="Google Shape;2542;p1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43" name="Google Shape;2543;p1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44" name="Google Shape;2544;p1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545" name="Google Shape;2545;p16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546" name="Google Shape;2546;p16"/>
            <p:cNvGrpSpPr/>
            <p:nvPr/>
          </p:nvGrpSpPr>
          <p:grpSpPr>
            <a:xfrm>
              <a:off x="1088463" y="4638600"/>
              <a:ext cx="142923" cy="130526"/>
              <a:chOff x="178100" y="3904645"/>
              <a:chExt cx="142923" cy="130526"/>
            </a:xfrm>
          </p:grpSpPr>
          <p:sp>
            <p:nvSpPr>
              <p:cNvPr id="2547" name="Google Shape;2547;p1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48" name="Google Shape;2548;p1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49" name="Google Shape;2549;p1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550" name="Google Shape;2550;p16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2551" name="Google Shape;2551;p1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52" name="Google Shape;2552;p1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553" name="Google Shape;2553;p16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2554" name="Google Shape;2554;p1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55" name="Google Shape;2555;p1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56" name="Google Shape;2556;p1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557" name="Google Shape;2557;p16"/>
            <p:cNvGrpSpPr/>
            <p:nvPr/>
          </p:nvGrpSpPr>
          <p:grpSpPr>
            <a:xfrm>
              <a:off x="2621688" y="4908138"/>
              <a:ext cx="142923" cy="130526"/>
              <a:chOff x="178100" y="3904645"/>
              <a:chExt cx="142923" cy="130526"/>
            </a:xfrm>
          </p:grpSpPr>
          <p:sp>
            <p:nvSpPr>
              <p:cNvPr id="2558" name="Google Shape;2558;p1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59" name="Google Shape;2559;p1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60" name="Google Shape;2560;p1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561" name="Google Shape;2561;p16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2562" name="Google Shape;2562;p1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63" name="Google Shape;2563;p1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564" name="Google Shape;2564;p16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565" name="Google Shape;2565;p16"/>
            <p:cNvGrpSpPr/>
            <p:nvPr/>
          </p:nvGrpSpPr>
          <p:grpSpPr>
            <a:xfrm>
              <a:off x="1927025" y="4603875"/>
              <a:ext cx="142923" cy="130526"/>
              <a:chOff x="178100" y="3904645"/>
              <a:chExt cx="142923" cy="130526"/>
            </a:xfrm>
          </p:grpSpPr>
          <p:sp>
            <p:nvSpPr>
              <p:cNvPr id="2566" name="Google Shape;2566;p1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67" name="Google Shape;2567;p1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68" name="Google Shape;2568;p1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569" name="Google Shape;2569;p16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2570" name="Google Shape;2570;p1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1" name="Google Shape;2571;p1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572" name="Google Shape;2572;p16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2573" name="Google Shape;2573;p1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4" name="Google Shape;2574;p1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5" name="Google Shape;2575;p1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576" name="Google Shape;2576;p16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2577" name="Google Shape;2577;p1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8" name="Google Shape;2578;p1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579" name="Google Shape;2579;p16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2580" name="Google Shape;2580;p1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1" name="Google Shape;2581;p1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2" name="Google Shape;2582;p1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583" name="Google Shape;2583;p16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584" name="Google Shape;2584;p16"/>
            <p:cNvGrpSpPr/>
            <p:nvPr/>
          </p:nvGrpSpPr>
          <p:grpSpPr>
            <a:xfrm flipH="1">
              <a:off x="8761575" y="4655463"/>
              <a:ext cx="142923" cy="130526"/>
              <a:chOff x="178100" y="3904645"/>
              <a:chExt cx="142923" cy="130526"/>
            </a:xfrm>
          </p:grpSpPr>
          <p:sp>
            <p:nvSpPr>
              <p:cNvPr id="2585" name="Google Shape;2585;p1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6" name="Google Shape;2586;p1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7" name="Google Shape;2587;p1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588" name="Google Shape;2588;p16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2589" name="Google Shape;2589;p1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0" name="Google Shape;2590;p1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591" name="Google Shape;2591;p16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2592" name="Google Shape;2592;p1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3" name="Google Shape;2593;p1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4" name="Google Shape;2594;p1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595" name="Google Shape;2595;p16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6" name="Google Shape;2596;p16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597" name="Google Shape;2597;p16"/>
            <p:cNvGrpSpPr/>
            <p:nvPr/>
          </p:nvGrpSpPr>
          <p:grpSpPr>
            <a:xfrm flipH="1">
              <a:off x="8078788" y="4799888"/>
              <a:ext cx="142923" cy="130526"/>
              <a:chOff x="178100" y="3904645"/>
              <a:chExt cx="142923" cy="130526"/>
            </a:xfrm>
          </p:grpSpPr>
          <p:sp>
            <p:nvSpPr>
              <p:cNvPr id="2598" name="Google Shape;2598;p1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9" name="Google Shape;2599;p1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0" name="Google Shape;2600;p1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601" name="Google Shape;2601;p16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2602" name="Google Shape;2602;p1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3" name="Google Shape;2603;p1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604" name="Google Shape;2604;p16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2605" name="Google Shape;2605;p1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6" name="Google Shape;2606;p1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7" name="Google Shape;2607;p1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608" name="Google Shape;2608;p16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609" name="Google Shape;2609;p16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2610" name="Google Shape;2610;p1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1" name="Google Shape;2611;p1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612" name="Google Shape;2612;p16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613" name="Google Shape;2613;p16"/>
            <p:cNvGrpSpPr/>
            <p:nvPr/>
          </p:nvGrpSpPr>
          <p:grpSpPr>
            <a:xfrm flipH="1">
              <a:off x="7047313" y="4735613"/>
              <a:ext cx="142923" cy="130526"/>
              <a:chOff x="178100" y="3904645"/>
              <a:chExt cx="142923" cy="130526"/>
            </a:xfrm>
          </p:grpSpPr>
          <p:sp>
            <p:nvSpPr>
              <p:cNvPr id="2614" name="Google Shape;2614;p1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5" name="Google Shape;2615;p1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6" name="Google Shape;2616;p1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617" name="Google Shape;2617;p16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2618" name="Google Shape;2618;p1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9" name="Google Shape;2619;p1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620" name="Google Shape;2620;p16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2621" name="Google Shape;2621;p1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22" name="Google Shape;2622;p1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23" name="Google Shape;2623;p1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624" name="Google Shape;2624;p16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625" name="Google Shape;2625;p16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2626" name="Google Shape;2626;p1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27" name="Google Shape;2627;p1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28" name="Google Shape;2628;p1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629" name="Google Shape;2629;p16"/>
            <p:cNvGrpSpPr/>
            <p:nvPr/>
          </p:nvGrpSpPr>
          <p:grpSpPr>
            <a:xfrm flipH="1">
              <a:off x="3504875" y="4870688"/>
              <a:ext cx="142923" cy="130526"/>
              <a:chOff x="178100" y="3904645"/>
              <a:chExt cx="142923" cy="130526"/>
            </a:xfrm>
          </p:grpSpPr>
          <p:sp>
            <p:nvSpPr>
              <p:cNvPr id="2630" name="Google Shape;2630;p1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31" name="Google Shape;2631;p1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32" name="Google Shape;2632;p1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633" name="Google Shape;2633;p16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2634" name="Google Shape;2634;p1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35" name="Google Shape;2635;p1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636" name="Google Shape;2636;p16"/>
            <p:cNvGrpSpPr/>
            <p:nvPr/>
          </p:nvGrpSpPr>
          <p:grpSpPr>
            <a:xfrm flipH="1">
              <a:off x="3950663" y="4855325"/>
              <a:ext cx="142923" cy="130526"/>
              <a:chOff x="178100" y="3904645"/>
              <a:chExt cx="142923" cy="130526"/>
            </a:xfrm>
          </p:grpSpPr>
          <p:sp>
            <p:nvSpPr>
              <p:cNvPr id="2637" name="Google Shape;2637;p1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38" name="Google Shape;2638;p1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39" name="Google Shape;2639;p1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640" name="Google Shape;2640;p16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2641" name="Google Shape;2641;p1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42" name="Google Shape;2642;p1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643" name="Google Shape;2643;p16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2644" name="Google Shape;2644;p1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45" name="Google Shape;2645;p1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46" name="Google Shape;2646;p1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647" name="Google Shape;2647;p16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2648" name="Google Shape;2648;p1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49" name="Google Shape;2649;p1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650" name="Google Shape;2650;p16"/>
            <p:cNvGrpSpPr/>
            <p:nvPr/>
          </p:nvGrpSpPr>
          <p:grpSpPr>
            <a:xfrm>
              <a:off x="2916488" y="4589988"/>
              <a:ext cx="142923" cy="130526"/>
              <a:chOff x="178100" y="3904645"/>
              <a:chExt cx="142923" cy="130526"/>
            </a:xfrm>
          </p:grpSpPr>
          <p:sp>
            <p:nvSpPr>
              <p:cNvPr id="2651" name="Google Shape;2651;p1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2" name="Google Shape;2652;p1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3" name="Google Shape;2653;p1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654" name="Google Shape;2654;p16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2655" name="Google Shape;2655;p1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6" name="Google Shape;2656;p1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657" name="Google Shape;2657;p16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658" name="Google Shape;2658;p16"/>
            <p:cNvGrpSpPr/>
            <p:nvPr/>
          </p:nvGrpSpPr>
          <p:grpSpPr>
            <a:xfrm>
              <a:off x="4632438" y="4603875"/>
              <a:ext cx="142923" cy="130526"/>
              <a:chOff x="178100" y="3904645"/>
              <a:chExt cx="142923" cy="130526"/>
            </a:xfrm>
          </p:grpSpPr>
          <p:sp>
            <p:nvSpPr>
              <p:cNvPr id="2659" name="Google Shape;2659;p1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0" name="Google Shape;2660;p1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1" name="Google Shape;2661;p1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662" name="Google Shape;2662;p16"/>
            <p:cNvGrpSpPr/>
            <p:nvPr/>
          </p:nvGrpSpPr>
          <p:grpSpPr>
            <a:xfrm>
              <a:off x="6178388" y="4603875"/>
              <a:ext cx="142923" cy="130526"/>
              <a:chOff x="178100" y="3904645"/>
              <a:chExt cx="142923" cy="130526"/>
            </a:xfrm>
          </p:grpSpPr>
          <p:sp>
            <p:nvSpPr>
              <p:cNvPr id="2663" name="Google Shape;2663;p1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4" name="Google Shape;2664;p1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5" name="Google Shape;2665;p1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666" name="Google Shape;2666;p16"/>
            <p:cNvGrpSpPr/>
            <p:nvPr/>
          </p:nvGrpSpPr>
          <p:grpSpPr>
            <a:xfrm>
              <a:off x="5250150" y="4638600"/>
              <a:ext cx="142923" cy="130526"/>
              <a:chOff x="178100" y="3904645"/>
              <a:chExt cx="142923" cy="130526"/>
            </a:xfrm>
          </p:grpSpPr>
          <p:sp>
            <p:nvSpPr>
              <p:cNvPr id="2667" name="Google Shape;2667;p1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8" name="Google Shape;2668;p1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9" name="Google Shape;2669;p1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670" name="Google Shape;2670;p16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2671" name="Google Shape;2671;p1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2" name="Google Shape;2672;p1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673" name="Google Shape;2673;p16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2674" name="Google Shape;2674;p1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5" name="Google Shape;2675;p1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676" name="Google Shape;2676;p16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7" name="Google Shape;2677;p16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78" name="Google Shape;2678;p16"/>
          <p:cNvSpPr txBox="1">
            <a:spLocks noGrp="1"/>
          </p:cNvSpPr>
          <p:nvPr>
            <p:ph type="title"/>
          </p:nvPr>
        </p:nvSpPr>
        <p:spPr>
          <a:xfrm>
            <a:off x="960000" y="2323700"/>
            <a:ext cx="26824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679" name="Google Shape;2679;p16"/>
          <p:cNvSpPr txBox="1">
            <a:spLocks noGrp="1"/>
          </p:cNvSpPr>
          <p:nvPr>
            <p:ph type="title" idx="2" hasCustomPrompt="1"/>
          </p:nvPr>
        </p:nvSpPr>
        <p:spPr>
          <a:xfrm>
            <a:off x="899200" y="1612200"/>
            <a:ext cx="9752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680" name="Google Shape;2680;p16"/>
          <p:cNvSpPr txBox="1">
            <a:spLocks noGrp="1"/>
          </p:cNvSpPr>
          <p:nvPr>
            <p:ph type="subTitle" idx="1"/>
          </p:nvPr>
        </p:nvSpPr>
        <p:spPr>
          <a:xfrm>
            <a:off x="960000" y="2730100"/>
            <a:ext cx="2682400" cy="7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1" name="Google Shape;2681;p16"/>
          <p:cNvSpPr txBox="1">
            <a:spLocks noGrp="1"/>
          </p:cNvSpPr>
          <p:nvPr>
            <p:ph type="title" idx="3"/>
          </p:nvPr>
        </p:nvSpPr>
        <p:spPr>
          <a:xfrm>
            <a:off x="4754800" y="2323700"/>
            <a:ext cx="26824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682" name="Google Shape;2682;p16"/>
          <p:cNvSpPr txBox="1">
            <a:spLocks noGrp="1"/>
          </p:cNvSpPr>
          <p:nvPr>
            <p:ph type="title" idx="4" hasCustomPrompt="1"/>
          </p:nvPr>
        </p:nvSpPr>
        <p:spPr>
          <a:xfrm>
            <a:off x="4694000" y="1595084"/>
            <a:ext cx="9752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683" name="Google Shape;2683;p16"/>
          <p:cNvSpPr txBox="1">
            <a:spLocks noGrp="1"/>
          </p:cNvSpPr>
          <p:nvPr>
            <p:ph type="subTitle" idx="5"/>
          </p:nvPr>
        </p:nvSpPr>
        <p:spPr>
          <a:xfrm>
            <a:off x="4754800" y="2730100"/>
            <a:ext cx="2682400" cy="7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4" name="Google Shape;2684;p16"/>
          <p:cNvSpPr txBox="1">
            <a:spLocks noGrp="1"/>
          </p:cNvSpPr>
          <p:nvPr>
            <p:ph type="title" idx="6"/>
          </p:nvPr>
        </p:nvSpPr>
        <p:spPr>
          <a:xfrm>
            <a:off x="8549600" y="2323700"/>
            <a:ext cx="26824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685" name="Google Shape;2685;p16"/>
          <p:cNvSpPr txBox="1">
            <a:spLocks noGrp="1"/>
          </p:cNvSpPr>
          <p:nvPr>
            <p:ph type="title" idx="7" hasCustomPrompt="1"/>
          </p:nvPr>
        </p:nvSpPr>
        <p:spPr>
          <a:xfrm>
            <a:off x="8488800" y="1595217"/>
            <a:ext cx="9752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686" name="Google Shape;2686;p16"/>
          <p:cNvSpPr txBox="1">
            <a:spLocks noGrp="1"/>
          </p:cNvSpPr>
          <p:nvPr>
            <p:ph type="subTitle" idx="8"/>
          </p:nvPr>
        </p:nvSpPr>
        <p:spPr>
          <a:xfrm>
            <a:off x="8549600" y="2730100"/>
            <a:ext cx="2682400" cy="7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7" name="Google Shape;2687;p16"/>
          <p:cNvSpPr txBox="1">
            <a:spLocks noGrp="1"/>
          </p:cNvSpPr>
          <p:nvPr>
            <p:ph type="title" idx="9"/>
          </p:nvPr>
        </p:nvSpPr>
        <p:spPr>
          <a:xfrm>
            <a:off x="960000" y="4581733"/>
            <a:ext cx="26824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688" name="Google Shape;2688;p16"/>
          <p:cNvSpPr txBox="1">
            <a:spLocks noGrp="1"/>
          </p:cNvSpPr>
          <p:nvPr>
            <p:ph type="title" idx="13" hasCustomPrompt="1"/>
          </p:nvPr>
        </p:nvSpPr>
        <p:spPr>
          <a:xfrm>
            <a:off x="899200" y="3870533"/>
            <a:ext cx="9752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689" name="Google Shape;2689;p16"/>
          <p:cNvSpPr txBox="1">
            <a:spLocks noGrp="1"/>
          </p:cNvSpPr>
          <p:nvPr>
            <p:ph type="subTitle" idx="14"/>
          </p:nvPr>
        </p:nvSpPr>
        <p:spPr>
          <a:xfrm>
            <a:off x="960000" y="4988133"/>
            <a:ext cx="2682400" cy="7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0" name="Google Shape;2690;p16"/>
          <p:cNvSpPr txBox="1">
            <a:spLocks noGrp="1"/>
          </p:cNvSpPr>
          <p:nvPr>
            <p:ph type="title" idx="15"/>
          </p:nvPr>
        </p:nvSpPr>
        <p:spPr>
          <a:xfrm>
            <a:off x="4754800" y="4581733"/>
            <a:ext cx="26824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691" name="Google Shape;2691;p16"/>
          <p:cNvSpPr txBox="1">
            <a:spLocks noGrp="1"/>
          </p:cNvSpPr>
          <p:nvPr>
            <p:ph type="title" idx="16" hasCustomPrompt="1"/>
          </p:nvPr>
        </p:nvSpPr>
        <p:spPr>
          <a:xfrm>
            <a:off x="4694000" y="3853417"/>
            <a:ext cx="9752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692" name="Google Shape;2692;p16"/>
          <p:cNvSpPr txBox="1">
            <a:spLocks noGrp="1"/>
          </p:cNvSpPr>
          <p:nvPr>
            <p:ph type="subTitle" idx="17"/>
          </p:nvPr>
        </p:nvSpPr>
        <p:spPr>
          <a:xfrm>
            <a:off x="4754800" y="4988133"/>
            <a:ext cx="2682400" cy="7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3" name="Google Shape;2693;p16"/>
          <p:cNvSpPr txBox="1">
            <a:spLocks noGrp="1"/>
          </p:cNvSpPr>
          <p:nvPr>
            <p:ph type="title" idx="18"/>
          </p:nvPr>
        </p:nvSpPr>
        <p:spPr>
          <a:xfrm>
            <a:off x="8549600" y="4581733"/>
            <a:ext cx="26824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694" name="Google Shape;2694;p16"/>
          <p:cNvSpPr txBox="1">
            <a:spLocks noGrp="1"/>
          </p:cNvSpPr>
          <p:nvPr>
            <p:ph type="title" idx="19" hasCustomPrompt="1"/>
          </p:nvPr>
        </p:nvSpPr>
        <p:spPr>
          <a:xfrm>
            <a:off x="8488800" y="3853417"/>
            <a:ext cx="9752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695" name="Google Shape;2695;p16"/>
          <p:cNvSpPr txBox="1">
            <a:spLocks noGrp="1"/>
          </p:cNvSpPr>
          <p:nvPr>
            <p:ph type="subTitle" idx="20"/>
          </p:nvPr>
        </p:nvSpPr>
        <p:spPr>
          <a:xfrm>
            <a:off x="8549600" y="4988133"/>
            <a:ext cx="2682400" cy="7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6" name="Google Shape;2696;p16"/>
          <p:cNvSpPr txBox="1">
            <a:spLocks noGrp="1"/>
          </p:cNvSpPr>
          <p:nvPr>
            <p:ph type="title" idx="21"/>
          </p:nvPr>
        </p:nvSpPr>
        <p:spPr>
          <a:xfrm>
            <a:off x="960000" y="487680"/>
            <a:ext cx="102720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096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8" name="Google Shape;2698;p17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99" name="Google Shape;2699;p17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00" name="Google Shape;2700;p17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01" name="Google Shape;2701;p17"/>
          <p:cNvGrpSpPr/>
          <p:nvPr/>
        </p:nvGrpSpPr>
        <p:grpSpPr>
          <a:xfrm>
            <a:off x="137451" y="6118346"/>
            <a:ext cx="11970264" cy="661941"/>
            <a:chOff x="103088" y="4588759"/>
            <a:chExt cx="8977698" cy="496456"/>
          </a:xfrm>
        </p:grpSpPr>
        <p:sp>
          <p:nvSpPr>
            <p:cNvPr id="2702" name="Google Shape;2702;p17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703" name="Google Shape;2703;p17"/>
            <p:cNvGrpSpPr/>
            <p:nvPr/>
          </p:nvGrpSpPr>
          <p:grpSpPr>
            <a:xfrm>
              <a:off x="103087" y="4641588"/>
              <a:ext cx="142923" cy="130526"/>
              <a:chOff x="178100" y="3904645"/>
              <a:chExt cx="142923" cy="130526"/>
            </a:xfrm>
          </p:grpSpPr>
          <p:sp>
            <p:nvSpPr>
              <p:cNvPr id="2704" name="Google Shape;2704;p17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5" name="Google Shape;2705;p17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6" name="Google Shape;2706;p17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07" name="Google Shape;2707;p17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2708" name="Google Shape;2708;p17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9" name="Google Shape;2709;p17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10" name="Google Shape;2710;p17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2711" name="Google Shape;2711;p17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2" name="Google Shape;2712;p17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3" name="Google Shape;2713;p17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714" name="Google Shape;2714;p17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715" name="Google Shape;2715;p17"/>
            <p:cNvGrpSpPr/>
            <p:nvPr/>
          </p:nvGrpSpPr>
          <p:grpSpPr>
            <a:xfrm>
              <a:off x="834763" y="4933213"/>
              <a:ext cx="142923" cy="130526"/>
              <a:chOff x="178100" y="3904645"/>
              <a:chExt cx="142923" cy="130526"/>
            </a:xfrm>
          </p:grpSpPr>
          <p:sp>
            <p:nvSpPr>
              <p:cNvPr id="2716" name="Google Shape;2716;p17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7" name="Google Shape;2717;p17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8" name="Google Shape;2718;p17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19" name="Google Shape;2719;p17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2720" name="Google Shape;2720;p17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1" name="Google Shape;2721;p17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2" name="Google Shape;2722;p17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723" name="Google Shape;2723;p17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724" name="Google Shape;2724;p17"/>
            <p:cNvGrpSpPr/>
            <p:nvPr/>
          </p:nvGrpSpPr>
          <p:grpSpPr>
            <a:xfrm>
              <a:off x="1088463" y="4638600"/>
              <a:ext cx="142923" cy="130526"/>
              <a:chOff x="178100" y="3904645"/>
              <a:chExt cx="142923" cy="130526"/>
            </a:xfrm>
          </p:grpSpPr>
          <p:sp>
            <p:nvSpPr>
              <p:cNvPr id="2725" name="Google Shape;2725;p17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6" name="Google Shape;2726;p17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7" name="Google Shape;2727;p17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28" name="Google Shape;2728;p17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2729" name="Google Shape;2729;p17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0" name="Google Shape;2730;p17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31" name="Google Shape;2731;p17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2732" name="Google Shape;2732;p17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3" name="Google Shape;2733;p17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4" name="Google Shape;2734;p17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35" name="Google Shape;2735;p17"/>
            <p:cNvGrpSpPr/>
            <p:nvPr/>
          </p:nvGrpSpPr>
          <p:grpSpPr>
            <a:xfrm>
              <a:off x="2621688" y="4908138"/>
              <a:ext cx="142923" cy="130526"/>
              <a:chOff x="178100" y="3904645"/>
              <a:chExt cx="142923" cy="130526"/>
            </a:xfrm>
          </p:grpSpPr>
          <p:sp>
            <p:nvSpPr>
              <p:cNvPr id="2736" name="Google Shape;2736;p17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7" name="Google Shape;2737;p17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8" name="Google Shape;2738;p17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39" name="Google Shape;2739;p17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2740" name="Google Shape;2740;p17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1" name="Google Shape;2741;p17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742" name="Google Shape;2742;p17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743" name="Google Shape;2743;p17"/>
            <p:cNvGrpSpPr/>
            <p:nvPr/>
          </p:nvGrpSpPr>
          <p:grpSpPr>
            <a:xfrm>
              <a:off x="1927025" y="4603875"/>
              <a:ext cx="142923" cy="130526"/>
              <a:chOff x="178100" y="3904645"/>
              <a:chExt cx="142923" cy="130526"/>
            </a:xfrm>
          </p:grpSpPr>
          <p:sp>
            <p:nvSpPr>
              <p:cNvPr id="2744" name="Google Shape;2744;p17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5" name="Google Shape;2745;p17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6" name="Google Shape;2746;p17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47" name="Google Shape;2747;p17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2748" name="Google Shape;2748;p17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9" name="Google Shape;2749;p17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50" name="Google Shape;2750;p17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2751" name="Google Shape;2751;p17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2" name="Google Shape;2752;p17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3" name="Google Shape;2753;p17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54" name="Google Shape;2754;p17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2755" name="Google Shape;2755;p17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6" name="Google Shape;2756;p17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57" name="Google Shape;2757;p17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2758" name="Google Shape;2758;p17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9" name="Google Shape;2759;p17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0" name="Google Shape;2760;p17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761" name="Google Shape;2761;p17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762" name="Google Shape;2762;p17"/>
            <p:cNvGrpSpPr/>
            <p:nvPr/>
          </p:nvGrpSpPr>
          <p:grpSpPr>
            <a:xfrm flipH="1">
              <a:off x="8761575" y="4655463"/>
              <a:ext cx="142923" cy="130526"/>
              <a:chOff x="178100" y="3904645"/>
              <a:chExt cx="142923" cy="130526"/>
            </a:xfrm>
          </p:grpSpPr>
          <p:sp>
            <p:nvSpPr>
              <p:cNvPr id="2763" name="Google Shape;2763;p17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4" name="Google Shape;2764;p17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5" name="Google Shape;2765;p17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66" name="Google Shape;2766;p17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2767" name="Google Shape;2767;p17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8" name="Google Shape;2768;p17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69" name="Google Shape;2769;p17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2770" name="Google Shape;2770;p17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1" name="Google Shape;2771;p17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2" name="Google Shape;2772;p17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773" name="Google Shape;2773;p17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4" name="Google Shape;2774;p17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775" name="Google Shape;2775;p17"/>
            <p:cNvGrpSpPr/>
            <p:nvPr/>
          </p:nvGrpSpPr>
          <p:grpSpPr>
            <a:xfrm flipH="1">
              <a:off x="8078788" y="4799888"/>
              <a:ext cx="142923" cy="130526"/>
              <a:chOff x="178100" y="3904645"/>
              <a:chExt cx="142923" cy="130526"/>
            </a:xfrm>
          </p:grpSpPr>
          <p:sp>
            <p:nvSpPr>
              <p:cNvPr id="2776" name="Google Shape;2776;p17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7" name="Google Shape;2777;p17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8" name="Google Shape;2778;p17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79" name="Google Shape;2779;p17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2780" name="Google Shape;2780;p17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1" name="Google Shape;2781;p17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82" name="Google Shape;2782;p17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2783" name="Google Shape;2783;p17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4" name="Google Shape;2784;p17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5" name="Google Shape;2785;p17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786" name="Google Shape;2786;p17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787" name="Google Shape;2787;p17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2788" name="Google Shape;2788;p17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9" name="Google Shape;2789;p17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790" name="Google Shape;2790;p17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791" name="Google Shape;2791;p17"/>
            <p:cNvGrpSpPr/>
            <p:nvPr/>
          </p:nvGrpSpPr>
          <p:grpSpPr>
            <a:xfrm flipH="1">
              <a:off x="7047313" y="4735613"/>
              <a:ext cx="142923" cy="130526"/>
              <a:chOff x="178100" y="3904645"/>
              <a:chExt cx="142923" cy="130526"/>
            </a:xfrm>
          </p:grpSpPr>
          <p:sp>
            <p:nvSpPr>
              <p:cNvPr id="2792" name="Google Shape;2792;p17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3" name="Google Shape;2793;p17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4" name="Google Shape;2794;p17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95" name="Google Shape;2795;p17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2796" name="Google Shape;2796;p17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7" name="Google Shape;2797;p17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98" name="Google Shape;2798;p17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2799" name="Google Shape;2799;p17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0" name="Google Shape;2800;p17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1" name="Google Shape;2801;p17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802" name="Google Shape;2802;p17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803" name="Google Shape;2803;p17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2804" name="Google Shape;2804;p17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5" name="Google Shape;2805;p17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6" name="Google Shape;2806;p17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807" name="Google Shape;2807;p17"/>
            <p:cNvGrpSpPr/>
            <p:nvPr/>
          </p:nvGrpSpPr>
          <p:grpSpPr>
            <a:xfrm flipH="1">
              <a:off x="3504875" y="4870688"/>
              <a:ext cx="142923" cy="130526"/>
              <a:chOff x="178100" y="3904645"/>
              <a:chExt cx="142923" cy="130526"/>
            </a:xfrm>
          </p:grpSpPr>
          <p:sp>
            <p:nvSpPr>
              <p:cNvPr id="2808" name="Google Shape;2808;p17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9" name="Google Shape;2809;p17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0" name="Google Shape;2810;p17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811" name="Google Shape;2811;p17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2812" name="Google Shape;2812;p17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3" name="Google Shape;2813;p17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814" name="Google Shape;2814;p17"/>
            <p:cNvGrpSpPr/>
            <p:nvPr/>
          </p:nvGrpSpPr>
          <p:grpSpPr>
            <a:xfrm flipH="1">
              <a:off x="3950663" y="4855325"/>
              <a:ext cx="142923" cy="130526"/>
              <a:chOff x="178100" y="3904645"/>
              <a:chExt cx="142923" cy="130526"/>
            </a:xfrm>
          </p:grpSpPr>
          <p:sp>
            <p:nvSpPr>
              <p:cNvPr id="2815" name="Google Shape;2815;p17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6" name="Google Shape;2816;p17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7" name="Google Shape;2817;p17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818" name="Google Shape;2818;p17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2819" name="Google Shape;2819;p17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0" name="Google Shape;2820;p17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821" name="Google Shape;2821;p17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2822" name="Google Shape;2822;p17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3" name="Google Shape;2823;p17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4" name="Google Shape;2824;p17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825" name="Google Shape;2825;p17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2826" name="Google Shape;2826;p17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7" name="Google Shape;2827;p17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828" name="Google Shape;2828;p17"/>
            <p:cNvGrpSpPr/>
            <p:nvPr/>
          </p:nvGrpSpPr>
          <p:grpSpPr>
            <a:xfrm>
              <a:off x="2916488" y="4589988"/>
              <a:ext cx="142923" cy="130526"/>
              <a:chOff x="178100" y="3904645"/>
              <a:chExt cx="142923" cy="130526"/>
            </a:xfrm>
          </p:grpSpPr>
          <p:sp>
            <p:nvSpPr>
              <p:cNvPr id="2829" name="Google Shape;2829;p17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0" name="Google Shape;2830;p17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1" name="Google Shape;2831;p17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832" name="Google Shape;2832;p17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2833" name="Google Shape;2833;p17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4" name="Google Shape;2834;p17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835" name="Google Shape;2835;p17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836" name="Google Shape;2836;p17"/>
            <p:cNvGrpSpPr/>
            <p:nvPr/>
          </p:nvGrpSpPr>
          <p:grpSpPr>
            <a:xfrm>
              <a:off x="4632438" y="4603875"/>
              <a:ext cx="142923" cy="130526"/>
              <a:chOff x="178100" y="3904645"/>
              <a:chExt cx="142923" cy="130526"/>
            </a:xfrm>
          </p:grpSpPr>
          <p:sp>
            <p:nvSpPr>
              <p:cNvPr id="2837" name="Google Shape;2837;p17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8" name="Google Shape;2838;p17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9" name="Google Shape;2839;p17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840" name="Google Shape;2840;p17"/>
            <p:cNvGrpSpPr/>
            <p:nvPr/>
          </p:nvGrpSpPr>
          <p:grpSpPr>
            <a:xfrm>
              <a:off x="6178388" y="4603875"/>
              <a:ext cx="142923" cy="130526"/>
              <a:chOff x="178100" y="3904645"/>
              <a:chExt cx="142923" cy="130526"/>
            </a:xfrm>
          </p:grpSpPr>
          <p:sp>
            <p:nvSpPr>
              <p:cNvPr id="2841" name="Google Shape;2841;p17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2" name="Google Shape;2842;p17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3" name="Google Shape;2843;p17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844" name="Google Shape;2844;p17"/>
            <p:cNvGrpSpPr/>
            <p:nvPr/>
          </p:nvGrpSpPr>
          <p:grpSpPr>
            <a:xfrm>
              <a:off x="5250150" y="4638600"/>
              <a:ext cx="142923" cy="130526"/>
              <a:chOff x="178100" y="3904645"/>
              <a:chExt cx="142923" cy="130526"/>
            </a:xfrm>
          </p:grpSpPr>
          <p:sp>
            <p:nvSpPr>
              <p:cNvPr id="2845" name="Google Shape;2845;p17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6" name="Google Shape;2846;p17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7" name="Google Shape;2847;p17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848" name="Google Shape;2848;p17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2849" name="Google Shape;2849;p17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0" name="Google Shape;2850;p17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851" name="Google Shape;2851;p17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2852" name="Google Shape;2852;p17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3" name="Google Shape;2853;p17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854" name="Google Shape;2854;p17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5" name="Google Shape;2855;p17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56" name="Google Shape;2856;p17"/>
          <p:cNvSpPr txBox="1">
            <a:spLocks noGrp="1"/>
          </p:cNvSpPr>
          <p:nvPr>
            <p:ph type="title"/>
          </p:nvPr>
        </p:nvSpPr>
        <p:spPr>
          <a:xfrm>
            <a:off x="6096000" y="4320400"/>
            <a:ext cx="5136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857" name="Google Shape;2857;p17"/>
          <p:cNvSpPr txBox="1">
            <a:spLocks noGrp="1"/>
          </p:cNvSpPr>
          <p:nvPr>
            <p:ph type="subTitle" idx="1"/>
          </p:nvPr>
        </p:nvSpPr>
        <p:spPr>
          <a:xfrm>
            <a:off x="959933" y="1787333"/>
            <a:ext cx="10272000" cy="2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858" name="Google Shape;2858;p17"/>
          <p:cNvSpPr/>
          <p:nvPr/>
        </p:nvSpPr>
        <p:spPr>
          <a:xfrm>
            <a:off x="6430396" y="435971"/>
            <a:ext cx="1051072" cy="805572"/>
          </a:xfrm>
          <a:custGeom>
            <a:avLst/>
            <a:gdLst/>
            <a:ahLst/>
            <a:cxnLst/>
            <a:rect l="l" t="t" r="r" b="b"/>
            <a:pathLst>
              <a:path w="9391" h="7160" extrusionOk="0">
                <a:moveTo>
                  <a:pt x="2614" y="1"/>
                </a:moveTo>
                <a:cubicBezTo>
                  <a:pt x="2400" y="1"/>
                  <a:pt x="2183" y="47"/>
                  <a:pt x="1975" y="140"/>
                </a:cubicBezTo>
                <a:cubicBezTo>
                  <a:pt x="1069" y="553"/>
                  <a:pt x="393" y="1542"/>
                  <a:pt x="178" y="2710"/>
                </a:cubicBezTo>
                <a:cubicBezTo>
                  <a:pt x="1" y="3877"/>
                  <a:pt x="355" y="4854"/>
                  <a:pt x="1065" y="5617"/>
                </a:cubicBezTo>
                <a:cubicBezTo>
                  <a:pt x="1815" y="6422"/>
                  <a:pt x="2776" y="6758"/>
                  <a:pt x="3736" y="6939"/>
                </a:cubicBezTo>
                <a:cubicBezTo>
                  <a:pt x="4465" y="7077"/>
                  <a:pt x="5203" y="7160"/>
                  <a:pt x="5941" y="7160"/>
                </a:cubicBezTo>
                <a:cubicBezTo>
                  <a:pt x="6337" y="7160"/>
                  <a:pt x="6733" y="7136"/>
                  <a:pt x="7127" y="7083"/>
                </a:cubicBezTo>
                <a:cubicBezTo>
                  <a:pt x="7965" y="6970"/>
                  <a:pt x="9022" y="6777"/>
                  <a:pt x="9299" y="5584"/>
                </a:cubicBezTo>
                <a:cubicBezTo>
                  <a:pt x="9391" y="5192"/>
                  <a:pt x="9347" y="4747"/>
                  <a:pt x="9114" y="4447"/>
                </a:cubicBezTo>
                <a:cubicBezTo>
                  <a:pt x="8907" y="4183"/>
                  <a:pt x="8623" y="4088"/>
                  <a:pt x="8337" y="4039"/>
                </a:cubicBezTo>
                <a:cubicBezTo>
                  <a:pt x="8779" y="3573"/>
                  <a:pt x="9131" y="2918"/>
                  <a:pt x="9082" y="2173"/>
                </a:cubicBezTo>
                <a:cubicBezTo>
                  <a:pt x="9032" y="1405"/>
                  <a:pt x="8553" y="857"/>
                  <a:pt x="8015" y="566"/>
                </a:cubicBezTo>
                <a:cubicBezTo>
                  <a:pt x="7588" y="333"/>
                  <a:pt x="7118" y="223"/>
                  <a:pt x="6644" y="223"/>
                </a:cubicBezTo>
                <a:cubicBezTo>
                  <a:pt x="5742" y="223"/>
                  <a:pt x="4827" y="624"/>
                  <a:pt x="4164" y="1349"/>
                </a:cubicBezTo>
                <a:cubicBezTo>
                  <a:pt x="3962" y="476"/>
                  <a:pt x="3304" y="1"/>
                  <a:pt x="2614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9" name="Google Shape;2859;p17"/>
          <p:cNvSpPr/>
          <p:nvPr/>
        </p:nvSpPr>
        <p:spPr>
          <a:xfrm>
            <a:off x="10435497" y="617962"/>
            <a:ext cx="894156" cy="575713"/>
          </a:xfrm>
          <a:custGeom>
            <a:avLst/>
            <a:gdLst/>
            <a:ahLst/>
            <a:cxnLst/>
            <a:rect l="l" t="t" r="r" b="b"/>
            <a:pathLst>
              <a:path w="7989" h="5117" extrusionOk="0">
                <a:moveTo>
                  <a:pt x="4064" y="1"/>
                </a:moveTo>
                <a:cubicBezTo>
                  <a:pt x="4004" y="1"/>
                  <a:pt x="3945" y="3"/>
                  <a:pt x="3886" y="6"/>
                </a:cubicBezTo>
                <a:cubicBezTo>
                  <a:pt x="3121" y="50"/>
                  <a:pt x="2232" y="309"/>
                  <a:pt x="1759" y="958"/>
                </a:cubicBezTo>
                <a:cubicBezTo>
                  <a:pt x="1448" y="1387"/>
                  <a:pt x="1381" y="1979"/>
                  <a:pt x="1634" y="2434"/>
                </a:cubicBezTo>
                <a:cubicBezTo>
                  <a:pt x="1553" y="2421"/>
                  <a:pt x="1471" y="2414"/>
                  <a:pt x="1390" y="2414"/>
                </a:cubicBezTo>
                <a:cubicBezTo>
                  <a:pt x="673" y="2414"/>
                  <a:pt x="3" y="2914"/>
                  <a:pt x="2" y="3718"/>
                </a:cubicBezTo>
                <a:cubicBezTo>
                  <a:pt x="0" y="4885"/>
                  <a:pt x="1385" y="4936"/>
                  <a:pt x="2284" y="5051"/>
                </a:cubicBezTo>
                <a:cubicBezTo>
                  <a:pt x="2620" y="5094"/>
                  <a:pt x="2959" y="5116"/>
                  <a:pt x="3298" y="5116"/>
                </a:cubicBezTo>
                <a:cubicBezTo>
                  <a:pt x="4209" y="5116"/>
                  <a:pt x="5119" y="4956"/>
                  <a:pt x="5960" y="4602"/>
                </a:cubicBezTo>
                <a:cubicBezTo>
                  <a:pt x="6804" y="4247"/>
                  <a:pt x="7988" y="3697"/>
                  <a:pt x="7541" y="2619"/>
                </a:cubicBezTo>
                <a:cubicBezTo>
                  <a:pt x="7540" y="2606"/>
                  <a:pt x="7534" y="2596"/>
                  <a:pt x="7526" y="2583"/>
                </a:cubicBezTo>
                <a:cubicBezTo>
                  <a:pt x="7521" y="2566"/>
                  <a:pt x="7509" y="2553"/>
                  <a:pt x="7497" y="2545"/>
                </a:cubicBezTo>
                <a:cubicBezTo>
                  <a:pt x="7307" y="2277"/>
                  <a:pt x="6985" y="2175"/>
                  <a:pt x="6649" y="2175"/>
                </a:cubicBezTo>
                <a:cubicBezTo>
                  <a:pt x="6446" y="2175"/>
                  <a:pt x="6239" y="2212"/>
                  <a:pt x="6052" y="2272"/>
                </a:cubicBezTo>
                <a:cubicBezTo>
                  <a:pt x="6256" y="1810"/>
                  <a:pt x="6177" y="1259"/>
                  <a:pt x="5887" y="825"/>
                </a:cubicBezTo>
                <a:cubicBezTo>
                  <a:pt x="5488" y="225"/>
                  <a:pt x="4755" y="1"/>
                  <a:pt x="4064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0" name="Google Shape;2860;p17"/>
          <p:cNvSpPr/>
          <p:nvPr/>
        </p:nvSpPr>
        <p:spPr>
          <a:xfrm>
            <a:off x="1638753" y="385788"/>
            <a:ext cx="1435752" cy="920669"/>
          </a:xfrm>
          <a:custGeom>
            <a:avLst/>
            <a:gdLst/>
            <a:ahLst/>
            <a:cxnLst/>
            <a:rect l="l" t="t" r="r" b="b"/>
            <a:pathLst>
              <a:path w="12828" h="8183" extrusionOk="0">
                <a:moveTo>
                  <a:pt x="6502" y="0"/>
                </a:moveTo>
                <a:cubicBezTo>
                  <a:pt x="5439" y="0"/>
                  <a:pt x="3609" y="540"/>
                  <a:pt x="3710" y="2187"/>
                </a:cubicBezTo>
                <a:cubicBezTo>
                  <a:pt x="3499" y="2097"/>
                  <a:pt x="3263" y="2055"/>
                  <a:pt x="3016" y="2055"/>
                </a:cubicBezTo>
                <a:cubicBezTo>
                  <a:pt x="1966" y="2055"/>
                  <a:pt x="720" y="2819"/>
                  <a:pt x="393" y="3917"/>
                </a:cubicBezTo>
                <a:cubicBezTo>
                  <a:pt x="1" y="5233"/>
                  <a:pt x="432" y="6736"/>
                  <a:pt x="1433" y="7332"/>
                </a:cubicBezTo>
                <a:cubicBezTo>
                  <a:pt x="2530" y="7985"/>
                  <a:pt x="3851" y="8183"/>
                  <a:pt x="5133" y="8183"/>
                </a:cubicBezTo>
                <a:cubicBezTo>
                  <a:pt x="5497" y="8183"/>
                  <a:pt x="5858" y="8167"/>
                  <a:pt x="6209" y="8141"/>
                </a:cubicBezTo>
                <a:cubicBezTo>
                  <a:pt x="7798" y="8023"/>
                  <a:pt x="9720" y="7899"/>
                  <a:pt x="11092" y="7014"/>
                </a:cubicBezTo>
                <a:cubicBezTo>
                  <a:pt x="12296" y="6240"/>
                  <a:pt x="12827" y="4630"/>
                  <a:pt x="12396" y="3353"/>
                </a:cubicBezTo>
                <a:cubicBezTo>
                  <a:pt x="12088" y="2442"/>
                  <a:pt x="11202" y="2083"/>
                  <a:pt x="10471" y="2083"/>
                </a:cubicBezTo>
                <a:cubicBezTo>
                  <a:pt x="10177" y="2083"/>
                  <a:pt x="9908" y="2141"/>
                  <a:pt x="9712" y="2244"/>
                </a:cubicBezTo>
                <a:cubicBezTo>
                  <a:pt x="9510" y="631"/>
                  <a:pt x="8448" y="48"/>
                  <a:pt x="6581" y="1"/>
                </a:cubicBezTo>
                <a:cubicBezTo>
                  <a:pt x="6555" y="0"/>
                  <a:pt x="6529" y="0"/>
                  <a:pt x="6502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1" name="Google Shape;2861;p17"/>
          <p:cNvSpPr/>
          <p:nvPr/>
        </p:nvSpPr>
        <p:spPr>
          <a:xfrm>
            <a:off x="8291650" y="435985"/>
            <a:ext cx="1333679" cy="820311"/>
          </a:xfrm>
          <a:custGeom>
            <a:avLst/>
            <a:gdLst/>
            <a:ahLst/>
            <a:cxnLst/>
            <a:rect l="l" t="t" r="r" b="b"/>
            <a:pathLst>
              <a:path w="11916" h="7291" extrusionOk="0">
                <a:moveTo>
                  <a:pt x="6303" y="1"/>
                </a:moveTo>
                <a:cubicBezTo>
                  <a:pt x="6187" y="1"/>
                  <a:pt x="6069" y="8"/>
                  <a:pt x="5950" y="24"/>
                </a:cubicBezTo>
                <a:cubicBezTo>
                  <a:pt x="4322" y="239"/>
                  <a:pt x="3324" y="1831"/>
                  <a:pt x="3679" y="3363"/>
                </a:cubicBezTo>
                <a:cubicBezTo>
                  <a:pt x="3308" y="3204"/>
                  <a:pt x="2893" y="3115"/>
                  <a:pt x="2485" y="3115"/>
                </a:cubicBezTo>
                <a:cubicBezTo>
                  <a:pt x="1812" y="3115"/>
                  <a:pt x="1156" y="3356"/>
                  <a:pt x="732" y="3922"/>
                </a:cubicBezTo>
                <a:cubicBezTo>
                  <a:pt x="1" y="4899"/>
                  <a:pt x="766" y="6006"/>
                  <a:pt x="1655" y="6535"/>
                </a:cubicBezTo>
                <a:cubicBezTo>
                  <a:pt x="2629" y="7114"/>
                  <a:pt x="3800" y="7291"/>
                  <a:pt x="4938" y="7291"/>
                </a:cubicBezTo>
                <a:cubicBezTo>
                  <a:pt x="5263" y="7291"/>
                  <a:pt x="5585" y="7276"/>
                  <a:pt x="5899" y="7253"/>
                </a:cubicBezTo>
                <a:cubicBezTo>
                  <a:pt x="7310" y="7148"/>
                  <a:pt x="9018" y="7035"/>
                  <a:pt x="10236" y="6253"/>
                </a:cubicBezTo>
                <a:cubicBezTo>
                  <a:pt x="11306" y="5566"/>
                  <a:pt x="11915" y="4153"/>
                  <a:pt x="11041" y="3070"/>
                </a:cubicBezTo>
                <a:cubicBezTo>
                  <a:pt x="11033" y="3061"/>
                  <a:pt x="11025" y="3048"/>
                  <a:pt x="11011" y="3035"/>
                </a:cubicBezTo>
                <a:cubicBezTo>
                  <a:pt x="11000" y="3020"/>
                  <a:pt x="10987" y="3010"/>
                  <a:pt x="10974" y="3003"/>
                </a:cubicBezTo>
                <a:cubicBezTo>
                  <a:pt x="10648" y="2716"/>
                  <a:pt x="10185" y="2548"/>
                  <a:pt x="9734" y="2548"/>
                </a:cubicBezTo>
                <a:cubicBezTo>
                  <a:pt x="9479" y="2548"/>
                  <a:pt x="9228" y="2601"/>
                  <a:pt x="9008" y="2717"/>
                </a:cubicBezTo>
                <a:cubicBezTo>
                  <a:pt x="8986" y="1234"/>
                  <a:pt x="7787" y="1"/>
                  <a:pt x="6303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2" name="Google Shape;2862;p17"/>
          <p:cNvSpPr/>
          <p:nvPr/>
        </p:nvSpPr>
        <p:spPr>
          <a:xfrm>
            <a:off x="401184" y="617980"/>
            <a:ext cx="495373" cy="303889"/>
          </a:xfrm>
          <a:custGeom>
            <a:avLst/>
            <a:gdLst/>
            <a:ahLst/>
            <a:cxnLst/>
            <a:rect l="l" t="t" r="r" b="b"/>
            <a:pathLst>
              <a:path w="4426" h="2701" extrusionOk="0">
                <a:moveTo>
                  <a:pt x="1232" y="0"/>
                </a:moveTo>
                <a:cubicBezTo>
                  <a:pt x="1131" y="0"/>
                  <a:pt x="1029" y="17"/>
                  <a:pt x="931" y="53"/>
                </a:cubicBezTo>
                <a:cubicBezTo>
                  <a:pt x="504" y="207"/>
                  <a:pt x="183" y="582"/>
                  <a:pt x="84" y="1022"/>
                </a:cubicBezTo>
                <a:cubicBezTo>
                  <a:pt x="1" y="1463"/>
                  <a:pt x="167" y="1831"/>
                  <a:pt x="502" y="2119"/>
                </a:cubicBezTo>
                <a:cubicBezTo>
                  <a:pt x="856" y="2424"/>
                  <a:pt x="1310" y="2551"/>
                  <a:pt x="1761" y="2618"/>
                </a:cubicBezTo>
                <a:cubicBezTo>
                  <a:pt x="2103" y="2669"/>
                  <a:pt x="2448" y="2701"/>
                  <a:pt x="2791" y="2701"/>
                </a:cubicBezTo>
                <a:cubicBezTo>
                  <a:pt x="2981" y="2701"/>
                  <a:pt x="3170" y="2691"/>
                  <a:pt x="3359" y="2670"/>
                </a:cubicBezTo>
                <a:cubicBezTo>
                  <a:pt x="3754" y="2629"/>
                  <a:pt x="4251" y="2556"/>
                  <a:pt x="4382" y="2106"/>
                </a:cubicBezTo>
                <a:cubicBezTo>
                  <a:pt x="4425" y="1959"/>
                  <a:pt x="4404" y="1791"/>
                  <a:pt x="4294" y="1678"/>
                </a:cubicBezTo>
                <a:cubicBezTo>
                  <a:pt x="4198" y="1577"/>
                  <a:pt x="4064" y="1541"/>
                  <a:pt x="3928" y="1523"/>
                </a:cubicBezTo>
                <a:cubicBezTo>
                  <a:pt x="4137" y="1348"/>
                  <a:pt x="4305" y="1100"/>
                  <a:pt x="4280" y="819"/>
                </a:cubicBezTo>
                <a:cubicBezTo>
                  <a:pt x="4256" y="531"/>
                  <a:pt x="4031" y="322"/>
                  <a:pt x="3777" y="213"/>
                </a:cubicBezTo>
                <a:cubicBezTo>
                  <a:pt x="3576" y="125"/>
                  <a:pt x="3354" y="83"/>
                  <a:pt x="3131" y="83"/>
                </a:cubicBezTo>
                <a:cubicBezTo>
                  <a:pt x="2706" y="83"/>
                  <a:pt x="2274" y="235"/>
                  <a:pt x="1961" y="509"/>
                </a:cubicBezTo>
                <a:cubicBezTo>
                  <a:pt x="1866" y="179"/>
                  <a:pt x="1557" y="0"/>
                  <a:pt x="1232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3" name="Google Shape;2863;p17"/>
          <p:cNvSpPr/>
          <p:nvPr/>
        </p:nvSpPr>
        <p:spPr>
          <a:xfrm>
            <a:off x="4272253" y="499960"/>
            <a:ext cx="719108" cy="539936"/>
          </a:xfrm>
          <a:custGeom>
            <a:avLst/>
            <a:gdLst/>
            <a:ahLst/>
            <a:cxnLst/>
            <a:rect l="l" t="t" r="r" b="b"/>
            <a:pathLst>
              <a:path w="6425" h="4799" extrusionOk="0">
                <a:moveTo>
                  <a:pt x="4638" y="1"/>
                </a:moveTo>
                <a:cubicBezTo>
                  <a:pt x="4166" y="1"/>
                  <a:pt x="3715" y="320"/>
                  <a:pt x="3579" y="903"/>
                </a:cubicBezTo>
                <a:cubicBezTo>
                  <a:pt x="3124" y="416"/>
                  <a:pt x="2496" y="147"/>
                  <a:pt x="1878" y="147"/>
                </a:cubicBezTo>
                <a:cubicBezTo>
                  <a:pt x="1554" y="147"/>
                  <a:pt x="1234" y="221"/>
                  <a:pt x="942" y="376"/>
                </a:cubicBezTo>
                <a:cubicBezTo>
                  <a:pt x="573" y="571"/>
                  <a:pt x="246" y="940"/>
                  <a:pt x="212" y="1454"/>
                </a:cubicBezTo>
                <a:cubicBezTo>
                  <a:pt x="177" y="1954"/>
                  <a:pt x="419" y="2393"/>
                  <a:pt x="722" y="2705"/>
                </a:cubicBezTo>
                <a:cubicBezTo>
                  <a:pt x="527" y="2737"/>
                  <a:pt x="332" y="2801"/>
                  <a:pt x="190" y="2977"/>
                </a:cubicBezTo>
                <a:cubicBezTo>
                  <a:pt x="30" y="3178"/>
                  <a:pt x="1" y="3477"/>
                  <a:pt x="62" y="3740"/>
                </a:cubicBezTo>
                <a:cubicBezTo>
                  <a:pt x="251" y="4540"/>
                  <a:pt x="974" y="4668"/>
                  <a:pt x="1548" y="4744"/>
                </a:cubicBezTo>
                <a:cubicBezTo>
                  <a:pt x="1825" y="4781"/>
                  <a:pt x="2103" y="4798"/>
                  <a:pt x="2381" y="4798"/>
                </a:cubicBezTo>
                <a:cubicBezTo>
                  <a:pt x="2879" y="4798"/>
                  <a:pt x="3377" y="4743"/>
                  <a:pt x="3870" y="4652"/>
                </a:cubicBezTo>
                <a:cubicBezTo>
                  <a:pt x="4527" y="4532"/>
                  <a:pt x="5183" y="4306"/>
                  <a:pt x="5696" y="3764"/>
                </a:cubicBezTo>
                <a:cubicBezTo>
                  <a:pt x="6183" y="3253"/>
                  <a:pt x="6425" y="2598"/>
                  <a:pt x="6305" y="1816"/>
                </a:cubicBezTo>
                <a:cubicBezTo>
                  <a:pt x="6158" y="1032"/>
                  <a:pt x="5695" y="369"/>
                  <a:pt x="5075" y="95"/>
                </a:cubicBezTo>
                <a:cubicBezTo>
                  <a:pt x="4933" y="31"/>
                  <a:pt x="4785" y="1"/>
                  <a:pt x="4638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4" name="Google Shape;2864;p17"/>
          <p:cNvSpPr/>
          <p:nvPr/>
        </p:nvSpPr>
        <p:spPr>
          <a:xfrm>
            <a:off x="10784914" y="3694278"/>
            <a:ext cx="894156" cy="575713"/>
          </a:xfrm>
          <a:custGeom>
            <a:avLst/>
            <a:gdLst/>
            <a:ahLst/>
            <a:cxnLst/>
            <a:rect l="l" t="t" r="r" b="b"/>
            <a:pathLst>
              <a:path w="7989" h="5117" extrusionOk="0">
                <a:moveTo>
                  <a:pt x="4064" y="1"/>
                </a:moveTo>
                <a:cubicBezTo>
                  <a:pt x="4004" y="1"/>
                  <a:pt x="3945" y="3"/>
                  <a:pt x="3886" y="6"/>
                </a:cubicBezTo>
                <a:cubicBezTo>
                  <a:pt x="3121" y="50"/>
                  <a:pt x="2232" y="309"/>
                  <a:pt x="1759" y="958"/>
                </a:cubicBezTo>
                <a:cubicBezTo>
                  <a:pt x="1448" y="1387"/>
                  <a:pt x="1381" y="1979"/>
                  <a:pt x="1634" y="2434"/>
                </a:cubicBezTo>
                <a:cubicBezTo>
                  <a:pt x="1553" y="2421"/>
                  <a:pt x="1471" y="2414"/>
                  <a:pt x="1390" y="2414"/>
                </a:cubicBezTo>
                <a:cubicBezTo>
                  <a:pt x="673" y="2414"/>
                  <a:pt x="3" y="2914"/>
                  <a:pt x="2" y="3718"/>
                </a:cubicBezTo>
                <a:cubicBezTo>
                  <a:pt x="0" y="4885"/>
                  <a:pt x="1385" y="4936"/>
                  <a:pt x="2284" y="5051"/>
                </a:cubicBezTo>
                <a:cubicBezTo>
                  <a:pt x="2620" y="5094"/>
                  <a:pt x="2959" y="5116"/>
                  <a:pt x="3298" y="5116"/>
                </a:cubicBezTo>
                <a:cubicBezTo>
                  <a:pt x="4209" y="5116"/>
                  <a:pt x="5119" y="4956"/>
                  <a:pt x="5960" y="4602"/>
                </a:cubicBezTo>
                <a:cubicBezTo>
                  <a:pt x="6804" y="4247"/>
                  <a:pt x="7988" y="3697"/>
                  <a:pt x="7541" y="2619"/>
                </a:cubicBezTo>
                <a:cubicBezTo>
                  <a:pt x="7540" y="2606"/>
                  <a:pt x="7534" y="2596"/>
                  <a:pt x="7526" y="2583"/>
                </a:cubicBezTo>
                <a:cubicBezTo>
                  <a:pt x="7521" y="2566"/>
                  <a:pt x="7509" y="2553"/>
                  <a:pt x="7497" y="2545"/>
                </a:cubicBezTo>
                <a:cubicBezTo>
                  <a:pt x="7307" y="2277"/>
                  <a:pt x="6985" y="2175"/>
                  <a:pt x="6649" y="2175"/>
                </a:cubicBezTo>
                <a:cubicBezTo>
                  <a:pt x="6446" y="2175"/>
                  <a:pt x="6239" y="2212"/>
                  <a:pt x="6052" y="2272"/>
                </a:cubicBezTo>
                <a:cubicBezTo>
                  <a:pt x="6256" y="1810"/>
                  <a:pt x="6177" y="1259"/>
                  <a:pt x="5887" y="825"/>
                </a:cubicBezTo>
                <a:cubicBezTo>
                  <a:pt x="5488" y="225"/>
                  <a:pt x="4755" y="1"/>
                  <a:pt x="4064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5" name="Google Shape;2865;p17"/>
          <p:cNvSpPr/>
          <p:nvPr/>
        </p:nvSpPr>
        <p:spPr>
          <a:xfrm>
            <a:off x="357872" y="247827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6" name="Google Shape;2866;p17"/>
          <p:cNvSpPr/>
          <p:nvPr/>
        </p:nvSpPr>
        <p:spPr>
          <a:xfrm flipH="1">
            <a:off x="558503" y="4423543"/>
            <a:ext cx="719108" cy="539936"/>
          </a:xfrm>
          <a:custGeom>
            <a:avLst/>
            <a:gdLst/>
            <a:ahLst/>
            <a:cxnLst/>
            <a:rect l="l" t="t" r="r" b="b"/>
            <a:pathLst>
              <a:path w="6425" h="4799" extrusionOk="0">
                <a:moveTo>
                  <a:pt x="4638" y="1"/>
                </a:moveTo>
                <a:cubicBezTo>
                  <a:pt x="4166" y="1"/>
                  <a:pt x="3715" y="320"/>
                  <a:pt x="3579" y="903"/>
                </a:cubicBezTo>
                <a:cubicBezTo>
                  <a:pt x="3124" y="416"/>
                  <a:pt x="2496" y="147"/>
                  <a:pt x="1878" y="147"/>
                </a:cubicBezTo>
                <a:cubicBezTo>
                  <a:pt x="1554" y="147"/>
                  <a:pt x="1234" y="221"/>
                  <a:pt x="942" y="376"/>
                </a:cubicBezTo>
                <a:cubicBezTo>
                  <a:pt x="573" y="571"/>
                  <a:pt x="246" y="940"/>
                  <a:pt x="212" y="1454"/>
                </a:cubicBezTo>
                <a:cubicBezTo>
                  <a:pt x="177" y="1954"/>
                  <a:pt x="419" y="2393"/>
                  <a:pt x="722" y="2705"/>
                </a:cubicBezTo>
                <a:cubicBezTo>
                  <a:pt x="527" y="2737"/>
                  <a:pt x="332" y="2801"/>
                  <a:pt x="190" y="2977"/>
                </a:cubicBezTo>
                <a:cubicBezTo>
                  <a:pt x="30" y="3178"/>
                  <a:pt x="1" y="3477"/>
                  <a:pt x="62" y="3740"/>
                </a:cubicBezTo>
                <a:cubicBezTo>
                  <a:pt x="251" y="4540"/>
                  <a:pt x="974" y="4668"/>
                  <a:pt x="1548" y="4744"/>
                </a:cubicBezTo>
                <a:cubicBezTo>
                  <a:pt x="1825" y="4781"/>
                  <a:pt x="2103" y="4798"/>
                  <a:pt x="2381" y="4798"/>
                </a:cubicBezTo>
                <a:cubicBezTo>
                  <a:pt x="2879" y="4798"/>
                  <a:pt x="3377" y="4743"/>
                  <a:pt x="3870" y="4652"/>
                </a:cubicBezTo>
                <a:cubicBezTo>
                  <a:pt x="4527" y="4532"/>
                  <a:pt x="5183" y="4306"/>
                  <a:pt x="5696" y="3764"/>
                </a:cubicBezTo>
                <a:cubicBezTo>
                  <a:pt x="6183" y="3253"/>
                  <a:pt x="6425" y="2598"/>
                  <a:pt x="6305" y="1816"/>
                </a:cubicBezTo>
                <a:cubicBezTo>
                  <a:pt x="6158" y="1032"/>
                  <a:pt x="5695" y="369"/>
                  <a:pt x="5075" y="95"/>
                </a:cubicBezTo>
                <a:cubicBezTo>
                  <a:pt x="4933" y="31"/>
                  <a:pt x="4785" y="1"/>
                  <a:pt x="4638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7" name="Google Shape;2867;p17"/>
          <p:cNvSpPr/>
          <p:nvPr/>
        </p:nvSpPr>
        <p:spPr>
          <a:xfrm>
            <a:off x="601923" y="1420477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8" name="Google Shape;2868;p17"/>
          <p:cNvSpPr/>
          <p:nvPr/>
        </p:nvSpPr>
        <p:spPr>
          <a:xfrm>
            <a:off x="11682289" y="1960393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9" name="Google Shape;2869;p17"/>
          <p:cNvSpPr/>
          <p:nvPr/>
        </p:nvSpPr>
        <p:spPr>
          <a:xfrm>
            <a:off x="1511505" y="385793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0" name="Google Shape;2870;p17"/>
          <p:cNvSpPr/>
          <p:nvPr/>
        </p:nvSpPr>
        <p:spPr>
          <a:xfrm>
            <a:off x="307289" y="2054460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1" name="Google Shape;2871;p17"/>
          <p:cNvSpPr/>
          <p:nvPr/>
        </p:nvSpPr>
        <p:spPr>
          <a:xfrm>
            <a:off x="9983472" y="871011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2" name="Google Shape;2872;p17"/>
          <p:cNvSpPr/>
          <p:nvPr/>
        </p:nvSpPr>
        <p:spPr>
          <a:xfrm>
            <a:off x="11329656" y="1306477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3" name="Google Shape;2873;p17"/>
          <p:cNvSpPr/>
          <p:nvPr/>
        </p:nvSpPr>
        <p:spPr>
          <a:xfrm>
            <a:off x="7958672" y="385793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4" name="Google Shape;2874;p17"/>
          <p:cNvSpPr/>
          <p:nvPr/>
        </p:nvSpPr>
        <p:spPr>
          <a:xfrm>
            <a:off x="11710205" y="3643493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5" name="Google Shape;2875;p17"/>
          <p:cNvSpPr/>
          <p:nvPr/>
        </p:nvSpPr>
        <p:spPr>
          <a:xfrm>
            <a:off x="5693805" y="722893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6" name="Google Shape;2876;p17"/>
          <p:cNvSpPr/>
          <p:nvPr/>
        </p:nvSpPr>
        <p:spPr>
          <a:xfrm>
            <a:off x="11357272" y="247827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7" name="Google Shape;2877;p17"/>
          <p:cNvSpPr/>
          <p:nvPr/>
        </p:nvSpPr>
        <p:spPr>
          <a:xfrm>
            <a:off x="3714256" y="292460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878" name="Google Shape;2878;p17"/>
          <p:cNvGrpSpPr/>
          <p:nvPr/>
        </p:nvGrpSpPr>
        <p:grpSpPr>
          <a:xfrm>
            <a:off x="946129" y="5486201"/>
            <a:ext cx="630947" cy="693209"/>
            <a:chOff x="1799697" y="4222450"/>
            <a:chExt cx="473210" cy="519907"/>
          </a:xfrm>
        </p:grpSpPr>
        <p:sp>
          <p:nvSpPr>
            <p:cNvPr id="2879" name="Google Shape;2879;p17"/>
            <p:cNvSpPr/>
            <p:nvPr/>
          </p:nvSpPr>
          <p:spPr>
            <a:xfrm>
              <a:off x="1799697" y="4414446"/>
              <a:ext cx="247323" cy="202499"/>
            </a:xfrm>
            <a:custGeom>
              <a:avLst/>
              <a:gdLst/>
              <a:ahLst/>
              <a:cxnLst/>
              <a:rect l="l" t="t" r="r" b="b"/>
              <a:pathLst>
                <a:path w="3621" h="2908" extrusionOk="0">
                  <a:moveTo>
                    <a:pt x="665" y="0"/>
                  </a:moveTo>
                  <a:cubicBezTo>
                    <a:pt x="444" y="0"/>
                    <a:pt x="292" y="59"/>
                    <a:pt x="177" y="182"/>
                  </a:cubicBezTo>
                  <a:cubicBezTo>
                    <a:pt x="0" y="371"/>
                    <a:pt x="13" y="699"/>
                    <a:pt x="212" y="1062"/>
                  </a:cubicBezTo>
                  <a:cubicBezTo>
                    <a:pt x="410" y="1421"/>
                    <a:pt x="736" y="1762"/>
                    <a:pt x="1157" y="2047"/>
                  </a:cubicBezTo>
                  <a:cubicBezTo>
                    <a:pt x="1328" y="2164"/>
                    <a:pt x="1514" y="2269"/>
                    <a:pt x="1710" y="2364"/>
                  </a:cubicBezTo>
                  <a:cubicBezTo>
                    <a:pt x="2275" y="2637"/>
                    <a:pt x="2973" y="2844"/>
                    <a:pt x="3533" y="2907"/>
                  </a:cubicBezTo>
                  <a:cubicBezTo>
                    <a:pt x="3536" y="2907"/>
                    <a:pt x="3539" y="2908"/>
                    <a:pt x="3541" y="2908"/>
                  </a:cubicBezTo>
                  <a:cubicBezTo>
                    <a:pt x="3566" y="2908"/>
                    <a:pt x="3587" y="2896"/>
                    <a:pt x="3600" y="2878"/>
                  </a:cubicBezTo>
                  <a:cubicBezTo>
                    <a:pt x="3616" y="2856"/>
                    <a:pt x="3620" y="2828"/>
                    <a:pt x="3609" y="2804"/>
                  </a:cubicBezTo>
                  <a:cubicBezTo>
                    <a:pt x="3211" y="1861"/>
                    <a:pt x="2723" y="1182"/>
                    <a:pt x="1976" y="526"/>
                  </a:cubicBezTo>
                  <a:cubicBezTo>
                    <a:pt x="1924" y="481"/>
                    <a:pt x="1863" y="432"/>
                    <a:pt x="1791" y="384"/>
                  </a:cubicBezTo>
                  <a:cubicBezTo>
                    <a:pt x="1544" y="217"/>
                    <a:pt x="1252" y="81"/>
                    <a:pt x="1050" y="43"/>
                  </a:cubicBezTo>
                  <a:cubicBezTo>
                    <a:pt x="901" y="15"/>
                    <a:pt x="775" y="0"/>
                    <a:pt x="66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0" name="Google Shape;2880;p17"/>
            <p:cNvSpPr/>
            <p:nvPr/>
          </p:nvSpPr>
          <p:spPr>
            <a:xfrm>
              <a:off x="2043206" y="4464795"/>
              <a:ext cx="229701" cy="151735"/>
            </a:xfrm>
            <a:custGeom>
              <a:avLst/>
              <a:gdLst/>
              <a:ahLst/>
              <a:cxnLst/>
              <a:rect l="l" t="t" r="r" b="b"/>
              <a:pathLst>
                <a:path w="3363" h="2179" extrusionOk="0">
                  <a:moveTo>
                    <a:pt x="2500" y="1"/>
                  </a:moveTo>
                  <a:cubicBezTo>
                    <a:pt x="2359" y="1"/>
                    <a:pt x="2227" y="17"/>
                    <a:pt x="2129" y="43"/>
                  </a:cubicBezTo>
                  <a:cubicBezTo>
                    <a:pt x="1726" y="151"/>
                    <a:pt x="1297" y="284"/>
                    <a:pt x="902" y="614"/>
                  </a:cubicBezTo>
                  <a:cubicBezTo>
                    <a:pt x="532" y="926"/>
                    <a:pt x="83" y="1579"/>
                    <a:pt x="4" y="2085"/>
                  </a:cubicBezTo>
                  <a:cubicBezTo>
                    <a:pt x="0" y="2107"/>
                    <a:pt x="6" y="2127"/>
                    <a:pt x="20" y="2143"/>
                  </a:cubicBezTo>
                  <a:cubicBezTo>
                    <a:pt x="26" y="2148"/>
                    <a:pt x="32" y="2152"/>
                    <a:pt x="36" y="2156"/>
                  </a:cubicBezTo>
                  <a:cubicBezTo>
                    <a:pt x="48" y="2164"/>
                    <a:pt x="61" y="2170"/>
                    <a:pt x="76" y="2170"/>
                  </a:cubicBezTo>
                  <a:cubicBezTo>
                    <a:pt x="199" y="2175"/>
                    <a:pt x="317" y="2178"/>
                    <a:pt x="432" y="2178"/>
                  </a:cubicBezTo>
                  <a:cubicBezTo>
                    <a:pt x="1088" y="2178"/>
                    <a:pt x="1601" y="2082"/>
                    <a:pt x="1992" y="1887"/>
                  </a:cubicBezTo>
                  <a:cubicBezTo>
                    <a:pt x="2548" y="1608"/>
                    <a:pt x="3187" y="1155"/>
                    <a:pt x="3319" y="718"/>
                  </a:cubicBezTo>
                  <a:cubicBezTo>
                    <a:pt x="3362" y="572"/>
                    <a:pt x="3348" y="435"/>
                    <a:pt x="3276" y="313"/>
                  </a:cubicBezTo>
                  <a:cubicBezTo>
                    <a:pt x="3241" y="252"/>
                    <a:pt x="3190" y="198"/>
                    <a:pt x="3125" y="154"/>
                  </a:cubicBezTo>
                  <a:cubicBezTo>
                    <a:pt x="2959" y="41"/>
                    <a:pt x="2719" y="1"/>
                    <a:pt x="250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1" name="Google Shape;2881;p17"/>
            <p:cNvSpPr/>
            <p:nvPr/>
          </p:nvSpPr>
          <p:spPr>
            <a:xfrm>
              <a:off x="2019504" y="4414376"/>
              <a:ext cx="43850" cy="327981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2" name="Google Shape;2882;p17"/>
            <p:cNvSpPr/>
            <p:nvPr/>
          </p:nvSpPr>
          <p:spPr>
            <a:xfrm>
              <a:off x="1964997" y="4222450"/>
              <a:ext cx="153066" cy="272273"/>
            </a:xfrm>
            <a:custGeom>
              <a:avLst/>
              <a:gdLst/>
              <a:ahLst/>
              <a:cxnLst/>
              <a:rect l="l" t="t" r="r" b="b"/>
              <a:pathLst>
                <a:path w="2241" h="3910" extrusionOk="0">
                  <a:moveTo>
                    <a:pt x="1035" y="1"/>
                  </a:moveTo>
                  <a:cubicBezTo>
                    <a:pt x="974" y="1"/>
                    <a:pt x="913" y="10"/>
                    <a:pt x="854" y="27"/>
                  </a:cubicBezTo>
                  <a:cubicBezTo>
                    <a:pt x="443" y="148"/>
                    <a:pt x="160" y="725"/>
                    <a:pt x="115" y="1095"/>
                  </a:cubicBezTo>
                  <a:cubicBezTo>
                    <a:pt x="1" y="2000"/>
                    <a:pt x="329" y="2939"/>
                    <a:pt x="1085" y="3882"/>
                  </a:cubicBezTo>
                  <a:cubicBezTo>
                    <a:pt x="1093" y="3888"/>
                    <a:pt x="1098" y="3892"/>
                    <a:pt x="1104" y="3896"/>
                  </a:cubicBezTo>
                  <a:cubicBezTo>
                    <a:pt x="1114" y="3904"/>
                    <a:pt x="1129" y="3909"/>
                    <a:pt x="1144" y="3909"/>
                  </a:cubicBezTo>
                  <a:cubicBezTo>
                    <a:pt x="1165" y="3909"/>
                    <a:pt x="1187" y="3901"/>
                    <a:pt x="1202" y="3885"/>
                  </a:cubicBezTo>
                  <a:cubicBezTo>
                    <a:pt x="1648" y="3386"/>
                    <a:pt x="1945" y="2867"/>
                    <a:pt x="2081" y="2335"/>
                  </a:cubicBezTo>
                  <a:cubicBezTo>
                    <a:pt x="2241" y="1710"/>
                    <a:pt x="2165" y="1067"/>
                    <a:pt x="1877" y="573"/>
                  </a:cubicBezTo>
                  <a:cubicBezTo>
                    <a:pt x="1778" y="404"/>
                    <a:pt x="1639" y="256"/>
                    <a:pt x="1488" y="154"/>
                  </a:cubicBezTo>
                  <a:cubicBezTo>
                    <a:pt x="1340" y="52"/>
                    <a:pt x="1185" y="1"/>
                    <a:pt x="103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3" name="Google Shape;2883;p17"/>
            <p:cNvSpPr/>
            <p:nvPr/>
          </p:nvSpPr>
          <p:spPr>
            <a:xfrm>
              <a:off x="2039723" y="4245988"/>
              <a:ext cx="54369" cy="235854"/>
            </a:xfrm>
            <a:custGeom>
              <a:avLst/>
              <a:gdLst/>
              <a:ahLst/>
              <a:cxnLst/>
              <a:rect l="l" t="t" r="r" b="b"/>
              <a:pathLst>
                <a:path w="796" h="3387" extrusionOk="0">
                  <a:moveTo>
                    <a:pt x="378" y="0"/>
                  </a:moveTo>
                  <a:cubicBezTo>
                    <a:pt x="369" y="0"/>
                    <a:pt x="359" y="2"/>
                    <a:pt x="350" y="5"/>
                  </a:cubicBezTo>
                  <a:cubicBezTo>
                    <a:pt x="312" y="21"/>
                    <a:pt x="294" y="65"/>
                    <a:pt x="309" y="103"/>
                  </a:cubicBezTo>
                  <a:cubicBezTo>
                    <a:pt x="564" y="728"/>
                    <a:pt x="644" y="1292"/>
                    <a:pt x="552" y="1828"/>
                  </a:cubicBezTo>
                  <a:cubicBezTo>
                    <a:pt x="462" y="2362"/>
                    <a:pt x="230" y="2859"/>
                    <a:pt x="15" y="3277"/>
                  </a:cubicBezTo>
                  <a:cubicBezTo>
                    <a:pt x="0" y="3311"/>
                    <a:pt x="12" y="3353"/>
                    <a:pt x="42" y="3373"/>
                  </a:cubicBezTo>
                  <a:cubicBezTo>
                    <a:pt x="44" y="3375"/>
                    <a:pt x="48" y="3376"/>
                    <a:pt x="50" y="3379"/>
                  </a:cubicBezTo>
                  <a:cubicBezTo>
                    <a:pt x="60" y="3384"/>
                    <a:pt x="71" y="3386"/>
                    <a:pt x="82" y="3386"/>
                  </a:cubicBezTo>
                  <a:cubicBezTo>
                    <a:pt x="110" y="3386"/>
                    <a:pt x="137" y="3372"/>
                    <a:pt x="150" y="3346"/>
                  </a:cubicBezTo>
                  <a:cubicBezTo>
                    <a:pt x="370" y="2917"/>
                    <a:pt x="608" y="2407"/>
                    <a:pt x="702" y="1853"/>
                  </a:cubicBezTo>
                  <a:cubicBezTo>
                    <a:pt x="796" y="1291"/>
                    <a:pt x="714" y="699"/>
                    <a:pt x="449" y="46"/>
                  </a:cubicBezTo>
                  <a:cubicBezTo>
                    <a:pt x="437" y="17"/>
                    <a:pt x="408" y="0"/>
                    <a:pt x="378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4" name="Google Shape;2884;p17"/>
            <p:cNvSpPr/>
            <p:nvPr/>
          </p:nvSpPr>
          <p:spPr>
            <a:xfrm>
              <a:off x="2065884" y="4510827"/>
              <a:ext cx="192408" cy="92545"/>
            </a:xfrm>
            <a:custGeom>
              <a:avLst/>
              <a:gdLst/>
              <a:ahLst/>
              <a:cxnLst/>
              <a:rect l="l" t="t" r="r" b="b"/>
              <a:pathLst>
                <a:path w="2817" h="1329" extrusionOk="0">
                  <a:moveTo>
                    <a:pt x="2732" y="0"/>
                  </a:moveTo>
                  <a:cubicBezTo>
                    <a:pt x="2709" y="0"/>
                    <a:pt x="2687" y="10"/>
                    <a:pt x="2673" y="29"/>
                  </a:cubicBezTo>
                  <a:cubicBezTo>
                    <a:pt x="2440" y="327"/>
                    <a:pt x="1861" y="701"/>
                    <a:pt x="1468" y="866"/>
                  </a:cubicBezTo>
                  <a:cubicBezTo>
                    <a:pt x="1023" y="1049"/>
                    <a:pt x="446" y="1154"/>
                    <a:pt x="73" y="1179"/>
                  </a:cubicBezTo>
                  <a:cubicBezTo>
                    <a:pt x="31" y="1181"/>
                    <a:pt x="0" y="1217"/>
                    <a:pt x="2" y="1256"/>
                  </a:cubicBezTo>
                  <a:cubicBezTo>
                    <a:pt x="3" y="1283"/>
                    <a:pt x="16" y="1303"/>
                    <a:pt x="35" y="1315"/>
                  </a:cubicBezTo>
                  <a:cubicBezTo>
                    <a:pt x="45" y="1324"/>
                    <a:pt x="60" y="1328"/>
                    <a:pt x="75" y="1328"/>
                  </a:cubicBezTo>
                  <a:cubicBezTo>
                    <a:pt x="78" y="1328"/>
                    <a:pt x="80" y="1328"/>
                    <a:pt x="82" y="1328"/>
                  </a:cubicBezTo>
                  <a:cubicBezTo>
                    <a:pt x="440" y="1306"/>
                    <a:pt x="1035" y="1208"/>
                    <a:pt x="1526" y="1004"/>
                  </a:cubicBezTo>
                  <a:cubicBezTo>
                    <a:pt x="1937" y="834"/>
                    <a:pt x="2536" y="448"/>
                    <a:pt x="2791" y="123"/>
                  </a:cubicBezTo>
                  <a:cubicBezTo>
                    <a:pt x="2816" y="89"/>
                    <a:pt x="2812" y="42"/>
                    <a:pt x="2778" y="16"/>
                  </a:cubicBezTo>
                  <a:cubicBezTo>
                    <a:pt x="2765" y="6"/>
                    <a:pt x="2748" y="0"/>
                    <a:pt x="2732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5" name="Google Shape;2885;p17"/>
            <p:cNvSpPr/>
            <p:nvPr/>
          </p:nvSpPr>
          <p:spPr>
            <a:xfrm>
              <a:off x="1821555" y="4457274"/>
              <a:ext cx="201151" cy="136972"/>
            </a:xfrm>
            <a:custGeom>
              <a:avLst/>
              <a:gdLst/>
              <a:ahLst/>
              <a:cxnLst/>
              <a:rect l="l" t="t" r="r" b="b"/>
              <a:pathLst>
                <a:path w="2945" h="1967" extrusionOk="0">
                  <a:moveTo>
                    <a:pt x="84" y="0"/>
                  </a:moveTo>
                  <a:cubicBezTo>
                    <a:pt x="76" y="0"/>
                    <a:pt x="68" y="1"/>
                    <a:pt x="61" y="4"/>
                  </a:cubicBezTo>
                  <a:cubicBezTo>
                    <a:pt x="23" y="17"/>
                    <a:pt x="1" y="61"/>
                    <a:pt x="14" y="99"/>
                  </a:cubicBezTo>
                  <a:cubicBezTo>
                    <a:pt x="132" y="449"/>
                    <a:pt x="453" y="871"/>
                    <a:pt x="792" y="1129"/>
                  </a:cubicBezTo>
                  <a:cubicBezTo>
                    <a:pt x="832" y="1166"/>
                    <a:pt x="874" y="1198"/>
                    <a:pt x="918" y="1224"/>
                  </a:cubicBezTo>
                  <a:cubicBezTo>
                    <a:pt x="1212" y="1425"/>
                    <a:pt x="1508" y="1543"/>
                    <a:pt x="1843" y="1679"/>
                  </a:cubicBezTo>
                  <a:lnTo>
                    <a:pt x="1894" y="1697"/>
                  </a:lnTo>
                  <a:cubicBezTo>
                    <a:pt x="2136" y="1797"/>
                    <a:pt x="2422" y="1864"/>
                    <a:pt x="2652" y="1919"/>
                  </a:cubicBezTo>
                  <a:cubicBezTo>
                    <a:pt x="2720" y="1935"/>
                    <a:pt x="2784" y="1950"/>
                    <a:pt x="2843" y="1964"/>
                  </a:cubicBezTo>
                  <a:cubicBezTo>
                    <a:pt x="2849" y="1966"/>
                    <a:pt x="2855" y="1966"/>
                    <a:pt x="2861" y="1966"/>
                  </a:cubicBezTo>
                  <a:cubicBezTo>
                    <a:pt x="2895" y="1966"/>
                    <a:pt x="2925" y="1943"/>
                    <a:pt x="2935" y="1909"/>
                  </a:cubicBezTo>
                  <a:cubicBezTo>
                    <a:pt x="2945" y="1869"/>
                    <a:pt x="2920" y="1829"/>
                    <a:pt x="2879" y="1818"/>
                  </a:cubicBezTo>
                  <a:cubicBezTo>
                    <a:pt x="2821" y="1804"/>
                    <a:pt x="2755" y="1786"/>
                    <a:pt x="2687" y="1770"/>
                  </a:cubicBezTo>
                  <a:cubicBezTo>
                    <a:pt x="2462" y="1718"/>
                    <a:pt x="2181" y="1651"/>
                    <a:pt x="1951" y="1558"/>
                  </a:cubicBezTo>
                  <a:lnTo>
                    <a:pt x="1900" y="1537"/>
                  </a:lnTo>
                  <a:cubicBezTo>
                    <a:pt x="1525" y="1389"/>
                    <a:pt x="1205" y="1257"/>
                    <a:pt x="883" y="1011"/>
                  </a:cubicBezTo>
                  <a:cubicBezTo>
                    <a:pt x="569" y="772"/>
                    <a:pt x="265" y="368"/>
                    <a:pt x="155" y="51"/>
                  </a:cubicBezTo>
                  <a:cubicBezTo>
                    <a:pt x="146" y="20"/>
                    <a:pt x="116" y="0"/>
                    <a:pt x="84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6" name="Google Shape;2886;p17"/>
            <p:cNvSpPr/>
            <p:nvPr/>
          </p:nvSpPr>
          <p:spPr>
            <a:xfrm>
              <a:off x="2033097" y="4234915"/>
              <a:ext cx="23906" cy="244697"/>
            </a:xfrm>
            <a:custGeom>
              <a:avLst/>
              <a:gdLst/>
              <a:ahLst/>
              <a:cxnLst/>
              <a:rect l="l" t="t" r="r" b="b"/>
              <a:pathLst>
                <a:path w="350" h="3514" extrusionOk="0">
                  <a:moveTo>
                    <a:pt x="79" y="0"/>
                  </a:moveTo>
                  <a:cubicBezTo>
                    <a:pt x="76" y="0"/>
                    <a:pt x="74" y="1"/>
                    <a:pt x="71" y="1"/>
                  </a:cubicBezTo>
                  <a:cubicBezTo>
                    <a:pt x="30" y="7"/>
                    <a:pt x="1" y="45"/>
                    <a:pt x="7" y="85"/>
                  </a:cubicBezTo>
                  <a:cubicBezTo>
                    <a:pt x="168" y="1244"/>
                    <a:pt x="200" y="2307"/>
                    <a:pt x="107" y="3432"/>
                  </a:cubicBezTo>
                  <a:cubicBezTo>
                    <a:pt x="103" y="3461"/>
                    <a:pt x="116" y="3487"/>
                    <a:pt x="138" y="3502"/>
                  </a:cubicBezTo>
                  <a:cubicBezTo>
                    <a:pt x="148" y="3509"/>
                    <a:pt x="160" y="3512"/>
                    <a:pt x="174" y="3513"/>
                  </a:cubicBezTo>
                  <a:cubicBezTo>
                    <a:pt x="177" y="3514"/>
                    <a:pt x="180" y="3514"/>
                    <a:pt x="182" y="3514"/>
                  </a:cubicBezTo>
                  <a:cubicBezTo>
                    <a:pt x="221" y="3514"/>
                    <a:pt x="250" y="3484"/>
                    <a:pt x="254" y="3446"/>
                  </a:cubicBezTo>
                  <a:cubicBezTo>
                    <a:pt x="349" y="2309"/>
                    <a:pt x="319" y="1235"/>
                    <a:pt x="154" y="65"/>
                  </a:cubicBezTo>
                  <a:cubicBezTo>
                    <a:pt x="148" y="27"/>
                    <a:pt x="115" y="0"/>
                    <a:pt x="79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7" name="Google Shape;2887;p17"/>
            <p:cNvSpPr/>
            <p:nvPr/>
          </p:nvSpPr>
          <p:spPr>
            <a:xfrm>
              <a:off x="2065269" y="4494670"/>
              <a:ext cx="194389" cy="107934"/>
            </a:xfrm>
            <a:custGeom>
              <a:avLst/>
              <a:gdLst/>
              <a:ahLst/>
              <a:cxnLst/>
              <a:rect l="l" t="t" r="r" b="b"/>
              <a:pathLst>
                <a:path w="2846" h="1550" extrusionOk="0">
                  <a:moveTo>
                    <a:pt x="2760" y="1"/>
                  </a:moveTo>
                  <a:cubicBezTo>
                    <a:pt x="2749" y="1"/>
                    <a:pt x="2739" y="3"/>
                    <a:pt x="2729" y="8"/>
                  </a:cubicBezTo>
                  <a:lnTo>
                    <a:pt x="2692" y="24"/>
                  </a:lnTo>
                  <a:cubicBezTo>
                    <a:pt x="1760" y="448"/>
                    <a:pt x="879" y="849"/>
                    <a:pt x="44" y="1414"/>
                  </a:cubicBezTo>
                  <a:cubicBezTo>
                    <a:pt x="9" y="1437"/>
                    <a:pt x="1" y="1483"/>
                    <a:pt x="24" y="1518"/>
                  </a:cubicBezTo>
                  <a:cubicBezTo>
                    <a:pt x="31" y="1525"/>
                    <a:pt x="37" y="1531"/>
                    <a:pt x="44" y="1537"/>
                  </a:cubicBezTo>
                  <a:cubicBezTo>
                    <a:pt x="56" y="1545"/>
                    <a:pt x="71" y="1549"/>
                    <a:pt x="86" y="1549"/>
                  </a:cubicBezTo>
                  <a:cubicBezTo>
                    <a:pt x="101" y="1549"/>
                    <a:pt x="115" y="1545"/>
                    <a:pt x="127" y="1537"/>
                  </a:cubicBezTo>
                  <a:cubicBezTo>
                    <a:pt x="955" y="978"/>
                    <a:pt x="1830" y="580"/>
                    <a:pt x="2755" y="159"/>
                  </a:cubicBezTo>
                  <a:lnTo>
                    <a:pt x="2792" y="143"/>
                  </a:lnTo>
                  <a:cubicBezTo>
                    <a:pt x="2829" y="126"/>
                    <a:pt x="2845" y="81"/>
                    <a:pt x="2828" y="44"/>
                  </a:cubicBezTo>
                  <a:cubicBezTo>
                    <a:pt x="2815" y="17"/>
                    <a:pt x="2788" y="1"/>
                    <a:pt x="2760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8" name="Google Shape;2888;p17"/>
            <p:cNvSpPr/>
            <p:nvPr/>
          </p:nvSpPr>
          <p:spPr>
            <a:xfrm>
              <a:off x="1824834" y="4439446"/>
              <a:ext cx="197667" cy="154242"/>
            </a:xfrm>
            <a:custGeom>
              <a:avLst/>
              <a:gdLst/>
              <a:ahLst/>
              <a:cxnLst/>
              <a:rect l="l" t="t" r="r" b="b"/>
              <a:pathLst>
                <a:path w="2894" h="2215" extrusionOk="0">
                  <a:moveTo>
                    <a:pt x="86" y="0"/>
                  </a:moveTo>
                  <a:cubicBezTo>
                    <a:pt x="70" y="0"/>
                    <a:pt x="53" y="6"/>
                    <a:pt x="39" y="18"/>
                  </a:cubicBezTo>
                  <a:cubicBezTo>
                    <a:pt x="5" y="43"/>
                    <a:pt x="1" y="91"/>
                    <a:pt x="27" y="123"/>
                  </a:cubicBezTo>
                  <a:cubicBezTo>
                    <a:pt x="262" y="416"/>
                    <a:pt x="699" y="837"/>
                    <a:pt x="1024" y="1082"/>
                  </a:cubicBezTo>
                  <a:cubicBezTo>
                    <a:pt x="1168" y="1188"/>
                    <a:pt x="1320" y="1296"/>
                    <a:pt x="1482" y="1407"/>
                  </a:cubicBezTo>
                  <a:cubicBezTo>
                    <a:pt x="1834" y="1647"/>
                    <a:pt x="2245" y="1901"/>
                    <a:pt x="2771" y="2206"/>
                  </a:cubicBezTo>
                  <a:cubicBezTo>
                    <a:pt x="2784" y="2212"/>
                    <a:pt x="2797" y="2215"/>
                    <a:pt x="2809" y="2215"/>
                  </a:cubicBezTo>
                  <a:cubicBezTo>
                    <a:pt x="2835" y="2215"/>
                    <a:pt x="2860" y="2202"/>
                    <a:pt x="2873" y="2178"/>
                  </a:cubicBezTo>
                  <a:cubicBezTo>
                    <a:pt x="2894" y="2142"/>
                    <a:pt x="2882" y="2096"/>
                    <a:pt x="2846" y="2076"/>
                  </a:cubicBezTo>
                  <a:cubicBezTo>
                    <a:pt x="2085" y="1633"/>
                    <a:pt x="1565" y="1301"/>
                    <a:pt x="1113" y="961"/>
                  </a:cubicBezTo>
                  <a:cubicBezTo>
                    <a:pt x="798" y="725"/>
                    <a:pt x="373" y="314"/>
                    <a:pt x="144" y="28"/>
                  </a:cubicBezTo>
                  <a:cubicBezTo>
                    <a:pt x="130" y="10"/>
                    <a:pt x="108" y="0"/>
                    <a:pt x="86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9" name="Google Shape;2889;p17"/>
            <p:cNvSpPr/>
            <p:nvPr/>
          </p:nvSpPr>
          <p:spPr>
            <a:xfrm>
              <a:off x="2065474" y="4482484"/>
              <a:ext cx="184144" cy="120051"/>
            </a:xfrm>
            <a:custGeom>
              <a:avLst/>
              <a:gdLst/>
              <a:ahLst/>
              <a:cxnLst/>
              <a:rect l="l" t="t" r="r" b="b"/>
              <a:pathLst>
                <a:path w="2696" h="1724" extrusionOk="0">
                  <a:moveTo>
                    <a:pt x="2541" y="0"/>
                  </a:moveTo>
                  <a:cubicBezTo>
                    <a:pt x="2142" y="0"/>
                    <a:pt x="1587" y="115"/>
                    <a:pt x="1261" y="270"/>
                  </a:cubicBezTo>
                  <a:cubicBezTo>
                    <a:pt x="865" y="458"/>
                    <a:pt x="325" y="948"/>
                    <a:pt x="17" y="1617"/>
                  </a:cubicBezTo>
                  <a:cubicBezTo>
                    <a:pt x="0" y="1653"/>
                    <a:pt x="12" y="1691"/>
                    <a:pt x="41" y="1712"/>
                  </a:cubicBezTo>
                  <a:lnTo>
                    <a:pt x="51" y="1716"/>
                  </a:lnTo>
                  <a:cubicBezTo>
                    <a:pt x="62" y="1721"/>
                    <a:pt x="73" y="1723"/>
                    <a:pt x="84" y="1723"/>
                  </a:cubicBezTo>
                  <a:cubicBezTo>
                    <a:pt x="112" y="1723"/>
                    <a:pt x="138" y="1708"/>
                    <a:pt x="152" y="1679"/>
                  </a:cubicBezTo>
                  <a:cubicBezTo>
                    <a:pt x="445" y="1044"/>
                    <a:pt x="952" y="582"/>
                    <a:pt x="1325" y="404"/>
                  </a:cubicBezTo>
                  <a:cubicBezTo>
                    <a:pt x="1632" y="258"/>
                    <a:pt x="2159" y="151"/>
                    <a:pt x="2539" y="151"/>
                  </a:cubicBezTo>
                  <a:cubicBezTo>
                    <a:pt x="2565" y="151"/>
                    <a:pt x="2591" y="151"/>
                    <a:pt x="2615" y="152"/>
                  </a:cubicBezTo>
                  <a:cubicBezTo>
                    <a:pt x="2616" y="152"/>
                    <a:pt x="2617" y="152"/>
                    <a:pt x="2618" y="152"/>
                  </a:cubicBezTo>
                  <a:cubicBezTo>
                    <a:pt x="2659" y="152"/>
                    <a:pt x="2691" y="119"/>
                    <a:pt x="2694" y="81"/>
                  </a:cubicBezTo>
                  <a:cubicBezTo>
                    <a:pt x="2695" y="38"/>
                    <a:pt x="2662" y="3"/>
                    <a:pt x="2622" y="2"/>
                  </a:cubicBezTo>
                  <a:cubicBezTo>
                    <a:pt x="2596" y="1"/>
                    <a:pt x="2569" y="0"/>
                    <a:pt x="25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0" name="Google Shape;2890;p17"/>
            <p:cNvSpPr/>
            <p:nvPr/>
          </p:nvSpPr>
          <p:spPr>
            <a:xfrm>
              <a:off x="1994573" y="4237492"/>
              <a:ext cx="56828" cy="244349"/>
            </a:xfrm>
            <a:custGeom>
              <a:avLst/>
              <a:gdLst/>
              <a:ahLst/>
              <a:cxnLst/>
              <a:rect l="l" t="t" r="r" b="b"/>
              <a:pathLst>
                <a:path w="832" h="3509" extrusionOk="0">
                  <a:moveTo>
                    <a:pt x="261" y="1"/>
                  </a:moveTo>
                  <a:cubicBezTo>
                    <a:pt x="226" y="1"/>
                    <a:pt x="194" y="28"/>
                    <a:pt x="187" y="64"/>
                  </a:cubicBezTo>
                  <a:cubicBezTo>
                    <a:pt x="1" y="1216"/>
                    <a:pt x="171" y="2390"/>
                    <a:pt x="680" y="3466"/>
                  </a:cubicBezTo>
                  <a:cubicBezTo>
                    <a:pt x="686" y="3479"/>
                    <a:pt x="693" y="3488"/>
                    <a:pt x="703" y="3495"/>
                  </a:cubicBezTo>
                  <a:cubicBezTo>
                    <a:pt x="716" y="3504"/>
                    <a:pt x="731" y="3508"/>
                    <a:pt x="746" y="3508"/>
                  </a:cubicBezTo>
                  <a:cubicBezTo>
                    <a:pt x="756" y="3508"/>
                    <a:pt x="767" y="3506"/>
                    <a:pt x="778" y="3501"/>
                  </a:cubicBezTo>
                  <a:cubicBezTo>
                    <a:pt x="817" y="3482"/>
                    <a:pt x="832" y="3438"/>
                    <a:pt x="814" y="3400"/>
                  </a:cubicBezTo>
                  <a:cubicBezTo>
                    <a:pt x="319" y="2354"/>
                    <a:pt x="154" y="1209"/>
                    <a:pt x="336" y="88"/>
                  </a:cubicBezTo>
                  <a:cubicBezTo>
                    <a:pt x="343" y="48"/>
                    <a:pt x="314" y="8"/>
                    <a:pt x="273" y="2"/>
                  </a:cubicBezTo>
                  <a:cubicBezTo>
                    <a:pt x="269" y="1"/>
                    <a:pt x="265" y="1"/>
                    <a:pt x="261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1" name="Google Shape;2891;p17"/>
            <p:cNvSpPr/>
            <p:nvPr/>
          </p:nvSpPr>
          <p:spPr>
            <a:xfrm>
              <a:off x="1835148" y="4424892"/>
              <a:ext cx="187559" cy="169561"/>
            </a:xfrm>
            <a:custGeom>
              <a:avLst/>
              <a:gdLst/>
              <a:ahLst/>
              <a:cxnLst/>
              <a:rect l="l" t="t" r="r" b="b"/>
              <a:pathLst>
                <a:path w="2746" h="2435" extrusionOk="0">
                  <a:moveTo>
                    <a:pt x="78" y="1"/>
                  </a:moveTo>
                  <a:cubicBezTo>
                    <a:pt x="39" y="1"/>
                    <a:pt x="7" y="29"/>
                    <a:pt x="4" y="68"/>
                  </a:cubicBezTo>
                  <a:cubicBezTo>
                    <a:pt x="0" y="110"/>
                    <a:pt x="29" y="147"/>
                    <a:pt x="71" y="150"/>
                  </a:cubicBezTo>
                  <a:cubicBezTo>
                    <a:pt x="293" y="173"/>
                    <a:pt x="614" y="317"/>
                    <a:pt x="831" y="449"/>
                  </a:cubicBezTo>
                  <a:cubicBezTo>
                    <a:pt x="1108" y="616"/>
                    <a:pt x="1342" y="788"/>
                    <a:pt x="1654" y="1128"/>
                  </a:cubicBezTo>
                  <a:cubicBezTo>
                    <a:pt x="1943" y="1441"/>
                    <a:pt x="2244" y="1884"/>
                    <a:pt x="2465" y="2209"/>
                  </a:cubicBezTo>
                  <a:cubicBezTo>
                    <a:pt x="2514" y="2279"/>
                    <a:pt x="2558" y="2345"/>
                    <a:pt x="2599" y="2403"/>
                  </a:cubicBezTo>
                  <a:cubicBezTo>
                    <a:pt x="2606" y="2409"/>
                    <a:pt x="2612" y="2416"/>
                    <a:pt x="2619" y="2422"/>
                  </a:cubicBezTo>
                  <a:cubicBezTo>
                    <a:pt x="2632" y="2430"/>
                    <a:pt x="2647" y="2434"/>
                    <a:pt x="2662" y="2434"/>
                  </a:cubicBezTo>
                  <a:cubicBezTo>
                    <a:pt x="2676" y="2434"/>
                    <a:pt x="2691" y="2430"/>
                    <a:pt x="2704" y="2422"/>
                  </a:cubicBezTo>
                  <a:cubicBezTo>
                    <a:pt x="2739" y="2399"/>
                    <a:pt x="2746" y="2351"/>
                    <a:pt x="2722" y="2318"/>
                  </a:cubicBezTo>
                  <a:cubicBezTo>
                    <a:pt x="2682" y="2262"/>
                    <a:pt x="2638" y="2196"/>
                    <a:pt x="2588" y="2125"/>
                  </a:cubicBezTo>
                  <a:cubicBezTo>
                    <a:pt x="2365" y="1797"/>
                    <a:pt x="2059" y="1346"/>
                    <a:pt x="1764" y="1026"/>
                  </a:cubicBezTo>
                  <a:cubicBezTo>
                    <a:pt x="1440" y="673"/>
                    <a:pt x="1195" y="494"/>
                    <a:pt x="908" y="319"/>
                  </a:cubicBezTo>
                  <a:cubicBezTo>
                    <a:pt x="676" y="179"/>
                    <a:pt x="332" y="26"/>
                    <a:pt x="86" y="1"/>
                  </a:cubicBezTo>
                  <a:cubicBezTo>
                    <a:pt x="83" y="1"/>
                    <a:pt x="80" y="1"/>
                    <a:pt x="78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92" name="Google Shape;2892;p17"/>
          <p:cNvGrpSpPr/>
          <p:nvPr/>
        </p:nvGrpSpPr>
        <p:grpSpPr>
          <a:xfrm>
            <a:off x="1577058" y="5525442"/>
            <a:ext cx="556997" cy="883813"/>
            <a:chOff x="1296693" y="4078131"/>
            <a:chExt cx="417748" cy="662860"/>
          </a:xfrm>
        </p:grpSpPr>
        <p:sp>
          <p:nvSpPr>
            <p:cNvPr id="2893" name="Google Shape;2893;p17"/>
            <p:cNvSpPr/>
            <p:nvPr/>
          </p:nvSpPr>
          <p:spPr>
            <a:xfrm>
              <a:off x="1482074" y="4131614"/>
              <a:ext cx="149241" cy="234043"/>
            </a:xfrm>
            <a:custGeom>
              <a:avLst/>
              <a:gdLst/>
              <a:ahLst/>
              <a:cxnLst/>
              <a:rect l="l" t="t" r="r" b="b"/>
              <a:pathLst>
                <a:path w="2185" h="3361" extrusionOk="0">
                  <a:moveTo>
                    <a:pt x="1092" y="1"/>
                  </a:moveTo>
                  <a:cubicBezTo>
                    <a:pt x="681" y="1"/>
                    <a:pt x="280" y="260"/>
                    <a:pt x="117" y="637"/>
                  </a:cubicBezTo>
                  <a:cubicBezTo>
                    <a:pt x="2" y="903"/>
                    <a:pt x="0" y="1202"/>
                    <a:pt x="16" y="1492"/>
                  </a:cubicBezTo>
                  <a:cubicBezTo>
                    <a:pt x="53" y="2123"/>
                    <a:pt x="162" y="2753"/>
                    <a:pt x="343" y="3361"/>
                  </a:cubicBezTo>
                  <a:cubicBezTo>
                    <a:pt x="563" y="3345"/>
                    <a:pt x="1054" y="2969"/>
                    <a:pt x="1558" y="2406"/>
                  </a:cubicBezTo>
                  <a:cubicBezTo>
                    <a:pt x="1764" y="2177"/>
                    <a:pt x="1931" y="1909"/>
                    <a:pt x="2041" y="1620"/>
                  </a:cubicBezTo>
                  <a:cubicBezTo>
                    <a:pt x="2150" y="1333"/>
                    <a:pt x="2185" y="1007"/>
                    <a:pt x="2084" y="715"/>
                  </a:cubicBezTo>
                  <a:cubicBezTo>
                    <a:pt x="1947" y="315"/>
                    <a:pt x="1551" y="17"/>
                    <a:pt x="1128" y="1"/>
                  </a:cubicBezTo>
                  <a:cubicBezTo>
                    <a:pt x="1116" y="1"/>
                    <a:pt x="1104" y="1"/>
                    <a:pt x="1092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4" name="Google Shape;2894;p17"/>
            <p:cNvSpPr/>
            <p:nvPr/>
          </p:nvSpPr>
          <p:spPr>
            <a:xfrm>
              <a:off x="1401337" y="4078131"/>
              <a:ext cx="139815" cy="280768"/>
            </a:xfrm>
            <a:custGeom>
              <a:avLst/>
              <a:gdLst/>
              <a:ahLst/>
              <a:cxnLst/>
              <a:rect l="l" t="t" r="r" b="b"/>
              <a:pathLst>
                <a:path w="2047" h="4032" extrusionOk="0">
                  <a:moveTo>
                    <a:pt x="1001" y="1"/>
                  </a:moveTo>
                  <a:cubicBezTo>
                    <a:pt x="941" y="1"/>
                    <a:pt x="882" y="12"/>
                    <a:pt x="827" y="38"/>
                  </a:cubicBezTo>
                  <a:cubicBezTo>
                    <a:pt x="725" y="84"/>
                    <a:pt x="647" y="172"/>
                    <a:pt x="579" y="261"/>
                  </a:cubicBezTo>
                  <a:cubicBezTo>
                    <a:pt x="184" y="781"/>
                    <a:pt x="0" y="1446"/>
                    <a:pt x="29" y="2097"/>
                  </a:cubicBezTo>
                  <a:cubicBezTo>
                    <a:pt x="59" y="2750"/>
                    <a:pt x="419" y="3643"/>
                    <a:pt x="665" y="3922"/>
                  </a:cubicBezTo>
                  <a:cubicBezTo>
                    <a:pt x="732" y="3997"/>
                    <a:pt x="815" y="4031"/>
                    <a:pt x="900" y="4031"/>
                  </a:cubicBezTo>
                  <a:cubicBezTo>
                    <a:pt x="1046" y="4031"/>
                    <a:pt x="1201" y="3930"/>
                    <a:pt x="1300" y="3763"/>
                  </a:cubicBezTo>
                  <a:cubicBezTo>
                    <a:pt x="1813" y="2899"/>
                    <a:pt x="2046" y="1549"/>
                    <a:pt x="1675" y="618"/>
                  </a:cubicBezTo>
                  <a:cubicBezTo>
                    <a:pt x="1603" y="440"/>
                    <a:pt x="1512" y="264"/>
                    <a:pt x="1364" y="140"/>
                  </a:cubicBezTo>
                  <a:cubicBezTo>
                    <a:pt x="1264" y="55"/>
                    <a:pt x="1131" y="1"/>
                    <a:pt x="1001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5" name="Google Shape;2895;p17"/>
            <p:cNvSpPr/>
            <p:nvPr/>
          </p:nvSpPr>
          <p:spPr>
            <a:xfrm>
              <a:off x="1433304" y="4096376"/>
              <a:ext cx="29712" cy="244628"/>
            </a:xfrm>
            <a:custGeom>
              <a:avLst/>
              <a:gdLst/>
              <a:ahLst/>
              <a:cxnLst/>
              <a:rect l="l" t="t" r="r" b="b"/>
              <a:pathLst>
                <a:path w="435" h="3513" extrusionOk="0">
                  <a:moveTo>
                    <a:pt x="323" y="1"/>
                  </a:moveTo>
                  <a:cubicBezTo>
                    <a:pt x="277" y="1"/>
                    <a:pt x="236" y="34"/>
                    <a:pt x="226" y="82"/>
                  </a:cubicBezTo>
                  <a:cubicBezTo>
                    <a:pt x="7" y="1175"/>
                    <a:pt x="0" y="2176"/>
                    <a:pt x="206" y="3428"/>
                  </a:cubicBezTo>
                  <a:cubicBezTo>
                    <a:pt x="213" y="3464"/>
                    <a:pt x="239" y="3495"/>
                    <a:pt x="274" y="3507"/>
                  </a:cubicBezTo>
                  <a:cubicBezTo>
                    <a:pt x="286" y="3510"/>
                    <a:pt x="297" y="3512"/>
                    <a:pt x="308" y="3512"/>
                  </a:cubicBezTo>
                  <a:cubicBezTo>
                    <a:pt x="312" y="3512"/>
                    <a:pt x="317" y="3512"/>
                    <a:pt x="321" y="3511"/>
                  </a:cubicBezTo>
                  <a:cubicBezTo>
                    <a:pt x="376" y="3502"/>
                    <a:pt x="414" y="3450"/>
                    <a:pt x="405" y="3394"/>
                  </a:cubicBezTo>
                  <a:cubicBezTo>
                    <a:pt x="201" y="2151"/>
                    <a:pt x="206" y="1204"/>
                    <a:pt x="423" y="121"/>
                  </a:cubicBezTo>
                  <a:cubicBezTo>
                    <a:pt x="434" y="67"/>
                    <a:pt x="399" y="13"/>
                    <a:pt x="344" y="3"/>
                  </a:cubicBezTo>
                  <a:cubicBezTo>
                    <a:pt x="337" y="2"/>
                    <a:pt x="330" y="1"/>
                    <a:pt x="323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6" name="Google Shape;2896;p17"/>
            <p:cNvSpPr/>
            <p:nvPr/>
          </p:nvSpPr>
          <p:spPr>
            <a:xfrm>
              <a:off x="1465407" y="4086348"/>
              <a:ext cx="38523" cy="254655"/>
            </a:xfrm>
            <a:custGeom>
              <a:avLst/>
              <a:gdLst/>
              <a:ahLst/>
              <a:cxnLst/>
              <a:rect l="l" t="t" r="r" b="b"/>
              <a:pathLst>
                <a:path w="564" h="3657" extrusionOk="0">
                  <a:moveTo>
                    <a:pt x="117" y="0"/>
                  </a:moveTo>
                  <a:cubicBezTo>
                    <a:pt x="108" y="0"/>
                    <a:pt x="99" y="2"/>
                    <a:pt x="90" y="4"/>
                  </a:cubicBezTo>
                  <a:cubicBezTo>
                    <a:pt x="34" y="22"/>
                    <a:pt x="5" y="77"/>
                    <a:pt x="20" y="131"/>
                  </a:cubicBezTo>
                  <a:cubicBezTo>
                    <a:pt x="358" y="1298"/>
                    <a:pt x="355" y="2219"/>
                    <a:pt x="15" y="3531"/>
                  </a:cubicBezTo>
                  <a:cubicBezTo>
                    <a:pt x="1" y="3582"/>
                    <a:pt x="30" y="3636"/>
                    <a:pt x="78" y="3652"/>
                  </a:cubicBezTo>
                  <a:cubicBezTo>
                    <a:pt x="81" y="3654"/>
                    <a:pt x="84" y="3654"/>
                    <a:pt x="90" y="3654"/>
                  </a:cubicBezTo>
                  <a:cubicBezTo>
                    <a:pt x="98" y="3656"/>
                    <a:pt x="106" y="3657"/>
                    <a:pt x="114" y="3657"/>
                  </a:cubicBezTo>
                  <a:cubicBezTo>
                    <a:pt x="158" y="3657"/>
                    <a:pt x="200" y="3627"/>
                    <a:pt x="212" y="3581"/>
                  </a:cubicBezTo>
                  <a:cubicBezTo>
                    <a:pt x="562" y="2231"/>
                    <a:pt x="563" y="1279"/>
                    <a:pt x="215" y="74"/>
                  </a:cubicBezTo>
                  <a:cubicBezTo>
                    <a:pt x="202" y="28"/>
                    <a:pt x="161" y="0"/>
                    <a:pt x="117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7" name="Google Shape;2897;p17"/>
            <p:cNvSpPr/>
            <p:nvPr/>
          </p:nvSpPr>
          <p:spPr>
            <a:xfrm>
              <a:off x="1525584" y="4151949"/>
              <a:ext cx="188856" cy="237873"/>
            </a:xfrm>
            <a:custGeom>
              <a:avLst/>
              <a:gdLst/>
              <a:ahLst/>
              <a:cxnLst/>
              <a:rect l="l" t="t" r="r" b="b"/>
              <a:pathLst>
                <a:path w="2765" h="3416" extrusionOk="0">
                  <a:moveTo>
                    <a:pt x="2242" y="0"/>
                  </a:moveTo>
                  <a:cubicBezTo>
                    <a:pt x="2235" y="0"/>
                    <a:pt x="2227" y="0"/>
                    <a:pt x="2220" y="1"/>
                  </a:cubicBezTo>
                  <a:cubicBezTo>
                    <a:pt x="2026" y="7"/>
                    <a:pt x="1847" y="90"/>
                    <a:pt x="1680" y="189"/>
                  </a:cubicBezTo>
                  <a:cubicBezTo>
                    <a:pt x="813" y="693"/>
                    <a:pt x="165" y="1900"/>
                    <a:pt x="35" y="2894"/>
                  </a:cubicBezTo>
                  <a:cubicBezTo>
                    <a:pt x="0" y="3173"/>
                    <a:pt x="138" y="3416"/>
                    <a:pt x="373" y="3416"/>
                  </a:cubicBezTo>
                  <a:cubicBezTo>
                    <a:pt x="394" y="3416"/>
                    <a:pt x="416" y="3414"/>
                    <a:pt x="439" y="3410"/>
                  </a:cubicBezTo>
                  <a:cubicBezTo>
                    <a:pt x="803" y="3344"/>
                    <a:pt x="1638" y="2862"/>
                    <a:pt x="2064" y="2366"/>
                  </a:cubicBezTo>
                  <a:cubicBezTo>
                    <a:pt x="2488" y="1872"/>
                    <a:pt x="2753" y="1232"/>
                    <a:pt x="2762" y="581"/>
                  </a:cubicBezTo>
                  <a:cubicBezTo>
                    <a:pt x="2765" y="467"/>
                    <a:pt x="2758" y="352"/>
                    <a:pt x="2707" y="253"/>
                  </a:cubicBezTo>
                  <a:cubicBezTo>
                    <a:pt x="2622" y="88"/>
                    <a:pt x="2428" y="0"/>
                    <a:pt x="2242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8" name="Google Shape;2898;p17"/>
            <p:cNvSpPr/>
            <p:nvPr/>
          </p:nvSpPr>
          <p:spPr>
            <a:xfrm>
              <a:off x="1552223" y="4181754"/>
              <a:ext cx="153886" cy="196301"/>
            </a:xfrm>
            <a:custGeom>
              <a:avLst/>
              <a:gdLst/>
              <a:ahLst/>
              <a:cxnLst/>
              <a:rect l="l" t="t" r="r" b="b"/>
              <a:pathLst>
                <a:path w="2253" h="2819" extrusionOk="0">
                  <a:moveTo>
                    <a:pt x="2141" y="0"/>
                  </a:moveTo>
                  <a:cubicBezTo>
                    <a:pt x="2103" y="0"/>
                    <a:pt x="2067" y="21"/>
                    <a:pt x="2048" y="55"/>
                  </a:cubicBezTo>
                  <a:cubicBezTo>
                    <a:pt x="1553" y="1042"/>
                    <a:pt x="971" y="1792"/>
                    <a:pt x="44" y="2645"/>
                  </a:cubicBezTo>
                  <a:cubicBezTo>
                    <a:pt x="5" y="2683"/>
                    <a:pt x="1" y="2747"/>
                    <a:pt x="39" y="2786"/>
                  </a:cubicBezTo>
                  <a:cubicBezTo>
                    <a:pt x="52" y="2799"/>
                    <a:pt x="66" y="2808"/>
                    <a:pt x="81" y="2814"/>
                  </a:cubicBezTo>
                  <a:cubicBezTo>
                    <a:pt x="91" y="2817"/>
                    <a:pt x="101" y="2818"/>
                    <a:pt x="111" y="2818"/>
                  </a:cubicBezTo>
                  <a:cubicBezTo>
                    <a:pt x="137" y="2818"/>
                    <a:pt x="162" y="2809"/>
                    <a:pt x="181" y="2791"/>
                  </a:cubicBezTo>
                  <a:cubicBezTo>
                    <a:pt x="1114" y="1932"/>
                    <a:pt x="1728" y="1139"/>
                    <a:pt x="2229" y="146"/>
                  </a:cubicBezTo>
                  <a:cubicBezTo>
                    <a:pt x="2252" y="96"/>
                    <a:pt x="2232" y="36"/>
                    <a:pt x="2184" y="10"/>
                  </a:cubicBezTo>
                  <a:cubicBezTo>
                    <a:pt x="2170" y="3"/>
                    <a:pt x="2155" y="0"/>
                    <a:pt x="21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9" name="Google Shape;2899;p17"/>
            <p:cNvSpPr/>
            <p:nvPr/>
          </p:nvSpPr>
          <p:spPr>
            <a:xfrm>
              <a:off x="1537196" y="4162673"/>
              <a:ext cx="160852" cy="203822"/>
            </a:xfrm>
            <a:custGeom>
              <a:avLst/>
              <a:gdLst/>
              <a:ahLst/>
              <a:cxnLst/>
              <a:rect l="l" t="t" r="r" b="b"/>
              <a:pathLst>
                <a:path w="2355" h="2927" extrusionOk="0">
                  <a:moveTo>
                    <a:pt x="2239" y="1"/>
                  </a:moveTo>
                  <a:cubicBezTo>
                    <a:pt x="2219" y="1"/>
                    <a:pt x="2199" y="7"/>
                    <a:pt x="2181" y="20"/>
                  </a:cubicBezTo>
                  <a:cubicBezTo>
                    <a:pt x="1165" y="755"/>
                    <a:pt x="578" y="1502"/>
                    <a:pt x="22" y="2783"/>
                  </a:cubicBezTo>
                  <a:cubicBezTo>
                    <a:pt x="1" y="2834"/>
                    <a:pt x="24" y="2894"/>
                    <a:pt x="75" y="2916"/>
                  </a:cubicBezTo>
                  <a:cubicBezTo>
                    <a:pt x="76" y="2919"/>
                    <a:pt x="81" y="2920"/>
                    <a:pt x="82" y="2920"/>
                  </a:cubicBezTo>
                  <a:cubicBezTo>
                    <a:pt x="94" y="2924"/>
                    <a:pt x="105" y="2926"/>
                    <a:pt x="116" y="2926"/>
                  </a:cubicBezTo>
                  <a:cubicBezTo>
                    <a:pt x="156" y="2926"/>
                    <a:pt x="192" y="2903"/>
                    <a:pt x="206" y="2864"/>
                  </a:cubicBezTo>
                  <a:cubicBezTo>
                    <a:pt x="747" y="1619"/>
                    <a:pt x="1314" y="893"/>
                    <a:pt x="2299" y="182"/>
                  </a:cubicBezTo>
                  <a:cubicBezTo>
                    <a:pt x="2343" y="150"/>
                    <a:pt x="2354" y="87"/>
                    <a:pt x="2321" y="42"/>
                  </a:cubicBezTo>
                  <a:cubicBezTo>
                    <a:pt x="2301" y="16"/>
                    <a:pt x="2271" y="1"/>
                    <a:pt x="2239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0" name="Google Shape;2900;p17"/>
            <p:cNvSpPr/>
            <p:nvPr/>
          </p:nvSpPr>
          <p:spPr>
            <a:xfrm>
              <a:off x="1420735" y="4255920"/>
              <a:ext cx="201561" cy="154659"/>
            </a:xfrm>
            <a:custGeom>
              <a:avLst/>
              <a:gdLst/>
              <a:ahLst/>
              <a:cxnLst/>
              <a:rect l="l" t="t" r="r" b="b"/>
              <a:pathLst>
                <a:path w="2951" h="2221" extrusionOk="0">
                  <a:moveTo>
                    <a:pt x="1559" y="0"/>
                  </a:moveTo>
                  <a:cubicBezTo>
                    <a:pt x="1426" y="0"/>
                    <a:pt x="1313" y="58"/>
                    <a:pt x="1210" y="160"/>
                  </a:cubicBezTo>
                  <a:cubicBezTo>
                    <a:pt x="978" y="394"/>
                    <a:pt x="1016" y="815"/>
                    <a:pt x="1016" y="815"/>
                  </a:cubicBezTo>
                  <a:cubicBezTo>
                    <a:pt x="1016" y="815"/>
                    <a:pt x="914" y="430"/>
                    <a:pt x="796" y="299"/>
                  </a:cubicBezTo>
                  <a:cubicBezTo>
                    <a:pt x="718" y="211"/>
                    <a:pt x="608" y="156"/>
                    <a:pt x="494" y="156"/>
                  </a:cubicBezTo>
                  <a:cubicBezTo>
                    <a:pt x="438" y="156"/>
                    <a:pt x="381" y="169"/>
                    <a:pt x="327" y="198"/>
                  </a:cubicBezTo>
                  <a:cubicBezTo>
                    <a:pt x="88" y="328"/>
                    <a:pt x="0" y="528"/>
                    <a:pt x="67" y="815"/>
                  </a:cubicBezTo>
                  <a:cubicBezTo>
                    <a:pt x="174" y="1264"/>
                    <a:pt x="525" y="1791"/>
                    <a:pt x="678" y="1925"/>
                  </a:cubicBezTo>
                  <a:cubicBezTo>
                    <a:pt x="898" y="2119"/>
                    <a:pt x="1084" y="2221"/>
                    <a:pt x="1318" y="2221"/>
                  </a:cubicBezTo>
                  <a:cubicBezTo>
                    <a:pt x="1424" y="2221"/>
                    <a:pt x="1539" y="2200"/>
                    <a:pt x="1672" y="2157"/>
                  </a:cubicBezTo>
                  <a:cubicBezTo>
                    <a:pt x="1872" y="2093"/>
                    <a:pt x="2173" y="1938"/>
                    <a:pt x="2488" y="1750"/>
                  </a:cubicBezTo>
                  <a:cubicBezTo>
                    <a:pt x="2844" y="1539"/>
                    <a:pt x="2950" y="1299"/>
                    <a:pt x="2848" y="1092"/>
                  </a:cubicBezTo>
                  <a:cubicBezTo>
                    <a:pt x="2770" y="934"/>
                    <a:pt x="2606" y="855"/>
                    <a:pt x="2435" y="855"/>
                  </a:cubicBezTo>
                  <a:cubicBezTo>
                    <a:pt x="2409" y="855"/>
                    <a:pt x="2383" y="856"/>
                    <a:pt x="2357" y="860"/>
                  </a:cubicBezTo>
                  <a:cubicBezTo>
                    <a:pt x="2106" y="895"/>
                    <a:pt x="1898" y="1118"/>
                    <a:pt x="1898" y="1118"/>
                  </a:cubicBezTo>
                  <a:cubicBezTo>
                    <a:pt x="1898" y="1118"/>
                    <a:pt x="2047" y="926"/>
                    <a:pt x="2108" y="655"/>
                  </a:cubicBezTo>
                  <a:cubicBezTo>
                    <a:pt x="2203" y="246"/>
                    <a:pt x="1924" y="96"/>
                    <a:pt x="1738" y="32"/>
                  </a:cubicBezTo>
                  <a:cubicBezTo>
                    <a:pt x="1674" y="11"/>
                    <a:pt x="1615" y="0"/>
                    <a:pt x="155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1" name="Google Shape;2901;p17"/>
            <p:cNvSpPr/>
            <p:nvPr/>
          </p:nvSpPr>
          <p:spPr>
            <a:xfrm>
              <a:off x="1296693" y="4422777"/>
              <a:ext cx="165087" cy="250477"/>
            </a:xfrm>
            <a:custGeom>
              <a:avLst/>
              <a:gdLst/>
              <a:ahLst/>
              <a:cxnLst/>
              <a:rect l="l" t="t" r="r" b="b"/>
              <a:pathLst>
                <a:path w="2417" h="3597" extrusionOk="0">
                  <a:moveTo>
                    <a:pt x="1" y="0"/>
                  </a:moveTo>
                  <a:lnTo>
                    <a:pt x="1" y="0"/>
                  </a:lnTo>
                  <a:cubicBezTo>
                    <a:pt x="260" y="1465"/>
                    <a:pt x="1161" y="2803"/>
                    <a:pt x="2417" y="3597"/>
                  </a:cubicBezTo>
                  <a:cubicBezTo>
                    <a:pt x="1873" y="2249"/>
                    <a:pt x="1044" y="101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2" name="Google Shape;2902;p17"/>
            <p:cNvSpPr/>
            <p:nvPr/>
          </p:nvSpPr>
          <p:spPr>
            <a:xfrm rot="350661">
              <a:off x="1464139" y="4451163"/>
              <a:ext cx="105937" cy="193104"/>
            </a:xfrm>
            <a:custGeom>
              <a:avLst/>
              <a:gdLst/>
              <a:ahLst/>
              <a:cxnLst/>
              <a:rect l="l" t="t" r="r" b="b"/>
              <a:pathLst>
                <a:path w="1551" h="2773" extrusionOk="0">
                  <a:moveTo>
                    <a:pt x="1410" y="1"/>
                  </a:moveTo>
                  <a:lnTo>
                    <a:pt x="1410" y="1"/>
                  </a:lnTo>
                  <a:cubicBezTo>
                    <a:pt x="996" y="827"/>
                    <a:pt x="584" y="1650"/>
                    <a:pt x="171" y="2475"/>
                  </a:cubicBezTo>
                  <a:lnTo>
                    <a:pt x="113" y="2634"/>
                  </a:lnTo>
                  <a:lnTo>
                    <a:pt x="27" y="2364"/>
                  </a:lnTo>
                  <a:cubicBezTo>
                    <a:pt x="18" y="2359"/>
                    <a:pt x="11" y="2353"/>
                    <a:pt x="1" y="2347"/>
                  </a:cubicBezTo>
                  <a:lnTo>
                    <a:pt x="1" y="2347"/>
                  </a:lnTo>
                  <a:cubicBezTo>
                    <a:pt x="40" y="2442"/>
                    <a:pt x="78" y="2539"/>
                    <a:pt x="113" y="2636"/>
                  </a:cubicBezTo>
                  <a:lnTo>
                    <a:pt x="64" y="2773"/>
                  </a:lnTo>
                  <a:cubicBezTo>
                    <a:pt x="492" y="2434"/>
                    <a:pt x="890" y="2048"/>
                    <a:pt x="1158" y="1575"/>
                  </a:cubicBezTo>
                  <a:cubicBezTo>
                    <a:pt x="1426" y="1099"/>
                    <a:pt x="1550" y="528"/>
                    <a:pt x="141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3" name="Google Shape;2903;p17"/>
            <p:cNvSpPr/>
            <p:nvPr/>
          </p:nvSpPr>
          <p:spPr>
            <a:xfrm>
              <a:off x="1545386" y="4171075"/>
              <a:ext cx="21242" cy="37185"/>
            </a:xfrm>
            <a:custGeom>
              <a:avLst/>
              <a:gdLst/>
              <a:ahLst/>
              <a:cxnLst/>
              <a:rect l="l" t="t" r="r" b="b"/>
              <a:pathLst>
                <a:path w="311" h="534" extrusionOk="0">
                  <a:moveTo>
                    <a:pt x="196" y="1"/>
                  </a:moveTo>
                  <a:cubicBezTo>
                    <a:pt x="166" y="1"/>
                    <a:pt x="136" y="15"/>
                    <a:pt x="114" y="47"/>
                  </a:cubicBezTo>
                  <a:cubicBezTo>
                    <a:pt x="66" y="116"/>
                    <a:pt x="41" y="206"/>
                    <a:pt x="22" y="286"/>
                  </a:cubicBezTo>
                  <a:cubicBezTo>
                    <a:pt x="6" y="366"/>
                    <a:pt x="0" y="441"/>
                    <a:pt x="53" y="508"/>
                  </a:cubicBezTo>
                  <a:cubicBezTo>
                    <a:pt x="65" y="525"/>
                    <a:pt x="80" y="534"/>
                    <a:pt x="97" y="534"/>
                  </a:cubicBezTo>
                  <a:cubicBezTo>
                    <a:pt x="106" y="534"/>
                    <a:pt x="116" y="532"/>
                    <a:pt x="126" y="527"/>
                  </a:cubicBezTo>
                  <a:cubicBezTo>
                    <a:pt x="264" y="464"/>
                    <a:pt x="311" y="232"/>
                    <a:pt x="293" y="94"/>
                  </a:cubicBezTo>
                  <a:cubicBezTo>
                    <a:pt x="287" y="36"/>
                    <a:pt x="242" y="1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4" name="Google Shape;2904;p17"/>
            <p:cNvSpPr/>
            <p:nvPr/>
          </p:nvSpPr>
          <p:spPr>
            <a:xfrm>
              <a:off x="1570842" y="4158162"/>
              <a:ext cx="19466" cy="28411"/>
            </a:xfrm>
            <a:custGeom>
              <a:avLst/>
              <a:gdLst/>
              <a:ahLst/>
              <a:cxnLst/>
              <a:rect l="l" t="t" r="r" b="b"/>
              <a:pathLst>
                <a:path w="285" h="408" extrusionOk="0">
                  <a:moveTo>
                    <a:pt x="196" y="0"/>
                  </a:moveTo>
                  <a:cubicBezTo>
                    <a:pt x="176" y="0"/>
                    <a:pt x="155" y="7"/>
                    <a:pt x="139" y="20"/>
                  </a:cubicBezTo>
                  <a:cubicBezTo>
                    <a:pt x="94" y="59"/>
                    <a:pt x="59" y="103"/>
                    <a:pt x="35" y="158"/>
                  </a:cubicBezTo>
                  <a:cubicBezTo>
                    <a:pt x="22" y="186"/>
                    <a:pt x="12" y="215"/>
                    <a:pt x="6" y="244"/>
                  </a:cubicBezTo>
                  <a:cubicBezTo>
                    <a:pt x="0" y="272"/>
                    <a:pt x="0" y="300"/>
                    <a:pt x="12" y="325"/>
                  </a:cubicBezTo>
                  <a:cubicBezTo>
                    <a:pt x="15" y="336"/>
                    <a:pt x="21" y="345"/>
                    <a:pt x="28" y="352"/>
                  </a:cubicBezTo>
                  <a:cubicBezTo>
                    <a:pt x="35" y="361"/>
                    <a:pt x="39" y="365"/>
                    <a:pt x="38" y="365"/>
                  </a:cubicBezTo>
                  <a:cubicBezTo>
                    <a:pt x="38" y="365"/>
                    <a:pt x="37" y="364"/>
                    <a:pt x="34" y="361"/>
                  </a:cubicBezTo>
                  <a:lnTo>
                    <a:pt x="34" y="361"/>
                  </a:lnTo>
                  <a:cubicBezTo>
                    <a:pt x="51" y="388"/>
                    <a:pt x="81" y="408"/>
                    <a:pt x="113" y="408"/>
                  </a:cubicBezTo>
                  <a:cubicBezTo>
                    <a:pt x="121" y="408"/>
                    <a:pt x="129" y="406"/>
                    <a:pt x="137" y="403"/>
                  </a:cubicBezTo>
                  <a:cubicBezTo>
                    <a:pt x="172" y="390"/>
                    <a:pt x="200" y="381"/>
                    <a:pt x="223" y="352"/>
                  </a:cubicBezTo>
                  <a:cubicBezTo>
                    <a:pt x="245" y="325"/>
                    <a:pt x="260" y="279"/>
                    <a:pt x="268" y="244"/>
                  </a:cubicBezTo>
                  <a:cubicBezTo>
                    <a:pt x="285" y="177"/>
                    <a:pt x="283" y="118"/>
                    <a:pt x="267" y="52"/>
                  </a:cubicBezTo>
                  <a:cubicBezTo>
                    <a:pt x="259" y="17"/>
                    <a:pt x="228" y="0"/>
                    <a:pt x="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5" name="Google Shape;2905;p17"/>
            <p:cNvSpPr/>
            <p:nvPr/>
          </p:nvSpPr>
          <p:spPr>
            <a:xfrm rot="487005" flipH="1">
              <a:off x="1446104" y="4368547"/>
              <a:ext cx="43856" cy="371208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06" name="Google Shape;2906;p17"/>
          <p:cNvGrpSpPr/>
          <p:nvPr/>
        </p:nvGrpSpPr>
        <p:grpSpPr>
          <a:xfrm>
            <a:off x="10784913" y="5791401"/>
            <a:ext cx="630947" cy="693209"/>
            <a:chOff x="1799697" y="4222450"/>
            <a:chExt cx="473210" cy="519907"/>
          </a:xfrm>
        </p:grpSpPr>
        <p:sp>
          <p:nvSpPr>
            <p:cNvPr id="2907" name="Google Shape;2907;p17"/>
            <p:cNvSpPr/>
            <p:nvPr/>
          </p:nvSpPr>
          <p:spPr>
            <a:xfrm>
              <a:off x="1799697" y="4414446"/>
              <a:ext cx="247323" cy="202499"/>
            </a:xfrm>
            <a:custGeom>
              <a:avLst/>
              <a:gdLst/>
              <a:ahLst/>
              <a:cxnLst/>
              <a:rect l="l" t="t" r="r" b="b"/>
              <a:pathLst>
                <a:path w="3621" h="2908" extrusionOk="0">
                  <a:moveTo>
                    <a:pt x="665" y="0"/>
                  </a:moveTo>
                  <a:cubicBezTo>
                    <a:pt x="444" y="0"/>
                    <a:pt x="292" y="59"/>
                    <a:pt x="177" y="182"/>
                  </a:cubicBezTo>
                  <a:cubicBezTo>
                    <a:pt x="0" y="371"/>
                    <a:pt x="13" y="699"/>
                    <a:pt x="212" y="1062"/>
                  </a:cubicBezTo>
                  <a:cubicBezTo>
                    <a:pt x="410" y="1421"/>
                    <a:pt x="736" y="1762"/>
                    <a:pt x="1157" y="2047"/>
                  </a:cubicBezTo>
                  <a:cubicBezTo>
                    <a:pt x="1328" y="2164"/>
                    <a:pt x="1514" y="2269"/>
                    <a:pt x="1710" y="2364"/>
                  </a:cubicBezTo>
                  <a:cubicBezTo>
                    <a:pt x="2275" y="2637"/>
                    <a:pt x="2973" y="2844"/>
                    <a:pt x="3533" y="2907"/>
                  </a:cubicBezTo>
                  <a:cubicBezTo>
                    <a:pt x="3536" y="2907"/>
                    <a:pt x="3539" y="2908"/>
                    <a:pt x="3541" y="2908"/>
                  </a:cubicBezTo>
                  <a:cubicBezTo>
                    <a:pt x="3566" y="2908"/>
                    <a:pt x="3587" y="2896"/>
                    <a:pt x="3600" y="2878"/>
                  </a:cubicBezTo>
                  <a:cubicBezTo>
                    <a:pt x="3616" y="2856"/>
                    <a:pt x="3620" y="2828"/>
                    <a:pt x="3609" y="2804"/>
                  </a:cubicBezTo>
                  <a:cubicBezTo>
                    <a:pt x="3211" y="1861"/>
                    <a:pt x="2723" y="1182"/>
                    <a:pt x="1976" y="526"/>
                  </a:cubicBezTo>
                  <a:cubicBezTo>
                    <a:pt x="1924" y="481"/>
                    <a:pt x="1863" y="432"/>
                    <a:pt x="1791" y="384"/>
                  </a:cubicBezTo>
                  <a:cubicBezTo>
                    <a:pt x="1544" y="217"/>
                    <a:pt x="1252" y="81"/>
                    <a:pt x="1050" y="43"/>
                  </a:cubicBezTo>
                  <a:cubicBezTo>
                    <a:pt x="901" y="15"/>
                    <a:pt x="775" y="0"/>
                    <a:pt x="66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8" name="Google Shape;2908;p17"/>
            <p:cNvSpPr/>
            <p:nvPr/>
          </p:nvSpPr>
          <p:spPr>
            <a:xfrm>
              <a:off x="2043206" y="4464795"/>
              <a:ext cx="229701" cy="151735"/>
            </a:xfrm>
            <a:custGeom>
              <a:avLst/>
              <a:gdLst/>
              <a:ahLst/>
              <a:cxnLst/>
              <a:rect l="l" t="t" r="r" b="b"/>
              <a:pathLst>
                <a:path w="3363" h="2179" extrusionOk="0">
                  <a:moveTo>
                    <a:pt x="2500" y="1"/>
                  </a:moveTo>
                  <a:cubicBezTo>
                    <a:pt x="2359" y="1"/>
                    <a:pt x="2227" y="17"/>
                    <a:pt x="2129" y="43"/>
                  </a:cubicBezTo>
                  <a:cubicBezTo>
                    <a:pt x="1726" y="151"/>
                    <a:pt x="1297" y="284"/>
                    <a:pt x="902" y="614"/>
                  </a:cubicBezTo>
                  <a:cubicBezTo>
                    <a:pt x="532" y="926"/>
                    <a:pt x="83" y="1579"/>
                    <a:pt x="4" y="2085"/>
                  </a:cubicBezTo>
                  <a:cubicBezTo>
                    <a:pt x="0" y="2107"/>
                    <a:pt x="6" y="2127"/>
                    <a:pt x="20" y="2143"/>
                  </a:cubicBezTo>
                  <a:cubicBezTo>
                    <a:pt x="26" y="2148"/>
                    <a:pt x="32" y="2152"/>
                    <a:pt x="36" y="2156"/>
                  </a:cubicBezTo>
                  <a:cubicBezTo>
                    <a:pt x="48" y="2164"/>
                    <a:pt x="61" y="2170"/>
                    <a:pt x="76" y="2170"/>
                  </a:cubicBezTo>
                  <a:cubicBezTo>
                    <a:pt x="199" y="2175"/>
                    <a:pt x="317" y="2178"/>
                    <a:pt x="432" y="2178"/>
                  </a:cubicBezTo>
                  <a:cubicBezTo>
                    <a:pt x="1088" y="2178"/>
                    <a:pt x="1601" y="2082"/>
                    <a:pt x="1992" y="1887"/>
                  </a:cubicBezTo>
                  <a:cubicBezTo>
                    <a:pt x="2548" y="1608"/>
                    <a:pt x="3187" y="1155"/>
                    <a:pt x="3319" y="718"/>
                  </a:cubicBezTo>
                  <a:cubicBezTo>
                    <a:pt x="3362" y="572"/>
                    <a:pt x="3348" y="435"/>
                    <a:pt x="3276" y="313"/>
                  </a:cubicBezTo>
                  <a:cubicBezTo>
                    <a:pt x="3241" y="252"/>
                    <a:pt x="3190" y="198"/>
                    <a:pt x="3125" y="154"/>
                  </a:cubicBezTo>
                  <a:cubicBezTo>
                    <a:pt x="2959" y="41"/>
                    <a:pt x="2719" y="1"/>
                    <a:pt x="250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9" name="Google Shape;2909;p17"/>
            <p:cNvSpPr/>
            <p:nvPr/>
          </p:nvSpPr>
          <p:spPr>
            <a:xfrm>
              <a:off x="2019504" y="4414376"/>
              <a:ext cx="43850" cy="327981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0" name="Google Shape;2910;p17"/>
            <p:cNvSpPr/>
            <p:nvPr/>
          </p:nvSpPr>
          <p:spPr>
            <a:xfrm>
              <a:off x="1964997" y="4222450"/>
              <a:ext cx="153066" cy="272273"/>
            </a:xfrm>
            <a:custGeom>
              <a:avLst/>
              <a:gdLst/>
              <a:ahLst/>
              <a:cxnLst/>
              <a:rect l="l" t="t" r="r" b="b"/>
              <a:pathLst>
                <a:path w="2241" h="3910" extrusionOk="0">
                  <a:moveTo>
                    <a:pt x="1035" y="1"/>
                  </a:moveTo>
                  <a:cubicBezTo>
                    <a:pt x="974" y="1"/>
                    <a:pt x="913" y="10"/>
                    <a:pt x="854" y="27"/>
                  </a:cubicBezTo>
                  <a:cubicBezTo>
                    <a:pt x="443" y="148"/>
                    <a:pt x="160" y="725"/>
                    <a:pt x="115" y="1095"/>
                  </a:cubicBezTo>
                  <a:cubicBezTo>
                    <a:pt x="1" y="2000"/>
                    <a:pt x="329" y="2939"/>
                    <a:pt x="1085" y="3882"/>
                  </a:cubicBezTo>
                  <a:cubicBezTo>
                    <a:pt x="1093" y="3888"/>
                    <a:pt x="1098" y="3892"/>
                    <a:pt x="1104" y="3896"/>
                  </a:cubicBezTo>
                  <a:cubicBezTo>
                    <a:pt x="1114" y="3904"/>
                    <a:pt x="1129" y="3909"/>
                    <a:pt x="1144" y="3909"/>
                  </a:cubicBezTo>
                  <a:cubicBezTo>
                    <a:pt x="1165" y="3909"/>
                    <a:pt x="1187" y="3901"/>
                    <a:pt x="1202" y="3885"/>
                  </a:cubicBezTo>
                  <a:cubicBezTo>
                    <a:pt x="1648" y="3386"/>
                    <a:pt x="1945" y="2867"/>
                    <a:pt x="2081" y="2335"/>
                  </a:cubicBezTo>
                  <a:cubicBezTo>
                    <a:pt x="2241" y="1710"/>
                    <a:pt x="2165" y="1067"/>
                    <a:pt x="1877" y="573"/>
                  </a:cubicBezTo>
                  <a:cubicBezTo>
                    <a:pt x="1778" y="404"/>
                    <a:pt x="1639" y="256"/>
                    <a:pt x="1488" y="154"/>
                  </a:cubicBezTo>
                  <a:cubicBezTo>
                    <a:pt x="1340" y="52"/>
                    <a:pt x="1185" y="1"/>
                    <a:pt x="103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1" name="Google Shape;2911;p17"/>
            <p:cNvSpPr/>
            <p:nvPr/>
          </p:nvSpPr>
          <p:spPr>
            <a:xfrm>
              <a:off x="2039723" y="4245988"/>
              <a:ext cx="54369" cy="235854"/>
            </a:xfrm>
            <a:custGeom>
              <a:avLst/>
              <a:gdLst/>
              <a:ahLst/>
              <a:cxnLst/>
              <a:rect l="l" t="t" r="r" b="b"/>
              <a:pathLst>
                <a:path w="796" h="3387" extrusionOk="0">
                  <a:moveTo>
                    <a:pt x="378" y="0"/>
                  </a:moveTo>
                  <a:cubicBezTo>
                    <a:pt x="369" y="0"/>
                    <a:pt x="359" y="2"/>
                    <a:pt x="350" y="5"/>
                  </a:cubicBezTo>
                  <a:cubicBezTo>
                    <a:pt x="312" y="21"/>
                    <a:pt x="294" y="65"/>
                    <a:pt x="309" y="103"/>
                  </a:cubicBezTo>
                  <a:cubicBezTo>
                    <a:pt x="564" y="728"/>
                    <a:pt x="644" y="1292"/>
                    <a:pt x="552" y="1828"/>
                  </a:cubicBezTo>
                  <a:cubicBezTo>
                    <a:pt x="462" y="2362"/>
                    <a:pt x="230" y="2859"/>
                    <a:pt x="15" y="3277"/>
                  </a:cubicBezTo>
                  <a:cubicBezTo>
                    <a:pt x="0" y="3311"/>
                    <a:pt x="12" y="3353"/>
                    <a:pt x="42" y="3373"/>
                  </a:cubicBezTo>
                  <a:cubicBezTo>
                    <a:pt x="44" y="3375"/>
                    <a:pt x="48" y="3376"/>
                    <a:pt x="50" y="3379"/>
                  </a:cubicBezTo>
                  <a:cubicBezTo>
                    <a:pt x="60" y="3384"/>
                    <a:pt x="71" y="3386"/>
                    <a:pt x="82" y="3386"/>
                  </a:cubicBezTo>
                  <a:cubicBezTo>
                    <a:pt x="110" y="3386"/>
                    <a:pt x="137" y="3372"/>
                    <a:pt x="150" y="3346"/>
                  </a:cubicBezTo>
                  <a:cubicBezTo>
                    <a:pt x="370" y="2917"/>
                    <a:pt x="608" y="2407"/>
                    <a:pt x="702" y="1853"/>
                  </a:cubicBezTo>
                  <a:cubicBezTo>
                    <a:pt x="796" y="1291"/>
                    <a:pt x="714" y="699"/>
                    <a:pt x="449" y="46"/>
                  </a:cubicBezTo>
                  <a:cubicBezTo>
                    <a:pt x="437" y="17"/>
                    <a:pt x="408" y="0"/>
                    <a:pt x="378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2" name="Google Shape;2912;p17"/>
            <p:cNvSpPr/>
            <p:nvPr/>
          </p:nvSpPr>
          <p:spPr>
            <a:xfrm>
              <a:off x="2065884" y="4510827"/>
              <a:ext cx="192408" cy="92545"/>
            </a:xfrm>
            <a:custGeom>
              <a:avLst/>
              <a:gdLst/>
              <a:ahLst/>
              <a:cxnLst/>
              <a:rect l="l" t="t" r="r" b="b"/>
              <a:pathLst>
                <a:path w="2817" h="1329" extrusionOk="0">
                  <a:moveTo>
                    <a:pt x="2732" y="0"/>
                  </a:moveTo>
                  <a:cubicBezTo>
                    <a:pt x="2709" y="0"/>
                    <a:pt x="2687" y="10"/>
                    <a:pt x="2673" y="29"/>
                  </a:cubicBezTo>
                  <a:cubicBezTo>
                    <a:pt x="2440" y="327"/>
                    <a:pt x="1861" y="701"/>
                    <a:pt x="1468" y="866"/>
                  </a:cubicBezTo>
                  <a:cubicBezTo>
                    <a:pt x="1023" y="1049"/>
                    <a:pt x="446" y="1154"/>
                    <a:pt x="73" y="1179"/>
                  </a:cubicBezTo>
                  <a:cubicBezTo>
                    <a:pt x="31" y="1181"/>
                    <a:pt x="0" y="1217"/>
                    <a:pt x="2" y="1256"/>
                  </a:cubicBezTo>
                  <a:cubicBezTo>
                    <a:pt x="3" y="1283"/>
                    <a:pt x="16" y="1303"/>
                    <a:pt x="35" y="1315"/>
                  </a:cubicBezTo>
                  <a:cubicBezTo>
                    <a:pt x="45" y="1324"/>
                    <a:pt x="60" y="1328"/>
                    <a:pt x="75" y="1328"/>
                  </a:cubicBezTo>
                  <a:cubicBezTo>
                    <a:pt x="78" y="1328"/>
                    <a:pt x="80" y="1328"/>
                    <a:pt x="82" y="1328"/>
                  </a:cubicBezTo>
                  <a:cubicBezTo>
                    <a:pt x="440" y="1306"/>
                    <a:pt x="1035" y="1208"/>
                    <a:pt x="1526" y="1004"/>
                  </a:cubicBezTo>
                  <a:cubicBezTo>
                    <a:pt x="1937" y="834"/>
                    <a:pt x="2536" y="448"/>
                    <a:pt x="2791" y="123"/>
                  </a:cubicBezTo>
                  <a:cubicBezTo>
                    <a:pt x="2816" y="89"/>
                    <a:pt x="2812" y="42"/>
                    <a:pt x="2778" y="16"/>
                  </a:cubicBezTo>
                  <a:cubicBezTo>
                    <a:pt x="2765" y="6"/>
                    <a:pt x="2748" y="0"/>
                    <a:pt x="2732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3" name="Google Shape;2913;p17"/>
            <p:cNvSpPr/>
            <p:nvPr/>
          </p:nvSpPr>
          <p:spPr>
            <a:xfrm>
              <a:off x="1821555" y="4457274"/>
              <a:ext cx="201151" cy="136972"/>
            </a:xfrm>
            <a:custGeom>
              <a:avLst/>
              <a:gdLst/>
              <a:ahLst/>
              <a:cxnLst/>
              <a:rect l="l" t="t" r="r" b="b"/>
              <a:pathLst>
                <a:path w="2945" h="1967" extrusionOk="0">
                  <a:moveTo>
                    <a:pt x="84" y="0"/>
                  </a:moveTo>
                  <a:cubicBezTo>
                    <a:pt x="76" y="0"/>
                    <a:pt x="68" y="1"/>
                    <a:pt x="61" y="4"/>
                  </a:cubicBezTo>
                  <a:cubicBezTo>
                    <a:pt x="23" y="17"/>
                    <a:pt x="1" y="61"/>
                    <a:pt x="14" y="99"/>
                  </a:cubicBezTo>
                  <a:cubicBezTo>
                    <a:pt x="132" y="449"/>
                    <a:pt x="453" y="871"/>
                    <a:pt x="792" y="1129"/>
                  </a:cubicBezTo>
                  <a:cubicBezTo>
                    <a:pt x="832" y="1166"/>
                    <a:pt x="874" y="1198"/>
                    <a:pt x="918" y="1224"/>
                  </a:cubicBezTo>
                  <a:cubicBezTo>
                    <a:pt x="1212" y="1425"/>
                    <a:pt x="1508" y="1543"/>
                    <a:pt x="1843" y="1679"/>
                  </a:cubicBezTo>
                  <a:lnTo>
                    <a:pt x="1894" y="1697"/>
                  </a:lnTo>
                  <a:cubicBezTo>
                    <a:pt x="2136" y="1797"/>
                    <a:pt x="2422" y="1864"/>
                    <a:pt x="2652" y="1919"/>
                  </a:cubicBezTo>
                  <a:cubicBezTo>
                    <a:pt x="2720" y="1935"/>
                    <a:pt x="2784" y="1950"/>
                    <a:pt x="2843" y="1964"/>
                  </a:cubicBezTo>
                  <a:cubicBezTo>
                    <a:pt x="2849" y="1966"/>
                    <a:pt x="2855" y="1966"/>
                    <a:pt x="2861" y="1966"/>
                  </a:cubicBezTo>
                  <a:cubicBezTo>
                    <a:pt x="2895" y="1966"/>
                    <a:pt x="2925" y="1943"/>
                    <a:pt x="2935" y="1909"/>
                  </a:cubicBezTo>
                  <a:cubicBezTo>
                    <a:pt x="2945" y="1869"/>
                    <a:pt x="2920" y="1829"/>
                    <a:pt x="2879" y="1818"/>
                  </a:cubicBezTo>
                  <a:cubicBezTo>
                    <a:pt x="2821" y="1804"/>
                    <a:pt x="2755" y="1786"/>
                    <a:pt x="2687" y="1770"/>
                  </a:cubicBezTo>
                  <a:cubicBezTo>
                    <a:pt x="2462" y="1718"/>
                    <a:pt x="2181" y="1651"/>
                    <a:pt x="1951" y="1558"/>
                  </a:cubicBezTo>
                  <a:lnTo>
                    <a:pt x="1900" y="1537"/>
                  </a:lnTo>
                  <a:cubicBezTo>
                    <a:pt x="1525" y="1389"/>
                    <a:pt x="1205" y="1257"/>
                    <a:pt x="883" y="1011"/>
                  </a:cubicBezTo>
                  <a:cubicBezTo>
                    <a:pt x="569" y="772"/>
                    <a:pt x="265" y="368"/>
                    <a:pt x="155" y="51"/>
                  </a:cubicBezTo>
                  <a:cubicBezTo>
                    <a:pt x="146" y="20"/>
                    <a:pt x="116" y="0"/>
                    <a:pt x="84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4" name="Google Shape;2914;p17"/>
            <p:cNvSpPr/>
            <p:nvPr/>
          </p:nvSpPr>
          <p:spPr>
            <a:xfrm>
              <a:off x="2033097" y="4234915"/>
              <a:ext cx="23906" cy="244697"/>
            </a:xfrm>
            <a:custGeom>
              <a:avLst/>
              <a:gdLst/>
              <a:ahLst/>
              <a:cxnLst/>
              <a:rect l="l" t="t" r="r" b="b"/>
              <a:pathLst>
                <a:path w="350" h="3514" extrusionOk="0">
                  <a:moveTo>
                    <a:pt x="79" y="0"/>
                  </a:moveTo>
                  <a:cubicBezTo>
                    <a:pt x="76" y="0"/>
                    <a:pt x="74" y="1"/>
                    <a:pt x="71" y="1"/>
                  </a:cubicBezTo>
                  <a:cubicBezTo>
                    <a:pt x="30" y="7"/>
                    <a:pt x="1" y="45"/>
                    <a:pt x="7" y="85"/>
                  </a:cubicBezTo>
                  <a:cubicBezTo>
                    <a:pt x="168" y="1244"/>
                    <a:pt x="200" y="2307"/>
                    <a:pt x="107" y="3432"/>
                  </a:cubicBezTo>
                  <a:cubicBezTo>
                    <a:pt x="103" y="3461"/>
                    <a:pt x="116" y="3487"/>
                    <a:pt x="138" y="3502"/>
                  </a:cubicBezTo>
                  <a:cubicBezTo>
                    <a:pt x="148" y="3509"/>
                    <a:pt x="160" y="3512"/>
                    <a:pt x="174" y="3513"/>
                  </a:cubicBezTo>
                  <a:cubicBezTo>
                    <a:pt x="177" y="3514"/>
                    <a:pt x="180" y="3514"/>
                    <a:pt x="182" y="3514"/>
                  </a:cubicBezTo>
                  <a:cubicBezTo>
                    <a:pt x="221" y="3514"/>
                    <a:pt x="250" y="3484"/>
                    <a:pt x="254" y="3446"/>
                  </a:cubicBezTo>
                  <a:cubicBezTo>
                    <a:pt x="349" y="2309"/>
                    <a:pt x="319" y="1235"/>
                    <a:pt x="154" y="65"/>
                  </a:cubicBezTo>
                  <a:cubicBezTo>
                    <a:pt x="148" y="27"/>
                    <a:pt x="115" y="0"/>
                    <a:pt x="79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5" name="Google Shape;2915;p17"/>
            <p:cNvSpPr/>
            <p:nvPr/>
          </p:nvSpPr>
          <p:spPr>
            <a:xfrm>
              <a:off x="2065269" y="4494670"/>
              <a:ext cx="194389" cy="107934"/>
            </a:xfrm>
            <a:custGeom>
              <a:avLst/>
              <a:gdLst/>
              <a:ahLst/>
              <a:cxnLst/>
              <a:rect l="l" t="t" r="r" b="b"/>
              <a:pathLst>
                <a:path w="2846" h="1550" extrusionOk="0">
                  <a:moveTo>
                    <a:pt x="2760" y="1"/>
                  </a:moveTo>
                  <a:cubicBezTo>
                    <a:pt x="2749" y="1"/>
                    <a:pt x="2739" y="3"/>
                    <a:pt x="2729" y="8"/>
                  </a:cubicBezTo>
                  <a:lnTo>
                    <a:pt x="2692" y="24"/>
                  </a:lnTo>
                  <a:cubicBezTo>
                    <a:pt x="1760" y="448"/>
                    <a:pt x="879" y="849"/>
                    <a:pt x="44" y="1414"/>
                  </a:cubicBezTo>
                  <a:cubicBezTo>
                    <a:pt x="9" y="1437"/>
                    <a:pt x="1" y="1483"/>
                    <a:pt x="24" y="1518"/>
                  </a:cubicBezTo>
                  <a:cubicBezTo>
                    <a:pt x="31" y="1525"/>
                    <a:pt x="37" y="1531"/>
                    <a:pt x="44" y="1537"/>
                  </a:cubicBezTo>
                  <a:cubicBezTo>
                    <a:pt x="56" y="1545"/>
                    <a:pt x="71" y="1549"/>
                    <a:pt x="86" y="1549"/>
                  </a:cubicBezTo>
                  <a:cubicBezTo>
                    <a:pt x="101" y="1549"/>
                    <a:pt x="115" y="1545"/>
                    <a:pt x="127" y="1537"/>
                  </a:cubicBezTo>
                  <a:cubicBezTo>
                    <a:pt x="955" y="978"/>
                    <a:pt x="1830" y="580"/>
                    <a:pt x="2755" y="159"/>
                  </a:cubicBezTo>
                  <a:lnTo>
                    <a:pt x="2792" y="143"/>
                  </a:lnTo>
                  <a:cubicBezTo>
                    <a:pt x="2829" y="126"/>
                    <a:pt x="2845" y="81"/>
                    <a:pt x="2828" y="44"/>
                  </a:cubicBezTo>
                  <a:cubicBezTo>
                    <a:pt x="2815" y="17"/>
                    <a:pt x="2788" y="1"/>
                    <a:pt x="2760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6" name="Google Shape;2916;p17"/>
            <p:cNvSpPr/>
            <p:nvPr/>
          </p:nvSpPr>
          <p:spPr>
            <a:xfrm>
              <a:off x="1824834" y="4439446"/>
              <a:ext cx="197667" cy="154242"/>
            </a:xfrm>
            <a:custGeom>
              <a:avLst/>
              <a:gdLst/>
              <a:ahLst/>
              <a:cxnLst/>
              <a:rect l="l" t="t" r="r" b="b"/>
              <a:pathLst>
                <a:path w="2894" h="2215" extrusionOk="0">
                  <a:moveTo>
                    <a:pt x="86" y="0"/>
                  </a:moveTo>
                  <a:cubicBezTo>
                    <a:pt x="70" y="0"/>
                    <a:pt x="53" y="6"/>
                    <a:pt x="39" y="18"/>
                  </a:cubicBezTo>
                  <a:cubicBezTo>
                    <a:pt x="5" y="43"/>
                    <a:pt x="1" y="91"/>
                    <a:pt x="27" y="123"/>
                  </a:cubicBezTo>
                  <a:cubicBezTo>
                    <a:pt x="262" y="416"/>
                    <a:pt x="699" y="837"/>
                    <a:pt x="1024" y="1082"/>
                  </a:cubicBezTo>
                  <a:cubicBezTo>
                    <a:pt x="1168" y="1188"/>
                    <a:pt x="1320" y="1296"/>
                    <a:pt x="1482" y="1407"/>
                  </a:cubicBezTo>
                  <a:cubicBezTo>
                    <a:pt x="1834" y="1647"/>
                    <a:pt x="2245" y="1901"/>
                    <a:pt x="2771" y="2206"/>
                  </a:cubicBezTo>
                  <a:cubicBezTo>
                    <a:pt x="2784" y="2212"/>
                    <a:pt x="2797" y="2215"/>
                    <a:pt x="2809" y="2215"/>
                  </a:cubicBezTo>
                  <a:cubicBezTo>
                    <a:pt x="2835" y="2215"/>
                    <a:pt x="2860" y="2202"/>
                    <a:pt x="2873" y="2178"/>
                  </a:cubicBezTo>
                  <a:cubicBezTo>
                    <a:pt x="2894" y="2142"/>
                    <a:pt x="2882" y="2096"/>
                    <a:pt x="2846" y="2076"/>
                  </a:cubicBezTo>
                  <a:cubicBezTo>
                    <a:pt x="2085" y="1633"/>
                    <a:pt x="1565" y="1301"/>
                    <a:pt x="1113" y="961"/>
                  </a:cubicBezTo>
                  <a:cubicBezTo>
                    <a:pt x="798" y="725"/>
                    <a:pt x="373" y="314"/>
                    <a:pt x="144" y="28"/>
                  </a:cubicBezTo>
                  <a:cubicBezTo>
                    <a:pt x="130" y="10"/>
                    <a:pt x="108" y="0"/>
                    <a:pt x="86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7" name="Google Shape;2917;p17"/>
            <p:cNvSpPr/>
            <p:nvPr/>
          </p:nvSpPr>
          <p:spPr>
            <a:xfrm>
              <a:off x="2065474" y="4482484"/>
              <a:ext cx="184144" cy="120051"/>
            </a:xfrm>
            <a:custGeom>
              <a:avLst/>
              <a:gdLst/>
              <a:ahLst/>
              <a:cxnLst/>
              <a:rect l="l" t="t" r="r" b="b"/>
              <a:pathLst>
                <a:path w="2696" h="1724" extrusionOk="0">
                  <a:moveTo>
                    <a:pt x="2541" y="0"/>
                  </a:moveTo>
                  <a:cubicBezTo>
                    <a:pt x="2142" y="0"/>
                    <a:pt x="1587" y="115"/>
                    <a:pt x="1261" y="270"/>
                  </a:cubicBezTo>
                  <a:cubicBezTo>
                    <a:pt x="865" y="458"/>
                    <a:pt x="325" y="948"/>
                    <a:pt x="17" y="1617"/>
                  </a:cubicBezTo>
                  <a:cubicBezTo>
                    <a:pt x="0" y="1653"/>
                    <a:pt x="12" y="1691"/>
                    <a:pt x="41" y="1712"/>
                  </a:cubicBezTo>
                  <a:lnTo>
                    <a:pt x="51" y="1716"/>
                  </a:lnTo>
                  <a:cubicBezTo>
                    <a:pt x="62" y="1721"/>
                    <a:pt x="73" y="1723"/>
                    <a:pt x="84" y="1723"/>
                  </a:cubicBezTo>
                  <a:cubicBezTo>
                    <a:pt x="112" y="1723"/>
                    <a:pt x="138" y="1708"/>
                    <a:pt x="152" y="1679"/>
                  </a:cubicBezTo>
                  <a:cubicBezTo>
                    <a:pt x="445" y="1044"/>
                    <a:pt x="952" y="582"/>
                    <a:pt x="1325" y="404"/>
                  </a:cubicBezTo>
                  <a:cubicBezTo>
                    <a:pt x="1632" y="258"/>
                    <a:pt x="2159" y="151"/>
                    <a:pt x="2539" y="151"/>
                  </a:cubicBezTo>
                  <a:cubicBezTo>
                    <a:pt x="2565" y="151"/>
                    <a:pt x="2591" y="151"/>
                    <a:pt x="2615" y="152"/>
                  </a:cubicBezTo>
                  <a:cubicBezTo>
                    <a:pt x="2616" y="152"/>
                    <a:pt x="2617" y="152"/>
                    <a:pt x="2618" y="152"/>
                  </a:cubicBezTo>
                  <a:cubicBezTo>
                    <a:pt x="2659" y="152"/>
                    <a:pt x="2691" y="119"/>
                    <a:pt x="2694" y="81"/>
                  </a:cubicBezTo>
                  <a:cubicBezTo>
                    <a:pt x="2695" y="38"/>
                    <a:pt x="2662" y="3"/>
                    <a:pt x="2622" y="2"/>
                  </a:cubicBezTo>
                  <a:cubicBezTo>
                    <a:pt x="2596" y="1"/>
                    <a:pt x="2569" y="0"/>
                    <a:pt x="25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8" name="Google Shape;2918;p17"/>
            <p:cNvSpPr/>
            <p:nvPr/>
          </p:nvSpPr>
          <p:spPr>
            <a:xfrm>
              <a:off x="1994573" y="4237492"/>
              <a:ext cx="56828" cy="244349"/>
            </a:xfrm>
            <a:custGeom>
              <a:avLst/>
              <a:gdLst/>
              <a:ahLst/>
              <a:cxnLst/>
              <a:rect l="l" t="t" r="r" b="b"/>
              <a:pathLst>
                <a:path w="832" h="3509" extrusionOk="0">
                  <a:moveTo>
                    <a:pt x="261" y="1"/>
                  </a:moveTo>
                  <a:cubicBezTo>
                    <a:pt x="226" y="1"/>
                    <a:pt x="194" y="28"/>
                    <a:pt x="187" y="64"/>
                  </a:cubicBezTo>
                  <a:cubicBezTo>
                    <a:pt x="1" y="1216"/>
                    <a:pt x="171" y="2390"/>
                    <a:pt x="680" y="3466"/>
                  </a:cubicBezTo>
                  <a:cubicBezTo>
                    <a:pt x="686" y="3479"/>
                    <a:pt x="693" y="3488"/>
                    <a:pt x="703" y="3495"/>
                  </a:cubicBezTo>
                  <a:cubicBezTo>
                    <a:pt x="716" y="3504"/>
                    <a:pt x="731" y="3508"/>
                    <a:pt x="746" y="3508"/>
                  </a:cubicBezTo>
                  <a:cubicBezTo>
                    <a:pt x="756" y="3508"/>
                    <a:pt x="767" y="3506"/>
                    <a:pt x="778" y="3501"/>
                  </a:cubicBezTo>
                  <a:cubicBezTo>
                    <a:pt x="817" y="3482"/>
                    <a:pt x="832" y="3438"/>
                    <a:pt x="814" y="3400"/>
                  </a:cubicBezTo>
                  <a:cubicBezTo>
                    <a:pt x="319" y="2354"/>
                    <a:pt x="154" y="1209"/>
                    <a:pt x="336" y="88"/>
                  </a:cubicBezTo>
                  <a:cubicBezTo>
                    <a:pt x="343" y="48"/>
                    <a:pt x="314" y="8"/>
                    <a:pt x="273" y="2"/>
                  </a:cubicBezTo>
                  <a:cubicBezTo>
                    <a:pt x="269" y="1"/>
                    <a:pt x="265" y="1"/>
                    <a:pt x="261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9" name="Google Shape;2919;p17"/>
            <p:cNvSpPr/>
            <p:nvPr/>
          </p:nvSpPr>
          <p:spPr>
            <a:xfrm>
              <a:off x="1835148" y="4424892"/>
              <a:ext cx="187559" cy="169561"/>
            </a:xfrm>
            <a:custGeom>
              <a:avLst/>
              <a:gdLst/>
              <a:ahLst/>
              <a:cxnLst/>
              <a:rect l="l" t="t" r="r" b="b"/>
              <a:pathLst>
                <a:path w="2746" h="2435" extrusionOk="0">
                  <a:moveTo>
                    <a:pt x="78" y="1"/>
                  </a:moveTo>
                  <a:cubicBezTo>
                    <a:pt x="39" y="1"/>
                    <a:pt x="7" y="29"/>
                    <a:pt x="4" y="68"/>
                  </a:cubicBezTo>
                  <a:cubicBezTo>
                    <a:pt x="0" y="110"/>
                    <a:pt x="29" y="147"/>
                    <a:pt x="71" y="150"/>
                  </a:cubicBezTo>
                  <a:cubicBezTo>
                    <a:pt x="293" y="173"/>
                    <a:pt x="614" y="317"/>
                    <a:pt x="831" y="449"/>
                  </a:cubicBezTo>
                  <a:cubicBezTo>
                    <a:pt x="1108" y="616"/>
                    <a:pt x="1342" y="788"/>
                    <a:pt x="1654" y="1128"/>
                  </a:cubicBezTo>
                  <a:cubicBezTo>
                    <a:pt x="1943" y="1441"/>
                    <a:pt x="2244" y="1884"/>
                    <a:pt x="2465" y="2209"/>
                  </a:cubicBezTo>
                  <a:cubicBezTo>
                    <a:pt x="2514" y="2279"/>
                    <a:pt x="2558" y="2345"/>
                    <a:pt x="2599" y="2403"/>
                  </a:cubicBezTo>
                  <a:cubicBezTo>
                    <a:pt x="2606" y="2409"/>
                    <a:pt x="2612" y="2416"/>
                    <a:pt x="2619" y="2422"/>
                  </a:cubicBezTo>
                  <a:cubicBezTo>
                    <a:pt x="2632" y="2430"/>
                    <a:pt x="2647" y="2434"/>
                    <a:pt x="2662" y="2434"/>
                  </a:cubicBezTo>
                  <a:cubicBezTo>
                    <a:pt x="2676" y="2434"/>
                    <a:pt x="2691" y="2430"/>
                    <a:pt x="2704" y="2422"/>
                  </a:cubicBezTo>
                  <a:cubicBezTo>
                    <a:pt x="2739" y="2399"/>
                    <a:pt x="2746" y="2351"/>
                    <a:pt x="2722" y="2318"/>
                  </a:cubicBezTo>
                  <a:cubicBezTo>
                    <a:pt x="2682" y="2262"/>
                    <a:pt x="2638" y="2196"/>
                    <a:pt x="2588" y="2125"/>
                  </a:cubicBezTo>
                  <a:cubicBezTo>
                    <a:pt x="2365" y="1797"/>
                    <a:pt x="2059" y="1346"/>
                    <a:pt x="1764" y="1026"/>
                  </a:cubicBezTo>
                  <a:cubicBezTo>
                    <a:pt x="1440" y="673"/>
                    <a:pt x="1195" y="494"/>
                    <a:pt x="908" y="319"/>
                  </a:cubicBezTo>
                  <a:cubicBezTo>
                    <a:pt x="676" y="179"/>
                    <a:pt x="332" y="26"/>
                    <a:pt x="86" y="1"/>
                  </a:cubicBezTo>
                  <a:cubicBezTo>
                    <a:pt x="83" y="1"/>
                    <a:pt x="80" y="1"/>
                    <a:pt x="78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20" name="Google Shape;2920;p17"/>
          <p:cNvGrpSpPr/>
          <p:nvPr/>
        </p:nvGrpSpPr>
        <p:grpSpPr>
          <a:xfrm flipH="1">
            <a:off x="11231930" y="5295670"/>
            <a:ext cx="556941" cy="883724"/>
            <a:chOff x="1296693" y="4078131"/>
            <a:chExt cx="417748" cy="662860"/>
          </a:xfrm>
        </p:grpSpPr>
        <p:sp>
          <p:nvSpPr>
            <p:cNvPr id="2921" name="Google Shape;2921;p17"/>
            <p:cNvSpPr/>
            <p:nvPr/>
          </p:nvSpPr>
          <p:spPr>
            <a:xfrm>
              <a:off x="1482074" y="4131614"/>
              <a:ext cx="149241" cy="234043"/>
            </a:xfrm>
            <a:custGeom>
              <a:avLst/>
              <a:gdLst/>
              <a:ahLst/>
              <a:cxnLst/>
              <a:rect l="l" t="t" r="r" b="b"/>
              <a:pathLst>
                <a:path w="2185" h="3361" extrusionOk="0">
                  <a:moveTo>
                    <a:pt x="1092" y="1"/>
                  </a:moveTo>
                  <a:cubicBezTo>
                    <a:pt x="681" y="1"/>
                    <a:pt x="280" y="260"/>
                    <a:pt x="117" y="637"/>
                  </a:cubicBezTo>
                  <a:cubicBezTo>
                    <a:pt x="2" y="903"/>
                    <a:pt x="0" y="1202"/>
                    <a:pt x="16" y="1492"/>
                  </a:cubicBezTo>
                  <a:cubicBezTo>
                    <a:pt x="53" y="2123"/>
                    <a:pt x="162" y="2753"/>
                    <a:pt x="343" y="3361"/>
                  </a:cubicBezTo>
                  <a:cubicBezTo>
                    <a:pt x="563" y="3345"/>
                    <a:pt x="1054" y="2969"/>
                    <a:pt x="1558" y="2406"/>
                  </a:cubicBezTo>
                  <a:cubicBezTo>
                    <a:pt x="1764" y="2177"/>
                    <a:pt x="1931" y="1909"/>
                    <a:pt x="2041" y="1620"/>
                  </a:cubicBezTo>
                  <a:cubicBezTo>
                    <a:pt x="2150" y="1333"/>
                    <a:pt x="2185" y="1007"/>
                    <a:pt x="2084" y="715"/>
                  </a:cubicBezTo>
                  <a:cubicBezTo>
                    <a:pt x="1947" y="315"/>
                    <a:pt x="1551" y="17"/>
                    <a:pt x="1128" y="1"/>
                  </a:cubicBezTo>
                  <a:cubicBezTo>
                    <a:pt x="1116" y="1"/>
                    <a:pt x="1104" y="1"/>
                    <a:pt x="1092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2" name="Google Shape;2922;p17"/>
            <p:cNvSpPr/>
            <p:nvPr/>
          </p:nvSpPr>
          <p:spPr>
            <a:xfrm>
              <a:off x="1401337" y="4078131"/>
              <a:ext cx="139815" cy="280768"/>
            </a:xfrm>
            <a:custGeom>
              <a:avLst/>
              <a:gdLst/>
              <a:ahLst/>
              <a:cxnLst/>
              <a:rect l="l" t="t" r="r" b="b"/>
              <a:pathLst>
                <a:path w="2047" h="4032" extrusionOk="0">
                  <a:moveTo>
                    <a:pt x="1001" y="1"/>
                  </a:moveTo>
                  <a:cubicBezTo>
                    <a:pt x="941" y="1"/>
                    <a:pt x="882" y="12"/>
                    <a:pt x="827" y="38"/>
                  </a:cubicBezTo>
                  <a:cubicBezTo>
                    <a:pt x="725" y="84"/>
                    <a:pt x="647" y="172"/>
                    <a:pt x="579" y="261"/>
                  </a:cubicBezTo>
                  <a:cubicBezTo>
                    <a:pt x="184" y="781"/>
                    <a:pt x="0" y="1446"/>
                    <a:pt x="29" y="2097"/>
                  </a:cubicBezTo>
                  <a:cubicBezTo>
                    <a:pt x="59" y="2750"/>
                    <a:pt x="419" y="3643"/>
                    <a:pt x="665" y="3922"/>
                  </a:cubicBezTo>
                  <a:cubicBezTo>
                    <a:pt x="732" y="3997"/>
                    <a:pt x="815" y="4031"/>
                    <a:pt x="900" y="4031"/>
                  </a:cubicBezTo>
                  <a:cubicBezTo>
                    <a:pt x="1046" y="4031"/>
                    <a:pt x="1201" y="3930"/>
                    <a:pt x="1300" y="3763"/>
                  </a:cubicBezTo>
                  <a:cubicBezTo>
                    <a:pt x="1813" y="2899"/>
                    <a:pt x="2046" y="1549"/>
                    <a:pt x="1675" y="618"/>
                  </a:cubicBezTo>
                  <a:cubicBezTo>
                    <a:pt x="1603" y="440"/>
                    <a:pt x="1512" y="264"/>
                    <a:pt x="1364" y="140"/>
                  </a:cubicBezTo>
                  <a:cubicBezTo>
                    <a:pt x="1264" y="55"/>
                    <a:pt x="1131" y="1"/>
                    <a:pt x="1001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3" name="Google Shape;2923;p17"/>
            <p:cNvSpPr/>
            <p:nvPr/>
          </p:nvSpPr>
          <p:spPr>
            <a:xfrm>
              <a:off x="1433304" y="4096376"/>
              <a:ext cx="29712" cy="244628"/>
            </a:xfrm>
            <a:custGeom>
              <a:avLst/>
              <a:gdLst/>
              <a:ahLst/>
              <a:cxnLst/>
              <a:rect l="l" t="t" r="r" b="b"/>
              <a:pathLst>
                <a:path w="435" h="3513" extrusionOk="0">
                  <a:moveTo>
                    <a:pt x="323" y="1"/>
                  </a:moveTo>
                  <a:cubicBezTo>
                    <a:pt x="277" y="1"/>
                    <a:pt x="236" y="34"/>
                    <a:pt x="226" y="82"/>
                  </a:cubicBezTo>
                  <a:cubicBezTo>
                    <a:pt x="7" y="1175"/>
                    <a:pt x="0" y="2176"/>
                    <a:pt x="206" y="3428"/>
                  </a:cubicBezTo>
                  <a:cubicBezTo>
                    <a:pt x="213" y="3464"/>
                    <a:pt x="239" y="3495"/>
                    <a:pt x="274" y="3507"/>
                  </a:cubicBezTo>
                  <a:cubicBezTo>
                    <a:pt x="286" y="3510"/>
                    <a:pt x="297" y="3512"/>
                    <a:pt x="308" y="3512"/>
                  </a:cubicBezTo>
                  <a:cubicBezTo>
                    <a:pt x="312" y="3512"/>
                    <a:pt x="317" y="3512"/>
                    <a:pt x="321" y="3511"/>
                  </a:cubicBezTo>
                  <a:cubicBezTo>
                    <a:pt x="376" y="3502"/>
                    <a:pt x="414" y="3450"/>
                    <a:pt x="405" y="3394"/>
                  </a:cubicBezTo>
                  <a:cubicBezTo>
                    <a:pt x="201" y="2151"/>
                    <a:pt x="206" y="1204"/>
                    <a:pt x="423" y="121"/>
                  </a:cubicBezTo>
                  <a:cubicBezTo>
                    <a:pt x="434" y="67"/>
                    <a:pt x="399" y="13"/>
                    <a:pt x="344" y="3"/>
                  </a:cubicBezTo>
                  <a:cubicBezTo>
                    <a:pt x="337" y="2"/>
                    <a:pt x="330" y="1"/>
                    <a:pt x="323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4" name="Google Shape;2924;p17"/>
            <p:cNvSpPr/>
            <p:nvPr/>
          </p:nvSpPr>
          <p:spPr>
            <a:xfrm>
              <a:off x="1465407" y="4086348"/>
              <a:ext cx="38523" cy="254655"/>
            </a:xfrm>
            <a:custGeom>
              <a:avLst/>
              <a:gdLst/>
              <a:ahLst/>
              <a:cxnLst/>
              <a:rect l="l" t="t" r="r" b="b"/>
              <a:pathLst>
                <a:path w="564" h="3657" extrusionOk="0">
                  <a:moveTo>
                    <a:pt x="117" y="0"/>
                  </a:moveTo>
                  <a:cubicBezTo>
                    <a:pt x="108" y="0"/>
                    <a:pt x="99" y="2"/>
                    <a:pt x="90" y="4"/>
                  </a:cubicBezTo>
                  <a:cubicBezTo>
                    <a:pt x="34" y="22"/>
                    <a:pt x="5" y="77"/>
                    <a:pt x="20" y="131"/>
                  </a:cubicBezTo>
                  <a:cubicBezTo>
                    <a:pt x="358" y="1298"/>
                    <a:pt x="355" y="2219"/>
                    <a:pt x="15" y="3531"/>
                  </a:cubicBezTo>
                  <a:cubicBezTo>
                    <a:pt x="1" y="3582"/>
                    <a:pt x="30" y="3636"/>
                    <a:pt x="78" y="3652"/>
                  </a:cubicBezTo>
                  <a:cubicBezTo>
                    <a:pt x="81" y="3654"/>
                    <a:pt x="84" y="3654"/>
                    <a:pt x="90" y="3654"/>
                  </a:cubicBezTo>
                  <a:cubicBezTo>
                    <a:pt x="98" y="3656"/>
                    <a:pt x="106" y="3657"/>
                    <a:pt x="114" y="3657"/>
                  </a:cubicBezTo>
                  <a:cubicBezTo>
                    <a:pt x="158" y="3657"/>
                    <a:pt x="200" y="3627"/>
                    <a:pt x="212" y="3581"/>
                  </a:cubicBezTo>
                  <a:cubicBezTo>
                    <a:pt x="562" y="2231"/>
                    <a:pt x="563" y="1279"/>
                    <a:pt x="215" y="74"/>
                  </a:cubicBezTo>
                  <a:cubicBezTo>
                    <a:pt x="202" y="28"/>
                    <a:pt x="161" y="0"/>
                    <a:pt x="117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5" name="Google Shape;2925;p17"/>
            <p:cNvSpPr/>
            <p:nvPr/>
          </p:nvSpPr>
          <p:spPr>
            <a:xfrm>
              <a:off x="1525584" y="4151949"/>
              <a:ext cx="188856" cy="237873"/>
            </a:xfrm>
            <a:custGeom>
              <a:avLst/>
              <a:gdLst/>
              <a:ahLst/>
              <a:cxnLst/>
              <a:rect l="l" t="t" r="r" b="b"/>
              <a:pathLst>
                <a:path w="2765" h="3416" extrusionOk="0">
                  <a:moveTo>
                    <a:pt x="2242" y="0"/>
                  </a:moveTo>
                  <a:cubicBezTo>
                    <a:pt x="2235" y="0"/>
                    <a:pt x="2227" y="0"/>
                    <a:pt x="2220" y="1"/>
                  </a:cubicBezTo>
                  <a:cubicBezTo>
                    <a:pt x="2026" y="7"/>
                    <a:pt x="1847" y="90"/>
                    <a:pt x="1680" y="189"/>
                  </a:cubicBezTo>
                  <a:cubicBezTo>
                    <a:pt x="813" y="693"/>
                    <a:pt x="165" y="1900"/>
                    <a:pt x="35" y="2894"/>
                  </a:cubicBezTo>
                  <a:cubicBezTo>
                    <a:pt x="0" y="3173"/>
                    <a:pt x="138" y="3416"/>
                    <a:pt x="373" y="3416"/>
                  </a:cubicBezTo>
                  <a:cubicBezTo>
                    <a:pt x="394" y="3416"/>
                    <a:pt x="416" y="3414"/>
                    <a:pt x="439" y="3410"/>
                  </a:cubicBezTo>
                  <a:cubicBezTo>
                    <a:pt x="803" y="3344"/>
                    <a:pt x="1638" y="2862"/>
                    <a:pt x="2064" y="2366"/>
                  </a:cubicBezTo>
                  <a:cubicBezTo>
                    <a:pt x="2488" y="1872"/>
                    <a:pt x="2753" y="1232"/>
                    <a:pt x="2762" y="581"/>
                  </a:cubicBezTo>
                  <a:cubicBezTo>
                    <a:pt x="2765" y="467"/>
                    <a:pt x="2758" y="352"/>
                    <a:pt x="2707" y="253"/>
                  </a:cubicBezTo>
                  <a:cubicBezTo>
                    <a:pt x="2622" y="88"/>
                    <a:pt x="2428" y="0"/>
                    <a:pt x="2242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6" name="Google Shape;2926;p17"/>
            <p:cNvSpPr/>
            <p:nvPr/>
          </p:nvSpPr>
          <p:spPr>
            <a:xfrm>
              <a:off x="1552223" y="4181754"/>
              <a:ext cx="153886" cy="196301"/>
            </a:xfrm>
            <a:custGeom>
              <a:avLst/>
              <a:gdLst/>
              <a:ahLst/>
              <a:cxnLst/>
              <a:rect l="l" t="t" r="r" b="b"/>
              <a:pathLst>
                <a:path w="2253" h="2819" extrusionOk="0">
                  <a:moveTo>
                    <a:pt x="2141" y="0"/>
                  </a:moveTo>
                  <a:cubicBezTo>
                    <a:pt x="2103" y="0"/>
                    <a:pt x="2067" y="21"/>
                    <a:pt x="2048" y="55"/>
                  </a:cubicBezTo>
                  <a:cubicBezTo>
                    <a:pt x="1553" y="1042"/>
                    <a:pt x="971" y="1792"/>
                    <a:pt x="44" y="2645"/>
                  </a:cubicBezTo>
                  <a:cubicBezTo>
                    <a:pt x="5" y="2683"/>
                    <a:pt x="1" y="2747"/>
                    <a:pt x="39" y="2786"/>
                  </a:cubicBezTo>
                  <a:cubicBezTo>
                    <a:pt x="52" y="2799"/>
                    <a:pt x="66" y="2808"/>
                    <a:pt x="81" y="2814"/>
                  </a:cubicBezTo>
                  <a:cubicBezTo>
                    <a:pt x="91" y="2817"/>
                    <a:pt x="101" y="2818"/>
                    <a:pt x="111" y="2818"/>
                  </a:cubicBezTo>
                  <a:cubicBezTo>
                    <a:pt x="137" y="2818"/>
                    <a:pt x="162" y="2809"/>
                    <a:pt x="181" y="2791"/>
                  </a:cubicBezTo>
                  <a:cubicBezTo>
                    <a:pt x="1114" y="1932"/>
                    <a:pt x="1728" y="1139"/>
                    <a:pt x="2229" y="146"/>
                  </a:cubicBezTo>
                  <a:cubicBezTo>
                    <a:pt x="2252" y="96"/>
                    <a:pt x="2232" y="36"/>
                    <a:pt x="2184" y="10"/>
                  </a:cubicBezTo>
                  <a:cubicBezTo>
                    <a:pt x="2170" y="3"/>
                    <a:pt x="2155" y="0"/>
                    <a:pt x="21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7" name="Google Shape;2927;p17"/>
            <p:cNvSpPr/>
            <p:nvPr/>
          </p:nvSpPr>
          <p:spPr>
            <a:xfrm>
              <a:off x="1537196" y="4162673"/>
              <a:ext cx="160852" cy="203822"/>
            </a:xfrm>
            <a:custGeom>
              <a:avLst/>
              <a:gdLst/>
              <a:ahLst/>
              <a:cxnLst/>
              <a:rect l="l" t="t" r="r" b="b"/>
              <a:pathLst>
                <a:path w="2355" h="2927" extrusionOk="0">
                  <a:moveTo>
                    <a:pt x="2239" y="1"/>
                  </a:moveTo>
                  <a:cubicBezTo>
                    <a:pt x="2219" y="1"/>
                    <a:pt x="2199" y="7"/>
                    <a:pt x="2181" y="20"/>
                  </a:cubicBezTo>
                  <a:cubicBezTo>
                    <a:pt x="1165" y="755"/>
                    <a:pt x="578" y="1502"/>
                    <a:pt x="22" y="2783"/>
                  </a:cubicBezTo>
                  <a:cubicBezTo>
                    <a:pt x="1" y="2834"/>
                    <a:pt x="24" y="2894"/>
                    <a:pt x="75" y="2916"/>
                  </a:cubicBezTo>
                  <a:cubicBezTo>
                    <a:pt x="76" y="2919"/>
                    <a:pt x="81" y="2920"/>
                    <a:pt x="82" y="2920"/>
                  </a:cubicBezTo>
                  <a:cubicBezTo>
                    <a:pt x="94" y="2924"/>
                    <a:pt x="105" y="2926"/>
                    <a:pt x="116" y="2926"/>
                  </a:cubicBezTo>
                  <a:cubicBezTo>
                    <a:pt x="156" y="2926"/>
                    <a:pt x="192" y="2903"/>
                    <a:pt x="206" y="2864"/>
                  </a:cubicBezTo>
                  <a:cubicBezTo>
                    <a:pt x="747" y="1619"/>
                    <a:pt x="1314" y="893"/>
                    <a:pt x="2299" y="182"/>
                  </a:cubicBezTo>
                  <a:cubicBezTo>
                    <a:pt x="2343" y="150"/>
                    <a:pt x="2354" y="87"/>
                    <a:pt x="2321" y="42"/>
                  </a:cubicBezTo>
                  <a:cubicBezTo>
                    <a:pt x="2301" y="16"/>
                    <a:pt x="2271" y="1"/>
                    <a:pt x="2239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8" name="Google Shape;2928;p17"/>
            <p:cNvSpPr/>
            <p:nvPr/>
          </p:nvSpPr>
          <p:spPr>
            <a:xfrm>
              <a:off x="1420735" y="4255920"/>
              <a:ext cx="201561" cy="154659"/>
            </a:xfrm>
            <a:custGeom>
              <a:avLst/>
              <a:gdLst/>
              <a:ahLst/>
              <a:cxnLst/>
              <a:rect l="l" t="t" r="r" b="b"/>
              <a:pathLst>
                <a:path w="2951" h="2221" extrusionOk="0">
                  <a:moveTo>
                    <a:pt x="1559" y="0"/>
                  </a:moveTo>
                  <a:cubicBezTo>
                    <a:pt x="1426" y="0"/>
                    <a:pt x="1313" y="58"/>
                    <a:pt x="1210" y="160"/>
                  </a:cubicBezTo>
                  <a:cubicBezTo>
                    <a:pt x="978" y="394"/>
                    <a:pt x="1016" y="815"/>
                    <a:pt x="1016" y="815"/>
                  </a:cubicBezTo>
                  <a:cubicBezTo>
                    <a:pt x="1016" y="815"/>
                    <a:pt x="914" y="430"/>
                    <a:pt x="796" y="299"/>
                  </a:cubicBezTo>
                  <a:cubicBezTo>
                    <a:pt x="718" y="211"/>
                    <a:pt x="608" y="156"/>
                    <a:pt x="494" y="156"/>
                  </a:cubicBezTo>
                  <a:cubicBezTo>
                    <a:pt x="438" y="156"/>
                    <a:pt x="381" y="169"/>
                    <a:pt x="327" y="198"/>
                  </a:cubicBezTo>
                  <a:cubicBezTo>
                    <a:pt x="88" y="328"/>
                    <a:pt x="0" y="528"/>
                    <a:pt x="67" y="815"/>
                  </a:cubicBezTo>
                  <a:cubicBezTo>
                    <a:pt x="174" y="1264"/>
                    <a:pt x="525" y="1791"/>
                    <a:pt x="678" y="1925"/>
                  </a:cubicBezTo>
                  <a:cubicBezTo>
                    <a:pt x="898" y="2119"/>
                    <a:pt x="1084" y="2221"/>
                    <a:pt x="1318" y="2221"/>
                  </a:cubicBezTo>
                  <a:cubicBezTo>
                    <a:pt x="1424" y="2221"/>
                    <a:pt x="1539" y="2200"/>
                    <a:pt x="1672" y="2157"/>
                  </a:cubicBezTo>
                  <a:cubicBezTo>
                    <a:pt x="1872" y="2093"/>
                    <a:pt x="2173" y="1938"/>
                    <a:pt x="2488" y="1750"/>
                  </a:cubicBezTo>
                  <a:cubicBezTo>
                    <a:pt x="2844" y="1539"/>
                    <a:pt x="2950" y="1299"/>
                    <a:pt x="2848" y="1092"/>
                  </a:cubicBezTo>
                  <a:cubicBezTo>
                    <a:pt x="2770" y="934"/>
                    <a:pt x="2606" y="855"/>
                    <a:pt x="2435" y="855"/>
                  </a:cubicBezTo>
                  <a:cubicBezTo>
                    <a:pt x="2409" y="855"/>
                    <a:pt x="2383" y="856"/>
                    <a:pt x="2357" y="860"/>
                  </a:cubicBezTo>
                  <a:cubicBezTo>
                    <a:pt x="2106" y="895"/>
                    <a:pt x="1898" y="1118"/>
                    <a:pt x="1898" y="1118"/>
                  </a:cubicBezTo>
                  <a:cubicBezTo>
                    <a:pt x="1898" y="1118"/>
                    <a:pt x="2047" y="926"/>
                    <a:pt x="2108" y="655"/>
                  </a:cubicBezTo>
                  <a:cubicBezTo>
                    <a:pt x="2203" y="246"/>
                    <a:pt x="1924" y="96"/>
                    <a:pt x="1738" y="32"/>
                  </a:cubicBezTo>
                  <a:cubicBezTo>
                    <a:pt x="1674" y="11"/>
                    <a:pt x="1615" y="0"/>
                    <a:pt x="155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9" name="Google Shape;2929;p17"/>
            <p:cNvSpPr/>
            <p:nvPr/>
          </p:nvSpPr>
          <p:spPr>
            <a:xfrm>
              <a:off x="1296693" y="4422777"/>
              <a:ext cx="165087" cy="250477"/>
            </a:xfrm>
            <a:custGeom>
              <a:avLst/>
              <a:gdLst/>
              <a:ahLst/>
              <a:cxnLst/>
              <a:rect l="l" t="t" r="r" b="b"/>
              <a:pathLst>
                <a:path w="2417" h="3597" extrusionOk="0">
                  <a:moveTo>
                    <a:pt x="1" y="0"/>
                  </a:moveTo>
                  <a:lnTo>
                    <a:pt x="1" y="0"/>
                  </a:lnTo>
                  <a:cubicBezTo>
                    <a:pt x="260" y="1465"/>
                    <a:pt x="1161" y="2803"/>
                    <a:pt x="2417" y="3597"/>
                  </a:cubicBezTo>
                  <a:cubicBezTo>
                    <a:pt x="1873" y="2249"/>
                    <a:pt x="1044" y="101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0" name="Google Shape;2930;p17"/>
            <p:cNvSpPr/>
            <p:nvPr/>
          </p:nvSpPr>
          <p:spPr>
            <a:xfrm rot="350661">
              <a:off x="1464139" y="4451163"/>
              <a:ext cx="105937" cy="193104"/>
            </a:xfrm>
            <a:custGeom>
              <a:avLst/>
              <a:gdLst/>
              <a:ahLst/>
              <a:cxnLst/>
              <a:rect l="l" t="t" r="r" b="b"/>
              <a:pathLst>
                <a:path w="1551" h="2773" extrusionOk="0">
                  <a:moveTo>
                    <a:pt x="1410" y="1"/>
                  </a:moveTo>
                  <a:lnTo>
                    <a:pt x="1410" y="1"/>
                  </a:lnTo>
                  <a:cubicBezTo>
                    <a:pt x="996" y="827"/>
                    <a:pt x="584" y="1650"/>
                    <a:pt x="171" y="2475"/>
                  </a:cubicBezTo>
                  <a:lnTo>
                    <a:pt x="113" y="2634"/>
                  </a:lnTo>
                  <a:lnTo>
                    <a:pt x="27" y="2364"/>
                  </a:lnTo>
                  <a:cubicBezTo>
                    <a:pt x="18" y="2359"/>
                    <a:pt x="11" y="2353"/>
                    <a:pt x="1" y="2347"/>
                  </a:cubicBezTo>
                  <a:lnTo>
                    <a:pt x="1" y="2347"/>
                  </a:lnTo>
                  <a:cubicBezTo>
                    <a:pt x="40" y="2442"/>
                    <a:pt x="78" y="2539"/>
                    <a:pt x="113" y="2636"/>
                  </a:cubicBezTo>
                  <a:lnTo>
                    <a:pt x="64" y="2773"/>
                  </a:lnTo>
                  <a:cubicBezTo>
                    <a:pt x="492" y="2434"/>
                    <a:pt x="890" y="2048"/>
                    <a:pt x="1158" y="1575"/>
                  </a:cubicBezTo>
                  <a:cubicBezTo>
                    <a:pt x="1426" y="1099"/>
                    <a:pt x="1550" y="528"/>
                    <a:pt x="141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1" name="Google Shape;2931;p17"/>
            <p:cNvSpPr/>
            <p:nvPr/>
          </p:nvSpPr>
          <p:spPr>
            <a:xfrm>
              <a:off x="1545386" y="4171075"/>
              <a:ext cx="21242" cy="37185"/>
            </a:xfrm>
            <a:custGeom>
              <a:avLst/>
              <a:gdLst/>
              <a:ahLst/>
              <a:cxnLst/>
              <a:rect l="l" t="t" r="r" b="b"/>
              <a:pathLst>
                <a:path w="311" h="534" extrusionOk="0">
                  <a:moveTo>
                    <a:pt x="196" y="1"/>
                  </a:moveTo>
                  <a:cubicBezTo>
                    <a:pt x="166" y="1"/>
                    <a:pt x="136" y="15"/>
                    <a:pt x="114" y="47"/>
                  </a:cubicBezTo>
                  <a:cubicBezTo>
                    <a:pt x="66" y="116"/>
                    <a:pt x="41" y="206"/>
                    <a:pt x="22" y="286"/>
                  </a:cubicBezTo>
                  <a:cubicBezTo>
                    <a:pt x="6" y="366"/>
                    <a:pt x="0" y="441"/>
                    <a:pt x="53" y="508"/>
                  </a:cubicBezTo>
                  <a:cubicBezTo>
                    <a:pt x="65" y="525"/>
                    <a:pt x="80" y="534"/>
                    <a:pt x="97" y="534"/>
                  </a:cubicBezTo>
                  <a:cubicBezTo>
                    <a:pt x="106" y="534"/>
                    <a:pt x="116" y="532"/>
                    <a:pt x="126" y="527"/>
                  </a:cubicBezTo>
                  <a:cubicBezTo>
                    <a:pt x="264" y="464"/>
                    <a:pt x="311" y="232"/>
                    <a:pt x="293" y="94"/>
                  </a:cubicBezTo>
                  <a:cubicBezTo>
                    <a:pt x="287" y="36"/>
                    <a:pt x="242" y="1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2" name="Google Shape;2932;p17"/>
            <p:cNvSpPr/>
            <p:nvPr/>
          </p:nvSpPr>
          <p:spPr>
            <a:xfrm>
              <a:off x="1570842" y="4158162"/>
              <a:ext cx="19466" cy="28411"/>
            </a:xfrm>
            <a:custGeom>
              <a:avLst/>
              <a:gdLst/>
              <a:ahLst/>
              <a:cxnLst/>
              <a:rect l="l" t="t" r="r" b="b"/>
              <a:pathLst>
                <a:path w="285" h="408" extrusionOk="0">
                  <a:moveTo>
                    <a:pt x="196" y="0"/>
                  </a:moveTo>
                  <a:cubicBezTo>
                    <a:pt x="176" y="0"/>
                    <a:pt x="155" y="7"/>
                    <a:pt x="139" y="20"/>
                  </a:cubicBezTo>
                  <a:cubicBezTo>
                    <a:pt x="94" y="59"/>
                    <a:pt x="59" y="103"/>
                    <a:pt x="35" y="158"/>
                  </a:cubicBezTo>
                  <a:cubicBezTo>
                    <a:pt x="22" y="186"/>
                    <a:pt x="12" y="215"/>
                    <a:pt x="6" y="244"/>
                  </a:cubicBezTo>
                  <a:cubicBezTo>
                    <a:pt x="0" y="272"/>
                    <a:pt x="0" y="300"/>
                    <a:pt x="12" y="325"/>
                  </a:cubicBezTo>
                  <a:cubicBezTo>
                    <a:pt x="15" y="336"/>
                    <a:pt x="21" y="345"/>
                    <a:pt x="28" y="352"/>
                  </a:cubicBezTo>
                  <a:cubicBezTo>
                    <a:pt x="35" y="361"/>
                    <a:pt x="39" y="365"/>
                    <a:pt x="38" y="365"/>
                  </a:cubicBezTo>
                  <a:cubicBezTo>
                    <a:pt x="38" y="365"/>
                    <a:pt x="37" y="364"/>
                    <a:pt x="34" y="361"/>
                  </a:cubicBezTo>
                  <a:lnTo>
                    <a:pt x="34" y="361"/>
                  </a:lnTo>
                  <a:cubicBezTo>
                    <a:pt x="51" y="388"/>
                    <a:pt x="81" y="408"/>
                    <a:pt x="113" y="408"/>
                  </a:cubicBezTo>
                  <a:cubicBezTo>
                    <a:pt x="121" y="408"/>
                    <a:pt x="129" y="406"/>
                    <a:pt x="137" y="403"/>
                  </a:cubicBezTo>
                  <a:cubicBezTo>
                    <a:pt x="172" y="390"/>
                    <a:pt x="200" y="381"/>
                    <a:pt x="223" y="352"/>
                  </a:cubicBezTo>
                  <a:cubicBezTo>
                    <a:pt x="245" y="325"/>
                    <a:pt x="260" y="279"/>
                    <a:pt x="268" y="244"/>
                  </a:cubicBezTo>
                  <a:cubicBezTo>
                    <a:pt x="285" y="177"/>
                    <a:pt x="283" y="118"/>
                    <a:pt x="267" y="52"/>
                  </a:cubicBezTo>
                  <a:cubicBezTo>
                    <a:pt x="259" y="17"/>
                    <a:pt x="228" y="0"/>
                    <a:pt x="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3" name="Google Shape;2933;p17"/>
            <p:cNvSpPr/>
            <p:nvPr/>
          </p:nvSpPr>
          <p:spPr>
            <a:xfrm rot="487005" flipH="1">
              <a:off x="1446104" y="4368547"/>
              <a:ext cx="43856" cy="371208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9952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3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1" name="Google Shape;3101;p19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2" name="Google Shape;3102;p19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3" name="Google Shape;3103;p19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104" name="Google Shape;3104;p19"/>
          <p:cNvGrpSpPr/>
          <p:nvPr/>
        </p:nvGrpSpPr>
        <p:grpSpPr>
          <a:xfrm>
            <a:off x="137451" y="6118346"/>
            <a:ext cx="11970264" cy="661941"/>
            <a:chOff x="103088" y="4588759"/>
            <a:chExt cx="8977698" cy="496456"/>
          </a:xfrm>
        </p:grpSpPr>
        <p:sp>
          <p:nvSpPr>
            <p:cNvPr id="3105" name="Google Shape;3105;p19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106" name="Google Shape;3106;p19"/>
            <p:cNvGrpSpPr/>
            <p:nvPr/>
          </p:nvGrpSpPr>
          <p:grpSpPr>
            <a:xfrm>
              <a:off x="103087" y="4641588"/>
              <a:ext cx="142923" cy="130526"/>
              <a:chOff x="178100" y="3904645"/>
              <a:chExt cx="142923" cy="130526"/>
            </a:xfrm>
          </p:grpSpPr>
          <p:sp>
            <p:nvSpPr>
              <p:cNvPr id="3107" name="Google Shape;3107;p1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8" name="Google Shape;3108;p1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9" name="Google Shape;3109;p1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10" name="Google Shape;3110;p19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3111" name="Google Shape;3111;p19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2" name="Google Shape;3112;p19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13" name="Google Shape;3113;p19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3114" name="Google Shape;3114;p1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5" name="Google Shape;3115;p1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6" name="Google Shape;3116;p1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117" name="Google Shape;3117;p19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118" name="Google Shape;3118;p19"/>
            <p:cNvGrpSpPr/>
            <p:nvPr/>
          </p:nvGrpSpPr>
          <p:grpSpPr>
            <a:xfrm>
              <a:off x="834763" y="4933213"/>
              <a:ext cx="142923" cy="130526"/>
              <a:chOff x="178100" y="3904645"/>
              <a:chExt cx="142923" cy="130526"/>
            </a:xfrm>
          </p:grpSpPr>
          <p:sp>
            <p:nvSpPr>
              <p:cNvPr id="3119" name="Google Shape;3119;p1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0" name="Google Shape;3120;p1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1" name="Google Shape;3121;p1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22" name="Google Shape;3122;p19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3123" name="Google Shape;3123;p1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4" name="Google Shape;3124;p1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5" name="Google Shape;3125;p1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126" name="Google Shape;3126;p19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127" name="Google Shape;3127;p19"/>
            <p:cNvGrpSpPr/>
            <p:nvPr/>
          </p:nvGrpSpPr>
          <p:grpSpPr>
            <a:xfrm>
              <a:off x="1088463" y="4638600"/>
              <a:ext cx="142923" cy="130526"/>
              <a:chOff x="178100" y="3904645"/>
              <a:chExt cx="142923" cy="130526"/>
            </a:xfrm>
          </p:grpSpPr>
          <p:sp>
            <p:nvSpPr>
              <p:cNvPr id="3128" name="Google Shape;3128;p1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9" name="Google Shape;3129;p1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0" name="Google Shape;3130;p1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31" name="Google Shape;3131;p19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3132" name="Google Shape;3132;p1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3" name="Google Shape;3133;p1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34" name="Google Shape;3134;p19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3135" name="Google Shape;3135;p1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6" name="Google Shape;3136;p1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7" name="Google Shape;3137;p1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38" name="Google Shape;3138;p19"/>
            <p:cNvGrpSpPr/>
            <p:nvPr/>
          </p:nvGrpSpPr>
          <p:grpSpPr>
            <a:xfrm>
              <a:off x="2621688" y="4908138"/>
              <a:ext cx="142923" cy="130526"/>
              <a:chOff x="178100" y="3904645"/>
              <a:chExt cx="142923" cy="130526"/>
            </a:xfrm>
          </p:grpSpPr>
          <p:sp>
            <p:nvSpPr>
              <p:cNvPr id="3139" name="Google Shape;3139;p1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0" name="Google Shape;3140;p1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1" name="Google Shape;3141;p1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42" name="Google Shape;3142;p19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3143" name="Google Shape;3143;p1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4" name="Google Shape;3144;p1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145" name="Google Shape;3145;p19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146" name="Google Shape;3146;p19"/>
            <p:cNvGrpSpPr/>
            <p:nvPr/>
          </p:nvGrpSpPr>
          <p:grpSpPr>
            <a:xfrm>
              <a:off x="1927025" y="4603875"/>
              <a:ext cx="142923" cy="130526"/>
              <a:chOff x="178100" y="3904645"/>
              <a:chExt cx="142923" cy="130526"/>
            </a:xfrm>
          </p:grpSpPr>
          <p:sp>
            <p:nvSpPr>
              <p:cNvPr id="3147" name="Google Shape;3147;p1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8" name="Google Shape;3148;p1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9" name="Google Shape;3149;p1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50" name="Google Shape;3150;p19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3151" name="Google Shape;3151;p1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52" name="Google Shape;3152;p1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53" name="Google Shape;3153;p19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3154" name="Google Shape;3154;p1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55" name="Google Shape;3155;p1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56" name="Google Shape;3156;p1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57" name="Google Shape;3157;p19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3158" name="Google Shape;3158;p1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59" name="Google Shape;3159;p1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60" name="Google Shape;3160;p19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3161" name="Google Shape;3161;p1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62" name="Google Shape;3162;p1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63" name="Google Shape;3163;p1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164" name="Google Shape;3164;p19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165" name="Google Shape;3165;p19"/>
            <p:cNvGrpSpPr/>
            <p:nvPr/>
          </p:nvGrpSpPr>
          <p:grpSpPr>
            <a:xfrm flipH="1">
              <a:off x="8761575" y="4655463"/>
              <a:ext cx="142923" cy="130526"/>
              <a:chOff x="178100" y="3904645"/>
              <a:chExt cx="142923" cy="130526"/>
            </a:xfrm>
          </p:grpSpPr>
          <p:sp>
            <p:nvSpPr>
              <p:cNvPr id="3166" name="Google Shape;3166;p1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67" name="Google Shape;3167;p1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68" name="Google Shape;3168;p1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69" name="Google Shape;3169;p19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3170" name="Google Shape;3170;p1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71" name="Google Shape;3171;p1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72" name="Google Shape;3172;p19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3173" name="Google Shape;3173;p1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74" name="Google Shape;3174;p1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75" name="Google Shape;3175;p1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176" name="Google Shape;3176;p19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7" name="Google Shape;3177;p19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178" name="Google Shape;3178;p19"/>
            <p:cNvGrpSpPr/>
            <p:nvPr/>
          </p:nvGrpSpPr>
          <p:grpSpPr>
            <a:xfrm flipH="1">
              <a:off x="8078788" y="4799888"/>
              <a:ext cx="142923" cy="130526"/>
              <a:chOff x="178100" y="3904645"/>
              <a:chExt cx="142923" cy="130526"/>
            </a:xfrm>
          </p:grpSpPr>
          <p:sp>
            <p:nvSpPr>
              <p:cNvPr id="3179" name="Google Shape;3179;p1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80" name="Google Shape;3180;p1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81" name="Google Shape;3181;p1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82" name="Google Shape;3182;p19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3183" name="Google Shape;3183;p1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84" name="Google Shape;3184;p1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85" name="Google Shape;3185;p19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3186" name="Google Shape;3186;p1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87" name="Google Shape;3187;p1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88" name="Google Shape;3188;p1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189" name="Google Shape;3189;p19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190" name="Google Shape;3190;p19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3191" name="Google Shape;3191;p1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92" name="Google Shape;3192;p1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193" name="Google Shape;3193;p19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194" name="Google Shape;3194;p19"/>
            <p:cNvGrpSpPr/>
            <p:nvPr/>
          </p:nvGrpSpPr>
          <p:grpSpPr>
            <a:xfrm flipH="1">
              <a:off x="7047313" y="4735613"/>
              <a:ext cx="142923" cy="130526"/>
              <a:chOff x="178100" y="3904645"/>
              <a:chExt cx="142923" cy="130526"/>
            </a:xfrm>
          </p:grpSpPr>
          <p:sp>
            <p:nvSpPr>
              <p:cNvPr id="3195" name="Google Shape;3195;p1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96" name="Google Shape;3196;p1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97" name="Google Shape;3197;p1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98" name="Google Shape;3198;p19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3199" name="Google Shape;3199;p1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00" name="Google Shape;3200;p1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01" name="Google Shape;3201;p19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3202" name="Google Shape;3202;p1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03" name="Google Shape;3203;p1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04" name="Google Shape;3204;p1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205" name="Google Shape;3205;p19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206" name="Google Shape;3206;p19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3207" name="Google Shape;3207;p1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08" name="Google Shape;3208;p1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09" name="Google Shape;3209;p1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10" name="Google Shape;3210;p19"/>
            <p:cNvGrpSpPr/>
            <p:nvPr/>
          </p:nvGrpSpPr>
          <p:grpSpPr>
            <a:xfrm flipH="1">
              <a:off x="3504875" y="4870688"/>
              <a:ext cx="142923" cy="130526"/>
              <a:chOff x="178100" y="3904645"/>
              <a:chExt cx="142923" cy="130526"/>
            </a:xfrm>
          </p:grpSpPr>
          <p:sp>
            <p:nvSpPr>
              <p:cNvPr id="3211" name="Google Shape;3211;p1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2" name="Google Shape;3212;p1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3" name="Google Shape;3213;p1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14" name="Google Shape;3214;p19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3215" name="Google Shape;3215;p1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6" name="Google Shape;3216;p1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17" name="Google Shape;3217;p19"/>
            <p:cNvGrpSpPr/>
            <p:nvPr/>
          </p:nvGrpSpPr>
          <p:grpSpPr>
            <a:xfrm flipH="1">
              <a:off x="3950663" y="4855325"/>
              <a:ext cx="142923" cy="130526"/>
              <a:chOff x="178100" y="3904645"/>
              <a:chExt cx="142923" cy="130526"/>
            </a:xfrm>
          </p:grpSpPr>
          <p:sp>
            <p:nvSpPr>
              <p:cNvPr id="3218" name="Google Shape;3218;p1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9" name="Google Shape;3219;p1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0" name="Google Shape;3220;p1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21" name="Google Shape;3221;p19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3222" name="Google Shape;3222;p1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3" name="Google Shape;3223;p1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24" name="Google Shape;3224;p19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3225" name="Google Shape;3225;p1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6" name="Google Shape;3226;p1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7" name="Google Shape;3227;p1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28" name="Google Shape;3228;p19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3229" name="Google Shape;3229;p1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30" name="Google Shape;3230;p1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31" name="Google Shape;3231;p19"/>
            <p:cNvGrpSpPr/>
            <p:nvPr/>
          </p:nvGrpSpPr>
          <p:grpSpPr>
            <a:xfrm>
              <a:off x="2916488" y="4589988"/>
              <a:ext cx="142923" cy="130526"/>
              <a:chOff x="178100" y="3904645"/>
              <a:chExt cx="142923" cy="130526"/>
            </a:xfrm>
          </p:grpSpPr>
          <p:sp>
            <p:nvSpPr>
              <p:cNvPr id="3232" name="Google Shape;3232;p1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33" name="Google Shape;3233;p1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34" name="Google Shape;3234;p1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35" name="Google Shape;3235;p19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3236" name="Google Shape;3236;p1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37" name="Google Shape;3237;p1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238" name="Google Shape;3238;p19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239" name="Google Shape;3239;p19"/>
            <p:cNvGrpSpPr/>
            <p:nvPr/>
          </p:nvGrpSpPr>
          <p:grpSpPr>
            <a:xfrm>
              <a:off x="4632438" y="4603875"/>
              <a:ext cx="142923" cy="130526"/>
              <a:chOff x="178100" y="3904645"/>
              <a:chExt cx="142923" cy="130526"/>
            </a:xfrm>
          </p:grpSpPr>
          <p:sp>
            <p:nvSpPr>
              <p:cNvPr id="3240" name="Google Shape;3240;p1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1" name="Google Shape;3241;p1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2" name="Google Shape;3242;p1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43" name="Google Shape;3243;p19"/>
            <p:cNvGrpSpPr/>
            <p:nvPr/>
          </p:nvGrpSpPr>
          <p:grpSpPr>
            <a:xfrm>
              <a:off x="6178388" y="4603875"/>
              <a:ext cx="142923" cy="130526"/>
              <a:chOff x="178100" y="3904645"/>
              <a:chExt cx="142923" cy="130526"/>
            </a:xfrm>
          </p:grpSpPr>
          <p:sp>
            <p:nvSpPr>
              <p:cNvPr id="3244" name="Google Shape;3244;p1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5" name="Google Shape;3245;p1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6" name="Google Shape;3246;p1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47" name="Google Shape;3247;p19"/>
            <p:cNvGrpSpPr/>
            <p:nvPr/>
          </p:nvGrpSpPr>
          <p:grpSpPr>
            <a:xfrm>
              <a:off x="5250150" y="4638600"/>
              <a:ext cx="142923" cy="130526"/>
              <a:chOff x="178100" y="3904645"/>
              <a:chExt cx="142923" cy="130526"/>
            </a:xfrm>
          </p:grpSpPr>
          <p:sp>
            <p:nvSpPr>
              <p:cNvPr id="3248" name="Google Shape;3248;p1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9" name="Google Shape;3249;p1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0" name="Google Shape;3250;p1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51" name="Google Shape;3251;p19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3252" name="Google Shape;3252;p1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3" name="Google Shape;3253;p1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54" name="Google Shape;3254;p19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3255" name="Google Shape;3255;p1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6" name="Google Shape;3256;p1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257" name="Google Shape;3257;p19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8" name="Google Shape;3258;p19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59" name="Google Shape;3259;p19"/>
          <p:cNvSpPr txBox="1">
            <a:spLocks noGrp="1"/>
          </p:cNvSpPr>
          <p:nvPr>
            <p:ph type="subTitle" idx="1"/>
          </p:nvPr>
        </p:nvSpPr>
        <p:spPr>
          <a:xfrm>
            <a:off x="960000" y="5411713"/>
            <a:ext cx="10272000" cy="4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0" name="Google Shape;3260;p19"/>
          <p:cNvSpPr txBox="1">
            <a:spLocks noGrp="1"/>
          </p:cNvSpPr>
          <p:nvPr>
            <p:ph type="title"/>
          </p:nvPr>
        </p:nvSpPr>
        <p:spPr>
          <a:xfrm>
            <a:off x="960000" y="487680"/>
            <a:ext cx="102720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967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3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2" name="Google Shape;3262;p20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3" name="Google Shape;3263;p20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4" name="Google Shape;3264;p20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265" name="Google Shape;3265;p20"/>
          <p:cNvGrpSpPr/>
          <p:nvPr/>
        </p:nvGrpSpPr>
        <p:grpSpPr>
          <a:xfrm>
            <a:off x="137451" y="6118346"/>
            <a:ext cx="11970264" cy="661941"/>
            <a:chOff x="103088" y="4588759"/>
            <a:chExt cx="8977698" cy="496456"/>
          </a:xfrm>
        </p:grpSpPr>
        <p:sp>
          <p:nvSpPr>
            <p:cNvPr id="3266" name="Google Shape;3266;p20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267" name="Google Shape;3267;p20"/>
            <p:cNvGrpSpPr/>
            <p:nvPr/>
          </p:nvGrpSpPr>
          <p:grpSpPr>
            <a:xfrm>
              <a:off x="103087" y="4641588"/>
              <a:ext cx="142923" cy="130526"/>
              <a:chOff x="178100" y="3904645"/>
              <a:chExt cx="142923" cy="130526"/>
            </a:xfrm>
          </p:grpSpPr>
          <p:sp>
            <p:nvSpPr>
              <p:cNvPr id="3268" name="Google Shape;3268;p2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69" name="Google Shape;3269;p2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70" name="Google Shape;3270;p2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71" name="Google Shape;3271;p20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3272" name="Google Shape;3272;p20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73" name="Google Shape;3273;p20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74" name="Google Shape;3274;p20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3275" name="Google Shape;3275;p2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76" name="Google Shape;3276;p2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77" name="Google Shape;3277;p2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278" name="Google Shape;3278;p20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279" name="Google Shape;3279;p20"/>
            <p:cNvGrpSpPr/>
            <p:nvPr/>
          </p:nvGrpSpPr>
          <p:grpSpPr>
            <a:xfrm>
              <a:off x="834763" y="4933213"/>
              <a:ext cx="142923" cy="130526"/>
              <a:chOff x="178100" y="3904645"/>
              <a:chExt cx="142923" cy="130526"/>
            </a:xfrm>
          </p:grpSpPr>
          <p:sp>
            <p:nvSpPr>
              <p:cNvPr id="3280" name="Google Shape;3280;p2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81" name="Google Shape;3281;p2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82" name="Google Shape;3282;p2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83" name="Google Shape;3283;p20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3284" name="Google Shape;3284;p2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85" name="Google Shape;3285;p2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86" name="Google Shape;3286;p2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287" name="Google Shape;3287;p20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288" name="Google Shape;3288;p20"/>
            <p:cNvGrpSpPr/>
            <p:nvPr/>
          </p:nvGrpSpPr>
          <p:grpSpPr>
            <a:xfrm>
              <a:off x="1088463" y="4638600"/>
              <a:ext cx="142923" cy="130526"/>
              <a:chOff x="178100" y="3904645"/>
              <a:chExt cx="142923" cy="130526"/>
            </a:xfrm>
          </p:grpSpPr>
          <p:sp>
            <p:nvSpPr>
              <p:cNvPr id="3289" name="Google Shape;3289;p2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90" name="Google Shape;3290;p2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91" name="Google Shape;3291;p2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92" name="Google Shape;3292;p20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3293" name="Google Shape;3293;p2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94" name="Google Shape;3294;p2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95" name="Google Shape;3295;p20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3296" name="Google Shape;3296;p2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97" name="Google Shape;3297;p2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98" name="Google Shape;3298;p2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99" name="Google Shape;3299;p20"/>
            <p:cNvGrpSpPr/>
            <p:nvPr/>
          </p:nvGrpSpPr>
          <p:grpSpPr>
            <a:xfrm>
              <a:off x="2621688" y="4908138"/>
              <a:ext cx="142923" cy="130526"/>
              <a:chOff x="178100" y="3904645"/>
              <a:chExt cx="142923" cy="130526"/>
            </a:xfrm>
          </p:grpSpPr>
          <p:sp>
            <p:nvSpPr>
              <p:cNvPr id="3300" name="Google Shape;3300;p2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01" name="Google Shape;3301;p2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02" name="Google Shape;3302;p2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303" name="Google Shape;3303;p20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3304" name="Google Shape;3304;p2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05" name="Google Shape;3305;p2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306" name="Google Shape;3306;p20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307" name="Google Shape;3307;p20"/>
            <p:cNvGrpSpPr/>
            <p:nvPr/>
          </p:nvGrpSpPr>
          <p:grpSpPr>
            <a:xfrm>
              <a:off x="1927025" y="4603875"/>
              <a:ext cx="142923" cy="130526"/>
              <a:chOff x="178100" y="3904645"/>
              <a:chExt cx="142923" cy="130526"/>
            </a:xfrm>
          </p:grpSpPr>
          <p:sp>
            <p:nvSpPr>
              <p:cNvPr id="3308" name="Google Shape;3308;p2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09" name="Google Shape;3309;p2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10" name="Google Shape;3310;p2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311" name="Google Shape;3311;p20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3312" name="Google Shape;3312;p2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13" name="Google Shape;3313;p2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314" name="Google Shape;3314;p20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3315" name="Google Shape;3315;p2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16" name="Google Shape;3316;p2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17" name="Google Shape;3317;p2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318" name="Google Shape;3318;p20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3319" name="Google Shape;3319;p2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0" name="Google Shape;3320;p2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321" name="Google Shape;3321;p20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3322" name="Google Shape;3322;p2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3" name="Google Shape;3323;p2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4" name="Google Shape;3324;p2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325" name="Google Shape;3325;p20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326" name="Google Shape;3326;p20"/>
            <p:cNvGrpSpPr/>
            <p:nvPr/>
          </p:nvGrpSpPr>
          <p:grpSpPr>
            <a:xfrm flipH="1">
              <a:off x="8761575" y="4655463"/>
              <a:ext cx="142923" cy="130526"/>
              <a:chOff x="178100" y="3904645"/>
              <a:chExt cx="142923" cy="130526"/>
            </a:xfrm>
          </p:grpSpPr>
          <p:sp>
            <p:nvSpPr>
              <p:cNvPr id="3327" name="Google Shape;3327;p2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8" name="Google Shape;3328;p2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9" name="Google Shape;3329;p2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330" name="Google Shape;3330;p20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3331" name="Google Shape;3331;p2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2" name="Google Shape;3332;p2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333" name="Google Shape;3333;p20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3334" name="Google Shape;3334;p2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5" name="Google Shape;3335;p2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6" name="Google Shape;3336;p2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337" name="Google Shape;3337;p20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8" name="Google Shape;3338;p20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339" name="Google Shape;3339;p20"/>
            <p:cNvGrpSpPr/>
            <p:nvPr/>
          </p:nvGrpSpPr>
          <p:grpSpPr>
            <a:xfrm flipH="1">
              <a:off x="8078788" y="4799888"/>
              <a:ext cx="142923" cy="130526"/>
              <a:chOff x="178100" y="3904645"/>
              <a:chExt cx="142923" cy="130526"/>
            </a:xfrm>
          </p:grpSpPr>
          <p:sp>
            <p:nvSpPr>
              <p:cNvPr id="3340" name="Google Shape;3340;p2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1" name="Google Shape;3341;p2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2" name="Google Shape;3342;p2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343" name="Google Shape;3343;p20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3344" name="Google Shape;3344;p2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5" name="Google Shape;3345;p2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346" name="Google Shape;3346;p20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3347" name="Google Shape;3347;p2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8" name="Google Shape;3348;p2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9" name="Google Shape;3349;p2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350" name="Google Shape;3350;p20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351" name="Google Shape;3351;p20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3352" name="Google Shape;3352;p2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53" name="Google Shape;3353;p2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354" name="Google Shape;3354;p20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355" name="Google Shape;3355;p20"/>
            <p:cNvGrpSpPr/>
            <p:nvPr/>
          </p:nvGrpSpPr>
          <p:grpSpPr>
            <a:xfrm flipH="1">
              <a:off x="7047313" y="4735613"/>
              <a:ext cx="142923" cy="130526"/>
              <a:chOff x="178100" y="3904645"/>
              <a:chExt cx="142923" cy="130526"/>
            </a:xfrm>
          </p:grpSpPr>
          <p:sp>
            <p:nvSpPr>
              <p:cNvPr id="3356" name="Google Shape;3356;p2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57" name="Google Shape;3357;p2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58" name="Google Shape;3358;p2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359" name="Google Shape;3359;p20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3360" name="Google Shape;3360;p2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61" name="Google Shape;3361;p2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362" name="Google Shape;3362;p20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3363" name="Google Shape;3363;p2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64" name="Google Shape;3364;p2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65" name="Google Shape;3365;p2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366" name="Google Shape;3366;p20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367" name="Google Shape;3367;p20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3368" name="Google Shape;3368;p2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69" name="Google Shape;3369;p2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70" name="Google Shape;3370;p2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371" name="Google Shape;3371;p20"/>
            <p:cNvGrpSpPr/>
            <p:nvPr/>
          </p:nvGrpSpPr>
          <p:grpSpPr>
            <a:xfrm flipH="1">
              <a:off x="3504875" y="4870688"/>
              <a:ext cx="142923" cy="130526"/>
              <a:chOff x="178100" y="3904645"/>
              <a:chExt cx="142923" cy="130526"/>
            </a:xfrm>
          </p:grpSpPr>
          <p:sp>
            <p:nvSpPr>
              <p:cNvPr id="3372" name="Google Shape;3372;p2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73" name="Google Shape;3373;p2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74" name="Google Shape;3374;p2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375" name="Google Shape;3375;p20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3376" name="Google Shape;3376;p2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77" name="Google Shape;3377;p2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378" name="Google Shape;3378;p20"/>
            <p:cNvGrpSpPr/>
            <p:nvPr/>
          </p:nvGrpSpPr>
          <p:grpSpPr>
            <a:xfrm flipH="1">
              <a:off x="3950663" y="4855325"/>
              <a:ext cx="142923" cy="130526"/>
              <a:chOff x="178100" y="3904645"/>
              <a:chExt cx="142923" cy="130526"/>
            </a:xfrm>
          </p:grpSpPr>
          <p:sp>
            <p:nvSpPr>
              <p:cNvPr id="3379" name="Google Shape;3379;p2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80" name="Google Shape;3380;p2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81" name="Google Shape;3381;p2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382" name="Google Shape;3382;p20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3383" name="Google Shape;3383;p2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84" name="Google Shape;3384;p2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385" name="Google Shape;3385;p20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3386" name="Google Shape;3386;p2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87" name="Google Shape;3387;p2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88" name="Google Shape;3388;p2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389" name="Google Shape;3389;p20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3390" name="Google Shape;3390;p2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91" name="Google Shape;3391;p2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392" name="Google Shape;3392;p20"/>
            <p:cNvGrpSpPr/>
            <p:nvPr/>
          </p:nvGrpSpPr>
          <p:grpSpPr>
            <a:xfrm>
              <a:off x="2916488" y="4589988"/>
              <a:ext cx="142923" cy="130526"/>
              <a:chOff x="178100" y="3904645"/>
              <a:chExt cx="142923" cy="130526"/>
            </a:xfrm>
          </p:grpSpPr>
          <p:sp>
            <p:nvSpPr>
              <p:cNvPr id="3393" name="Google Shape;3393;p2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94" name="Google Shape;3394;p2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95" name="Google Shape;3395;p2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396" name="Google Shape;3396;p20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3397" name="Google Shape;3397;p2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98" name="Google Shape;3398;p2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399" name="Google Shape;3399;p20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400" name="Google Shape;3400;p20"/>
            <p:cNvGrpSpPr/>
            <p:nvPr/>
          </p:nvGrpSpPr>
          <p:grpSpPr>
            <a:xfrm>
              <a:off x="4632438" y="4603875"/>
              <a:ext cx="142923" cy="130526"/>
              <a:chOff x="178100" y="3904645"/>
              <a:chExt cx="142923" cy="130526"/>
            </a:xfrm>
          </p:grpSpPr>
          <p:sp>
            <p:nvSpPr>
              <p:cNvPr id="3401" name="Google Shape;3401;p2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02" name="Google Shape;3402;p2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03" name="Google Shape;3403;p2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404" name="Google Shape;3404;p20"/>
            <p:cNvGrpSpPr/>
            <p:nvPr/>
          </p:nvGrpSpPr>
          <p:grpSpPr>
            <a:xfrm>
              <a:off x="6178388" y="4603875"/>
              <a:ext cx="142923" cy="130526"/>
              <a:chOff x="178100" y="3904645"/>
              <a:chExt cx="142923" cy="130526"/>
            </a:xfrm>
          </p:grpSpPr>
          <p:sp>
            <p:nvSpPr>
              <p:cNvPr id="3405" name="Google Shape;3405;p2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06" name="Google Shape;3406;p2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07" name="Google Shape;3407;p2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408" name="Google Shape;3408;p20"/>
            <p:cNvGrpSpPr/>
            <p:nvPr/>
          </p:nvGrpSpPr>
          <p:grpSpPr>
            <a:xfrm>
              <a:off x="5250150" y="4638600"/>
              <a:ext cx="142923" cy="130526"/>
              <a:chOff x="178100" y="3904645"/>
              <a:chExt cx="142923" cy="130526"/>
            </a:xfrm>
          </p:grpSpPr>
          <p:sp>
            <p:nvSpPr>
              <p:cNvPr id="3409" name="Google Shape;3409;p2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10" name="Google Shape;3410;p2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11" name="Google Shape;3411;p2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412" name="Google Shape;3412;p20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3413" name="Google Shape;3413;p2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14" name="Google Shape;3414;p2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415" name="Google Shape;3415;p20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3416" name="Google Shape;3416;p2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17" name="Google Shape;3417;p2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418" name="Google Shape;3418;p20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9" name="Google Shape;3419;p20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20" name="Google Shape;3420;p20"/>
          <p:cNvSpPr txBox="1">
            <a:spLocks noGrp="1"/>
          </p:cNvSpPr>
          <p:nvPr>
            <p:ph type="subTitle" idx="1"/>
          </p:nvPr>
        </p:nvSpPr>
        <p:spPr>
          <a:xfrm>
            <a:off x="960000" y="3440667"/>
            <a:ext cx="3170000" cy="13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21" name="Google Shape;3421;p20"/>
          <p:cNvSpPr txBox="1">
            <a:spLocks noGrp="1"/>
          </p:cNvSpPr>
          <p:nvPr>
            <p:ph type="title"/>
          </p:nvPr>
        </p:nvSpPr>
        <p:spPr>
          <a:xfrm>
            <a:off x="960000" y="1957467"/>
            <a:ext cx="3170000" cy="15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899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3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3" name="Google Shape;3423;p21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4" name="Google Shape;3424;p21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5" name="Google Shape;3425;p21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426" name="Google Shape;3426;p21"/>
          <p:cNvGrpSpPr/>
          <p:nvPr/>
        </p:nvGrpSpPr>
        <p:grpSpPr>
          <a:xfrm>
            <a:off x="137451" y="6118346"/>
            <a:ext cx="11970264" cy="661941"/>
            <a:chOff x="103088" y="4588759"/>
            <a:chExt cx="8977698" cy="496456"/>
          </a:xfrm>
        </p:grpSpPr>
        <p:sp>
          <p:nvSpPr>
            <p:cNvPr id="3427" name="Google Shape;3427;p21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428" name="Google Shape;3428;p21"/>
            <p:cNvGrpSpPr/>
            <p:nvPr/>
          </p:nvGrpSpPr>
          <p:grpSpPr>
            <a:xfrm>
              <a:off x="103087" y="4641588"/>
              <a:ext cx="142923" cy="130526"/>
              <a:chOff x="178100" y="3904645"/>
              <a:chExt cx="142923" cy="130526"/>
            </a:xfrm>
          </p:grpSpPr>
          <p:sp>
            <p:nvSpPr>
              <p:cNvPr id="3429" name="Google Shape;3429;p2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0" name="Google Shape;3430;p2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1" name="Google Shape;3431;p2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432" name="Google Shape;3432;p21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3433" name="Google Shape;3433;p21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4" name="Google Shape;3434;p21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435" name="Google Shape;3435;p21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3436" name="Google Shape;3436;p2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7" name="Google Shape;3437;p2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8" name="Google Shape;3438;p2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439" name="Google Shape;3439;p21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440" name="Google Shape;3440;p21"/>
            <p:cNvGrpSpPr/>
            <p:nvPr/>
          </p:nvGrpSpPr>
          <p:grpSpPr>
            <a:xfrm>
              <a:off x="834763" y="4933213"/>
              <a:ext cx="142923" cy="130526"/>
              <a:chOff x="178100" y="3904645"/>
              <a:chExt cx="142923" cy="130526"/>
            </a:xfrm>
          </p:grpSpPr>
          <p:sp>
            <p:nvSpPr>
              <p:cNvPr id="3441" name="Google Shape;3441;p2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2" name="Google Shape;3442;p2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3" name="Google Shape;3443;p2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444" name="Google Shape;3444;p21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3445" name="Google Shape;3445;p2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6" name="Google Shape;3446;p2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7" name="Google Shape;3447;p2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448" name="Google Shape;3448;p21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449" name="Google Shape;3449;p21"/>
            <p:cNvGrpSpPr/>
            <p:nvPr/>
          </p:nvGrpSpPr>
          <p:grpSpPr>
            <a:xfrm>
              <a:off x="1088463" y="4638600"/>
              <a:ext cx="142923" cy="130526"/>
              <a:chOff x="178100" y="3904645"/>
              <a:chExt cx="142923" cy="130526"/>
            </a:xfrm>
          </p:grpSpPr>
          <p:sp>
            <p:nvSpPr>
              <p:cNvPr id="3450" name="Google Shape;3450;p2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1" name="Google Shape;3451;p2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2" name="Google Shape;3452;p2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453" name="Google Shape;3453;p21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3454" name="Google Shape;3454;p2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5" name="Google Shape;3455;p2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456" name="Google Shape;3456;p21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3457" name="Google Shape;3457;p2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8" name="Google Shape;3458;p2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9" name="Google Shape;3459;p2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460" name="Google Shape;3460;p21"/>
            <p:cNvGrpSpPr/>
            <p:nvPr/>
          </p:nvGrpSpPr>
          <p:grpSpPr>
            <a:xfrm>
              <a:off x="2621688" y="4908138"/>
              <a:ext cx="142923" cy="130526"/>
              <a:chOff x="178100" y="3904645"/>
              <a:chExt cx="142923" cy="130526"/>
            </a:xfrm>
          </p:grpSpPr>
          <p:sp>
            <p:nvSpPr>
              <p:cNvPr id="3461" name="Google Shape;3461;p2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2" name="Google Shape;3462;p2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3" name="Google Shape;3463;p2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464" name="Google Shape;3464;p21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3465" name="Google Shape;3465;p2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6" name="Google Shape;3466;p2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467" name="Google Shape;3467;p21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468" name="Google Shape;3468;p21"/>
            <p:cNvGrpSpPr/>
            <p:nvPr/>
          </p:nvGrpSpPr>
          <p:grpSpPr>
            <a:xfrm>
              <a:off x="1927025" y="4603875"/>
              <a:ext cx="142923" cy="130526"/>
              <a:chOff x="178100" y="3904645"/>
              <a:chExt cx="142923" cy="130526"/>
            </a:xfrm>
          </p:grpSpPr>
          <p:sp>
            <p:nvSpPr>
              <p:cNvPr id="3469" name="Google Shape;3469;p2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70" name="Google Shape;3470;p2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71" name="Google Shape;3471;p2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472" name="Google Shape;3472;p21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3473" name="Google Shape;3473;p2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74" name="Google Shape;3474;p2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475" name="Google Shape;3475;p21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3476" name="Google Shape;3476;p2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77" name="Google Shape;3477;p2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78" name="Google Shape;3478;p2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479" name="Google Shape;3479;p21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3480" name="Google Shape;3480;p2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81" name="Google Shape;3481;p2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482" name="Google Shape;3482;p21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3483" name="Google Shape;3483;p2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84" name="Google Shape;3484;p2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85" name="Google Shape;3485;p2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486" name="Google Shape;3486;p21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487" name="Google Shape;3487;p21"/>
            <p:cNvGrpSpPr/>
            <p:nvPr/>
          </p:nvGrpSpPr>
          <p:grpSpPr>
            <a:xfrm flipH="1">
              <a:off x="8761575" y="4655463"/>
              <a:ext cx="142923" cy="130526"/>
              <a:chOff x="178100" y="3904645"/>
              <a:chExt cx="142923" cy="130526"/>
            </a:xfrm>
          </p:grpSpPr>
          <p:sp>
            <p:nvSpPr>
              <p:cNvPr id="3488" name="Google Shape;3488;p2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89" name="Google Shape;3489;p2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0" name="Google Shape;3490;p2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491" name="Google Shape;3491;p21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3492" name="Google Shape;3492;p2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3" name="Google Shape;3493;p2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494" name="Google Shape;3494;p21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3495" name="Google Shape;3495;p2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6" name="Google Shape;3496;p2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7" name="Google Shape;3497;p2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498" name="Google Shape;3498;p21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9" name="Google Shape;3499;p21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500" name="Google Shape;3500;p21"/>
            <p:cNvGrpSpPr/>
            <p:nvPr/>
          </p:nvGrpSpPr>
          <p:grpSpPr>
            <a:xfrm flipH="1">
              <a:off x="8078788" y="4799888"/>
              <a:ext cx="142923" cy="130526"/>
              <a:chOff x="178100" y="3904645"/>
              <a:chExt cx="142923" cy="130526"/>
            </a:xfrm>
          </p:grpSpPr>
          <p:sp>
            <p:nvSpPr>
              <p:cNvPr id="3501" name="Google Shape;3501;p2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2" name="Google Shape;3502;p2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3" name="Google Shape;3503;p2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504" name="Google Shape;3504;p21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3505" name="Google Shape;3505;p2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6" name="Google Shape;3506;p2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507" name="Google Shape;3507;p21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3508" name="Google Shape;3508;p2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9" name="Google Shape;3509;p2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10" name="Google Shape;3510;p2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511" name="Google Shape;3511;p21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512" name="Google Shape;3512;p21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3513" name="Google Shape;3513;p2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14" name="Google Shape;3514;p2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515" name="Google Shape;3515;p21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516" name="Google Shape;3516;p21"/>
            <p:cNvGrpSpPr/>
            <p:nvPr/>
          </p:nvGrpSpPr>
          <p:grpSpPr>
            <a:xfrm flipH="1">
              <a:off x="7047313" y="4735613"/>
              <a:ext cx="142923" cy="130526"/>
              <a:chOff x="178100" y="3904645"/>
              <a:chExt cx="142923" cy="130526"/>
            </a:xfrm>
          </p:grpSpPr>
          <p:sp>
            <p:nvSpPr>
              <p:cNvPr id="3517" name="Google Shape;3517;p2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18" name="Google Shape;3518;p2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19" name="Google Shape;3519;p2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520" name="Google Shape;3520;p21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3521" name="Google Shape;3521;p2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22" name="Google Shape;3522;p2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523" name="Google Shape;3523;p21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3524" name="Google Shape;3524;p2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25" name="Google Shape;3525;p2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26" name="Google Shape;3526;p2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527" name="Google Shape;3527;p21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528" name="Google Shape;3528;p21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3529" name="Google Shape;3529;p2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0" name="Google Shape;3530;p2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1" name="Google Shape;3531;p2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532" name="Google Shape;3532;p21"/>
            <p:cNvGrpSpPr/>
            <p:nvPr/>
          </p:nvGrpSpPr>
          <p:grpSpPr>
            <a:xfrm flipH="1">
              <a:off x="3504875" y="4870688"/>
              <a:ext cx="142923" cy="130526"/>
              <a:chOff x="178100" y="3904645"/>
              <a:chExt cx="142923" cy="130526"/>
            </a:xfrm>
          </p:grpSpPr>
          <p:sp>
            <p:nvSpPr>
              <p:cNvPr id="3533" name="Google Shape;3533;p2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4" name="Google Shape;3534;p2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5" name="Google Shape;3535;p2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536" name="Google Shape;3536;p21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3537" name="Google Shape;3537;p2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8" name="Google Shape;3538;p2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539" name="Google Shape;3539;p21"/>
            <p:cNvGrpSpPr/>
            <p:nvPr/>
          </p:nvGrpSpPr>
          <p:grpSpPr>
            <a:xfrm flipH="1">
              <a:off x="3950663" y="4855325"/>
              <a:ext cx="142923" cy="130526"/>
              <a:chOff x="178100" y="3904645"/>
              <a:chExt cx="142923" cy="130526"/>
            </a:xfrm>
          </p:grpSpPr>
          <p:sp>
            <p:nvSpPr>
              <p:cNvPr id="3540" name="Google Shape;3540;p2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1" name="Google Shape;3541;p2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2" name="Google Shape;3542;p2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543" name="Google Shape;3543;p21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3544" name="Google Shape;3544;p2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5" name="Google Shape;3545;p2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546" name="Google Shape;3546;p21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3547" name="Google Shape;3547;p2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8" name="Google Shape;3548;p2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9" name="Google Shape;3549;p2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550" name="Google Shape;3550;p21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3551" name="Google Shape;3551;p2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2" name="Google Shape;3552;p2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553" name="Google Shape;3553;p21"/>
            <p:cNvGrpSpPr/>
            <p:nvPr/>
          </p:nvGrpSpPr>
          <p:grpSpPr>
            <a:xfrm>
              <a:off x="2916488" y="4589988"/>
              <a:ext cx="142923" cy="130526"/>
              <a:chOff x="178100" y="3904645"/>
              <a:chExt cx="142923" cy="130526"/>
            </a:xfrm>
          </p:grpSpPr>
          <p:sp>
            <p:nvSpPr>
              <p:cNvPr id="3554" name="Google Shape;3554;p2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5" name="Google Shape;3555;p2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6" name="Google Shape;3556;p2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557" name="Google Shape;3557;p21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3558" name="Google Shape;3558;p2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9" name="Google Shape;3559;p2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560" name="Google Shape;3560;p21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561" name="Google Shape;3561;p21"/>
            <p:cNvGrpSpPr/>
            <p:nvPr/>
          </p:nvGrpSpPr>
          <p:grpSpPr>
            <a:xfrm>
              <a:off x="4632438" y="4603875"/>
              <a:ext cx="142923" cy="130526"/>
              <a:chOff x="178100" y="3904645"/>
              <a:chExt cx="142923" cy="130526"/>
            </a:xfrm>
          </p:grpSpPr>
          <p:sp>
            <p:nvSpPr>
              <p:cNvPr id="3562" name="Google Shape;3562;p2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3" name="Google Shape;3563;p2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4" name="Google Shape;3564;p2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565" name="Google Shape;3565;p21"/>
            <p:cNvGrpSpPr/>
            <p:nvPr/>
          </p:nvGrpSpPr>
          <p:grpSpPr>
            <a:xfrm>
              <a:off x="6178388" y="4603875"/>
              <a:ext cx="142923" cy="130526"/>
              <a:chOff x="178100" y="3904645"/>
              <a:chExt cx="142923" cy="130526"/>
            </a:xfrm>
          </p:grpSpPr>
          <p:sp>
            <p:nvSpPr>
              <p:cNvPr id="3566" name="Google Shape;3566;p2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7" name="Google Shape;3567;p2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8" name="Google Shape;3568;p2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569" name="Google Shape;3569;p21"/>
            <p:cNvGrpSpPr/>
            <p:nvPr/>
          </p:nvGrpSpPr>
          <p:grpSpPr>
            <a:xfrm>
              <a:off x="5250150" y="4638600"/>
              <a:ext cx="142923" cy="130526"/>
              <a:chOff x="178100" y="3904645"/>
              <a:chExt cx="142923" cy="130526"/>
            </a:xfrm>
          </p:grpSpPr>
          <p:sp>
            <p:nvSpPr>
              <p:cNvPr id="3570" name="Google Shape;3570;p2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1" name="Google Shape;3571;p2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2" name="Google Shape;3572;p2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573" name="Google Shape;3573;p21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3574" name="Google Shape;3574;p2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5" name="Google Shape;3575;p2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576" name="Google Shape;3576;p21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3577" name="Google Shape;3577;p2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8" name="Google Shape;3578;p2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579" name="Google Shape;3579;p21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0" name="Google Shape;3580;p21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81" name="Google Shape;3581;p21"/>
          <p:cNvSpPr txBox="1">
            <a:spLocks noGrp="1"/>
          </p:cNvSpPr>
          <p:nvPr>
            <p:ph type="subTitle" idx="1"/>
          </p:nvPr>
        </p:nvSpPr>
        <p:spPr>
          <a:xfrm>
            <a:off x="4574633" y="3378200"/>
            <a:ext cx="60476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82" name="Google Shape;3582;p21"/>
          <p:cNvSpPr txBox="1">
            <a:spLocks noGrp="1"/>
          </p:cNvSpPr>
          <p:nvPr>
            <p:ph type="title"/>
          </p:nvPr>
        </p:nvSpPr>
        <p:spPr>
          <a:xfrm>
            <a:off x="4574633" y="2626200"/>
            <a:ext cx="6047600" cy="85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583" name="Google Shape;3583;p21"/>
          <p:cNvSpPr/>
          <p:nvPr/>
        </p:nvSpPr>
        <p:spPr>
          <a:xfrm>
            <a:off x="8560566" y="938518"/>
            <a:ext cx="1333679" cy="820311"/>
          </a:xfrm>
          <a:custGeom>
            <a:avLst/>
            <a:gdLst/>
            <a:ahLst/>
            <a:cxnLst/>
            <a:rect l="l" t="t" r="r" b="b"/>
            <a:pathLst>
              <a:path w="11916" h="7291" extrusionOk="0">
                <a:moveTo>
                  <a:pt x="6303" y="1"/>
                </a:moveTo>
                <a:cubicBezTo>
                  <a:pt x="6187" y="1"/>
                  <a:pt x="6069" y="8"/>
                  <a:pt x="5950" y="24"/>
                </a:cubicBezTo>
                <a:cubicBezTo>
                  <a:pt x="4322" y="239"/>
                  <a:pt x="3324" y="1831"/>
                  <a:pt x="3679" y="3363"/>
                </a:cubicBezTo>
                <a:cubicBezTo>
                  <a:pt x="3308" y="3204"/>
                  <a:pt x="2893" y="3115"/>
                  <a:pt x="2485" y="3115"/>
                </a:cubicBezTo>
                <a:cubicBezTo>
                  <a:pt x="1812" y="3115"/>
                  <a:pt x="1156" y="3356"/>
                  <a:pt x="732" y="3922"/>
                </a:cubicBezTo>
                <a:cubicBezTo>
                  <a:pt x="1" y="4899"/>
                  <a:pt x="766" y="6006"/>
                  <a:pt x="1655" y="6535"/>
                </a:cubicBezTo>
                <a:cubicBezTo>
                  <a:pt x="2629" y="7114"/>
                  <a:pt x="3800" y="7291"/>
                  <a:pt x="4938" y="7291"/>
                </a:cubicBezTo>
                <a:cubicBezTo>
                  <a:pt x="5263" y="7291"/>
                  <a:pt x="5585" y="7276"/>
                  <a:pt x="5899" y="7253"/>
                </a:cubicBezTo>
                <a:cubicBezTo>
                  <a:pt x="7310" y="7148"/>
                  <a:pt x="9018" y="7035"/>
                  <a:pt x="10236" y="6253"/>
                </a:cubicBezTo>
                <a:cubicBezTo>
                  <a:pt x="11306" y="5566"/>
                  <a:pt x="11915" y="4153"/>
                  <a:pt x="11041" y="3070"/>
                </a:cubicBezTo>
                <a:cubicBezTo>
                  <a:pt x="11033" y="3061"/>
                  <a:pt x="11025" y="3048"/>
                  <a:pt x="11011" y="3035"/>
                </a:cubicBezTo>
                <a:cubicBezTo>
                  <a:pt x="11000" y="3020"/>
                  <a:pt x="10987" y="3010"/>
                  <a:pt x="10974" y="3003"/>
                </a:cubicBezTo>
                <a:cubicBezTo>
                  <a:pt x="10648" y="2716"/>
                  <a:pt x="10185" y="2548"/>
                  <a:pt x="9734" y="2548"/>
                </a:cubicBezTo>
                <a:cubicBezTo>
                  <a:pt x="9479" y="2548"/>
                  <a:pt x="9228" y="2601"/>
                  <a:pt x="9008" y="2717"/>
                </a:cubicBezTo>
                <a:cubicBezTo>
                  <a:pt x="8986" y="1234"/>
                  <a:pt x="7787" y="1"/>
                  <a:pt x="6303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4" name="Google Shape;3584;p21"/>
          <p:cNvSpPr/>
          <p:nvPr/>
        </p:nvSpPr>
        <p:spPr>
          <a:xfrm>
            <a:off x="6955186" y="491809"/>
            <a:ext cx="719108" cy="539936"/>
          </a:xfrm>
          <a:custGeom>
            <a:avLst/>
            <a:gdLst/>
            <a:ahLst/>
            <a:cxnLst/>
            <a:rect l="l" t="t" r="r" b="b"/>
            <a:pathLst>
              <a:path w="6425" h="4799" extrusionOk="0">
                <a:moveTo>
                  <a:pt x="4638" y="1"/>
                </a:moveTo>
                <a:cubicBezTo>
                  <a:pt x="4166" y="1"/>
                  <a:pt x="3715" y="320"/>
                  <a:pt x="3579" y="903"/>
                </a:cubicBezTo>
                <a:cubicBezTo>
                  <a:pt x="3124" y="416"/>
                  <a:pt x="2496" y="147"/>
                  <a:pt x="1878" y="147"/>
                </a:cubicBezTo>
                <a:cubicBezTo>
                  <a:pt x="1554" y="147"/>
                  <a:pt x="1234" y="221"/>
                  <a:pt x="942" y="376"/>
                </a:cubicBezTo>
                <a:cubicBezTo>
                  <a:pt x="573" y="571"/>
                  <a:pt x="246" y="940"/>
                  <a:pt x="212" y="1454"/>
                </a:cubicBezTo>
                <a:cubicBezTo>
                  <a:pt x="177" y="1954"/>
                  <a:pt x="419" y="2393"/>
                  <a:pt x="722" y="2705"/>
                </a:cubicBezTo>
                <a:cubicBezTo>
                  <a:pt x="527" y="2737"/>
                  <a:pt x="332" y="2801"/>
                  <a:pt x="190" y="2977"/>
                </a:cubicBezTo>
                <a:cubicBezTo>
                  <a:pt x="30" y="3178"/>
                  <a:pt x="1" y="3477"/>
                  <a:pt x="62" y="3740"/>
                </a:cubicBezTo>
                <a:cubicBezTo>
                  <a:pt x="251" y="4540"/>
                  <a:pt x="974" y="4668"/>
                  <a:pt x="1548" y="4744"/>
                </a:cubicBezTo>
                <a:cubicBezTo>
                  <a:pt x="1825" y="4781"/>
                  <a:pt x="2103" y="4798"/>
                  <a:pt x="2381" y="4798"/>
                </a:cubicBezTo>
                <a:cubicBezTo>
                  <a:pt x="2879" y="4798"/>
                  <a:pt x="3377" y="4743"/>
                  <a:pt x="3870" y="4652"/>
                </a:cubicBezTo>
                <a:cubicBezTo>
                  <a:pt x="4527" y="4532"/>
                  <a:pt x="5183" y="4306"/>
                  <a:pt x="5696" y="3764"/>
                </a:cubicBezTo>
                <a:cubicBezTo>
                  <a:pt x="6183" y="3253"/>
                  <a:pt x="6425" y="2598"/>
                  <a:pt x="6305" y="1816"/>
                </a:cubicBezTo>
                <a:cubicBezTo>
                  <a:pt x="6158" y="1032"/>
                  <a:pt x="5695" y="369"/>
                  <a:pt x="5075" y="95"/>
                </a:cubicBezTo>
                <a:cubicBezTo>
                  <a:pt x="4933" y="31"/>
                  <a:pt x="4785" y="1"/>
                  <a:pt x="4638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5" name="Google Shape;3585;p21"/>
          <p:cNvSpPr/>
          <p:nvPr/>
        </p:nvSpPr>
        <p:spPr>
          <a:xfrm flipH="1">
            <a:off x="10847703" y="639176"/>
            <a:ext cx="719108" cy="539936"/>
          </a:xfrm>
          <a:custGeom>
            <a:avLst/>
            <a:gdLst/>
            <a:ahLst/>
            <a:cxnLst/>
            <a:rect l="l" t="t" r="r" b="b"/>
            <a:pathLst>
              <a:path w="6425" h="4799" extrusionOk="0">
                <a:moveTo>
                  <a:pt x="4638" y="1"/>
                </a:moveTo>
                <a:cubicBezTo>
                  <a:pt x="4166" y="1"/>
                  <a:pt x="3715" y="320"/>
                  <a:pt x="3579" y="903"/>
                </a:cubicBezTo>
                <a:cubicBezTo>
                  <a:pt x="3124" y="416"/>
                  <a:pt x="2496" y="147"/>
                  <a:pt x="1878" y="147"/>
                </a:cubicBezTo>
                <a:cubicBezTo>
                  <a:pt x="1554" y="147"/>
                  <a:pt x="1234" y="221"/>
                  <a:pt x="942" y="376"/>
                </a:cubicBezTo>
                <a:cubicBezTo>
                  <a:pt x="573" y="571"/>
                  <a:pt x="246" y="940"/>
                  <a:pt x="212" y="1454"/>
                </a:cubicBezTo>
                <a:cubicBezTo>
                  <a:pt x="177" y="1954"/>
                  <a:pt x="419" y="2393"/>
                  <a:pt x="722" y="2705"/>
                </a:cubicBezTo>
                <a:cubicBezTo>
                  <a:pt x="527" y="2737"/>
                  <a:pt x="332" y="2801"/>
                  <a:pt x="190" y="2977"/>
                </a:cubicBezTo>
                <a:cubicBezTo>
                  <a:pt x="30" y="3178"/>
                  <a:pt x="1" y="3477"/>
                  <a:pt x="62" y="3740"/>
                </a:cubicBezTo>
                <a:cubicBezTo>
                  <a:pt x="251" y="4540"/>
                  <a:pt x="974" y="4668"/>
                  <a:pt x="1548" y="4744"/>
                </a:cubicBezTo>
                <a:cubicBezTo>
                  <a:pt x="1825" y="4781"/>
                  <a:pt x="2103" y="4798"/>
                  <a:pt x="2381" y="4798"/>
                </a:cubicBezTo>
                <a:cubicBezTo>
                  <a:pt x="2879" y="4798"/>
                  <a:pt x="3377" y="4743"/>
                  <a:pt x="3870" y="4652"/>
                </a:cubicBezTo>
                <a:cubicBezTo>
                  <a:pt x="4527" y="4532"/>
                  <a:pt x="5183" y="4306"/>
                  <a:pt x="5696" y="3764"/>
                </a:cubicBezTo>
                <a:cubicBezTo>
                  <a:pt x="6183" y="3253"/>
                  <a:pt x="6425" y="2598"/>
                  <a:pt x="6305" y="1816"/>
                </a:cubicBezTo>
                <a:cubicBezTo>
                  <a:pt x="6158" y="1032"/>
                  <a:pt x="5695" y="369"/>
                  <a:pt x="5075" y="95"/>
                </a:cubicBezTo>
                <a:cubicBezTo>
                  <a:pt x="4933" y="31"/>
                  <a:pt x="4785" y="1"/>
                  <a:pt x="4638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6" name="Google Shape;3586;p21"/>
          <p:cNvSpPr/>
          <p:nvPr/>
        </p:nvSpPr>
        <p:spPr>
          <a:xfrm>
            <a:off x="9735639" y="603277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7" name="Google Shape;3587;p21"/>
          <p:cNvSpPr/>
          <p:nvPr/>
        </p:nvSpPr>
        <p:spPr>
          <a:xfrm>
            <a:off x="10541789" y="1464944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8" name="Google Shape;3588;p21"/>
          <p:cNvSpPr/>
          <p:nvPr/>
        </p:nvSpPr>
        <p:spPr>
          <a:xfrm>
            <a:off x="8466672" y="1007760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9" name="Google Shape;3589;p21"/>
          <p:cNvSpPr/>
          <p:nvPr/>
        </p:nvSpPr>
        <p:spPr>
          <a:xfrm>
            <a:off x="5645423" y="795560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0" name="Google Shape;3590;p21"/>
          <p:cNvSpPr/>
          <p:nvPr/>
        </p:nvSpPr>
        <p:spPr>
          <a:xfrm>
            <a:off x="11566805" y="495660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1" name="Google Shape;3591;p21"/>
          <p:cNvSpPr/>
          <p:nvPr/>
        </p:nvSpPr>
        <p:spPr>
          <a:xfrm flipH="1">
            <a:off x="5332837" y="1101843"/>
            <a:ext cx="719108" cy="539936"/>
          </a:xfrm>
          <a:custGeom>
            <a:avLst/>
            <a:gdLst/>
            <a:ahLst/>
            <a:cxnLst/>
            <a:rect l="l" t="t" r="r" b="b"/>
            <a:pathLst>
              <a:path w="6425" h="4799" extrusionOk="0">
                <a:moveTo>
                  <a:pt x="4638" y="1"/>
                </a:moveTo>
                <a:cubicBezTo>
                  <a:pt x="4166" y="1"/>
                  <a:pt x="3715" y="320"/>
                  <a:pt x="3579" y="903"/>
                </a:cubicBezTo>
                <a:cubicBezTo>
                  <a:pt x="3124" y="416"/>
                  <a:pt x="2496" y="147"/>
                  <a:pt x="1878" y="147"/>
                </a:cubicBezTo>
                <a:cubicBezTo>
                  <a:pt x="1554" y="147"/>
                  <a:pt x="1234" y="221"/>
                  <a:pt x="942" y="376"/>
                </a:cubicBezTo>
                <a:cubicBezTo>
                  <a:pt x="573" y="571"/>
                  <a:pt x="246" y="940"/>
                  <a:pt x="212" y="1454"/>
                </a:cubicBezTo>
                <a:cubicBezTo>
                  <a:pt x="177" y="1954"/>
                  <a:pt x="419" y="2393"/>
                  <a:pt x="722" y="2705"/>
                </a:cubicBezTo>
                <a:cubicBezTo>
                  <a:pt x="527" y="2737"/>
                  <a:pt x="332" y="2801"/>
                  <a:pt x="190" y="2977"/>
                </a:cubicBezTo>
                <a:cubicBezTo>
                  <a:pt x="30" y="3178"/>
                  <a:pt x="1" y="3477"/>
                  <a:pt x="62" y="3740"/>
                </a:cubicBezTo>
                <a:cubicBezTo>
                  <a:pt x="251" y="4540"/>
                  <a:pt x="974" y="4668"/>
                  <a:pt x="1548" y="4744"/>
                </a:cubicBezTo>
                <a:cubicBezTo>
                  <a:pt x="1825" y="4781"/>
                  <a:pt x="2103" y="4798"/>
                  <a:pt x="2381" y="4798"/>
                </a:cubicBezTo>
                <a:cubicBezTo>
                  <a:pt x="2879" y="4798"/>
                  <a:pt x="3377" y="4743"/>
                  <a:pt x="3870" y="4652"/>
                </a:cubicBezTo>
                <a:cubicBezTo>
                  <a:pt x="4527" y="4532"/>
                  <a:pt x="5183" y="4306"/>
                  <a:pt x="5696" y="3764"/>
                </a:cubicBezTo>
                <a:cubicBezTo>
                  <a:pt x="6183" y="3253"/>
                  <a:pt x="6425" y="2598"/>
                  <a:pt x="6305" y="1816"/>
                </a:cubicBezTo>
                <a:cubicBezTo>
                  <a:pt x="6158" y="1032"/>
                  <a:pt x="5695" y="369"/>
                  <a:pt x="5075" y="95"/>
                </a:cubicBezTo>
                <a:cubicBezTo>
                  <a:pt x="4933" y="31"/>
                  <a:pt x="4785" y="1"/>
                  <a:pt x="4638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2" name="Google Shape;3592;p21"/>
          <p:cNvSpPr/>
          <p:nvPr/>
        </p:nvSpPr>
        <p:spPr>
          <a:xfrm>
            <a:off x="7234223" y="1558993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593" name="Google Shape;3593;p21"/>
          <p:cNvGrpSpPr/>
          <p:nvPr/>
        </p:nvGrpSpPr>
        <p:grpSpPr>
          <a:xfrm flipH="1">
            <a:off x="10319040" y="5333684"/>
            <a:ext cx="630947" cy="693209"/>
            <a:chOff x="1799697" y="4222450"/>
            <a:chExt cx="473210" cy="519907"/>
          </a:xfrm>
        </p:grpSpPr>
        <p:sp>
          <p:nvSpPr>
            <p:cNvPr id="3594" name="Google Shape;3594;p21"/>
            <p:cNvSpPr/>
            <p:nvPr/>
          </p:nvSpPr>
          <p:spPr>
            <a:xfrm>
              <a:off x="1799697" y="4414446"/>
              <a:ext cx="247323" cy="202499"/>
            </a:xfrm>
            <a:custGeom>
              <a:avLst/>
              <a:gdLst/>
              <a:ahLst/>
              <a:cxnLst/>
              <a:rect l="l" t="t" r="r" b="b"/>
              <a:pathLst>
                <a:path w="3621" h="2908" extrusionOk="0">
                  <a:moveTo>
                    <a:pt x="665" y="0"/>
                  </a:moveTo>
                  <a:cubicBezTo>
                    <a:pt x="444" y="0"/>
                    <a:pt x="292" y="59"/>
                    <a:pt x="177" y="182"/>
                  </a:cubicBezTo>
                  <a:cubicBezTo>
                    <a:pt x="0" y="371"/>
                    <a:pt x="13" y="699"/>
                    <a:pt x="212" y="1062"/>
                  </a:cubicBezTo>
                  <a:cubicBezTo>
                    <a:pt x="410" y="1421"/>
                    <a:pt x="736" y="1762"/>
                    <a:pt x="1157" y="2047"/>
                  </a:cubicBezTo>
                  <a:cubicBezTo>
                    <a:pt x="1328" y="2164"/>
                    <a:pt x="1514" y="2269"/>
                    <a:pt x="1710" y="2364"/>
                  </a:cubicBezTo>
                  <a:cubicBezTo>
                    <a:pt x="2275" y="2637"/>
                    <a:pt x="2973" y="2844"/>
                    <a:pt x="3533" y="2907"/>
                  </a:cubicBezTo>
                  <a:cubicBezTo>
                    <a:pt x="3536" y="2907"/>
                    <a:pt x="3539" y="2908"/>
                    <a:pt x="3541" y="2908"/>
                  </a:cubicBezTo>
                  <a:cubicBezTo>
                    <a:pt x="3566" y="2908"/>
                    <a:pt x="3587" y="2896"/>
                    <a:pt x="3600" y="2878"/>
                  </a:cubicBezTo>
                  <a:cubicBezTo>
                    <a:pt x="3616" y="2856"/>
                    <a:pt x="3620" y="2828"/>
                    <a:pt x="3609" y="2804"/>
                  </a:cubicBezTo>
                  <a:cubicBezTo>
                    <a:pt x="3211" y="1861"/>
                    <a:pt x="2723" y="1182"/>
                    <a:pt x="1976" y="526"/>
                  </a:cubicBezTo>
                  <a:cubicBezTo>
                    <a:pt x="1924" y="481"/>
                    <a:pt x="1863" y="432"/>
                    <a:pt x="1791" y="384"/>
                  </a:cubicBezTo>
                  <a:cubicBezTo>
                    <a:pt x="1544" y="217"/>
                    <a:pt x="1252" y="81"/>
                    <a:pt x="1050" y="43"/>
                  </a:cubicBezTo>
                  <a:cubicBezTo>
                    <a:pt x="901" y="15"/>
                    <a:pt x="775" y="0"/>
                    <a:pt x="66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5" name="Google Shape;3595;p21"/>
            <p:cNvSpPr/>
            <p:nvPr/>
          </p:nvSpPr>
          <p:spPr>
            <a:xfrm>
              <a:off x="2043206" y="4464795"/>
              <a:ext cx="229701" cy="151735"/>
            </a:xfrm>
            <a:custGeom>
              <a:avLst/>
              <a:gdLst/>
              <a:ahLst/>
              <a:cxnLst/>
              <a:rect l="l" t="t" r="r" b="b"/>
              <a:pathLst>
                <a:path w="3363" h="2179" extrusionOk="0">
                  <a:moveTo>
                    <a:pt x="2500" y="1"/>
                  </a:moveTo>
                  <a:cubicBezTo>
                    <a:pt x="2359" y="1"/>
                    <a:pt x="2227" y="17"/>
                    <a:pt x="2129" y="43"/>
                  </a:cubicBezTo>
                  <a:cubicBezTo>
                    <a:pt x="1726" y="151"/>
                    <a:pt x="1297" y="284"/>
                    <a:pt x="902" y="614"/>
                  </a:cubicBezTo>
                  <a:cubicBezTo>
                    <a:pt x="532" y="926"/>
                    <a:pt x="83" y="1579"/>
                    <a:pt x="4" y="2085"/>
                  </a:cubicBezTo>
                  <a:cubicBezTo>
                    <a:pt x="0" y="2107"/>
                    <a:pt x="6" y="2127"/>
                    <a:pt x="20" y="2143"/>
                  </a:cubicBezTo>
                  <a:cubicBezTo>
                    <a:pt x="26" y="2148"/>
                    <a:pt x="32" y="2152"/>
                    <a:pt x="36" y="2156"/>
                  </a:cubicBezTo>
                  <a:cubicBezTo>
                    <a:pt x="48" y="2164"/>
                    <a:pt x="61" y="2170"/>
                    <a:pt x="76" y="2170"/>
                  </a:cubicBezTo>
                  <a:cubicBezTo>
                    <a:pt x="199" y="2175"/>
                    <a:pt x="317" y="2178"/>
                    <a:pt x="432" y="2178"/>
                  </a:cubicBezTo>
                  <a:cubicBezTo>
                    <a:pt x="1088" y="2178"/>
                    <a:pt x="1601" y="2082"/>
                    <a:pt x="1992" y="1887"/>
                  </a:cubicBezTo>
                  <a:cubicBezTo>
                    <a:pt x="2548" y="1608"/>
                    <a:pt x="3187" y="1155"/>
                    <a:pt x="3319" y="718"/>
                  </a:cubicBezTo>
                  <a:cubicBezTo>
                    <a:pt x="3362" y="572"/>
                    <a:pt x="3348" y="435"/>
                    <a:pt x="3276" y="313"/>
                  </a:cubicBezTo>
                  <a:cubicBezTo>
                    <a:pt x="3241" y="252"/>
                    <a:pt x="3190" y="198"/>
                    <a:pt x="3125" y="154"/>
                  </a:cubicBezTo>
                  <a:cubicBezTo>
                    <a:pt x="2959" y="41"/>
                    <a:pt x="2719" y="1"/>
                    <a:pt x="250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6" name="Google Shape;3596;p21"/>
            <p:cNvSpPr/>
            <p:nvPr/>
          </p:nvSpPr>
          <p:spPr>
            <a:xfrm>
              <a:off x="2019504" y="4414376"/>
              <a:ext cx="43850" cy="327981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7" name="Google Shape;3597;p21"/>
            <p:cNvSpPr/>
            <p:nvPr/>
          </p:nvSpPr>
          <p:spPr>
            <a:xfrm>
              <a:off x="1964997" y="4222450"/>
              <a:ext cx="153066" cy="272273"/>
            </a:xfrm>
            <a:custGeom>
              <a:avLst/>
              <a:gdLst/>
              <a:ahLst/>
              <a:cxnLst/>
              <a:rect l="l" t="t" r="r" b="b"/>
              <a:pathLst>
                <a:path w="2241" h="3910" extrusionOk="0">
                  <a:moveTo>
                    <a:pt x="1035" y="1"/>
                  </a:moveTo>
                  <a:cubicBezTo>
                    <a:pt x="974" y="1"/>
                    <a:pt x="913" y="10"/>
                    <a:pt x="854" y="27"/>
                  </a:cubicBezTo>
                  <a:cubicBezTo>
                    <a:pt x="443" y="148"/>
                    <a:pt x="160" y="725"/>
                    <a:pt x="115" y="1095"/>
                  </a:cubicBezTo>
                  <a:cubicBezTo>
                    <a:pt x="1" y="2000"/>
                    <a:pt x="329" y="2939"/>
                    <a:pt x="1085" y="3882"/>
                  </a:cubicBezTo>
                  <a:cubicBezTo>
                    <a:pt x="1093" y="3888"/>
                    <a:pt x="1098" y="3892"/>
                    <a:pt x="1104" y="3896"/>
                  </a:cubicBezTo>
                  <a:cubicBezTo>
                    <a:pt x="1114" y="3904"/>
                    <a:pt x="1129" y="3909"/>
                    <a:pt x="1144" y="3909"/>
                  </a:cubicBezTo>
                  <a:cubicBezTo>
                    <a:pt x="1165" y="3909"/>
                    <a:pt x="1187" y="3901"/>
                    <a:pt x="1202" y="3885"/>
                  </a:cubicBezTo>
                  <a:cubicBezTo>
                    <a:pt x="1648" y="3386"/>
                    <a:pt x="1945" y="2867"/>
                    <a:pt x="2081" y="2335"/>
                  </a:cubicBezTo>
                  <a:cubicBezTo>
                    <a:pt x="2241" y="1710"/>
                    <a:pt x="2165" y="1067"/>
                    <a:pt x="1877" y="573"/>
                  </a:cubicBezTo>
                  <a:cubicBezTo>
                    <a:pt x="1778" y="404"/>
                    <a:pt x="1639" y="256"/>
                    <a:pt x="1488" y="154"/>
                  </a:cubicBezTo>
                  <a:cubicBezTo>
                    <a:pt x="1340" y="52"/>
                    <a:pt x="1185" y="1"/>
                    <a:pt x="103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8" name="Google Shape;3598;p21"/>
            <p:cNvSpPr/>
            <p:nvPr/>
          </p:nvSpPr>
          <p:spPr>
            <a:xfrm>
              <a:off x="2039723" y="4245988"/>
              <a:ext cx="54369" cy="235854"/>
            </a:xfrm>
            <a:custGeom>
              <a:avLst/>
              <a:gdLst/>
              <a:ahLst/>
              <a:cxnLst/>
              <a:rect l="l" t="t" r="r" b="b"/>
              <a:pathLst>
                <a:path w="796" h="3387" extrusionOk="0">
                  <a:moveTo>
                    <a:pt x="378" y="0"/>
                  </a:moveTo>
                  <a:cubicBezTo>
                    <a:pt x="369" y="0"/>
                    <a:pt x="359" y="2"/>
                    <a:pt x="350" y="5"/>
                  </a:cubicBezTo>
                  <a:cubicBezTo>
                    <a:pt x="312" y="21"/>
                    <a:pt x="294" y="65"/>
                    <a:pt x="309" y="103"/>
                  </a:cubicBezTo>
                  <a:cubicBezTo>
                    <a:pt x="564" y="728"/>
                    <a:pt x="644" y="1292"/>
                    <a:pt x="552" y="1828"/>
                  </a:cubicBezTo>
                  <a:cubicBezTo>
                    <a:pt x="462" y="2362"/>
                    <a:pt x="230" y="2859"/>
                    <a:pt x="15" y="3277"/>
                  </a:cubicBezTo>
                  <a:cubicBezTo>
                    <a:pt x="0" y="3311"/>
                    <a:pt x="12" y="3353"/>
                    <a:pt x="42" y="3373"/>
                  </a:cubicBezTo>
                  <a:cubicBezTo>
                    <a:pt x="44" y="3375"/>
                    <a:pt x="48" y="3376"/>
                    <a:pt x="50" y="3379"/>
                  </a:cubicBezTo>
                  <a:cubicBezTo>
                    <a:pt x="60" y="3384"/>
                    <a:pt x="71" y="3386"/>
                    <a:pt x="82" y="3386"/>
                  </a:cubicBezTo>
                  <a:cubicBezTo>
                    <a:pt x="110" y="3386"/>
                    <a:pt x="137" y="3372"/>
                    <a:pt x="150" y="3346"/>
                  </a:cubicBezTo>
                  <a:cubicBezTo>
                    <a:pt x="370" y="2917"/>
                    <a:pt x="608" y="2407"/>
                    <a:pt x="702" y="1853"/>
                  </a:cubicBezTo>
                  <a:cubicBezTo>
                    <a:pt x="796" y="1291"/>
                    <a:pt x="714" y="699"/>
                    <a:pt x="449" y="46"/>
                  </a:cubicBezTo>
                  <a:cubicBezTo>
                    <a:pt x="437" y="17"/>
                    <a:pt x="408" y="0"/>
                    <a:pt x="378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9" name="Google Shape;3599;p21"/>
            <p:cNvSpPr/>
            <p:nvPr/>
          </p:nvSpPr>
          <p:spPr>
            <a:xfrm>
              <a:off x="2065884" y="4510827"/>
              <a:ext cx="192408" cy="92545"/>
            </a:xfrm>
            <a:custGeom>
              <a:avLst/>
              <a:gdLst/>
              <a:ahLst/>
              <a:cxnLst/>
              <a:rect l="l" t="t" r="r" b="b"/>
              <a:pathLst>
                <a:path w="2817" h="1329" extrusionOk="0">
                  <a:moveTo>
                    <a:pt x="2732" y="0"/>
                  </a:moveTo>
                  <a:cubicBezTo>
                    <a:pt x="2709" y="0"/>
                    <a:pt x="2687" y="10"/>
                    <a:pt x="2673" y="29"/>
                  </a:cubicBezTo>
                  <a:cubicBezTo>
                    <a:pt x="2440" y="327"/>
                    <a:pt x="1861" y="701"/>
                    <a:pt x="1468" y="866"/>
                  </a:cubicBezTo>
                  <a:cubicBezTo>
                    <a:pt x="1023" y="1049"/>
                    <a:pt x="446" y="1154"/>
                    <a:pt x="73" y="1179"/>
                  </a:cubicBezTo>
                  <a:cubicBezTo>
                    <a:pt x="31" y="1181"/>
                    <a:pt x="0" y="1217"/>
                    <a:pt x="2" y="1256"/>
                  </a:cubicBezTo>
                  <a:cubicBezTo>
                    <a:pt x="3" y="1283"/>
                    <a:pt x="16" y="1303"/>
                    <a:pt x="35" y="1315"/>
                  </a:cubicBezTo>
                  <a:cubicBezTo>
                    <a:pt x="45" y="1324"/>
                    <a:pt x="60" y="1328"/>
                    <a:pt x="75" y="1328"/>
                  </a:cubicBezTo>
                  <a:cubicBezTo>
                    <a:pt x="78" y="1328"/>
                    <a:pt x="80" y="1328"/>
                    <a:pt x="82" y="1328"/>
                  </a:cubicBezTo>
                  <a:cubicBezTo>
                    <a:pt x="440" y="1306"/>
                    <a:pt x="1035" y="1208"/>
                    <a:pt x="1526" y="1004"/>
                  </a:cubicBezTo>
                  <a:cubicBezTo>
                    <a:pt x="1937" y="834"/>
                    <a:pt x="2536" y="448"/>
                    <a:pt x="2791" y="123"/>
                  </a:cubicBezTo>
                  <a:cubicBezTo>
                    <a:pt x="2816" y="89"/>
                    <a:pt x="2812" y="42"/>
                    <a:pt x="2778" y="16"/>
                  </a:cubicBezTo>
                  <a:cubicBezTo>
                    <a:pt x="2765" y="6"/>
                    <a:pt x="2748" y="0"/>
                    <a:pt x="2732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0" name="Google Shape;3600;p21"/>
            <p:cNvSpPr/>
            <p:nvPr/>
          </p:nvSpPr>
          <p:spPr>
            <a:xfrm>
              <a:off x="1821555" y="4457274"/>
              <a:ext cx="201151" cy="136972"/>
            </a:xfrm>
            <a:custGeom>
              <a:avLst/>
              <a:gdLst/>
              <a:ahLst/>
              <a:cxnLst/>
              <a:rect l="l" t="t" r="r" b="b"/>
              <a:pathLst>
                <a:path w="2945" h="1967" extrusionOk="0">
                  <a:moveTo>
                    <a:pt x="84" y="0"/>
                  </a:moveTo>
                  <a:cubicBezTo>
                    <a:pt x="76" y="0"/>
                    <a:pt x="68" y="1"/>
                    <a:pt x="61" y="4"/>
                  </a:cubicBezTo>
                  <a:cubicBezTo>
                    <a:pt x="23" y="17"/>
                    <a:pt x="1" y="61"/>
                    <a:pt x="14" y="99"/>
                  </a:cubicBezTo>
                  <a:cubicBezTo>
                    <a:pt x="132" y="449"/>
                    <a:pt x="453" y="871"/>
                    <a:pt x="792" y="1129"/>
                  </a:cubicBezTo>
                  <a:cubicBezTo>
                    <a:pt x="832" y="1166"/>
                    <a:pt x="874" y="1198"/>
                    <a:pt x="918" y="1224"/>
                  </a:cubicBezTo>
                  <a:cubicBezTo>
                    <a:pt x="1212" y="1425"/>
                    <a:pt x="1508" y="1543"/>
                    <a:pt x="1843" y="1679"/>
                  </a:cubicBezTo>
                  <a:lnTo>
                    <a:pt x="1894" y="1697"/>
                  </a:lnTo>
                  <a:cubicBezTo>
                    <a:pt x="2136" y="1797"/>
                    <a:pt x="2422" y="1864"/>
                    <a:pt x="2652" y="1919"/>
                  </a:cubicBezTo>
                  <a:cubicBezTo>
                    <a:pt x="2720" y="1935"/>
                    <a:pt x="2784" y="1950"/>
                    <a:pt x="2843" y="1964"/>
                  </a:cubicBezTo>
                  <a:cubicBezTo>
                    <a:pt x="2849" y="1966"/>
                    <a:pt x="2855" y="1966"/>
                    <a:pt x="2861" y="1966"/>
                  </a:cubicBezTo>
                  <a:cubicBezTo>
                    <a:pt x="2895" y="1966"/>
                    <a:pt x="2925" y="1943"/>
                    <a:pt x="2935" y="1909"/>
                  </a:cubicBezTo>
                  <a:cubicBezTo>
                    <a:pt x="2945" y="1869"/>
                    <a:pt x="2920" y="1829"/>
                    <a:pt x="2879" y="1818"/>
                  </a:cubicBezTo>
                  <a:cubicBezTo>
                    <a:pt x="2821" y="1804"/>
                    <a:pt x="2755" y="1786"/>
                    <a:pt x="2687" y="1770"/>
                  </a:cubicBezTo>
                  <a:cubicBezTo>
                    <a:pt x="2462" y="1718"/>
                    <a:pt x="2181" y="1651"/>
                    <a:pt x="1951" y="1558"/>
                  </a:cubicBezTo>
                  <a:lnTo>
                    <a:pt x="1900" y="1537"/>
                  </a:lnTo>
                  <a:cubicBezTo>
                    <a:pt x="1525" y="1389"/>
                    <a:pt x="1205" y="1257"/>
                    <a:pt x="883" y="1011"/>
                  </a:cubicBezTo>
                  <a:cubicBezTo>
                    <a:pt x="569" y="772"/>
                    <a:pt x="265" y="368"/>
                    <a:pt x="155" y="51"/>
                  </a:cubicBezTo>
                  <a:cubicBezTo>
                    <a:pt x="146" y="20"/>
                    <a:pt x="116" y="0"/>
                    <a:pt x="84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1" name="Google Shape;3601;p21"/>
            <p:cNvSpPr/>
            <p:nvPr/>
          </p:nvSpPr>
          <p:spPr>
            <a:xfrm>
              <a:off x="2033097" y="4234915"/>
              <a:ext cx="23906" cy="244697"/>
            </a:xfrm>
            <a:custGeom>
              <a:avLst/>
              <a:gdLst/>
              <a:ahLst/>
              <a:cxnLst/>
              <a:rect l="l" t="t" r="r" b="b"/>
              <a:pathLst>
                <a:path w="350" h="3514" extrusionOk="0">
                  <a:moveTo>
                    <a:pt x="79" y="0"/>
                  </a:moveTo>
                  <a:cubicBezTo>
                    <a:pt x="76" y="0"/>
                    <a:pt x="74" y="1"/>
                    <a:pt x="71" y="1"/>
                  </a:cubicBezTo>
                  <a:cubicBezTo>
                    <a:pt x="30" y="7"/>
                    <a:pt x="1" y="45"/>
                    <a:pt x="7" y="85"/>
                  </a:cubicBezTo>
                  <a:cubicBezTo>
                    <a:pt x="168" y="1244"/>
                    <a:pt x="200" y="2307"/>
                    <a:pt x="107" y="3432"/>
                  </a:cubicBezTo>
                  <a:cubicBezTo>
                    <a:pt x="103" y="3461"/>
                    <a:pt x="116" y="3487"/>
                    <a:pt x="138" y="3502"/>
                  </a:cubicBezTo>
                  <a:cubicBezTo>
                    <a:pt x="148" y="3509"/>
                    <a:pt x="160" y="3512"/>
                    <a:pt x="174" y="3513"/>
                  </a:cubicBezTo>
                  <a:cubicBezTo>
                    <a:pt x="177" y="3514"/>
                    <a:pt x="180" y="3514"/>
                    <a:pt x="182" y="3514"/>
                  </a:cubicBezTo>
                  <a:cubicBezTo>
                    <a:pt x="221" y="3514"/>
                    <a:pt x="250" y="3484"/>
                    <a:pt x="254" y="3446"/>
                  </a:cubicBezTo>
                  <a:cubicBezTo>
                    <a:pt x="349" y="2309"/>
                    <a:pt x="319" y="1235"/>
                    <a:pt x="154" y="65"/>
                  </a:cubicBezTo>
                  <a:cubicBezTo>
                    <a:pt x="148" y="27"/>
                    <a:pt x="115" y="0"/>
                    <a:pt x="79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2" name="Google Shape;3602;p21"/>
            <p:cNvSpPr/>
            <p:nvPr/>
          </p:nvSpPr>
          <p:spPr>
            <a:xfrm>
              <a:off x="2065269" y="4494670"/>
              <a:ext cx="194389" cy="107934"/>
            </a:xfrm>
            <a:custGeom>
              <a:avLst/>
              <a:gdLst/>
              <a:ahLst/>
              <a:cxnLst/>
              <a:rect l="l" t="t" r="r" b="b"/>
              <a:pathLst>
                <a:path w="2846" h="1550" extrusionOk="0">
                  <a:moveTo>
                    <a:pt x="2760" y="1"/>
                  </a:moveTo>
                  <a:cubicBezTo>
                    <a:pt x="2749" y="1"/>
                    <a:pt x="2739" y="3"/>
                    <a:pt x="2729" y="8"/>
                  </a:cubicBezTo>
                  <a:lnTo>
                    <a:pt x="2692" y="24"/>
                  </a:lnTo>
                  <a:cubicBezTo>
                    <a:pt x="1760" y="448"/>
                    <a:pt x="879" y="849"/>
                    <a:pt x="44" y="1414"/>
                  </a:cubicBezTo>
                  <a:cubicBezTo>
                    <a:pt x="9" y="1437"/>
                    <a:pt x="1" y="1483"/>
                    <a:pt x="24" y="1518"/>
                  </a:cubicBezTo>
                  <a:cubicBezTo>
                    <a:pt x="31" y="1525"/>
                    <a:pt x="37" y="1531"/>
                    <a:pt x="44" y="1537"/>
                  </a:cubicBezTo>
                  <a:cubicBezTo>
                    <a:pt x="56" y="1545"/>
                    <a:pt x="71" y="1549"/>
                    <a:pt x="86" y="1549"/>
                  </a:cubicBezTo>
                  <a:cubicBezTo>
                    <a:pt x="101" y="1549"/>
                    <a:pt x="115" y="1545"/>
                    <a:pt x="127" y="1537"/>
                  </a:cubicBezTo>
                  <a:cubicBezTo>
                    <a:pt x="955" y="978"/>
                    <a:pt x="1830" y="580"/>
                    <a:pt x="2755" y="159"/>
                  </a:cubicBezTo>
                  <a:lnTo>
                    <a:pt x="2792" y="143"/>
                  </a:lnTo>
                  <a:cubicBezTo>
                    <a:pt x="2829" y="126"/>
                    <a:pt x="2845" y="81"/>
                    <a:pt x="2828" y="44"/>
                  </a:cubicBezTo>
                  <a:cubicBezTo>
                    <a:pt x="2815" y="17"/>
                    <a:pt x="2788" y="1"/>
                    <a:pt x="2760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3" name="Google Shape;3603;p21"/>
            <p:cNvSpPr/>
            <p:nvPr/>
          </p:nvSpPr>
          <p:spPr>
            <a:xfrm>
              <a:off x="1824834" y="4439446"/>
              <a:ext cx="197667" cy="154242"/>
            </a:xfrm>
            <a:custGeom>
              <a:avLst/>
              <a:gdLst/>
              <a:ahLst/>
              <a:cxnLst/>
              <a:rect l="l" t="t" r="r" b="b"/>
              <a:pathLst>
                <a:path w="2894" h="2215" extrusionOk="0">
                  <a:moveTo>
                    <a:pt x="86" y="0"/>
                  </a:moveTo>
                  <a:cubicBezTo>
                    <a:pt x="70" y="0"/>
                    <a:pt x="53" y="6"/>
                    <a:pt x="39" y="18"/>
                  </a:cubicBezTo>
                  <a:cubicBezTo>
                    <a:pt x="5" y="43"/>
                    <a:pt x="1" y="91"/>
                    <a:pt x="27" y="123"/>
                  </a:cubicBezTo>
                  <a:cubicBezTo>
                    <a:pt x="262" y="416"/>
                    <a:pt x="699" y="837"/>
                    <a:pt x="1024" y="1082"/>
                  </a:cubicBezTo>
                  <a:cubicBezTo>
                    <a:pt x="1168" y="1188"/>
                    <a:pt x="1320" y="1296"/>
                    <a:pt x="1482" y="1407"/>
                  </a:cubicBezTo>
                  <a:cubicBezTo>
                    <a:pt x="1834" y="1647"/>
                    <a:pt x="2245" y="1901"/>
                    <a:pt x="2771" y="2206"/>
                  </a:cubicBezTo>
                  <a:cubicBezTo>
                    <a:pt x="2784" y="2212"/>
                    <a:pt x="2797" y="2215"/>
                    <a:pt x="2809" y="2215"/>
                  </a:cubicBezTo>
                  <a:cubicBezTo>
                    <a:pt x="2835" y="2215"/>
                    <a:pt x="2860" y="2202"/>
                    <a:pt x="2873" y="2178"/>
                  </a:cubicBezTo>
                  <a:cubicBezTo>
                    <a:pt x="2894" y="2142"/>
                    <a:pt x="2882" y="2096"/>
                    <a:pt x="2846" y="2076"/>
                  </a:cubicBezTo>
                  <a:cubicBezTo>
                    <a:pt x="2085" y="1633"/>
                    <a:pt x="1565" y="1301"/>
                    <a:pt x="1113" y="961"/>
                  </a:cubicBezTo>
                  <a:cubicBezTo>
                    <a:pt x="798" y="725"/>
                    <a:pt x="373" y="314"/>
                    <a:pt x="144" y="28"/>
                  </a:cubicBezTo>
                  <a:cubicBezTo>
                    <a:pt x="130" y="10"/>
                    <a:pt x="108" y="0"/>
                    <a:pt x="86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4" name="Google Shape;3604;p21"/>
            <p:cNvSpPr/>
            <p:nvPr/>
          </p:nvSpPr>
          <p:spPr>
            <a:xfrm>
              <a:off x="2065474" y="4482484"/>
              <a:ext cx="184144" cy="120051"/>
            </a:xfrm>
            <a:custGeom>
              <a:avLst/>
              <a:gdLst/>
              <a:ahLst/>
              <a:cxnLst/>
              <a:rect l="l" t="t" r="r" b="b"/>
              <a:pathLst>
                <a:path w="2696" h="1724" extrusionOk="0">
                  <a:moveTo>
                    <a:pt x="2541" y="0"/>
                  </a:moveTo>
                  <a:cubicBezTo>
                    <a:pt x="2142" y="0"/>
                    <a:pt x="1587" y="115"/>
                    <a:pt x="1261" y="270"/>
                  </a:cubicBezTo>
                  <a:cubicBezTo>
                    <a:pt x="865" y="458"/>
                    <a:pt x="325" y="948"/>
                    <a:pt x="17" y="1617"/>
                  </a:cubicBezTo>
                  <a:cubicBezTo>
                    <a:pt x="0" y="1653"/>
                    <a:pt x="12" y="1691"/>
                    <a:pt x="41" y="1712"/>
                  </a:cubicBezTo>
                  <a:lnTo>
                    <a:pt x="51" y="1716"/>
                  </a:lnTo>
                  <a:cubicBezTo>
                    <a:pt x="62" y="1721"/>
                    <a:pt x="73" y="1723"/>
                    <a:pt x="84" y="1723"/>
                  </a:cubicBezTo>
                  <a:cubicBezTo>
                    <a:pt x="112" y="1723"/>
                    <a:pt x="138" y="1708"/>
                    <a:pt x="152" y="1679"/>
                  </a:cubicBezTo>
                  <a:cubicBezTo>
                    <a:pt x="445" y="1044"/>
                    <a:pt x="952" y="582"/>
                    <a:pt x="1325" y="404"/>
                  </a:cubicBezTo>
                  <a:cubicBezTo>
                    <a:pt x="1632" y="258"/>
                    <a:pt x="2159" y="151"/>
                    <a:pt x="2539" y="151"/>
                  </a:cubicBezTo>
                  <a:cubicBezTo>
                    <a:pt x="2565" y="151"/>
                    <a:pt x="2591" y="151"/>
                    <a:pt x="2615" y="152"/>
                  </a:cubicBezTo>
                  <a:cubicBezTo>
                    <a:pt x="2616" y="152"/>
                    <a:pt x="2617" y="152"/>
                    <a:pt x="2618" y="152"/>
                  </a:cubicBezTo>
                  <a:cubicBezTo>
                    <a:pt x="2659" y="152"/>
                    <a:pt x="2691" y="119"/>
                    <a:pt x="2694" y="81"/>
                  </a:cubicBezTo>
                  <a:cubicBezTo>
                    <a:pt x="2695" y="38"/>
                    <a:pt x="2662" y="3"/>
                    <a:pt x="2622" y="2"/>
                  </a:cubicBezTo>
                  <a:cubicBezTo>
                    <a:pt x="2596" y="1"/>
                    <a:pt x="2569" y="0"/>
                    <a:pt x="25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5" name="Google Shape;3605;p21"/>
            <p:cNvSpPr/>
            <p:nvPr/>
          </p:nvSpPr>
          <p:spPr>
            <a:xfrm>
              <a:off x="1994573" y="4237492"/>
              <a:ext cx="56828" cy="244349"/>
            </a:xfrm>
            <a:custGeom>
              <a:avLst/>
              <a:gdLst/>
              <a:ahLst/>
              <a:cxnLst/>
              <a:rect l="l" t="t" r="r" b="b"/>
              <a:pathLst>
                <a:path w="832" h="3509" extrusionOk="0">
                  <a:moveTo>
                    <a:pt x="261" y="1"/>
                  </a:moveTo>
                  <a:cubicBezTo>
                    <a:pt x="226" y="1"/>
                    <a:pt x="194" y="28"/>
                    <a:pt x="187" y="64"/>
                  </a:cubicBezTo>
                  <a:cubicBezTo>
                    <a:pt x="1" y="1216"/>
                    <a:pt x="171" y="2390"/>
                    <a:pt x="680" y="3466"/>
                  </a:cubicBezTo>
                  <a:cubicBezTo>
                    <a:pt x="686" y="3479"/>
                    <a:pt x="693" y="3488"/>
                    <a:pt x="703" y="3495"/>
                  </a:cubicBezTo>
                  <a:cubicBezTo>
                    <a:pt x="716" y="3504"/>
                    <a:pt x="731" y="3508"/>
                    <a:pt x="746" y="3508"/>
                  </a:cubicBezTo>
                  <a:cubicBezTo>
                    <a:pt x="756" y="3508"/>
                    <a:pt x="767" y="3506"/>
                    <a:pt x="778" y="3501"/>
                  </a:cubicBezTo>
                  <a:cubicBezTo>
                    <a:pt x="817" y="3482"/>
                    <a:pt x="832" y="3438"/>
                    <a:pt x="814" y="3400"/>
                  </a:cubicBezTo>
                  <a:cubicBezTo>
                    <a:pt x="319" y="2354"/>
                    <a:pt x="154" y="1209"/>
                    <a:pt x="336" y="88"/>
                  </a:cubicBezTo>
                  <a:cubicBezTo>
                    <a:pt x="343" y="48"/>
                    <a:pt x="314" y="8"/>
                    <a:pt x="273" y="2"/>
                  </a:cubicBezTo>
                  <a:cubicBezTo>
                    <a:pt x="269" y="1"/>
                    <a:pt x="265" y="1"/>
                    <a:pt x="261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6" name="Google Shape;3606;p21"/>
            <p:cNvSpPr/>
            <p:nvPr/>
          </p:nvSpPr>
          <p:spPr>
            <a:xfrm>
              <a:off x="1835148" y="4424892"/>
              <a:ext cx="187559" cy="169561"/>
            </a:xfrm>
            <a:custGeom>
              <a:avLst/>
              <a:gdLst/>
              <a:ahLst/>
              <a:cxnLst/>
              <a:rect l="l" t="t" r="r" b="b"/>
              <a:pathLst>
                <a:path w="2746" h="2435" extrusionOk="0">
                  <a:moveTo>
                    <a:pt x="78" y="1"/>
                  </a:moveTo>
                  <a:cubicBezTo>
                    <a:pt x="39" y="1"/>
                    <a:pt x="7" y="29"/>
                    <a:pt x="4" y="68"/>
                  </a:cubicBezTo>
                  <a:cubicBezTo>
                    <a:pt x="0" y="110"/>
                    <a:pt x="29" y="147"/>
                    <a:pt x="71" y="150"/>
                  </a:cubicBezTo>
                  <a:cubicBezTo>
                    <a:pt x="293" y="173"/>
                    <a:pt x="614" y="317"/>
                    <a:pt x="831" y="449"/>
                  </a:cubicBezTo>
                  <a:cubicBezTo>
                    <a:pt x="1108" y="616"/>
                    <a:pt x="1342" y="788"/>
                    <a:pt x="1654" y="1128"/>
                  </a:cubicBezTo>
                  <a:cubicBezTo>
                    <a:pt x="1943" y="1441"/>
                    <a:pt x="2244" y="1884"/>
                    <a:pt x="2465" y="2209"/>
                  </a:cubicBezTo>
                  <a:cubicBezTo>
                    <a:pt x="2514" y="2279"/>
                    <a:pt x="2558" y="2345"/>
                    <a:pt x="2599" y="2403"/>
                  </a:cubicBezTo>
                  <a:cubicBezTo>
                    <a:pt x="2606" y="2409"/>
                    <a:pt x="2612" y="2416"/>
                    <a:pt x="2619" y="2422"/>
                  </a:cubicBezTo>
                  <a:cubicBezTo>
                    <a:pt x="2632" y="2430"/>
                    <a:pt x="2647" y="2434"/>
                    <a:pt x="2662" y="2434"/>
                  </a:cubicBezTo>
                  <a:cubicBezTo>
                    <a:pt x="2676" y="2434"/>
                    <a:pt x="2691" y="2430"/>
                    <a:pt x="2704" y="2422"/>
                  </a:cubicBezTo>
                  <a:cubicBezTo>
                    <a:pt x="2739" y="2399"/>
                    <a:pt x="2746" y="2351"/>
                    <a:pt x="2722" y="2318"/>
                  </a:cubicBezTo>
                  <a:cubicBezTo>
                    <a:pt x="2682" y="2262"/>
                    <a:pt x="2638" y="2196"/>
                    <a:pt x="2588" y="2125"/>
                  </a:cubicBezTo>
                  <a:cubicBezTo>
                    <a:pt x="2365" y="1797"/>
                    <a:pt x="2059" y="1346"/>
                    <a:pt x="1764" y="1026"/>
                  </a:cubicBezTo>
                  <a:cubicBezTo>
                    <a:pt x="1440" y="673"/>
                    <a:pt x="1195" y="494"/>
                    <a:pt x="908" y="319"/>
                  </a:cubicBezTo>
                  <a:cubicBezTo>
                    <a:pt x="676" y="179"/>
                    <a:pt x="332" y="26"/>
                    <a:pt x="86" y="1"/>
                  </a:cubicBezTo>
                  <a:cubicBezTo>
                    <a:pt x="83" y="1"/>
                    <a:pt x="80" y="1"/>
                    <a:pt x="78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07" name="Google Shape;3607;p21"/>
          <p:cNvGrpSpPr/>
          <p:nvPr/>
        </p:nvGrpSpPr>
        <p:grpSpPr>
          <a:xfrm flipH="1">
            <a:off x="9762062" y="5372924"/>
            <a:ext cx="556997" cy="883813"/>
            <a:chOff x="1296693" y="4078131"/>
            <a:chExt cx="417748" cy="662860"/>
          </a:xfrm>
        </p:grpSpPr>
        <p:sp>
          <p:nvSpPr>
            <p:cNvPr id="3608" name="Google Shape;3608;p21"/>
            <p:cNvSpPr/>
            <p:nvPr/>
          </p:nvSpPr>
          <p:spPr>
            <a:xfrm>
              <a:off x="1482074" y="4131614"/>
              <a:ext cx="149241" cy="234043"/>
            </a:xfrm>
            <a:custGeom>
              <a:avLst/>
              <a:gdLst/>
              <a:ahLst/>
              <a:cxnLst/>
              <a:rect l="l" t="t" r="r" b="b"/>
              <a:pathLst>
                <a:path w="2185" h="3361" extrusionOk="0">
                  <a:moveTo>
                    <a:pt x="1092" y="1"/>
                  </a:moveTo>
                  <a:cubicBezTo>
                    <a:pt x="681" y="1"/>
                    <a:pt x="280" y="260"/>
                    <a:pt x="117" y="637"/>
                  </a:cubicBezTo>
                  <a:cubicBezTo>
                    <a:pt x="2" y="903"/>
                    <a:pt x="0" y="1202"/>
                    <a:pt x="16" y="1492"/>
                  </a:cubicBezTo>
                  <a:cubicBezTo>
                    <a:pt x="53" y="2123"/>
                    <a:pt x="162" y="2753"/>
                    <a:pt x="343" y="3361"/>
                  </a:cubicBezTo>
                  <a:cubicBezTo>
                    <a:pt x="563" y="3345"/>
                    <a:pt x="1054" y="2969"/>
                    <a:pt x="1558" y="2406"/>
                  </a:cubicBezTo>
                  <a:cubicBezTo>
                    <a:pt x="1764" y="2177"/>
                    <a:pt x="1931" y="1909"/>
                    <a:pt x="2041" y="1620"/>
                  </a:cubicBezTo>
                  <a:cubicBezTo>
                    <a:pt x="2150" y="1333"/>
                    <a:pt x="2185" y="1007"/>
                    <a:pt x="2084" y="715"/>
                  </a:cubicBezTo>
                  <a:cubicBezTo>
                    <a:pt x="1947" y="315"/>
                    <a:pt x="1551" y="17"/>
                    <a:pt x="1128" y="1"/>
                  </a:cubicBezTo>
                  <a:cubicBezTo>
                    <a:pt x="1116" y="1"/>
                    <a:pt x="1104" y="1"/>
                    <a:pt x="1092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9" name="Google Shape;3609;p21"/>
            <p:cNvSpPr/>
            <p:nvPr/>
          </p:nvSpPr>
          <p:spPr>
            <a:xfrm>
              <a:off x="1401337" y="4078131"/>
              <a:ext cx="139815" cy="280768"/>
            </a:xfrm>
            <a:custGeom>
              <a:avLst/>
              <a:gdLst/>
              <a:ahLst/>
              <a:cxnLst/>
              <a:rect l="l" t="t" r="r" b="b"/>
              <a:pathLst>
                <a:path w="2047" h="4032" extrusionOk="0">
                  <a:moveTo>
                    <a:pt x="1001" y="1"/>
                  </a:moveTo>
                  <a:cubicBezTo>
                    <a:pt x="941" y="1"/>
                    <a:pt x="882" y="12"/>
                    <a:pt x="827" y="38"/>
                  </a:cubicBezTo>
                  <a:cubicBezTo>
                    <a:pt x="725" y="84"/>
                    <a:pt x="647" y="172"/>
                    <a:pt x="579" y="261"/>
                  </a:cubicBezTo>
                  <a:cubicBezTo>
                    <a:pt x="184" y="781"/>
                    <a:pt x="0" y="1446"/>
                    <a:pt x="29" y="2097"/>
                  </a:cubicBezTo>
                  <a:cubicBezTo>
                    <a:pt x="59" y="2750"/>
                    <a:pt x="419" y="3643"/>
                    <a:pt x="665" y="3922"/>
                  </a:cubicBezTo>
                  <a:cubicBezTo>
                    <a:pt x="732" y="3997"/>
                    <a:pt x="815" y="4031"/>
                    <a:pt x="900" y="4031"/>
                  </a:cubicBezTo>
                  <a:cubicBezTo>
                    <a:pt x="1046" y="4031"/>
                    <a:pt x="1201" y="3930"/>
                    <a:pt x="1300" y="3763"/>
                  </a:cubicBezTo>
                  <a:cubicBezTo>
                    <a:pt x="1813" y="2899"/>
                    <a:pt x="2046" y="1549"/>
                    <a:pt x="1675" y="618"/>
                  </a:cubicBezTo>
                  <a:cubicBezTo>
                    <a:pt x="1603" y="440"/>
                    <a:pt x="1512" y="264"/>
                    <a:pt x="1364" y="140"/>
                  </a:cubicBezTo>
                  <a:cubicBezTo>
                    <a:pt x="1264" y="55"/>
                    <a:pt x="1131" y="1"/>
                    <a:pt x="1001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0" name="Google Shape;3610;p21"/>
            <p:cNvSpPr/>
            <p:nvPr/>
          </p:nvSpPr>
          <p:spPr>
            <a:xfrm>
              <a:off x="1433304" y="4096376"/>
              <a:ext cx="29712" cy="244628"/>
            </a:xfrm>
            <a:custGeom>
              <a:avLst/>
              <a:gdLst/>
              <a:ahLst/>
              <a:cxnLst/>
              <a:rect l="l" t="t" r="r" b="b"/>
              <a:pathLst>
                <a:path w="435" h="3513" extrusionOk="0">
                  <a:moveTo>
                    <a:pt x="323" y="1"/>
                  </a:moveTo>
                  <a:cubicBezTo>
                    <a:pt x="277" y="1"/>
                    <a:pt x="236" y="34"/>
                    <a:pt x="226" y="82"/>
                  </a:cubicBezTo>
                  <a:cubicBezTo>
                    <a:pt x="7" y="1175"/>
                    <a:pt x="0" y="2176"/>
                    <a:pt x="206" y="3428"/>
                  </a:cubicBezTo>
                  <a:cubicBezTo>
                    <a:pt x="213" y="3464"/>
                    <a:pt x="239" y="3495"/>
                    <a:pt x="274" y="3507"/>
                  </a:cubicBezTo>
                  <a:cubicBezTo>
                    <a:pt x="286" y="3510"/>
                    <a:pt x="297" y="3512"/>
                    <a:pt x="308" y="3512"/>
                  </a:cubicBezTo>
                  <a:cubicBezTo>
                    <a:pt x="312" y="3512"/>
                    <a:pt x="317" y="3512"/>
                    <a:pt x="321" y="3511"/>
                  </a:cubicBezTo>
                  <a:cubicBezTo>
                    <a:pt x="376" y="3502"/>
                    <a:pt x="414" y="3450"/>
                    <a:pt x="405" y="3394"/>
                  </a:cubicBezTo>
                  <a:cubicBezTo>
                    <a:pt x="201" y="2151"/>
                    <a:pt x="206" y="1204"/>
                    <a:pt x="423" y="121"/>
                  </a:cubicBezTo>
                  <a:cubicBezTo>
                    <a:pt x="434" y="67"/>
                    <a:pt x="399" y="13"/>
                    <a:pt x="344" y="3"/>
                  </a:cubicBezTo>
                  <a:cubicBezTo>
                    <a:pt x="337" y="2"/>
                    <a:pt x="330" y="1"/>
                    <a:pt x="323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1" name="Google Shape;3611;p21"/>
            <p:cNvSpPr/>
            <p:nvPr/>
          </p:nvSpPr>
          <p:spPr>
            <a:xfrm>
              <a:off x="1465407" y="4086348"/>
              <a:ext cx="38523" cy="254655"/>
            </a:xfrm>
            <a:custGeom>
              <a:avLst/>
              <a:gdLst/>
              <a:ahLst/>
              <a:cxnLst/>
              <a:rect l="l" t="t" r="r" b="b"/>
              <a:pathLst>
                <a:path w="564" h="3657" extrusionOk="0">
                  <a:moveTo>
                    <a:pt x="117" y="0"/>
                  </a:moveTo>
                  <a:cubicBezTo>
                    <a:pt x="108" y="0"/>
                    <a:pt x="99" y="2"/>
                    <a:pt x="90" y="4"/>
                  </a:cubicBezTo>
                  <a:cubicBezTo>
                    <a:pt x="34" y="22"/>
                    <a:pt x="5" y="77"/>
                    <a:pt x="20" y="131"/>
                  </a:cubicBezTo>
                  <a:cubicBezTo>
                    <a:pt x="358" y="1298"/>
                    <a:pt x="355" y="2219"/>
                    <a:pt x="15" y="3531"/>
                  </a:cubicBezTo>
                  <a:cubicBezTo>
                    <a:pt x="1" y="3582"/>
                    <a:pt x="30" y="3636"/>
                    <a:pt x="78" y="3652"/>
                  </a:cubicBezTo>
                  <a:cubicBezTo>
                    <a:pt x="81" y="3654"/>
                    <a:pt x="84" y="3654"/>
                    <a:pt x="90" y="3654"/>
                  </a:cubicBezTo>
                  <a:cubicBezTo>
                    <a:pt x="98" y="3656"/>
                    <a:pt x="106" y="3657"/>
                    <a:pt x="114" y="3657"/>
                  </a:cubicBezTo>
                  <a:cubicBezTo>
                    <a:pt x="158" y="3657"/>
                    <a:pt x="200" y="3627"/>
                    <a:pt x="212" y="3581"/>
                  </a:cubicBezTo>
                  <a:cubicBezTo>
                    <a:pt x="562" y="2231"/>
                    <a:pt x="563" y="1279"/>
                    <a:pt x="215" y="74"/>
                  </a:cubicBezTo>
                  <a:cubicBezTo>
                    <a:pt x="202" y="28"/>
                    <a:pt x="161" y="0"/>
                    <a:pt x="117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2" name="Google Shape;3612;p21"/>
            <p:cNvSpPr/>
            <p:nvPr/>
          </p:nvSpPr>
          <p:spPr>
            <a:xfrm>
              <a:off x="1525584" y="4151949"/>
              <a:ext cx="188856" cy="237873"/>
            </a:xfrm>
            <a:custGeom>
              <a:avLst/>
              <a:gdLst/>
              <a:ahLst/>
              <a:cxnLst/>
              <a:rect l="l" t="t" r="r" b="b"/>
              <a:pathLst>
                <a:path w="2765" h="3416" extrusionOk="0">
                  <a:moveTo>
                    <a:pt x="2242" y="0"/>
                  </a:moveTo>
                  <a:cubicBezTo>
                    <a:pt x="2235" y="0"/>
                    <a:pt x="2227" y="0"/>
                    <a:pt x="2220" y="1"/>
                  </a:cubicBezTo>
                  <a:cubicBezTo>
                    <a:pt x="2026" y="7"/>
                    <a:pt x="1847" y="90"/>
                    <a:pt x="1680" y="189"/>
                  </a:cubicBezTo>
                  <a:cubicBezTo>
                    <a:pt x="813" y="693"/>
                    <a:pt x="165" y="1900"/>
                    <a:pt x="35" y="2894"/>
                  </a:cubicBezTo>
                  <a:cubicBezTo>
                    <a:pt x="0" y="3173"/>
                    <a:pt x="138" y="3416"/>
                    <a:pt x="373" y="3416"/>
                  </a:cubicBezTo>
                  <a:cubicBezTo>
                    <a:pt x="394" y="3416"/>
                    <a:pt x="416" y="3414"/>
                    <a:pt x="439" y="3410"/>
                  </a:cubicBezTo>
                  <a:cubicBezTo>
                    <a:pt x="803" y="3344"/>
                    <a:pt x="1638" y="2862"/>
                    <a:pt x="2064" y="2366"/>
                  </a:cubicBezTo>
                  <a:cubicBezTo>
                    <a:pt x="2488" y="1872"/>
                    <a:pt x="2753" y="1232"/>
                    <a:pt x="2762" y="581"/>
                  </a:cubicBezTo>
                  <a:cubicBezTo>
                    <a:pt x="2765" y="467"/>
                    <a:pt x="2758" y="352"/>
                    <a:pt x="2707" y="253"/>
                  </a:cubicBezTo>
                  <a:cubicBezTo>
                    <a:pt x="2622" y="88"/>
                    <a:pt x="2428" y="0"/>
                    <a:pt x="2242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3" name="Google Shape;3613;p21"/>
            <p:cNvSpPr/>
            <p:nvPr/>
          </p:nvSpPr>
          <p:spPr>
            <a:xfrm>
              <a:off x="1552223" y="4181754"/>
              <a:ext cx="153886" cy="196301"/>
            </a:xfrm>
            <a:custGeom>
              <a:avLst/>
              <a:gdLst/>
              <a:ahLst/>
              <a:cxnLst/>
              <a:rect l="l" t="t" r="r" b="b"/>
              <a:pathLst>
                <a:path w="2253" h="2819" extrusionOk="0">
                  <a:moveTo>
                    <a:pt x="2141" y="0"/>
                  </a:moveTo>
                  <a:cubicBezTo>
                    <a:pt x="2103" y="0"/>
                    <a:pt x="2067" y="21"/>
                    <a:pt x="2048" y="55"/>
                  </a:cubicBezTo>
                  <a:cubicBezTo>
                    <a:pt x="1553" y="1042"/>
                    <a:pt x="971" y="1792"/>
                    <a:pt x="44" y="2645"/>
                  </a:cubicBezTo>
                  <a:cubicBezTo>
                    <a:pt x="5" y="2683"/>
                    <a:pt x="1" y="2747"/>
                    <a:pt x="39" y="2786"/>
                  </a:cubicBezTo>
                  <a:cubicBezTo>
                    <a:pt x="52" y="2799"/>
                    <a:pt x="66" y="2808"/>
                    <a:pt x="81" y="2814"/>
                  </a:cubicBezTo>
                  <a:cubicBezTo>
                    <a:pt x="91" y="2817"/>
                    <a:pt x="101" y="2818"/>
                    <a:pt x="111" y="2818"/>
                  </a:cubicBezTo>
                  <a:cubicBezTo>
                    <a:pt x="137" y="2818"/>
                    <a:pt x="162" y="2809"/>
                    <a:pt x="181" y="2791"/>
                  </a:cubicBezTo>
                  <a:cubicBezTo>
                    <a:pt x="1114" y="1932"/>
                    <a:pt x="1728" y="1139"/>
                    <a:pt x="2229" y="146"/>
                  </a:cubicBezTo>
                  <a:cubicBezTo>
                    <a:pt x="2252" y="96"/>
                    <a:pt x="2232" y="36"/>
                    <a:pt x="2184" y="10"/>
                  </a:cubicBezTo>
                  <a:cubicBezTo>
                    <a:pt x="2170" y="3"/>
                    <a:pt x="2155" y="0"/>
                    <a:pt x="21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4" name="Google Shape;3614;p21"/>
            <p:cNvSpPr/>
            <p:nvPr/>
          </p:nvSpPr>
          <p:spPr>
            <a:xfrm>
              <a:off x="1537196" y="4162673"/>
              <a:ext cx="160852" cy="203822"/>
            </a:xfrm>
            <a:custGeom>
              <a:avLst/>
              <a:gdLst/>
              <a:ahLst/>
              <a:cxnLst/>
              <a:rect l="l" t="t" r="r" b="b"/>
              <a:pathLst>
                <a:path w="2355" h="2927" extrusionOk="0">
                  <a:moveTo>
                    <a:pt x="2239" y="1"/>
                  </a:moveTo>
                  <a:cubicBezTo>
                    <a:pt x="2219" y="1"/>
                    <a:pt x="2199" y="7"/>
                    <a:pt x="2181" y="20"/>
                  </a:cubicBezTo>
                  <a:cubicBezTo>
                    <a:pt x="1165" y="755"/>
                    <a:pt x="578" y="1502"/>
                    <a:pt x="22" y="2783"/>
                  </a:cubicBezTo>
                  <a:cubicBezTo>
                    <a:pt x="1" y="2834"/>
                    <a:pt x="24" y="2894"/>
                    <a:pt x="75" y="2916"/>
                  </a:cubicBezTo>
                  <a:cubicBezTo>
                    <a:pt x="76" y="2919"/>
                    <a:pt x="81" y="2920"/>
                    <a:pt x="82" y="2920"/>
                  </a:cubicBezTo>
                  <a:cubicBezTo>
                    <a:pt x="94" y="2924"/>
                    <a:pt x="105" y="2926"/>
                    <a:pt x="116" y="2926"/>
                  </a:cubicBezTo>
                  <a:cubicBezTo>
                    <a:pt x="156" y="2926"/>
                    <a:pt x="192" y="2903"/>
                    <a:pt x="206" y="2864"/>
                  </a:cubicBezTo>
                  <a:cubicBezTo>
                    <a:pt x="747" y="1619"/>
                    <a:pt x="1314" y="893"/>
                    <a:pt x="2299" y="182"/>
                  </a:cubicBezTo>
                  <a:cubicBezTo>
                    <a:pt x="2343" y="150"/>
                    <a:pt x="2354" y="87"/>
                    <a:pt x="2321" y="42"/>
                  </a:cubicBezTo>
                  <a:cubicBezTo>
                    <a:pt x="2301" y="16"/>
                    <a:pt x="2271" y="1"/>
                    <a:pt x="2239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5" name="Google Shape;3615;p21"/>
            <p:cNvSpPr/>
            <p:nvPr/>
          </p:nvSpPr>
          <p:spPr>
            <a:xfrm>
              <a:off x="1420735" y="4255920"/>
              <a:ext cx="201561" cy="154659"/>
            </a:xfrm>
            <a:custGeom>
              <a:avLst/>
              <a:gdLst/>
              <a:ahLst/>
              <a:cxnLst/>
              <a:rect l="l" t="t" r="r" b="b"/>
              <a:pathLst>
                <a:path w="2951" h="2221" extrusionOk="0">
                  <a:moveTo>
                    <a:pt x="1559" y="0"/>
                  </a:moveTo>
                  <a:cubicBezTo>
                    <a:pt x="1426" y="0"/>
                    <a:pt x="1313" y="58"/>
                    <a:pt x="1210" y="160"/>
                  </a:cubicBezTo>
                  <a:cubicBezTo>
                    <a:pt x="978" y="394"/>
                    <a:pt x="1016" y="815"/>
                    <a:pt x="1016" y="815"/>
                  </a:cubicBezTo>
                  <a:cubicBezTo>
                    <a:pt x="1016" y="815"/>
                    <a:pt x="914" y="430"/>
                    <a:pt x="796" y="299"/>
                  </a:cubicBezTo>
                  <a:cubicBezTo>
                    <a:pt x="718" y="211"/>
                    <a:pt x="608" y="156"/>
                    <a:pt x="494" y="156"/>
                  </a:cubicBezTo>
                  <a:cubicBezTo>
                    <a:pt x="438" y="156"/>
                    <a:pt x="381" y="169"/>
                    <a:pt x="327" y="198"/>
                  </a:cubicBezTo>
                  <a:cubicBezTo>
                    <a:pt x="88" y="328"/>
                    <a:pt x="0" y="528"/>
                    <a:pt x="67" y="815"/>
                  </a:cubicBezTo>
                  <a:cubicBezTo>
                    <a:pt x="174" y="1264"/>
                    <a:pt x="525" y="1791"/>
                    <a:pt x="678" y="1925"/>
                  </a:cubicBezTo>
                  <a:cubicBezTo>
                    <a:pt x="898" y="2119"/>
                    <a:pt x="1084" y="2221"/>
                    <a:pt x="1318" y="2221"/>
                  </a:cubicBezTo>
                  <a:cubicBezTo>
                    <a:pt x="1424" y="2221"/>
                    <a:pt x="1539" y="2200"/>
                    <a:pt x="1672" y="2157"/>
                  </a:cubicBezTo>
                  <a:cubicBezTo>
                    <a:pt x="1872" y="2093"/>
                    <a:pt x="2173" y="1938"/>
                    <a:pt x="2488" y="1750"/>
                  </a:cubicBezTo>
                  <a:cubicBezTo>
                    <a:pt x="2844" y="1539"/>
                    <a:pt x="2950" y="1299"/>
                    <a:pt x="2848" y="1092"/>
                  </a:cubicBezTo>
                  <a:cubicBezTo>
                    <a:pt x="2770" y="934"/>
                    <a:pt x="2606" y="855"/>
                    <a:pt x="2435" y="855"/>
                  </a:cubicBezTo>
                  <a:cubicBezTo>
                    <a:pt x="2409" y="855"/>
                    <a:pt x="2383" y="856"/>
                    <a:pt x="2357" y="860"/>
                  </a:cubicBezTo>
                  <a:cubicBezTo>
                    <a:pt x="2106" y="895"/>
                    <a:pt x="1898" y="1118"/>
                    <a:pt x="1898" y="1118"/>
                  </a:cubicBezTo>
                  <a:cubicBezTo>
                    <a:pt x="1898" y="1118"/>
                    <a:pt x="2047" y="926"/>
                    <a:pt x="2108" y="655"/>
                  </a:cubicBezTo>
                  <a:cubicBezTo>
                    <a:pt x="2203" y="246"/>
                    <a:pt x="1924" y="96"/>
                    <a:pt x="1738" y="32"/>
                  </a:cubicBezTo>
                  <a:cubicBezTo>
                    <a:pt x="1674" y="11"/>
                    <a:pt x="1615" y="0"/>
                    <a:pt x="155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6" name="Google Shape;3616;p21"/>
            <p:cNvSpPr/>
            <p:nvPr/>
          </p:nvSpPr>
          <p:spPr>
            <a:xfrm>
              <a:off x="1296693" y="4422777"/>
              <a:ext cx="165087" cy="250477"/>
            </a:xfrm>
            <a:custGeom>
              <a:avLst/>
              <a:gdLst/>
              <a:ahLst/>
              <a:cxnLst/>
              <a:rect l="l" t="t" r="r" b="b"/>
              <a:pathLst>
                <a:path w="2417" h="3597" extrusionOk="0">
                  <a:moveTo>
                    <a:pt x="1" y="0"/>
                  </a:moveTo>
                  <a:lnTo>
                    <a:pt x="1" y="0"/>
                  </a:lnTo>
                  <a:cubicBezTo>
                    <a:pt x="260" y="1465"/>
                    <a:pt x="1161" y="2803"/>
                    <a:pt x="2417" y="3597"/>
                  </a:cubicBezTo>
                  <a:cubicBezTo>
                    <a:pt x="1873" y="2249"/>
                    <a:pt x="1044" y="101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7" name="Google Shape;3617;p21"/>
            <p:cNvSpPr/>
            <p:nvPr/>
          </p:nvSpPr>
          <p:spPr>
            <a:xfrm rot="350661">
              <a:off x="1464139" y="4451163"/>
              <a:ext cx="105937" cy="193104"/>
            </a:xfrm>
            <a:custGeom>
              <a:avLst/>
              <a:gdLst/>
              <a:ahLst/>
              <a:cxnLst/>
              <a:rect l="l" t="t" r="r" b="b"/>
              <a:pathLst>
                <a:path w="1551" h="2773" extrusionOk="0">
                  <a:moveTo>
                    <a:pt x="1410" y="1"/>
                  </a:moveTo>
                  <a:lnTo>
                    <a:pt x="1410" y="1"/>
                  </a:lnTo>
                  <a:cubicBezTo>
                    <a:pt x="996" y="827"/>
                    <a:pt x="584" y="1650"/>
                    <a:pt x="171" y="2475"/>
                  </a:cubicBezTo>
                  <a:lnTo>
                    <a:pt x="113" y="2634"/>
                  </a:lnTo>
                  <a:lnTo>
                    <a:pt x="27" y="2364"/>
                  </a:lnTo>
                  <a:cubicBezTo>
                    <a:pt x="18" y="2359"/>
                    <a:pt x="11" y="2353"/>
                    <a:pt x="1" y="2347"/>
                  </a:cubicBezTo>
                  <a:lnTo>
                    <a:pt x="1" y="2347"/>
                  </a:lnTo>
                  <a:cubicBezTo>
                    <a:pt x="40" y="2442"/>
                    <a:pt x="78" y="2539"/>
                    <a:pt x="113" y="2636"/>
                  </a:cubicBezTo>
                  <a:lnTo>
                    <a:pt x="64" y="2773"/>
                  </a:lnTo>
                  <a:cubicBezTo>
                    <a:pt x="492" y="2434"/>
                    <a:pt x="890" y="2048"/>
                    <a:pt x="1158" y="1575"/>
                  </a:cubicBezTo>
                  <a:cubicBezTo>
                    <a:pt x="1426" y="1099"/>
                    <a:pt x="1550" y="528"/>
                    <a:pt x="141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8" name="Google Shape;3618;p21"/>
            <p:cNvSpPr/>
            <p:nvPr/>
          </p:nvSpPr>
          <p:spPr>
            <a:xfrm>
              <a:off x="1545386" y="4171075"/>
              <a:ext cx="21242" cy="37185"/>
            </a:xfrm>
            <a:custGeom>
              <a:avLst/>
              <a:gdLst/>
              <a:ahLst/>
              <a:cxnLst/>
              <a:rect l="l" t="t" r="r" b="b"/>
              <a:pathLst>
                <a:path w="311" h="534" extrusionOk="0">
                  <a:moveTo>
                    <a:pt x="196" y="1"/>
                  </a:moveTo>
                  <a:cubicBezTo>
                    <a:pt x="166" y="1"/>
                    <a:pt x="136" y="15"/>
                    <a:pt x="114" y="47"/>
                  </a:cubicBezTo>
                  <a:cubicBezTo>
                    <a:pt x="66" y="116"/>
                    <a:pt x="41" y="206"/>
                    <a:pt x="22" y="286"/>
                  </a:cubicBezTo>
                  <a:cubicBezTo>
                    <a:pt x="6" y="366"/>
                    <a:pt x="0" y="441"/>
                    <a:pt x="53" y="508"/>
                  </a:cubicBezTo>
                  <a:cubicBezTo>
                    <a:pt x="65" y="525"/>
                    <a:pt x="80" y="534"/>
                    <a:pt x="97" y="534"/>
                  </a:cubicBezTo>
                  <a:cubicBezTo>
                    <a:pt x="106" y="534"/>
                    <a:pt x="116" y="532"/>
                    <a:pt x="126" y="527"/>
                  </a:cubicBezTo>
                  <a:cubicBezTo>
                    <a:pt x="264" y="464"/>
                    <a:pt x="311" y="232"/>
                    <a:pt x="293" y="94"/>
                  </a:cubicBezTo>
                  <a:cubicBezTo>
                    <a:pt x="287" y="36"/>
                    <a:pt x="242" y="1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9" name="Google Shape;3619;p21"/>
            <p:cNvSpPr/>
            <p:nvPr/>
          </p:nvSpPr>
          <p:spPr>
            <a:xfrm>
              <a:off x="1570842" y="4158162"/>
              <a:ext cx="19466" cy="28411"/>
            </a:xfrm>
            <a:custGeom>
              <a:avLst/>
              <a:gdLst/>
              <a:ahLst/>
              <a:cxnLst/>
              <a:rect l="l" t="t" r="r" b="b"/>
              <a:pathLst>
                <a:path w="285" h="408" extrusionOk="0">
                  <a:moveTo>
                    <a:pt x="196" y="0"/>
                  </a:moveTo>
                  <a:cubicBezTo>
                    <a:pt x="176" y="0"/>
                    <a:pt x="155" y="7"/>
                    <a:pt x="139" y="20"/>
                  </a:cubicBezTo>
                  <a:cubicBezTo>
                    <a:pt x="94" y="59"/>
                    <a:pt x="59" y="103"/>
                    <a:pt x="35" y="158"/>
                  </a:cubicBezTo>
                  <a:cubicBezTo>
                    <a:pt x="22" y="186"/>
                    <a:pt x="12" y="215"/>
                    <a:pt x="6" y="244"/>
                  </a:cubicBezTo>
                  <a:cubicBezTo>
                    <a:pt x="0" y="272"/>
                    <a:pt x="0" y="300"/>
                    <a:pt x="12" y="325"/>
                  </a:cubicBezTo>
                  <a:cubicBezTo>
                    <a:pt x="15" y="336"/>
                    <a:pt x="21" y="345"/>
                    <a:pt x="28" y="352"/>
                  </a:cubicBezTo>
                  <a:cubicBezTo>
                    <a:pt x="35" y="361"/>
                    <a:pt x="39" y="365"/>
                    <a:pt x="38" y="365"/>
                  </a:cubicBezTo>
                  <a:cubicBezTo>
                    <a:pt x="38" y="365"/>
                    <a:pt x="37" y="364"/>
                    <a:pt x="34" y="361"/>
                  </a:cubicBezTo>
                  <a:lnTo>
                    <a:pt x="34" y="361"/>
                  </a:lnTo>
                  <a:cubicBezTo>
                    <a:pt x="51" y="388"/>
                    <a:pt x="81" y="408"/>
                    <a:pt x="113" y="408"/>
                  </a:cubicBezTo>
                  <a:cubicBezTo>
                    <a:pt x="121" y="408"/>
                    <a:pt x="129" y="406"/>
                    <a:pt x="137" y="403"/>
                  </a:cubicBezTo>
                  <a:cubicBezTo>
                    <a:pt x="172" y="390"/>
                    <a:pt x="200" y="381"/>
                    <a:pt x="223" y="352"/>
                  </a:cubicBezTo>
                  <a:cubicBezTo>
                    <a:pt x="245" y="325"/>
                    <a:pt x="260" y="279"/>
                    <a:pt x="268" y="244"/>
                  </a:cubicBezTo>
                  <a:cubicBezTo>
                    <a:pt x="285" y="177"/>
                    <a:pt x="283" y="118"/>
                    <a:pt x="267" y="52"/>
                  </a:cubicBezTo>
                  <a:cubicBezTo>
                    <a:pt x="259" y="17"/>
                    <a:pt x="228" y="0"/>
                    <a:pt x="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0" name="Google Shape;3620;p21"/>
            <p:cNvSpPr/>
            <p:nvPr/>
          </p:nvSpPr>
          <p:spPr>
            <a:xfrm rot="487005" flipH="1">
              <a:off x="1446104" y="4368547"/>
              <a:ext cx="43856" cy="371208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21" name="Google Shape;3621;p21"/>
          <p:cNvSpPr/>
          <p:nvPr/>
        </p:nvSpPr>
        <p:spPr>
          <a:xfrm>
            <a:off x="728497" y="1994845"/>
            <a:ext cx="894156" cy="575713"/>
          </a:xfrm>
          <a:custGeom>
            <a:avLst/>
            <a:gdLst/>
            <a:ahLst/>
            <a:cxnLst/>
            <a:rect l="l" t="t" r="r" b="b"/>
            <a:pathLst>
              <a:path w="7989" h="5117" extrusionOk="0">
                <a:moveTo>
                  <a:pt x="4064" y="1"/>
                </a:moveTo>
                <a:cubicBezTo>
                  <a:pt x="4004" y="1"/>
                  <a:pt x="3945" y="3"/>
                  <a:pt x="3886" y="6"/>
                </a:cubicBezTo>
                <a:cubicBezTo>
                  <a:pt x="3121" y="50"/>
                  <a:pt x="2232" y="309"/>
                  <a:pt x="1759" y="958"/>
                </a:cubicBezTo>
                <a:cubicBezTo>
                  <a:pt x="1448" y="1387"/>
                  <a:pt x="1381" y="1979"/>
                  <a:pt x="1634" y="2434"/>
                </a:cubicBezTo>
                <a:cubicBezTo>
                  <a:pt x="1553" y="2421"/>
                  <a:pt x="1471" y="2414"/>
                  <a:pt x="1390" y="2414"/>
                </a:cubicBezTo>
                <a:cubicBezTo>
                  <a:pt x="673" y="2414"/>
                  <a:pt x="3" y="2914"/>
                  <a:pt x="2" y="3718"/>
                </a:cubicBezTo>
                <a:cubicBezTo>
                  <a:pt x="0" y="4885"/>
                  <a:pt x="1385" y="4936"/>
                  <a:pt x="2284" y="5051"/>
                </a:cubicBezTo>
                <a:cubicBezTo>
                  <a:pt x="2620" y="5094"/>
                  <a:pt x="2959" y="5116"/>
                  <a:pt x="3298" y="5116"/>
                </a:cubicBezTo>
                <a:cubicBezTo>
                  <a:pt x="4209" y="5116"/>
                  <a:pt x="5119" y="4956"/>
                  <a:pt x="5960" y="4602"/>
                </a:cubicBezTo>
                <a:cubicBezTo>
                  <a:pt x="6804" y="4247"/>
                  <a:pt x="7988" y="3697"/>
                  <a:pt x="7541" y="2619"/>
                </a:cubicBezTo>
                <a:cubicBezTo>
                  <a:pt x="7540" y="2606"/>
                  <a:pt x="7534" y="2596"/>
                  <a:pt x="7526" y="2583"/>
                </a:cubicBezTo>
                <a:cubicBezTo>
                  <a:pt x="7521" y="2566"/>
                  <a:pt x="7509" y="2553"/>
                  <a:pt x="7497" y="2545"/>
                </a:cubicBezTo>
                <a:cubicBezTo>
                  <a:pt x="7307" y="2277"/>
                  <a:pt x="6985" y="2175"/>
                  <a:pt x="6649" y="2175"/>
                </a:cubicBezTo>
                <a:cubicBezTo>
                  <a:pt x="6446" y="2175"/>
                  <a:pt x="6239" y="2212"/>
                  <a:pt x="6052" y="2272"/>
                </a:cubicBezTo>
                <a:cubicBezTo>
                  <a:pt x="6256" y="1810"/>
                  <a:pt x="6177" y="1259"/>
                  <a:pt x="5887" y="825"/>
                </a:cubicBezTo>
                <a:cubicBezTo>
                  <a:pt x="5488" y="225"/>
                  <a:pt x="4755" y="1"/>
                  <a:pt x="4064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2" name="Google Shape;3622;p21"/>
          <p:cNvSpPr/>
          <p:nvPr/>
        </p:nvSpPr>
        <p:spPr>
          <a:xfrm>
            <a:off x="681539" y="1951393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0866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3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" name="Google Shape;3624;p22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5" name="Google Shape;3625;p22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6" name="Google Shape;3626;p22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627" name="Google Shape;3627;p22"/>
          <p:cNvGrpSpPr/>
          <p:nvPr/>
        </p:nvGrpSpPr>
        <p:grpSpPr>
          <a:xfrm>
            <a:off x="137451" y="6118346"/>
            <a:ext cx="11970264" cy="661941"/>
            <a:chOff x="103088" y="4588759"/>
            <a:chExt cx="8977698" cy="496456"/>
          </a:xfrm>
        </p:grpSpPr>
        <p:sp>
          <p:nvSpPr>
            <p:cNvPr id="3628" name="Google Shape;3628;p22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629" name="Google Shape;3629;p22"/>
            <p:cNvGrpSpPr/>
            <p:nvPr/>
          </p:nvGrpSpPr>
          <p:grpSpPr>
            <a:xfrm>
              <a:off x="103087" y="4641588"/>
              <a:ext cx="142923" cy="130526"/>
              <a:chOff x="178100" y="3904645"/>
              <a:chExt cx="142923" cy="130526"/>
            </a:xfrm>
          </p:grpSpPr>
          <p:sp>
            <p:nvSpPr>
              <p:cNvPr id="3630" name="Google Shape;3630;p22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1" name="Google Shape;3631;p22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2" name="Google Shape;3632;p22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33" name="Google Shape;3633;p22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3634" name="Google Shape;3634;p22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5" name="Google Shape;3635;p22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36" name="Google Shape;3636;p22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3637" name="Google Shape;3637;p22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8" name="Google Shape;3638;p22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9" name="Google Shape;3639;p22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640" name="Google Shape;3640;p22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641" name="Google Shape;3641;p22"/>
            <p:cNvGrpSpPr/>
            <p:nvPr/>
          </p:nvGrpSpPr>
          <p:grpSpPr>
            <a:xfrm>
              <a:off x="834763" y="4933213"/>
              <a:ext cx="142923" cy="130526"/>
              <a:chOff x="178100" y="3904645"/>
              <a:chExt cx="142923" cy="130526"/>
            </a:xfrm>
          </p:grpSpPr>
          <p:sp>
            <p:nvSpPr>
              <p:cNvPr id="3642" name="Google Shape;3642;p22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3" name="Google Shape;3643;p22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4" name="Google Shape;3644;p22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45" name="Google Shape;3645;p22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3646" name="Google Shape;3646;p22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7" name="Google Shape;3647;p22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8" name="Google Shape;3648;p22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649" name="Google Shape;3649;p22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650" name="Google Shape;3650;p22"/>
            <p:cNvGrpSpPr/>
            <p:nvPr/>
          </p:nvGrpSpPr>
          <p:grpSpPr>
            <a:xfrm>
              <a:off x="1088463" y="4638600"/>
              <a:ext cx="142923" cy="130526"/>
              <a:chOff x="178100" y="3904645"/>
              <a:chExt cx="142923" cy="130526"/>
            </a:xfrm>
          </p:grpSpPr>
          <p:sp>
            <p:nvSpPr>
              <p:cNvPr id="3651" name="Google Shape;3651;p22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2" name="Google Shape;3652;p22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3" name="Google Shape;3653;p22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54" name="Google Shape;3654;p22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3655" name="Google Shape;3655;p22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6" name="Google Shape;3656;p22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57" name="Google Shape;3657;p22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3658" name="Google Shape;3658;p22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9" name="Google Shape;3659;p22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0" name="Google Shape;3660;p22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61" name="Google Shape;3661;p22"/>
            <p:cNvGrpSpPr/>
            <p:nvPr/>
          </p:nvGrpSpPr>
          <p:grpSpPr>
            <a:xfrm>
              <a:off x="2621688" y="4908138"/>
              <a:ext cx="142923" cy="130526"/>
              <a:chOff x="178100" y="3904645"/>
              <a:chExt cx="142923" cy="130526"/>
            </a:xfrm>
          </p:grpSpPr>
          <p:sp>
            <p:nvSpPr>
              <p:cNvPr id="3662" name="Google Shape;3662;p22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3" name="Google Shape;3663;p22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4" name="Google Shape;3664;p22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65" name="Google Shape;3665;p22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3666" name="Google Shape;3666;p22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7" name="Google Shape;3667;p22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668" name="Google Shape;3668;p22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669" name="Google Shape;3669;p22"/>
            <p:cNvGrpSpPr/>
            <p:nvPr/>
          </p:nvGrpSpPr>
          <p:grpSpPr>
            <a:xfrm>
              <a:off x="1927025" y="4603875"/>
              <a:ext cx="142923" cy="130526"/>
              <a:chOff x="178100" y="3904645"/>
              <a:chExt cx="142923" cy="130526"/>
            </a:xfrm>
          </p:grpSpPr>
          <p:sp>
            <p:nvSpPr>
              <p:cNvPr id="3670" name="Google Shape;3670;p22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1" name="Google Shape;3671;p22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2" name="Google Shape;3672;p22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73" name="Google Shape;3673;p22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3674" name="Google Shape;3674;p22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5" name="Google Shape;3675;p22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76" name="Google Shape;3676;p22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3677" name="Google Shape;3677;p22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8" name="Google Shape;3678;p22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9" name="Google Shape;3679;p22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80" name="Google Shape;3680;p22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3681" name="Google Shape;3681;p22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2" name="Google Shape;3682;p22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83" name="Google Shape;3683;p22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3684" name="Google Shape;3684;p22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5" name="Google Shape;3685;p22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6" name="Google Shape;3686;p22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687" name="Google Shape;3687;p22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688" name="Google Shape;3688;p22"/>
            <p:cNvGrpSpPr/>
            <p:nvPr/>
          </p:nvGrpSpPr>
          <p:grpSpPr>
            <a:xfrm flipH="1">
              <a:off x="8761575" y="4655463"/>
              <a:ext cx="142923" cy="130526"/>
              <a:chOff x="178100" y="3904645"/>
              <a:chExt cx="142923" cy="130526"/>
            </a:xfrm>
          </p:grpSpPr>
          <p:sp>
            <p:nvSpPr>
              <p:cNvPr id="3689" name="Google Shape;3689;p22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0" name="Google Shape;3690;p22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1" name="Google Shape;3691;p22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92" name="Google Shape;3692;p22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3693" name="Google Shape;3693;p22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4" name="Google Shape;3694;p22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95" name="Google Shape;3695;p22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3696" name="Google Shape;3696;p22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7" name="Google Shape;3697;p22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8" name="Google Shape;3698;p22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699" name="Google Shape;3699;p22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0" name="Google Shape;3700;p22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701" name="Google Shape;3701;p22"/>
            <p:cNvGrpSpPr/>
            <p:nvPr/>
          </p:nvGrpSpPr>
          <p:grpSpPr>
            <a:xfrm flipH="1">
              <a:off x="8078788" y="4799888"/>
              <a:ext cx="142923" cy="130526"/>
              <a:chOff x="178100" y="3904645"/>
              <a:chExt cx="142923" cy="130526"/>
            </a:xfrm>
          </p:grpSpPr>
          <p:sp>
            <p:nvSpPr>
              <p:cNvPr id="3702" name="Google Shape;3702;p22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3" name="Google Shape;3703;p22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4" name="Google Shape;3704;p22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05" name="Google Shape;3705;p22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3706" name="Google Shape;3706;p22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7" name="Google Shape;3707;p22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08" name="Google Shape;3708;p22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3709" name="Google Shape;3709;p22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0" name="Google Shape;3710;p22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1" name="Google Shape;3711;p22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712" name="Google Shape;3712;p22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713" name="Google Shape;3713;p22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3714" name="Google Shape;3714;p22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5" name="Google Shape;3715;p22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716" name="Google Shape;3716;p22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717" name="Google Shape;3717;p22"/>
            <p:cNvGrpSpPr/>
            <p:nvPr/>
          </p:nvGrpSpPr>
          <p:grpSpPr>
            <a:xfrm flipH="1">
              <a:off x="7047313" y="4735613"/>
              <a:ext cx="142923" cy="130526"/>
              <a:chOff x="178100" y="3904645"/>
              <a:chExt cx="142923" cy="130526"/>
            </a:xfrm>
          </p:grpSpPr>
          <p:sp>
            <p:nvSpPr>
              <p:cNvPr id="3718" name="Google Shape;3718;p22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9" name="Google Shape;3719;p22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0" name="Google Shape;3720;p22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21" name="Google Shape;3721;p22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3722" name="Google Shape;3722;p22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3" name="Google Shape;3723;p22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24" name="Google Shape;3724;p22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3725" name="Google Shape;3725;p22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6" name="Google Shape;3726;p22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7" name="Google Shape;3727;p22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728" name="Google Shape;3728;p22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729" name="Google Shape;3729;p22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3730" name="Google Shape;3730;p22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1" name="Google Shape;3731;p22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2" name="Google Shape;3732;p22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33" name="Google Shape;3733;p22"/>
            <p:cNvGrpSpPr/>
            <p:nvPr/>
          </p:nvGrpSpPr>
          <p:grpSpPr>
            <a:xfrm flipH="1">
              <a:off x="3504875" y="4870688"/>
              <a:ext cx="142923" cy="130526"/>
              <a:chOff x="178100" y="3904645"/>
              <a:chExt cx="142923" cy="130526"/>
            </a:xfrm>
          </p:grpSpPr>
          <p:sp>
            <p:nvSpPr>
              <p:cNvPr id="3734" name="Google Shape;3734;p22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5" name="Google Shape;3735;p22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6" name="Google Shape;3736;p22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37" name="Google Shape;3737;p22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3738" name="Google Shape;3738;p22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9" name="Google Shape;3739;p22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40" name="Google Shape;3740;p22"/>
            <p:cNvGrpSpPr/>
            <p:nvPr/>
          </p:nvGrpSpPr>
          <p:grpSpPr>
            <a:xfrm flipH="1">
              <a:off x="3950663" y="4855325"/>
              <a:ext cx="142923" cy="130526"/>
              <a:chOff x="178100" y="3904645"/>
              <a:chExt cx="142923" cy="130526"/>
            </a:xfrm>
          </p:grpSpPr>
          <p:sp>
            <p:nvSpPr>
              <p:cNvPr id="3741" name="Google Shape;3741;p22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2" name="Google Shape;3742;p22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3" name="Google Shape;3743;p22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44" name="Google Shape;3744;p22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3745" name="Google Shape;3745;p22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6" name="Google Shape;3746;p22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47" name="Google Shape;3747;p22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3748" name="Google Shape;3748;p22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9" name="Google Shape;3749;p22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0" name="Google Shape;3750;p22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51" name="Google Shape;3751;p22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3752" name="Google Shape;3752;p22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3" name="Google Shape;3753;p22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54" name="Google Shape;3754;p22"/>
            <p:cNvGrpSpPr/>
            <p:nvPr/>
          </p:nvGrpSpPr>
          <p:grpSpPr>
            <a:xfrm>
              <a:off x="2916488" y="4589988"/>
              <a:ext cx="142923" cy="130526"/>
              <a:chOff x="178100" y="3904645"/>
              <a:chExt cx="142923" cy="130526"/>
            </a:xfrm>
          </p:grpSpPr>
          <p:sp>
            <p:nvSpPr>
              <p:cNvPr id="3755" name="Google Shape;3755;p22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6" name="Google Shape;3756;p22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7" name="Google Shape;3757;p22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58" name="Google Shape;3758;p22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3759" name="Google Shape;3759;p22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0" name="Google Shape;3760;p22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761" name="Google Shape;3761;p22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762" name="Google Shape;3762;p22"/>
            <p:cNvGrpSpPr/>
            <p:nvPr/>
          </p:nvGrpSpPr>
          <p:grpSpPr>
            <a:xfrm>
              <a:off x="4632438" y="4603875"/>
              <a:ext cx="142923" cy="130526"/>
              <a:chOff x="178100" y="3904645"/>
              <a:chExt cx="142923" cy="130526"/>
            </a:xfrm>
          </p:grpSpPr>
          <p:sp>
            <p:nvSpPr>
              <p:cNvPr id="3763" name="Google Shape;3763;p22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4" name="Google Shape;3764;p22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5" name="Google Shape;3765;p22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66" name="Google Shape;3766;p22"/>
            <p:cNvGrpSpPr/>
            <p:nvPr/>
          </p:nvGrpSpPr>
          <p:grpSpPr>
            <a:xfrm>
              <a:off x="6178388" y="4603875"/>
              <a:ext cx="142923" cy="130526"/>
              <a:chOff x="178100" y="3904645"/>
              <a:chExt cx="142923" cy="130526"/>
            </a:xfrm>
          </p:grpSpPr>
          <p:sp>
            <p:nvSpPr>
              <p:cNvPr id="3767" name="Google Shape;3767;p22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8" name="Google Shape;3768;p22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9" name="Google Shape;3769;p22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70" name="Google Shape;3770;p22"/>
            <p:cNvGrpSpPr/>
            <p:nvPr/>
          </p:nvGrpSpPr>
          <p:grpSpPr>
            <a:xfrm>
              <a:off x="5250150" y="4638600"/>
              <a:ext cx="142923" cy="130526"/>
              <a:chOff x="178100" y="3904645"/>
              <a:chExt cx="142923" cy="130526"/>
            </a:xfrm>
          </p:grpSpPr>
          <p:sp>
            <p:nvSpPr>
              <p:cNvPr id="3771" name="Google Shape;3771;p22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2" name="Google Shape;3772;p22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3" name="Google Shape;3773;p22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74" name="Google Shape;3774;p22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3775" name="Google Shape;3775;p22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6" name="Google Shape;3776;p22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77" name="Google Shape;3777;p22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3778" name="Google Shape;3778;p22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9" name="Google Shape;3779;p22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780" name="Google Shape;3780;p22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1" name="Google Shape;3781;p22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82" name="Google Shape;3782;p22"/>
          <p:cNvSpPr txBox="1">
            <a:spLocks noGrp="1"/>
          </p:cNvSpPr>
          <p:nvPr>
            <p:ph type="title"/>
          </p:nvPr>
        </p:nvSpPr>
        <p:spPr>
          <a:xfrm>
            <a:off x="960000" y="3632184"/>
            <a:ext cx="31152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783" name="Google Shape;3783;p22"/>
          <p:cNvSpPr txBox="1">
            <a:spLocks noGrp="1"/>
          </p:cNvSpPr>
          <p:nvPr>
            <p:ph type="subTitle" idx="1"/>
          </p:nvPr>
        </p:nvSpPr>
        <p:spPr>
          <a:xfrm>
            <a:off x="960000" y="4140197"/>
            <a:ext cx="31152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84" name="Google Shape;3784;p22"/>
          <p:cNvSpPr txBox="1">
            <a:spLocks noGrp="1"/>
          </p:cNvSpPr>
          <p:nvPr>
            <p:ph type="title" idx="2"/>
          </p:nvPr>
        </p:nvSpPr>
        <p:spPr>
          <a:xfrm>
            <a:off x="4538400" y="3632184"/>
            <a:ext cx="31152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785" name="Google Shape;3785;p22"/>
          <p:cNvSpPr txBox="1">
            <a:spLocks noGrp="1"/>
          </p:cNvSpPr>
          <p:nvPr>
            <p:ph type="subTitle" idx="3"/>
          </p:nvPr>
        </p:nvSpPr>
        <p:spPr>
          <a:xfrm>
            <a:off x="4538400" y="4140197"/>
            <a:ext cx="31152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86" name="Google Shape;3786;p22"/>
          <p:cNvSpPr txBox="1">
            <a:spLocks noGrp="1"/>
          </p:cNvSpPr>
          <p:nvPr>
            <p:ph type="title" idx="4"/>
          </p:nvPr>
        </p:nvSpPr>
        <p:spPr>
          <a:xfrm>
            <a:off x="8116800" y="3632184"/>
            <a:ext cx="31152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787" name="Google Shape;3787;p22"/>
          <p:cNvSpPr txBox="1">
            <a:spLocks noGrp="1"/>
          </p:cNvSpPr>
          <p:nvPr>
            <p:ph type="subTitle" idx="5"/>
          </p:nvPr>
        </p:nvSpPr>
        <p:spPr>
          <a:xfrm>
            <a:off x="8116800" y="4140197"/>
            <a:ext cx="31152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88" name="Google Shape;3788;p22"/>
          <p:cNvSpPr txBox="1">
            <a:spLocks noGrp="1"/>
          </p:cNvSpPr>
          <p:nvPr>
            <p:ph type="title" idx="6"/>
          </p:nvPr>
        </p:nvSpPr>
        <p:spPr>
          <a:xfrm>
            <a:off x="960000" y="487680"/>
            <a:ext cx="102720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511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3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" name="Google Shape;3790;p23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91" name="Google Shape;3791;p23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92" name="Google Shape;3792;p23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93" name="Google Shape;3793;p23"/>
          <p:cNvGrpSpPr/>
          <p:nvPr/>
        </p:nvGrpSpPr>
        <p:grpSpPr>
          <a:xfrm>
            <a:off x="137451" y="6118346"/>
            <a:ext cx="11970264" cy="661941"/>
            <a:chOff x="103088" y="4588759"/>
            <a:chExt cx="8977698" cy="496456"/>
          </a:xfrm>
        </p:grpSpPr>
        <p:sp>
          <p:nvSpPr>
            <p:cNvPr id="3794" name="Google Shape;3794;p23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795" name="Google Shape;3795;p23"/>
            <p:cNvGrpSpPr/>
            <p:nvPr/>
          </p:nvGrpSpPr>
          <p:grpSpPr>
            <a:xfrm>
              <a:off x="103087" y="4641588"/>
              <a:ext cx="142923" cy="130526"/>
              <a:chOff x="178100" y="3904645"/>
              <a:chExt cx="142923" cy="130526"/>
            </a:xfrm>
          </p:grpSpPr>
          <p:sp>
            <p:nvSpPr>
              <p:cNvPr id="3796" name="Google Shape;3796;p2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7" name="Google Shape;3797;p2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8" name="Google Shape;3798;p2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99" name="Google Shape;3799;p23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3800" name="Google Shape;3800;p23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1" name="Google Shape;3801;p23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02" name="Google Shape;3802;p23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3803" name="Google Shape;3803;p2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4" name="Google Shape;3804;p2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5" name="Google Shape;3805;p2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806" name="Google Shape;3806;p23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807" name="Google Shape;3807;p23"/>
            <p:cNvGrpSpPr/>
            <p:nvPr/>
          </p:nvGrpSpPr>
          <p:grpSpPr>
            <a:xfrm>
              <a:off x="834763" y="4933213"/>
              <a:ext cx="142923" cy="130526"/>
              <a:chOff x="178100" y="3904645"/>
              <a:chExt cx="142923" cy="130526"/>
            </a:xfrm>
          </p:grpSpPr>
          <p:sp>
            <p:nvSpPr>
              <p:cNvPr id="3808" name="Google Shape;3808;p2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9" name="Google Shape;3809;p2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0" name="Google Shape;3810;p2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11" name="Google Shape;3811;p23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3812" name="Google Shape;3812;p2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3" name="Google Shape;3813;p2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4" name="Google Shape;3814;p2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815" name="Google Shape;3815;p23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816" name="Google Shape;3816;p23"/>
            <p:cNvGrpSpPr/>
            <p:nvPr/>
          </p:nvGrpSpPr>
          <p:grpSpPr>
            <a:xfrm>
              <a:off x="1088463" y="4638600"/>
              <a:ext cx="142923" cy="130526"/>
              <a:chOff x="178100" y="3904645"/>
              <a:chExt cx="142923" cy="130526"/>
            </a:xfrm>
          </p:grpSpPr>
          <p:sp>
            <p:nvSpPr>
              <p:cNvPr id="3817" name="Google Shape;3817;p2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8" name="Google Shape;3818;p2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9" name="Google Shape;3819;p2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20" name="Google Shape;3820;p23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3821" name="Google Shape;3821;p2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2" name="Google Shape;3822;p2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23" name="Google Shape;3823;p23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3824" name="Google Shape;3824;p2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5" name="Google Shape;3825;p2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6" name="Google Shape;3826;p2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27" name="Google Shape;3827;p23"/>
            <p:cNvGrpSpPr/>
            <p:nvPr/>
          </p:nvGrpSpPr>
          <p:grpSpPr>
            <a:xfrm>
              <a:off x="2621688" y="4908138"/>
              <a:ext cx="142923" cy="130526"/>
              <a:chOff x="178100" y="3904645"/>
              <a:chExt cx="142923" cy="130526"/>
            </a:xfrm>
          </p:grpSpPr>
          <p:sp>
            <p:nvSpPr>
              <p:cNvPr id="3828" name="Google Shape;3828;p2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9" name="Google Shape;3829;p2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30" name="Google Shape;3830;p2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31" name="Google Shape;3831;p23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3832" name="Google Shape;3832;p2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33" name="Google Shape;3833;p2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834" name="Google Shape;3834;p23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835" name="Google Shape;3835;p23"/>
            <p:cNvGrpSpPr/>
            <p:nvPr/>
          </p:nvGrpSpPr>
          <p:grpSpPr>
            <a:xfrm>
              <a:off x="1927025" y="4603875"/>
              <a:ext cx="142923" cy="130526"/>
              <a:chOff x="178100" y="3904645"/>
              <a:chExt cx="142923" cy="130526"/>
            </a:xfrm>
          </p:grpSpPr>
          <p:sp>
            <p:nvSpPr>
              <p:cNvPr id="3836" name="Google Shape;3836;p2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37" name="Google Shape;3837;p2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38" name="Google Shape;3838;p2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39" name="Google Shape;3839;p23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3840" name="Google Shape;3840;p2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41" name="Google Shape;3841;p2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42" name="Google Shape;3842;p23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3843" name="Google Shape;3843;p2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44" name="Google Shape;3844;p2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45" name="Google Shape;3845;p2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46" name="Google Shape;3846;p23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3847" name="Google Shape;3847;p2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48" name="Google Shape;3848;p2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49" name="Google Shape;3849;p23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3850" name="Google Shape;3850;p2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51" name="Google Shape;3851;p2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52" name="Google Shape;3852;p2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853" name="Google Shape;3853;p23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854" name="Google Shape;3854;p23"/>
            <p:cNvGrpSpPr/>
            <p:nvPr/>
          </p:nvGrpSpPr>
          <p:grpSpPr>
            <a:xfrm flipH="1">
              <a:off x="8761575" y="4655463"/>
              <a:ext cx="142923" cy="130526"/>
              <a:chOff x="178100" y="3904645"/>
              <a:chExt cx="142923" cy="130526"/>
            </a:xfrm>
          </p:grpSpPr>
          <p:sp>
            <p:nvSpPr>
              <p:cNvPr id="3855" name="Google Shape;3855;p2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56" name="Google Shape;3856;p2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57" name="Google Shape;3857;p2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58" name="Google Shape;3858;p23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3859" name="Google Shape;3859;p2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60" name="Google Shape;3860;p2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61" name="Google Shape;3861;p23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3862" name="Google Shape;3862;p2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63" name="Google Shape;3863;p2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64" name="Google Shape;3864;p2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865" name="Google Shape;3865;p23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6" name="Google Shape;3866;p23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867" name="Google Shape;3867;p23"/>
            <p:cNvGrpSpPr/>
            <p:nvPr/>
          </p:nvGrpSpPr>
          <p:grpSpPr>
            <a:xfrm flipH="1">
              <a:off x="8078788" y="4799888"/>
              <a:ext cx="142923" cy="130526"/>
              <a:chOff x="178100" y="3904645"/>
              <a:chExt cx="142923" cy="130526"/>
            </a:xfrm>
          </p:grpSpPr>
          <p:sp>
            <p:nvSpPr>
              <p:cNvPr id="3868" name="Google Shape;3868;p2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69" name="Google Shape;3869;p2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70" name="Google Shape;3870;p2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71" name="Google Shape;3871;p23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3872" name="Google Shape;3872;p2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73" name="Google Shape;3873;p2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74" name="Google Shape;3874;p23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3875" name="Google Shape;3875;p2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76" name="Google Shape;3876;p2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77" name="Google Shape;3877;p2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878" name="Google Shape;3878;p23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879" name="Google Shape;3879;p23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3880" name="Google Shape;3880;p2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81" name="Google Shape;3881;p2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882" name="Google Shape;3882;p23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883" name="Google Shape;3883;p23"/>
            <p:cNvGrpSpPr/>
            <p:nvPr/>
          </p:nvGrpSpPr>
          <p:grpSpPr>
            <a:xfrm flipH="1">
              <a:off x="7047313" y="4735613"/>
              <a:ext cx="142923" cy="130526"/>
              <a:chOff x="178100" y="3904645"/>
              <a:chExt cx="142923" cy="130526"/>
            </a:xfrm>
          </p:grpSpPr>
          <p:sp>
            <p:nvSpPr>
              <p:cNvPr id="3884" name="Google Shape;3884;p2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85" name="Google Shape;3885;p2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86" name="Google Shape;3886;p2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87" name="Google Shape;3887;p23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3888" name="Google Shape;3888;p2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89" name="Google Shape;3889;p2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90" name="Google Shape;3890;p23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3891" name="Google Shape;3891;p2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92" name="Google Shape;3892;p2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93" name="Google Shape;3893;p2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894" name="Google Shape;3894;p23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895" name="Google Shape;3895;p23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3896" name="Google Shape;3896;p2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97" name="Google Shape;3897;p2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98" name="Google Shape;3898;p2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99" name="Google Shape;3899;p23"/>
            <p:cNvGrpSpPr/>
            <p:nvPr/>
          </p:nvGrpSpPr>
          <p:grpSpPr>
            <a:xfrm flipH="1">
              <a:off x="3504875" y="4870688"/>
              <a:ext cx="142923" cy="130526"/>
              <a:chOff x="178100" y="3904645"/>
              <a:chExt cx="142923" cy="130526"/>
            </a:xfrm>
          </p:grpSpPr>
          <p:sp>
            <p:nvSpPr>
              <p:cNvPr id="3900" name="Google Shape;3900;p2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01" name="Google Shape;3901;p2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02" name="Google Shape;3902;p2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03" name="Google Shape;3903;p23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3904" name="Google Shape;3904;p2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05" name="Google Shape;3905;p2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06" name="Google Shape;3906;p23"/>
            <p:cNvGrpSpPr/>
            <p:nvPr/>
          </p:nvGrpSpPr>
          <p:grpSpPr>
            <a:xfrm flipH="1">
              <a:off x="3950663" y="4855325"/>
              <a:ext cx="142923" cy="130526"/>
              <a:chOff x="178100" y="3904645"/>
              <a:chExt cx="142923" cy="130526"/>
            </a:xfrm>
          </p:grpSpPr>
          <p:sp>
            <p:nvSpPr>
              <p:cNvPr id="3907" name="Google Shape;3907;p2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08" name="Google Shape;3908;p2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09" name="Google Shape;3909;p2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10" name="Google Shape;3910;p23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3911" name="Google Shape;3911;p2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12" name="Google Shape;3912;p2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13" name="Google Shape;3913;p23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3914" name="Google Shape;3914;p2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15" name="Google Shape;3915;p2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16" name="Google Shape;3916;p2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17" name="Google Shape;3917;p23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3918" name="Google Shape;3918;p2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19" name="Google Shape;3919;p2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20" name="Google Shape;3920;p23"/>
            <p:cNvGrpSpPr/>
            <p:nvPr/>
          </p:nvGrpSpPr>
          <p:grpSpPr>
            <a:xfrm>
              <a:off x="2916488" y="4589988"/>
              <a:ext cx="142923" cy="130526"/>
              <a:chOff x="178100" y="3904645"/>
              <a:chExt cx="142923" cy="130526"/>
            </a:xfrm>
          </p:grpSpPr>
          <p:sp>
            <p:nvSpPr>
              <p:cNvPr id="3921" name="Google Shape;3921;p2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22" name="Google Shape;3922;p2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23" name="Google Shape;3923;p2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24" name="Google Shape;3924;p23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3925" name="Google Shape;3925;p2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26" name="Google Shape;3926;p2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927" name="Google Shape;3927;p23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928" name="Google Shape;3928;p23"/>
            <p:cNvGrpSpPr/>
            <p:nvPr/>
          </p:nvGrpSpPr>
          <p:grpSpPr>
            <a:xfrm>
              <a:off x="4632438" y="4603875"/>
              <a:ext cx="142923" cy="130526"/>
              <a:chOff x="178100" y="3904645"/>
              <a:chExt cx="142923" cy="130526"/>
            </a:xfrm>
          </p:grpSpPr>
          <p:sp>
            <p:nvSpPr>
              <p:cNvPr id="3929" name="Google Shape;3929;p2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30" name="Google Shape;3930;p2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31" name="Google Shape;3931;p2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32" name="Google Shape;3932;p23"/>
            <p:cNvGrpSpPr/>
            <p:nvPr/>
          </p:nvGrpSpPr>
          <p:grpSpPr>
            <a:xfrm>
              <a:off x="6178388" y="4603875"/>
              <a:ext cx="142923" cy="130526"/>
              <a:chOff x="178100" y="3904645"/>
              <a:chExt cx="142923" cy="130526"/>
            </a:xfrm>
          </p:grpSpPr>
          <p:sp>
            <p:nvSpPr>
              <p:cNvPr id="3933" name="Google Shape;3933;p2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34" name="Google Shape;3934;p2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35" name="Google Shape;3935;p2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36" name="Google Shape;3936;p23"/>
            <p:cNvGrpSpPr/>
            <p:nvPr/>
          </p:nvGrpSpPr>
          <p:grpSpPr>
            <a:xfrm>
              <a:off x="5250150" y="4638600"/>
              <a:ext cx="142923" cy="130526"/>
              <a:chOff x="178100" y="3904645"/>
              <a:chExt cx="142923" cy="130526"/>
            </a:xfrm>
          </p:grpSpPr>
          <p:sp>
            <p:nvSpPr>
              <p:cNvPr id="3937" name="Google Shape;3937;p2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38" name="Google Shape;3938;p2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39" name="Google Shape;3939;p2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40" name="Google Shape;3940;p23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3941" name="Google Shape;3941;p2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2" name="Google Shape;3942;p2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43" name="Google Shape;3943;p23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3944" name="Google Shape;3944;p2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5" name="Google Shape;3945;p2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946" name="Google Shape;3946;p23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7" name="Google Shape;3947;p23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48" name="Google Shape;3948;p23"/>
          <p:cNvSpPr txBox="1">
            <a:spLocks noGrp="1"/>
          </p:cNvSpPr>
          <p:nvPr>
            <p:ph type="title"/>
          </p:nvPr>
        </p:nvSpPr>
        <p:spPr>
          <a:xfrm>
            <a:off x="1264800" y="4737084"/>
            <a:ext cx="31152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949" name="Google Shape;3949;p23"/>
          <p:cNvSpPr txBox="1">
            <a:spLocks noGrp="1"/>
          </p:cNvSpPr>
          <p:nvPr>
            <p:ph type="subTitle" idx="1"/>
          </p:nvPr>
        </p:nvSpPr>
        <p:spPr>
          <a:xfrm>
            <a:off x="1264800" y="5143484"/>
            <a:ext cx="3115200" cy="7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50" name="Google Shape;3950;p23"/>
          <p:cNvSpPr txBox="1">
            <a:spLocks noGrp="1"/>
          </p:cNvSpPr>
          <p:nvPr>
            <p:ph type="title" idx="2"/>
          </p:nvPr>
        </p:nvSpPr>
        <p:spPr>
          <a:xfrm>
            <a:off x="7812000" y="4737084"/>
            <a:ext cx="31152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951" name="Google Shape;3951;p23"/>
          <p:cNvSpPr txBox="1">
            <a:spLocks noGrp="1"/>
          </p:cNvSpPr>
          <p:nvPr>
            <p:ph type="subTitle" idx="3"/>
          </p:nvPr>
        </p:nvSpPr>
        <p:spPr>
          <a:xfrm>
            <a:off x="4538400" y="5143484"/>
            <a:ext cx="3115200" cy="7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52" name="Google Shape;3952;p23"/>
          <p:cNvSpPr txBox="1">
            <a:spLocks noGrp="1"/>
          </p:cNvSpPr>
          <p:nvPr>
            <p:ph type="title" idx="4"/>
          </p:nvPr>
        </p:nvSpPr>
        <p:spPr>
          <a:xfrm>
            <a:off x="4538400" y="4737084"/>
            <a:ext cx="31152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953" name="Google Shape;3953;p23"/>
          <p:cNvSpPr txBox="1">
            <a:spLocks noGrp="1"/>
          </p:cNvSpPr>
          <p:nvPr>
            <p:ph type="subTitle" idx="5"/>
          </p:nvPr>
        </p:nvSpPr>
        <p:spPr>
          <a:xfrm>
            <a:off x="7812000" y="5143484"/>
            <a:ext cx="3115200" cy="7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54" name="Google Shape;3954;p23"/>
          <p:cNvSpPr txBox="1">
            <a:spLocks noGrp="1"/>
          </p:cNvSpPr>
          <p:nvPr>
            <p:ph type="title" idx="6"/>
          </p:nvPr>
        </p:nvSpPr>
        <p:spPr>
          <a:xfrm>
            <a:off x="960000" y="487680"/>
            <a:ext cx="102720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3955" name="Google Shape;3955;p23"/>
          <p:cNvGrpSpPr/>
          <p:nvPr/>
        </p:nvGrpSpPr>
        <p:grpSpPr>
          <a:xfrm>
            <a:off x="11259413" y="5486234"/>
            <a:ext cx="630947" cy="693209"/>
            <a:chOff x="1799697" y="4222450"/>
            <a:chExt cx="473210" cy="519907"/>
          </a:xfrm>
        </p:grpSpPr>
        <p:sp>
          <p:nvSpPr>
            <p:cNvPr id="3956" name="Google Shape;3956;p23"/>
            <p:cNvSpPr/>
            <p:nvPr/>
          </p:nvSpPr>
          <p:spPr>
            <a:xfrm>
              <a:off x="1799697" y="4414446"/>
              <a:ext cx="247323" cy="202499"/>
            </a:xfrm>
            <a:custGeom>
              <a:avLst/>
              <a:gdLst/>
              <a:ahLst/>
              <a:cxnLst/>
              <a:rect l="l" t="t" r="r" b="b"/>
              <a:pathLst>
                <a:path w="3621" h="2908" extrusionOk="0">
                  <a:moveTo>
                    <a:pt x="665" y="0"/>
                  </a:moveTo>
                  <a:cubicBezTo>
                    <a:pt x="444" y="0"/>
                    <a:pt x="292" y="59"/>
                    <a:pt x="177" y="182"/>
                  </a:cubicBezTo>
                  <a:cubicBezTo>
                    <a:pt x="0" y="371"/>
                    <a:pt x="13" y="699"/>
                    <a:pt x="212" y="1062"/>
                  </a:cubicBezTo>
                  <a:cubicBezTo>
                    <a:pt x="410" y="1421"/>
                    <a:pt x="736" y="1762"/>
                    <a:pt x="1157" y="2047"/>
                  </a:cubicBezTo>
                  <a:cubicBezTo>
                    <a:pt x="1328" y="2164"/>
                    <a:pt x="1514" y="2269"/>
                    <a:pt x="1710" y="2364"/>
                  </a:cubicBezTo>
                  <a:cubicBezTo>
                    <a:pt x="2275" y="2637"/>
                    <a:pt x="2973" y="2844"/>
                    <a:pt x="3533" y="2907"/>
                  </a:cubicBezTo>
                  <a:cubicBezTo>
                    <a:pt x="3536" y="2907"/>
                    <a:pt x="3539" y="2908"/>
                    <a:pt x="3541" y="2908"/>
                  </a:cubicBezTo>
                  <a:cubicBezTo>
                    <a:pt x="3566" y="2908"/>
                    <a:pt x="3587" y="2896"/>
                    <a:pt x="3600" y="2878"/>
                  </a:cubicBezTo>
                  <a:cubicBezTo>
                    <a:pt x="3616" y="2856"/>
                    <a:pt x="3620" y="2828"/>
                    <a:pt x="3609" y="2804"/>
                  </a:cubicBezTo>
                  <a:cubicBezTo>
                    <a:pt x="3211" y="1861"/>
                    <a:pt x="2723" y="1182"/>
                    <a:pt x="1976" y="526"/>
                  </a:cubicBezTo>
                  <a:cubicBezTo>
                    <a:pt x="1924" y="481"/>
                    <a:pt x="1863" y="432"/>
                    <a:pt x="1791" y="384"/>
                  </a:cubicBezTo>
                  <a:cubicBezTo>
                    <a:pt x="1544" y="217"/>
                    <a:pt x="1252" y="81"/>
                    <a:pt x="1050" y="43"/>
                  </a:cubicBezTo>
                  <a:cubicBezTo>
                    <a:pt x="901" y="15"/>
                    <a:pt x="775" y="0"/>
                    <a:pt x="66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7" name="Google Shape;3957;p23"/>
            <p:cNvSpPr/>
            <p:nvPr/>
          </p:nvSpPr>
          <p:spPr>
            <a:xfrm>
              <a:off x="2043206" y="4464795"/>
              <a:ext cx="229701" cy="151735"/>
            </a:xfrm>
            <a:custGeom>
              <a:avLst/>
              <a:gdLst/>
              <a:ahLst/>
              <a:cxnLst/>
              <a:rect l="l" t="t" r="r" b="b"/>
              <a:pathLst>
                <a:path w="3363" h="2179" extrusionOk="0">
                  <a:moveTo>
                    <a:pt x="2500" y="1"/>
                  </a:moveTo>
                  <a:cubicBezTo>
                    <a:pt x="2359" y="1"/>
                    <a:pt x="2227" y="17"/>
                    <a:pt x="2129" y="43"/>
                  </a:cubicBezTo>
                  <a:cubicBezTo>
                    <a:pt x="1726" y="151"/>
                    <a:pt x="1297" y="284"/>
                    <a:pt x="902" y="614"/>
                  </a:cubicBezTo>
                  <a:cubicBezTo>
                    <a:pt x="532" y="926"/>
                    <a:pt x="83" y="1579"/>
                    <a:pt x="4" y="2085"/>
                  </a:cubicBezTo>
                  <a:cubicBezTo>
                    <a:pt x="0" y="2107"/>
                    <a:pt x="6" y="2127"/>
                    <a:pt x="20" y="2143"/>
                  </a:cubicBezTo>
                  <a:cubicBezTo>
                    <a:pt x="26" y="2148"/>
                    <a:pt x="32" y="2152"/>
                    <a:pt x="36" y="2156"/>
                  </a:cubicBezTo>
                  <a:cubicBezTo>
                    <a:pt x="48" y="2164"/>
                    <a:pt x="61" y="2170"/>
                    <a:pt x="76" y="2170"/>
                  </a:cubicBezTo>
                  <a:cubicBezTo>
                    <a:pt x="199" y="2175"/>
                    <a:pt x="317" y="2178"/>
                    <a:pt x="432" y="2178"/>
                  </a:cubicBezTo>
                  <a:cubicBezTo>
                    <a:pt x="1088" y="2178"/>
                    <a:pt x="1601" y="2082"/>
                    <a:pt x="1992" y="1887"/>
                  </a:cubicBezTo>
                  <a:cubicBezTo>
                    <a:pt x="2548" y="1608"/>
                    <a:pt x="3187" y="1155"/>
                    <a:pt x="3319" y="718"/>
                  </a:cubicBezTo>
                  <a:cubicBezTo>
                    <a:pt x="3362" y="572"/>
                    <a:pt x="3348" y="435"/>
                    <a:pt x="3276" y="313"/>
                  </a:cubicBezTo>
                  <a:cubicBezTo>
                    <a:pt x="3241" y="252"/>
                    <a:pt x="3190" y="198"/>
                    <a:pt x="3125" y="154"/>
                  </a:cubicBezTo>
                  <a:cubicBezTo>
                    <a:pt x="2959" y="41"/>
                    <a:pt x="2719" y="1"/>
                    <a:pt x="250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8" name="Google Shape;3958;p23"/>
            <p:cNvSpPr/>
            <p:nvPr/>
          </p:nvSpPr>
          <p:spPr>
            <a:xfrm>
              <a:off x="2019504" y="4414376"/>
              <a:ext cx="43850" cy="327981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9" name="Google Shape;3959;p23"/>
            <p:cNvSpPr/>
            <p:nvPr/>
          </p:nvSpPr>
          <p:spPr>
            <a:xfrm>
              <a:off x="1964997" y="4222450"/>
              <a:ext cx="153066" cy="272273"/>
            </a:xfrm>
            <a:custGeom>
              <a:avLst/>
              <a:gdLst/>
              <a:ahLst/>
              <a:cxnLst/>
              <a:rect l="l" t="t" r="r" b="b"/>
              <a:pathLst>
                <a:path w="2241" h="3910" extrusionOk="0">
                  <a:moveTo>
                    <a:pt x="1035" y="1"/>
                  </a:moveTo>
                  <a:cubicBezTo>
                    <a:pt x="974" y="1"/>
                    <a:pt x="913" y="10"/>
                    <a:pt x="854" y="27"/>
                  </a:cubicBezTo>
                  <a:cubicBezTo>
                    <a:pt x="443" y="148"/>
                    <a:pt x="160" y="725"/>
                    <a:pt x="115" y="1095"/>
                  </a:cubicBezTo>
                  <a:cubicBezTo>
                    <a:pt x="1" y="2000"/>
                    <a:pt x="329" y="2939"/>
                    <a:pt x="1085" y="3882"/>
                  </a:cubicBezTo>
                  <a:cubicBezTo>
                    <a:pt x="1093" y="3888"/>
                    <a:pt x="1098" y="3892"/>
                    <a:pt x="1104" y="3896"/>
                  </a:cubicBezTo>
                  <a:cubicBezTo>
                    <a:pt x="1114" y="3904"/>
                    <a:pt x="1129" y="3909"/>
                    <a:pt x="1144" y="3909"/>
                  </a:cubicBezTo>
                  <a:cubicBezTo>
                    <a:pt x="1165" y="3909"/>
                    <a:pt x="1187" y="3901"/>
                    <a:pt x="1202" y="3885"/>
                  </a:cubicBezTo>
                  <a:cubicBezTo>
                    <a:pt x="1648" y="3386"/>
                    <a:pt x="1945" y="2867"/>
                    <a:pt x="2081" y="2335"/>
                  </a:cubicBezTo>
                  <a:cubicBezTo>
                    <a:pt x="2241" y="1710"/>
                    <a:pt x="2165" y="1067"/>
                    <a:pt x="1877" y="573"/>
                  </a:cubicBezTo>
                  <a:cubicBezTo>
                    <a:pt x="1778" y="404"/>
                    <a:pt x="1639" y="256"/>
                    <a:pt x="1488" y="154"/>
                  </a:cubicBezTo>
                  <a:cubicBezTo>
                    <a:pt x="1340" y="52"/>
                    <a:pt x="1185" y="1"/>
                    <a:pt x="103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0" name="Google Shape;3960;p23"/>
            <p:cNvSpPr/>
            <p:nvPr/>
          </p:nvSpPr>
          <p:spPr>
            <a:xfrm>
              <a:off x="2039723" y="4245988"/>
              <a:ext cx="54369" cy="235854"/>
            </a:xfrm>
            <a:custGeom>
              <a:avLst/>
              <a:gdLst/>
              <a:ahLst/>
              <a:cxnLst/>
              <a:rect l="l" t="t" r="r" b="b"/>
              <a:pathLst>
                <a:path w="796" h="3387" extrusionOk="0">
                  <a:moveTo>
                    <a:pt x="378" y="0"/>
                  </a:moveTo>
                  <a:cubicBezTo>
                    <a:pt x="369" y="0"/>
                    <a:pt x="359" y="2"/>
                    <a:pt x="350" y="5"/>
                  </a:cubicBezTo>
                  <a:cubicBezTo>
                    <a:pt x="312" y="21"/>
                    <a:pt x="294" y="65"/>
                    <a:pt x="309" y="103"/>
                  </a:cubicBezTo>
                  <a:cubicBezTo>
                    <a:pt x="564" y="728"/>
                    <a:pt x="644" y="1292"/>
                    <a:pt x="552" y="1828"/>
                  </a:cubicBezTo>
                  <a:cubicBezTo>
                    <a:pt x="462" y="2362"/>
                    <a:pt x="230" y="2859"/>
                    <a:pt x="15" y="3277"/>
                  </a:cubicBezTo>
                  <a:cubicBezTo>
                    <a:pt x="0" y="3311"/>
                    <a:pt x="12" y="3353"/>
                    <a:pt x="42" y="3373"/>
                  </a:cubicBezTo>
                  <a:cubicBezTo>
                    <a:pt x="44" y="3375"/>
                    <a:pt x="48" y="3376"/>
                    <a:pt x="50" y="3379"/>
                  </a:cubicBezTo>
                  <a:cubicBezTo>
                    <a:pt x="60" y="3384"/>
                    <a:pt x="71" y="3386"/>
                    <a:pt x="82" y="3386"/>
                  </a:cubicBezTo>
                  <a:cubicBezTo>
                    <a:pt x="110" y="3386"/>
                    <a:pt x="137" y="3372"/>
                    <a:pt x="150" y="3346"/>
                  </a:cubicBezTo>
                  <a:cubicBezTo>
                    <a:pt x="370" y="2917"/>
                    <a:pt x="608" y="2407"/>
                    <a:pt x="702" y="1853"/>
                  </a:cubicBezTo>
                  <a:cubicBezTo>
                    <a:pt x="796" y="1291"/>
                    <a:pt x="714" y="699"/>
                    <a:pt x="449" y="46"/>
                  </a:cubicBezTo>
                  <a:cubicBezTo>
                    <a:pt x="437" y="17"/>
                    <a:pt x="408" y="0"/>
                    <a:pt x="378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1" name="Google Shape;3961;p23"/>
            <p:cNvSpPr/>
            <p:nvPr/>
          </p:nvSpPr>
          <p:spPr>
            <a:xfrm>
              <a:off x="2065884" y="4510827"/>
              <a:ext cx="192408" cy="92545"/>
            </a:xfrm>
            <a:custGeom>
              <a:avLst/>
              <a:gdLst/>
              <a:ahLst/>
              <a:cxnLst/>
              <a:rect l="l" t="t" r="r" b="b"/>
              <a:pathLst>
                <a:path w="2817" h="1329" extrusionOk="0">
                  <a:moveTo>
                    <a:pt x="2732" y="0"/>
                  </a:moveTo>
                  <a:cubicBezTo>
                    <a:pt x="2709" y="0"/>
                    <a:pt x="2687" y="10"/>
                    <a:pt x="2673" y="29"/>
                  </a:cubicBezTo>
                  <a:cubicBezTo>
                    <a:pt x="2440" y="327"/>
                    <a:pt x="1861" y="701"/>
                    <a:pt x="1468" y="866"/>
                  </a:cubicBezTo>
                  <a:cubicBezTo>
                    <a:pt x="1023" y="1049"/>
                    <a:pt x="446" y="1154"/>
                    <a:pt x="73" y="1179"/>
                  </a:cubicBezTo>
                  <a:cubicBezTo>
                    <a:pt x="31" y="1181"/>
                    <a:pt x="0" y="1217"/>
                    <a:pt x="2" y="1256"/>
                  </a:cubicBezTo>
                  <a:cubicBezTo>
                    <a:pt x="3" y="1283"/>
                    <a:pt x="16" y="1303"/>
                    <a:pt x="35" y="1315"/>
                  </a:cubicBezTo>
                  <a:cubicBezTo>
                    <a:pt x="45" y="1324"/>
                    <a:pt x="60" y="1328"/>
                    <a:pt x="75" y="1328"/>
                  </a:cubicBezTo>
                  <a:cubicBezTo>
                    <a:pt x="78" y="1328"/>
                    <a:pt x="80" y="1328"/>
                    <a:pt x="82" y="1328"/>
                  </a:cubicBezTo>
                  <a:cubicBezTo>
                    <a:pt x="440" y="1306"/>
                    <a:pt x="1035" y="1208"/>
                    <a:pt x="1526" y="1004"/>
                  </a:cubicBezTo>
                  <a:cubicBezTo>
                    <a:pt x="1937" y="834"/>
                    <a:pt x="2536" y="448"/>
                    <a:pt x="2791" y="123"/>
                  </a:cubicBezTo>
                  <a:cubicBezTo>
                    <a:pt x="2816" y="89"/>
                    <a:pt x="2812" y="42"/>
                    <a:pt x="2778" y="16"/>
                  </a:cubicBezTo>
                  <a:cubicBezTo>
                    <a:pt x="2765" y="6"/>
                    <a:pt x="2748" y="0"/>
                    <a:pt x="2732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2" name="Google Shape;3962;p23"/>
            <p:cNvSpPr/>
            <p:nvPr/>
          </p:nvSpPr>
          <p:spPr>
            <a:xfrm>
              <a:off x="1821555" y="4457274"/>
              <a:ext cx="201151" cy="136972"/>
            </a:xfrm>
            <a:custGeom>
              <a:avLst/>
              <a:gdLst/>
              <a:ahLst/>
              <a:cxnLst/>
              <a:rect l="l" t="t" r="r" b="b"/>
              <a:pathLst>
                <a:path w="2945" h="1967" extrusionOk="0">
                  <a:moveTo>
                    <a:pt x="84" y="0"/>
                  </a:moveTo>
                  <a:cubicBezTo>
                    <a:pt x="76" y="0"/>
                    <a:pt x="68" y="1"/>
                    <a:pt x="61" y="4"/>
                  </a:cubicBezTo>
                  <a:cubicBezTo>
                    <a:pt x="23" y="17"/>
                    <a:pt x="1" y="61"/>
                    <a:pt x="14" y="99"/>
                  </a:cubicBezTo>
                  <a:cubicBezTo>
                    <a:pt x="132" y="449"/>
                    <a:pt x="453" y="871"/>
                    <a:pt x="792" y="1129"/>
                  </a:cubicBezTo>
                  <a:cubicBezTo>
                    <a:pt x="832" y="1166"/>
                    <a:pt x="874" y="1198"/>
                    <a:pt x="918" y="1224"/>
                  </a:cubicBezTo>
                  <a:cubicBezTo>
                    <a:pt x="1212" y="1425"/>
                    <a:pt x="1508" y="1543"/>
                    <a:pt x="1843" y="1679"/>
                  </a:cubicBezTo>
                  <a:lnTo>
                    <a:pt x="1894" y="1697"/>
                  </a:lnTo>
                  <a:cubicBezTo>
                    <a:pt x="2136" y="1797"/>
                    <a:pt x="2422" y="1864"/>
                    <a:pt x="2652" y="1919"/>
                  </a:cubicBezTo>
                  <a:cubicBezTo>
                    <a:pt x="2720" y="1935"/>
                    <a:pt x="2784" y="1950"/>
                    <a:pt x="2843" y="1964"/>
                  </a:cubicBezTo>
                  <a:cubicBezTo>
                    <a:pt x="2849" y="1966"/>
                    <a:pt x="2855" y="1966"/>
                    <a:pt x="2861" y="1966"/>
                  </a:cubicBezTo>
                  <a:cubicBezTo>
                    <a:pt x="2895" y="1966"/>
                    <a:pt x="2925" y="1943"/>
                    <a:pt x="2935" y="1909"/>
                  </a:cubicBezTo>
                  <a:cubicBezTo>
                    <a:pt x="2945" y="1869"/>
                    <a:pt x="2920" y="1829"/>
                    <a:pt x="2879" y="1818"/>
                  </a:cubicBezTo>
                  <a:cubicBezTo>
                    <a:pt x="2821" y="1804"/>
                    <a:pt x="2755" y="1786"/>
                    <a:pt x="2687" y="1770"/>
                  </a:cubicBezTo>
                  <a:cubicBezTo>
                    <a:pt x="2462" y="1718"/>
                    <a:pt x="2181" y="1651"/>
                    <a:pt x="1951" y="1558"/>
                  </a:cubicBezTo>
                  <a:lnTo>
                    <a:pt x="1900" y="1537"/>
                  </a:lnTo>
                  <a:cubicBezTo>
                    <a:pt x="1525" y="1389"/>
                    <a:pt x="1205" y="1257"/>
                    <a:pt x="883" y="1011"/>
                  </a:cubicBezTo>
                  <a:cubicBezTo>
                    <a:pt x="569" y="772"/>
                    <a:pt x="265" y="368"/>
                    <a:pt x="155" y="51"/>
                  </a:cubicBezTo>
                  <a:cubicBezTo>
                    <a:pt x="146" y="20"/>
                    <a:pt x="116" y="0"/>
                    <a:pt x="84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3" name="Google Shape;3963;p23"/>
            <p:cNvSpPr/>
            <p:nvPr/>
          </p:nvSpPr>
          <p:spPr>
            <a:xfrm>
              <a:off x="2033097" y="4234915"/>
              <a:ext cx="23906" cy="244697"/>
            </a:xfrm>
            <a:custGeom>
              <a:avLst/>
              <a:gdLst/>
              <a:ahLst/>
              <a:cxnLst/>
              <a:rect l="l" t="t" r="r" b="b"/>
              <a:pathLst>
                <a:path w="350" h="3514" extrusionOk="0">
                  <a:moveTo>
                    <a:pt x="79" y="0"/>
                  </a:moveTo>
                  <a:cubicBezTo>
                    <a:pt x="76" y="0"/>
                    <a:pt x="74" y="1"/>
                    <a:pt x="71" y="1"/>
                  </a:cubicBezTo>
                  <a:cubicBezTo>
                    <a:pt x="30" y="7"/>
                    <a:pt x="1" y="45"/>
                    <a:pt x="7" y="85"/>
                  </a:cubicBezTo>
                  <a:cubicBezTo>
                    <a:pt x="168" y="1244"/>
                    <a:pt x="200" y="2307"/>
                    <a:pt x="107" y="3432"/>
                  </a:cubicBezTo>
                  <a:cubicBezTo>
                    <a:pt x="103" y="3461"/>
                    <a:pt x="116" y="3487"/>
                    <a:pt x="138" y="3502"/>
                  </a:cubicBezTo>
                  <a:cubicBezTo>
                    <a:pt x="148" y="3509"/>
                    <a:pt x="160" y="3512"/>
                    <a:pt x="174" y="3513"/>
                  </a:cubicBezTo>
                  <a:cubicBezTo>
                    <a:pt x="177" y="3514"/>
                    <a:pt x="180" y="3514"/>
                    <a:pt x="182" y="3514"/>
                  </a:cubicBezTo>
                  <a:cubicBezTo>
                    <a:pt x="221" y="3514"/>
                    <a:pt x="250" y="3484"/>
                    <a:pt x="254" y="3446"/>
                  </a:cubicBezTo>
                  <a:cubicBezTo>
                    <a:pt x="349" y="2309"/>
                    <a:pt x="319" y="1235"/>
                    <a:pt x="154" y="65"/>
                  </a:cubicBezTo>
                  <a:cubicBezTo>
                    <a:pt x="148" y="27"/>
                    <a:pt x="115" y="0"/>
                    <a:pt x="79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4" name="Google Shape;3964;p23"/>
            <p:cNvSpPr/>
            <p:nvPr/>
          </p:nvSpPr>
          <p:spPr>
            <a:xfrm>
              <a:off x="2065269" y="4494670"/>
              <a:ext cx="194389" cy="107934"/>
            </a:xfrm>
            <a:custGeom>
              <a:avLst/>
              <a:gdLst/>
              <a:ahLst/>
              <a:cxnLst/>
              <a:rect l="l" t="t" r="r" b="b"/>
              <a:pathLst>
                <a:path w="2846" h="1550" extrusionOk="0">
                  <a:moveTo>
                    <a:pt x="2760" y="1"/>
                  </a:moveTo>
                  <a:cubicBezTo>
                    <a:pt x="2749" y="1"/>
                    <a:pt x="2739" y="3"/>
                    <a:pt x="2729" y="8"/>
                  </a:cubicBezTo>
                  <a:lnTo>
                    <a:pt x="2692" y="24"/>
                  </a:lnTo>
                  <a:cubicBezTo>
                    <a:pt x="1760" y="448"/>
                    <a:pt x="879" y="849"/>
                    <a:pt x="44" y="1414"/>
                  </a:cubicBezTo>
                  <a:cubicBezTo>
                    <a:pt x="9" y="1437"/>
                    <a:pt x="1" y="1483"/>
                    <a:pt x="24" y="1518"/>
                  </a:cubicBezTo>
                  <a:cubicBezTo>
                    <a:pt x="31" y="1525"/>
                    <a:pt x="37" y="1531"/>
                    <a:pt x="44" y="1537"/>
                  </a:cubicBezTo>
                  <a:cubicBezTo>
                    <a:pt x="56" y="1545"/>
                    <a:pt x="71" y="1549"/>
                    <a:pt x="86" y="1549"/>
                  </a:cubicBezTo>
                  <a:cubicBezTo>
                    <a:pt x="101" y="1549"/>
                    <a:pt x="115" y="1545"/>
                    <a:pt x="127" y="1537"/>
                  </a:cubicBezTo>
                  <a:cubicBezTo>
                    <a:pt x="955" y="978"/>
                    <a:pt x="1830" y="580"/>
                    <a:pt x="2755" y="159"/>
                  </a:cubicBezTo>
                  <a:lnTo>
                    <a:pt x="2792" y="143"/>
                  </a:lnTo>
                  <a:cubicBezTo>
                    <a:pt x="2829" y="126"/>
                    <a:pt x="2845" y="81"/>
                    <a:pt x="2828" y="44"/>
                  </a:cubicBezTo>
                  <a:cubicBezTo>
                    <a:pt x="2815" y="17"/>
                    <a:pt x="2788" y="1"/>
                    <a:pt x="2760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5" name="Google Shape;3965;p23"/>
            <p:cNvSpPr/>
            <p:nvPr/>
          </p:nvSpPr>
          <p:spPr>
            <a:xfrm>
              <a:off x="1824834" y="4439446"/>
              <a:ext cx="197667" cy="154242"/>
            </a:xfrm>
            <a:custGeom>
              <a:avLst/>
              <a:gdLst/>
              <a:ahLst/>
              <a:cxnLst/>
              <a:rect l="l" t="t" r="r" b="b"/>
              <a:pathLst>
                <a:path w="2894" h="2215" extrusionOk="0">
                  <a:moveTo>
                    <a:pt x="86" y="0"/>
                  </a:moveTo>
                  <a:cubicBezTo>
                    <a:pt x="70" y="0"/>
                    <a:pt x="53" y="6"/>
                    <a:pt x="39" y="18"/>
                  </a:cubicBezTo>
                  <a:cubicBezTo>
                    <a:pt x="5" y="43"/>
                    <a:pt x="1" y="91"/>
                    <a:pt x="27" y="123"/>
                  </a:cubicBezTo>
                  <a:cubicBezTo>
                    <a:pt x="262" y="416"/>
                    <a:pt x="699" y="837"/>
                    <a:pt x="1024" y="1082"/>
                  </a:cubicBezTo>
                  <a:cubicBezTo>
                    <a:pt x="1168" y="1188"/>
                    <a:pt x="1320" y="1296"/>
                    <a:pt x="1482" y="1407"/>
                  </a:cubicBezTo>
                  <a:cubicBezTo>
                    <a:pt x="1834" y="1647"/>
                    <a:pt x="2245" y="1901"/>
                    <a:pt x="2771" y="2206"/>
                  </a:cubicBezTo>
                  <a:cubicBezTo>
                    <a:pt x="2784" y="2212"/>
                    <a:pt x="2797" y="2215"/>
                    <a:pt x="2809" y="2215"/>
                  </a:cubicBezTo>
                  <a:cubicBezTo>
                    <a:pt x="2835" y="2215"/>
                    <a:pt x="2860" y="2202"/>
                    <a:pt x="2873" y="2178"/>
                  </a:cubicBezTo>
                  <a:cubicBezTo>
                    <a:pt x="2894" y="2142"/>
                    <a:pt x="2882" y="2096"/>
                    <a:pt x="2846" y="2076"/>
                  </a:cubicBezTo>
                  <a:cubicBezTo>
                    <a:pt x="2085" y="1633"/>
                    <a:pt x="1565" y="1301"/>
                    <a:pt x="1113" y="961"/>
                  </a:cubicBezTo>
                  <a:cubicBezTo>
                    <a:pt x="798" y="725"/>
                    <a:pt x="373" y="314"/>
                    <a:pt x="144" y="28"/>
                  </a:cubicBezTo>
                  <a:cubicBezTo>
                    <a:pt x="130" y="10"/>
                    <a:pt x="108" y="0"/>
                    <a:pt x="86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6" name="Google Shape;3966;p23"/>
            <p:cNvSpPr/>
            <p:nvPr/>
          </p:nvSpPr>
          <p:spPr>
            <a:xfrm>
              <a:off x="2065474" y="4482484"/>
              <a:ext cx="184144" cy="120051"/>
            </a:xfrm>
            <a:custGeom>
              <a:avLst/>
              <a:gdLst/>
              <a:ahLst/>
              <a:cxnLst/>
              <a:rect l="l" t="t" r="r" b="b"/>
              <a:pathLst>
                <a:path w="2696" h="1724" extrusionOk="0">
                  <a:moveTo>
                    <a:pt x="2541" y="0"/>
                  </a:moveTo>
                  <a:cubicBezTo>
                    <a:pt x="2142" y="0"/>
                    <a:pt x="1587" y="115"/>
                    <a:pt x="1261" y="270"/>
                  </a:cubicBezTo>
                  <a:cubicBezTo>
                    <a:pt x="865" y="458"/>
                    <a:pt x="325" y="948"/>
                    <a:pt x="17" y="1617"/>
                  </a:cubicBezTo>
                  <a:cubicBezTo>
                    <a:pt x="0" y="1653"/>
                    <a:pt x="12" y="1691"/>
                    <a:pt x="41" y="1712"/>
                  </a:cubicBezTo>
                  <a:lnTo>
                    <a:pt x="51" y="1716"/>
                  </a:lnTo>
                  <a:cubicBezTo>
                    <a:pt x="62" y="1721"/>
                    <a:pt x="73" y="1723"/>
                    <a:pt x="84" y="1723"/>
                  </a:cubicBezTo>
                  <a:cubicBezTo>
                    <a:pt x="112" y="1723"/>
                    <a:pt x="138" y="1708"/>
                    <a:pt x="152" y="1679"/>
                  </a:cubicBezTo>
                  <a:cubicBezTo>
                    <a:pt x="445" y="1044"/>
                    <a:pt x="952" y="582"/>
                    <a:pt x="1325" y="404"/>
                  </a:cubicBezTo>
                  <a:cubicBezTo>
                    <a:pt x="1632" y="258"/>
                    <a:pt x="2159" y="151"/>
                    <a:pt x="2539" y="151"/>
                  </a:cubicBezTo>
                  <a:cubicBezTo>
                    <a:pt x="2565" y="151"/>
                    <a:pt x="2591" y="151"/>
                    <a:pt x="2615" y="152"/>
                  </a:cubicBezTo>
                  <a:cubicBezTo>
                    <a:pt x="2616" y="152"/>
                    <a:pt x="2617" y="152"/>
                    <a:pt x="2618" y="152"/>
                  </a:cubicBezTo>
                  <a:cubicBezTo>
                    <a:pt x="2659" y="152"/>
                    <a:pt x="2691" y="119"/>
                    <a:pt x="2694" y="81"/>
                  </a:cubicBezTo>
                  <a:cubicBezTo>
                    <a:pt x="2695" y="38"/>
                    <a:pt x="2662" y="3"/>
                    <a:pt x="2622" y="2"/>
                  </a:cubicBezTo>
                  <a:cubicBezTo>
                    <a:pt x="2596" y="1"/>
                    <a:pt x="2569" y="0"/>
                    <a:pt x="25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7" name="Google Shape;3967;p23"/>
            <p:cNvSpPr/>
            <p:nvPr/>
          </p:nvSpPr>
          <p:spPr>
            <a:xfrm>
              <a:off x="1994573" y="4237492"/>
              <a:ext cx="56828" cy="244349"/>
            </a:xfrm>
            <a:custGeom>
              <a:avLst/>
              <a:gdLst/>
              <a:ahLst/>
              <a:cxnLst/>
              <a:rect l="l" t="t" r="r" b="b"/>
              <a:pathLst>
                <a:path w="832" h="3509" extrusionOk="0">
                  <a:moveTo>
                    <a:pt x="261" y="1"/>
                  </a:moveTo>
                  <a:cubicBezTo>
                    <a:pt x="226" y="1"/>
                    <a:pt x="194" y="28"/>
                    <a:pt x="187" y="64"/>
                  </a:cubicBezTo>
                  <a:cubicBezTo>
                    <a:pt x="1" y="1216"/>
                    <a:pt x="171" y="2390"/>
                    <a:pt x="680" y="3466"/>
                  </a:cubicBezTo>
                  <a:cubicBezTo>
                    <a:pt x="686" y="3479"/>
                    <a:pt x="693" y="3488"/>
                    <a:pt x="703" y="3495"/>
                  </a:cubicBezTo>
                  <a:cubicBezTo>
                    <a:pt x="716" y="3504"/>
                    <a:pt x="731" y="3508"/>
                    <a:pt x="746" y="3508"/>
                  </a:cubicBezTo>
                  <a:cubicBezTo>
                    <a:pt x="756" y="3508"/>
                    <a:pt x="767" y="3506"/>
                    <a:pt x="778" y="3501"/>
                  </a:cubicBezTo>
                  <a:cubicBezTo>
                    <a:pt x="817" y="3482"/>
                    <a:pt x="832" y="3438"/>
                    <a:pt x="814" y="3400"/>
                  </a:cubicBezTo>
                  <a:cubicBezTo>
                    <a:pt x="319" y="2354"/>
                    <a:pt x="154" y="1209"/>
                    <a:pt x="336" y="88"/>
                  </a:cubicBezTo>
                  <a:cubicBezTo>
                    <a:pt x="343" y="48"/>
                    <a:pt x="314" y="8"/>
                    <a:pt x="273" y="2"/>
                  </a:cubicBezTo>
                  <a:cubicBezTo>
                    <a:pt x="269" y="1"/>
                    <a:pt x="265" y="1"/>
                    <a:pt x="261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8" name="Google Shape;3968;p23"/>
            <p:cNvSpPr/>
            <p:nvPr/>
          </p:nvSpPr>
          <p:spPr>
            <a:xfrm>
              <a:off x="1835148" y="4424892"/>
              <a:ext cx="187559" cy="169561"/>
            </a:xfrm>
            <a:custGeom>
              <a:avLst/>
              <a:gdLst/>
              <a:ahLst/>
              <a:cxnLst/>
              <a:rect l="l" t="t" r="r" b="b"/>
              <a:pathLst>
                <a:path w="2746" h="2435" extrusionOk="0">
                  <a:moveTo>
                    <a:pt x="78" y="1"/>
                  </a:moveTo>
                  <a:cubicBezTo>
                    <a:pt x="39" y="1"/>
                    <a:pt x="7" y="29"/>
                    <a:pt x="4" y="68"/>
                  </a:cubicBezTo>
                  <a:cubicBezTo>
                    <a:pt x="0" y="110"/>
                    <a:pt x="29" y="147"/>
                    <a:pt x="71" y="150"/>
                  </a:cubicBezTo>
                  <a:cubicBezTo>
                    <a:pt x="293" y="173"/>
                    <a:pt x="614" y="317"/>
                    <a:pt x="831" y="449"/>
                  </a:cubicBezTo>
                  <a:cubicBezTo>
                    <a:pt x="1108" y="616"/>
                    <a:pt x="1342" y="788"/>
                    <a:pt x="1654" y="1128"/>
                  </a:cubicBezTo>
                  <a:cubicBezTo>
                    <a:pt x="1943" y="1441"/>
                    <a:pt x="2244" y="1884"/>
                    <a:pt x="2465" y="2209"/>
                  </a:cubicBezTo>
                  <a:cubicBezTo>
                    <a:pt x="2514" y="2279"/>
                    <a:pt x="2558" y="2345"/>
                    <a:pt x="2599" y="2403"/>
                  </a:cubicBezTo>
                  <a:cubicBezTo>
                    <a:pt x="2606" y="2409"/>
                    <a:pt x="2612" y="2416"/>
                    <a:pt x="2619" y="2422"/>
                  </a:cubicBezTo>
                  <a:cubicBezTo>
                    <a:pt x="2632" y="2430"/>
                    <a:pt x="2647" y="2434"/>
                    <a:pt x="2662" y="2434"/>
                  </a:cubicBezTo>
                  <a:cubicBezTo>
                    <a:pt x="2676" y="2434"/>
                    <a:pt x="2691" y="2430"/>
                    <a:pt x="2704" y="2422"/>
                  </a:cubicBezTo>
                  <a:cubicBezTo>
                    <a:pt x="2739" y="2399"/>
                    <a:pt x="2746" y="2351"/>
                    <a:pt x="2722" y="2318"/>
                  </a:cubicBezTo>
                  <a:cubicBezTo>
                    <a:pt x="2682" y="2262"/>
                    <a:pt x="2638" y="2196"/>
                    <a:pt x="2588" y="2125"/>
                  </a:cubicBezTo>
                  <a:cubicBezTo>
                    <a:pt x="2365" y="1797"/>
                    <a:pt x="2059" y="1346"/>
                    <a:pt x="1764" y="1026"/>
                  </a:cubicBezTo>
                  <a:cubicBezTo>
                    <a:pt x="1440" y="673"/>
                    <a:pt x="1195" y="494"/>
                    <a:pt x="908" y="319"/>
                  </a:cubicBezTo>
                  <a:cubicBezTo>
                    <a:pt x="676" y="179"/>
                    <a:pt x="332" y="26"/>
                    <a:pt x="86" y="1"/>
                  </a:cubicBezTo>
                  <a:cubicBezTo>
                    <a:pt x="83" y="1"/>
                    <a:pt x="80" y="1"/>
                    <a:pt x="78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69" name="Google Shape;3969;p23"/>
          <p:cNvGrpSpPr/>
          <p:nvPr/>
        </p:nvGrpSpPr>
        <p:grpSpPr>
          <a:xfrm>
            <a:off x="293158" y="5295624"/>
            <a:ext cx="556997" cy="883813"/>
            <a:chOff x="1296693" y="4078131"/>
            <a:chExt cx="417748" cy="662860"/>
          </a:xfrm>
        </p:grpSpPr>
        <p:sp>
          <p:nvSpPr>
            <p:cNvPr id="3970" name="Google Shape;3970;p23"/>
            <p:cNvSpPr/>
            <p:nvPr/>
          </p:nvSpPr>
          <p:spPr>
            <a:xfrm>
              <a:off x="1482074" y="4131614"/>
              <a:ext cx="149241" cy="234043"/>
            </a:xfrm>
            <a:custGeom>
              <a:avLst/>
              <a:gdLst/>
              <a:ahLst/>
              <a:cxnLst/>
              <a:rect l="l" t="t" r="r" b="b"/>
              <a:pathLst>
                <a:path w="2185" h="3361" extrusionOk="0">
                  <a:moveTo>
                    <a:pt x="1092" y="1"/>
                  </a:moveTo>
                  <a:cubicBezTo>
                    <a:pt x="681" y="1"/>
                    <a:pt x="280" y="260"/>
                    <a:pt x="117" y="637"/>
                  </a:cubicBezTo>
                  <a:cubicBezTo>
                    <a:pt x="2" y="903"/>
                    <a:pt x="0" y="1202"/>
                    <a:pt x="16" y="1492"/>
                  </a:cubicBezTo>
                  <a:cubicBezTo>
                    <a:pt x="53" y="2123"/>
                    <a:pt x="162" y="2753"/>
                    <a:pt x="343" y="3361"/>
                  </a:cubicBezTo>
                  <a:cubicBezTo>
                    <a:pt x="563" y="3345"/>
                    <a:pt x="1054" y="2969"/>
                    <a:pt x="1558" y="2406"/>
                  </a:cubicBezTo>
                  <a:cubicBezTo>
                    <a:pt x="1764" y="2177"/>
                    <a:pt x="1931" y="1909"/>
                    <a:pt x="2041" y="1620"/>
                  </a:cubicBezTo>
                  <a:cubicBezTo>
                    <a:pt x="2150" y="1333"/>
                    <a:pt x="2185" y="1007"/>
                    <a:pt x="2084" y="715"/>
                  </a:cubicBezTo>
                  <a:cubicBezTo>
                    <a:pt x="1947" y="315"/>
                    <a:pt x="1551" y="17"/>
                    <a:pt x="1128" y="1"/>
                  </a:cubicBezTo>
                  <a:cubicBezTo>
                    <a:pt x="1116" y="1"/>
                    <a:pt x="1104" y="1"/>
                    <a:pt x="1092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1" name="Google Shape;3971;p23"/>
            <p:cNvSpPr/>
            <p:nvPr/>
          </p:nvSpPr>
          <p:spPr>
            <a:xfrm>
              <a:off x="1401337" y="4078131"/>
              <a:ext cx="139815" cy="280768"/>
            </a:xfrm>
            <a:custGeom>
              <a:avLst/>
              <a:gdLst/>
              <a:ahLst/>
              <a:cxnLst/>
              <a:rect l="l" t="t" r="r" b="b"/>
              <a:pathLst>
                <a:path w="2047" h="4032" extrusionOk="0">
                  <a:moveTo>
                    <a:pt x="1001" y="1"/>
                  </a:moveTo>
                  <a:cubicBezTo>
                    <a:pt x="941" y="1"/>
                    <a:pt x="882" y="12"/>
                    <a:pt x="827" y="38"/>
                  </a:cubicBezTo>
                  <a:cubicBezTo>
                    <a:pt x="725" y="84"/>
                    <a:pt x="647" y="172"/>
                    <a:pt x="579" y="261"/>
                  </a:cubicBezTo>
                  <a:cubicBezTo>
                    <a:pt x="184" y="781"/>
                    <a:pt x="0" y="1446"/>
                    <a:pt x="29" y="2097"/>
                  </a:cubicBezTo>
                  <a:cubicBezTo>
                    <a:pt x="59" y="2750"/>
                    <a:pt x="419" y="3643"/>
                    <a:pt x="665" y="3922"/>
                  </a:cubicBezTo>
                  <a:cubicBezTo>
                    <a:pt x="732" y="3997"/>
                    <a:pt x="815" y="4031"/>
                    <a:pt x="900" y="4031"/>
                  </a:cubicBezTo>
                  <a:cubicBezTo>
                    <a:pt x="1046" y="4031"/>
                    <a:pt x="1201" y="3930"/>
                    <a:pt x="1300" y="3763"/>
                  </a:cubicBezTo>
                  <a:cubicBezTo>
                    <a:pt x="1813" y="2899"/>
                    <a:pt x="2046" y="1549"/>
                    <a:pt x="1675" y="618"/>
                  </a:cubicBezTo>
                  <a:cubicBezTo>
                    <a:pt x="1603" y="440"/>
                    <a:pt x="1512" y="264"/>
                    <a:pt x="1364" y="140"/>
                  </a:cubicBezTo>
                  <a:cubicBezTo>
                    <a:pt x="1264" y="55"/>
                    <a:pt x="1131" y="1"/>
                    <a:pt x="1001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2" name="Google Shape;3972;p23"/>
            <p:cNvSpPr/>
            <p:nvPr/>
          </p:nvSpPr>
          <p:spPr>
            <a:xfrm>
              <a:off x="1433304" y="4096376"/>
              <a:ext cx="29712" cy="244628"/>
            </a:xfrm>
            <a:custGeom>
              <a:avLst/>
              <a:gdLst/>
              <a:ahLst/>
              <a:cxnLst/>
              <a:rect l="l" t="t" r="r" b="b"/>
              <a:pathLst>
                <a:path w="435" h="3513" extrusionOk="0">
                  <a:moveTo>
                    <a:pt x="323" y="1"/>
                  </a:moveTo>
                  <a:cubicBezTo>
                    <a:pt x="277" y="1"/>
                    <a:pt x="236" y="34"/>
                    <a:pt x="226" y="82"/>
                  </a:cubicBezTo>
                  <a:cubicBezTo>
                    <a:pt x="7" y="1175"/>
                    <a:pt x="0" y="2176"/>
                    <a:pt x="206" y="3428"/>
                  </a:cubicBezTo>
                  <a:cubicBezTo>
                    <a:pt x="213" y="3464"/>
                    <a:pt x="239" y="3495"/>
                    <a:pt x="274" y="3507"/>
                  </a:cubicBezTo>
                  <a:cubicBezTo>
                    <a:pt x="286" y="3510"/>
                    <a:pt x="297" y="3512"/>
                    <a:pt x="308" y="3512"/>
                  </a:cubicBezTo>
                  <a:cubicBezTo>
                    <a:pt x="312" y="3512"/>
                    <a:pt x="317" y="3512"/>
                    <a:pt x="321" y="3511"/>
                  </a:cubicBezTo>
                  <a:cubicBezTo>
                    <a:pt x="376" y="3502"/>
                    <a:pt x="414" y="3450"/>
                    <a:pt x="405" y="3394"/>
                  </a:cubicBezTo>
                  <a:cubicBezTo>
                    <a:pt x="201" y="2151"/>
                    <a:pt x="206" y="1204"/>
                    <a:pt x="423" y="121"/>
                  </a:cubicBezTo>
                  <a:cubicBezTo>
                    <a:pt x="434" y="67"/>
                    <a:pt x="399" y="13"/>
                    <a:pt x="344" y="3"/>
                  </a:cubicBezTo>
                  <a:cubicBezTo>
                    <a:pt x="337" y="2"/>
                    <a:pt x="330" y="1"/>
                    <a:pt x="323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3" name="Google Shape;3973;p23"/>
            <p:cNvSpPr/>
            <p:nvPr/>
          </p:nvSpPr>
          <p:spPr>
            <a:xfrm>
              <a:off x="1465407" y="4086348"/>
              <a:ext cx="38523" cy="254655"/>
            </a:xfrm>
            <a:custGeom>
              <a:avLst/>
              <a:gdLst/>
              <a:ahLst/>
              <a:cxnLst/>
              <a:rect l="l" t="t" r="r" b="b"/>
              <a:pathLst>
                <a:path w="564" h="3657" extrusionOk="0">
                  <a:moveTo>
                    <a:pt x="117" y="0"/>
                  </a:moveTo>
                  <a:cubicBezTo>
                    <a:pt x="108" y="0"/>
                    <a:pt x="99" y="2"/>
                    <a:pt x="90" y="4"/>
                  </a:cubicBezTo>
                  <a:cubicBezTo>
                    <a:pt x="34" y="22"/>
                    <a:pt x="5" y="77"/>
                    <a:pt x="20" y="131"/>
                  </a:cubicBezTo>
                  <a:cubicBezTo>
                    <a:pt x="358" y="1298"/>
                    <a:pt x="355" y="2219"/>
                    <a:pt x="15" y="3531"/>
                  </a:cubicBezTo>
                  <a:cubicBezTo>
                    <a:pt x="1" y="3582"/>
                    <a:pt x="30" y="3636"/>
                    <a:pt x="78" y="3652"/>
                  </a:cubicBezTo>
                  <a:cubicBezTo>
                    <a:pt x="81" y="3654"/>
                    <a:pt x="84" y="3654"/>
                    <a:pt x="90" y="3654"/>
                  </a:cubicBezTo>
                  <a:cubicBezTo>
                    <a:pt x="98" y="3656"/>
                    <a:pt x="106" y="3657"/>
                    <a:pt x="114" y="3657"/>
                  </a:cubicBezTo>
                  <a:cubicBezTo>
                    <a:pt x="158" y="3657"/>
                    <a:pt x="200" y="3627"/>
                    <a:pt x="212" y="3581"/>
                  </a:cubicBezTo>
                  <a:cubicBezTo>
                    <a:pt x="562" y="2231"/>
                    <a:pt x="563" y="1279"/>
                    <a:pt x="215" y="74"/>
                  </a:cubicBezTo>
                  <a:cubicBezTo>
                    <a:pt x="202" y="28"/>
                    <a:pt x="161" y="0"/>
                    <a:pt x="117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4" name="Google Shape;3974;p23"/>
            <p:cNvSpPr/>
            <p:nvPr/>
          </p:nvSpPr>
          <p:spPr>
            <a:xfrm>
              <a:off x="1525584" y="4151949"/>
              <a:ext cx="188856" cy="237873"/>
            </a:xfrm>
            <a:custGeom>
              <a:avLst/>
              <a:gdLst/>
              <a:ahLst/>
              <a:cxnLst/>
              <a:rect l="l" t="t" r="r" b="b"/>
              <a:pathLst>
                <a:path w="2765" h="3416" extrusionOk="0">
                  <a:moveTo>
                    <a:pt x="2242" y="0"/>
                  </a:moveTo>
                  <a:cubicBezTo>
                    <a:pt x="2235" y="0"/>
                    <a:pt x="2227" y="0"/>
                    <a:pt x="2220" y="1"/>
                  </a:cubicBezTo>
                  <a:cubicBezTo>
                    <a:pt x="2026" y="7"/>
                    <a:pt x="1847" y="90"/>
                    <a:pt x="1680" y="189"/>
                  </a:cubicBezTo>
                  <a:cubicBezTo>
                    <a:pt x="813" y="693"/>
                    <a:pt x="165" y="1900"/>
                    <a:pt x="35" y="2894"/>
                  </a:cubicBezTo>
                  <a:cubicBezTo>
                    <a:pt x="0" y="3173"/>
                    <a:pt x="138" y="3416"/>
                    <a:pt x="373" y="3416"/>
                  </a:cubicBezTo>
                  <a:cubicBezTo>
                    <a:pt x="394" y="3416"/>
                    <a:pt x="416" y="3414"/>
                    <a:pt x="439" y="3410"/>
                  </a:cubicBezTo>
                  <a:cubicBezTo>
                    <a:pt x="803" y="3344"/>
                    <a:pt x="1638" y="2862"/>
                    <a:pt x="2064" y="2366"/>
                  </a:cubicBezTo>
                  <a:cubicBezTo>
                    <a:pt x="2488" y="1872"/>
                    <a:pt x="2753" y="1232"/>
                    <a:pt x="2762" y="581"/>
                  </a:cubicBezTo>
                  <a:cubicBezTo>
                    <a:pt x="2765" y="467"/>
                    <a:pt x="2758" y="352"/>
                    <a:pt x="2707" y="253"/>
                  </a:cubicBezTo>
                  <a:cubicBezTo>
                    <a:pt x="2622" y="88"/>
                    <a:pt x="2428" y="0"/>
                    <a:pt x="2242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5" name="Google Shape;3975;p23"/>
            <p:cNvSpPr/>
            <p:nvPr/>
          </p:nvSpPr>
          <p:spPr>
            <a:xfrm>
              <a:off x="1552223" y="4181754"/>
              <a:ext cx="153886" cy="196301"/>
            </a:xfrm>
            <a:custGeom>
              <a:avLst/>
              <a:gdLst/>
              <a:ahLst/>
              <a:cxnLst/>
              <a:rect l="l" t="t" r="r" b="b"/>
              <a:pathLst>
                <a:path w="2253" h="2819" extrusionOk="0">
                  <a:moveTo>
                    <a:pt x="2141" y="0"/>
                  </a:moveTo>
                  <a:cubicBezTo>
                    <a:pt x="2103" y="0"/>
                    <a:pt x="2067" y="21"/>
                    <a:pt x="2048" y="55"/>
                  </a:cubicBezTo>
                  <a:cubicBezTo>
                    <a:pt x="1553" y="1042"/>
                    <a:pt x="971" y="1792"/>
                    <a:pt x="44" y="2645"/>
                  </a:cubicBezTo>
                  <a:cubicBezTo>
                    <a:pt x="5" y="2683"/>
                    <a:pt x="1" y="2747"/>
                    <a:pt x="39" y="2786"/>
                  </a:cubicBezTo>
                  <a:cubicBezTo>
                    <a:pt x="52" y="2799"/>
                    <a:pt x="66" y="2808"/>
                    <a:pt x="81" y="2814"/>
                  </a:cubicBezTo>
                  <a:cubicBezTo>
                    <a:pt x="91" y="2817"/>
                    <a:pt x="101" y="2818"/>
                    <a:pt x="111" y="2818"/>
                  </a:cubicBezTo>
                  <a:cubicBezTo>
                    <a:pt x="137" y="2818"/>
                    <a:pt x="162" y="2809"/>
                    <a:pt x="181" y="2791"/>
                  </a:cubicBezTo>
                  <a:cubicBezTo>
                    <a:pt x="1114" y="1932"/>
                    <a:pt x="1728" y="1139"/>
                    <a:pt x="2229" y="146"/>
                  </a:cubicBezTo>
                  <a:cubicBezTo>
                    <a:pt x="2252" y="96"/>
                    <a:pt x="2232" y="36"/>
                    <a:pt x="2184" y="10"/>
                  </a:cubicBezTo>
                  <a:cubicBezTo>
                    <a:pt x="2170" y="3"/>
                    <a:pt x="2155" y="0"/>
                    <a:pt x="21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6" name="Google Shape;3976;p23"/>
            <p:cNvSpPr/>
            <p:nvPr/>
          </p:nvSpPr>
          <p:spPr>
            <a:xfrm>
              <a:off x="1537196" y="4162673"/>
              <a:ext cx="160852" cy="203822"/>
            </a:xfrm>
            <a:custGeom>
              <a:avLst/>
              <a:gdLst/>
              <a:ahLst/>
              <a:cxnLst/>
              <a:rect l="l" t="t" r="r" b="b"/>
              <a:pathLst>
                <a:path w="2355" h="2927" extrusionOk="0">
                  <a:moveTo>
                    <a:pt x="2239" y="1"/>
                  </a:moveTo>
                  <a:cubicBezTo>
                    <a:pt x="2219" y="1"/>
                    <a:pt x="2199" y="7"/>
                    <a:pt x="2181" y="20"/>
                  </a:cubicBezTo>
                  <a:cubicBezTo>
                    <a:pt x="1165" y="755"/>
                    <a:pt x="578" y="1502"/>
                    <a:pt x="22" y="2783"/>
                  </a:cubicBezTo>
                  <a:cubicBezTo>
                    <a:pt x="1" y="2834"/>
                    <a:pt x="24" y="2894"/>
                    <a:pt x="75" y="2916"/>
                  </a:cubicBezTo>
                  <a:cubicBezTo>
                    <a:pt x="76" y="2919"/>
                    <a:pt x="81" y="2920"/>
                    <a:pt x="82" y="2920"/>
                  </a:cubicBezTo>
                  <a:cubicBezTo>
                    <a:pt x="94" y="2924"/>
                    <a:pt x="105" y="2926"/>
                    <a:pt x="116" y="2926"/>
                  </a:cubicBezTo>
                  <a:cubicBezTo>
                    <a:pt x="156" y="2926"/>
                    <a:pt x="192" y="2903"/>
                    <a:pt x="206" y="2864"/>
                  </a:cubicBezTo>
                  <a:cubicBezTo>
                    <a:pt x="747" y="1619"/>
                    <a:pt x="1314" y="893"/>
                    <a:pt x="2299" y="182"/>
                  </a:cubicBezTo>
                  <a:cubicBezTo>
                    <a:pt x="2343" y="150"/>
                    <a:pt x="2354" y="87"/>
                    <a:pt x="2321" y="42"/>
                  </a:cubicBezTo>
                  <a:cubicBezTo>
                    <a:pt x="2301" y="16"/>
                    <a:pt x="2271" y="1"/>
                    <a:pt x="2239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7" name="Google Shape;3977;p23"/>
            <p:cNvSpPr/>
            <p:nvPr/>
          </p:nvSpPr>
          <p:spPr>
            <a:xfrm>
              <a:off x="1420735" y="4255920"/>
              <a:ext cx="201561" cy="154659"/>
            </a:xfrm>
            <a:custGeom>
              <a:avLst/>
              <a:gdLst/>
              <a:ahLst/>
              <a:cxnLst/>
              <a:rect l="l" t="t" r="r" b="b"/>
              <a:pathLst>
                <a:path w="2951" h="2221" extrusionOk="0">
                  <a:moveTo>
                    <a:pt x="1559" y="0"/>
                  </a:moveTo>
                  <a:cubicBezTo>
                    <a:pt x="1426" y="0"/>
                    <a:pt x="1313" y="58"/>
                    <a:pt x="1210" y="160"/>
                  </a:cubicBezTo>
                  <a:cubicBezTo>
                    <a:pt x="978" y="394"/>
                    <a:pt x="1016" y="815"/>
                    <a:pt x="1016" y="815"/>
                  </a:cubicBezTo>
                  <a:cubicBezTo>
                    <a:pt x="1016" y="815"/>
                    <a:pt x="914" y="430"/>
                    <a:pt x="796" y="299"/>
                  </a:cubicBezTo>
                  <a:cubicBezTo>
                    <a:pt x="718" y="211"/>
                    <a:pt x="608" y="156"/>
                    <a:pt x="494" y="156"/>
                  </a:cubicBezTo>
                  <a:cubicBezTo>
                    <a:pt x="438" y="156"/>
                    <a:pt x="381" y="169"/>
                    <a:pt x="327" y="198"/>
                  </a:cubicBezTo>
                  <a:cubicBezTo>
                    <a:pt x="88" y="328"/>
                    <a:pt x="0" y="528"/>
                    <a:pt x="67" y="815"/>
                  </a:cubicBezTo>
                  <a:cubicBezTo>
                    <a:pt x="174" y="1264"/>
                    <a:pt x="525" y="1791"/>
                    <a:pt x="678" y="1925"/>
                  </a:cubicBezTo>
                  <a:cubicBezTo>
                    <a:pt x="898" y="2119"/>
                    <a:pt x="1084" y="2221"/>
                    <a:pt x="1318" y="2221"/>
                  </a:cubicBezTo>
                  <a:cubicBezTo>
                    <a:pt x="1424" y="2221"/>
                    <a:pt x="1539" y="2200"/>
                    <a:pt x="1672" y="2157"/>
                  </a:cubicBezTo>
                  <a:cubicBezTo>
                    <a:pt x="1872" y="2093"/>
                    <a:pt x="2173" y="1938"/>
                    <a:pt x="2488" y="1750"/>
                  </a:cubicBezTo>
                  <a:cubicBezTo>
                    <a:pt x="2844" y="1539"/>
                    <a:pt x="2950" y="1299"/>
                    <a:pt x="2848" y="1092"/>
                  </a:cubicBezTo>
                  <a:cubicBezTo>
                    <a:pt x="2770" y="934"/>
                    <a:pt x="2606" y="855"/>
                    <a:pt x="2435" y="855"/>
                  </a:cubicBezTo>
                  <a:cubicBezTo>
                    <a:pt x="2409" y="855"/>
                    <a:pt x="2383" y="856"/>
                    <a:pt x="2357" y="860"/>
                  </a:cubicBezTo>
                  <a:cubicBezTo>
                    <a:pt x="2106" y="895"/>
                    <a:pt x="1898" y="1118"/>
                    <a:pt x="1898" y="1118"/>
                  </a:cubicBezTo>
                  <a:cubicBezTo>
                    <a:pt x="1898" y="1118"/>
                    <a:pt x="2047" y="926"/>
                    <a:pt x="2108" y="655"/>
                  </a:cubicBezTo>
                  <a:cubicBezTo>
                    <a:pt x="2203" y="246"/>
                    <a:pt x="1924" y="96"/>
                    <a:pt x="1738" y="32"/>
                  </a:cubicBezTo>
                  <a:cubicBezTo>
                    <a:pt x="1674" y="11"/>
                    <a:pt x="1615" y="0"/>
                    <a:pt x="155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8" name="Google Shape;3978;p23"/>
            <p:cNvSpPr/>
            <p:nvPr/>
          </p:nvSpPr>
          <p:spPr>
            <a:xfrm>
              <a:off x="1296693" y="4422777"/>
              <a:ext cx="165087" cy="250477"/>
            </a:xfrm>
            <a:custGeom>
              <a:avLst/>
              <a:gdLst/>
              <a:ahLst/>
              <a:cxnLst/>
              <a:rect l="l" t="t" r="r" b="b"/>
              <a:pathLst>
                <a:path w="2417" h="3597" extrusionOk="0">
                  <a:moveTo>
                    <a:pt x="1" y="0"/>
                  </a:moveTo>
                  <a:lnTo>
                    <a:pt x="1" y="0"/>
                  </a:lnTo>
                  <a:cubicBezTo>
                    <a:pt x="260" y="1465"/>
                    <a:pt x="1161" y="2803"/>
                    <a:pt x="2417" y="3597"/>
                  </a:cubicBezTo>
                  <a:cubicBezTo>
                    <a:pt x="1873" y="2249"/>
                    <a:pt x="1044" y="101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9" name="Google Shape;3979;p23"/>
            <p:cNvSpPr/>
            <p:nvPr/>
          </p:nvSpPr>
          <p:spPr>
            <a:xfrm rot="350661">
              <a:off x="1464139" y="4451163"/>
              <a:ext cx="105937" cy="193104"/>
            </a:xfrm>
            <a:custGeom>
              <a:avLst/>
              <a:gdLst/>
              <a:ahLst/>
              <a:cxnLst/>
              <a:rect l="l" t="t" r="r" b="b"/>
              <a:pathLst>
                <a:path w="1551" h="2773" extrusionOk="0">
                  <a:moveTo>
                    <a:pt x="1410" y="1"/>
                  </a:moveTo>
                  <a:lnTo>
                    <a:pt x="1410" y="1"/>
                  </a:lnTo>
                  <a:cubicBezTo>
                    <a:pt x="996" y="827"/>
                    <a:pt x="584" y="1650"/>
                    <a:pt x="171" y="2475"/>
                  </a:cubicBezTo>
                  <a:lnTo>
                    <a:pt x="113" y="2634"/>
                  </a:lnTo>
                  <a:lnTo>
                    <a:pt x="27" y="2364"/>
                  </a:lnTo>
                  <a:cubicBezTo>
                    <a:pt x="18" y="2359"/>
                    <a:pt x="11" y="2353"/>
                    <a:pt x="1" y="2347"/>
                  </a:cubicBezTo>
                  <a:lnTo>
                    <a:pt x="1" y="2347"/>
                  </a:lnTo>
                  <a:cubicBezTo>
                    <a:pt x="40" y="2442"/>
                    <a:pt x="78" y="2539"/>
                    <a:pt x="113" y="2636"/>
                  </a:cubicBezTo>
                  <a:lnTo>
                    <a:pt x="64" y="2773"/>
                  </a:lnTo>
                  <a:cubicBezTo>
                    <a:pt x="492" y="2434"/>
                    <a:pt x="890" y="2048"/>
                    <a:pt x="1158" y="1575"/>
                  </a:cubicBezTo>
                  <a:cubicBezTo>
                    <a:pt x="1426" y="1099"/>
                    <a:pt x="1550" y="528"/>
                    <a:pt x="141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0" name="Google Shape;3980;p23"/>
            <p:cNvSpPr/>
            <p:nvPr/>
          </p:nvSpPr>
          <p:spPr>
            <a:xfrm>
              <a:off x="1545386" y="4171075"/>
              <a:ext cx="21242" cy="37185"/>
            </a:xfrm>
            <a:custGeom>
              <a:avLst/>
              <a:gdLst/>
              <a:ahLst/>
              <a:cxnLst/>
              <a:rect l="l" t="t" r="r" b="b"/>
              <a:pathLst>
                <a:path w="311" h="534" extrusionOk="0">
                  <a:moveTo>
                    <a:pt x="196" y="1"/>
                  </a:moveTo>
                  <a:cubicBezTo>
                    <a:pt x="166" y="1"/>
                    <a:pt x="136" y="15"/>
                    <a:pt x="114" y="47"/>
                  </a:cubicBezTo>
                  <a:cubicBezTo>
                    <a:pt x="66" y="116"/>
                    <a:pt x="41" y="206"/>
                    <a:pt x="22" y="286"/>
                  </a:cubicBezTo>
                  <a:cubicBezTo>
                    <a:pt x="6" y="366"/>
                    <a:pt x="0" y="441"/>
                    <a:pt x="53" y="508"/>
                  </a:cubicBezTo>
                  <a:cubicBezTo>
                    <a:pt x="65" y="525"/>
                    <a:pt x="80" y="534"/>
                    <a:pt x="97" y="534"/>
                  </a:cubicBezTo>
                  <a:cubicBezTo>
                    <a:pt x="106" y="534"/>
                    <a:pt x="116" y="532"/>
                    <a:pt x="126" y="527"/>
                  </a:cubicBezTo>
                  <a:cubicBezTo>
                    <a:pt x="264" y="464"/>
                    <a:pt x="311" y="232"/>
                    <a:pt x="293" y="94"/>
                  </a:cubicBezTo>
                  <a:cubicBezTo>
                    <a:pt x="287" y="36"/>
                    <a:pt x="242" y="1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1" name="Google Shape;3981;p23"/>
            <p:cNvSpPr/>
            <p:nvPr/>
          </p:nvSpPr>
          <p:spPr>
            <a:xfrm>
              <a:off x="1570842" y="4158162"/>
              <a:ext cx="19466" cy="28411"/>
            </a:xfrm>
            <a:custGeom>
              <a:avLst/>
              <a:gdLst/>
              <a:ahLst/>
              <a:cxnLst/>
              <a:rect l="l" t="t" r="r" b="b"/>
              <a:pathLst>
                <a:path w="285" h="408" extrusionOk="0">
                  <a:moveTo>
                    <a:pt x="196" y="0"/>
                  </a:moveTo>
                  <a:cubicBezTo>
                    <a:pt x="176" y="0"/>
                    <a:pt x="155" y="7"/>
                    <a:pt x="139" y="20"/>
                  </a:cubicBezTo>
                  <a:cubicBezTo>
                    <a:pt x="94" y="59"/>
                    <a:pt x="59" y="103"/>
                    <a:pt x="35" y="158"/>
                  </a:cubicBezTo>
                  <a:cubicBezTo>
                    <a:pt x="22" y="186"/>
                    <a:pt x="12" y="215"/>
                    <a:pt x="6" y="244"/>
                  </a:cubicBezTo>
                  <a:cubicBezTo>
                    <a:pt x="0" y="272"/>
                    <a:pt x="0" y="300"/>
                    <a:pt x="12" y="325"/>
                  </a:cubicBezTo>
                  <a:cubicBezTo>
                    <a:pt x="15" y="336"/>
                    <a:pt x="21" y="345"/>
                    <a:pt x="28" y="352"/>
                  </a:cubicBezTo>
                  <a:cubicBezTo>
                    <a:pt x="35" y="361"/>
                    <a:pt x="39" y="365"/>
                    <a:pt x="38" y="365"/>
                  </a:cubicBezTo>
                  <a:cubicBezTo>
                    <a:pt x="38" y="365"/>
                    <a:pt x="37" y="364"/>
                    <a:pt x="34" y="361"/>
                  </a:cubicBezTo>
                  <a:lnTo>
                    <a:pt x="34" y="361"/>
                  </a:lnTo>
                  <a:cubicBezTo>
                    <a:pt x="51" y="388"/>
                    <a:pt x="81" y="408"/>
                    <a:pt x="113" y="408"/>
                  </a:cubicBezTo>
                  <a:cubicBezTo>
                    <a:pt x="121" y="408"/>
                    <a:pt x="129" y="406"/>
                    <a:pt x="137" y="403"/>
                  </a:cubicBezTo>
                  <a:cubicBezTo>
                    <a:pt x="172" y="390"/>
                    <a:pt x="200" y="381"/>
                    <a:pt x="223" y="352"/>
                  </a:cubicBezTo>
                  <a:cubicBezTo>
                    <a:pt x="245" y="325"/>
                    <a:pt x="260" y="279"/>
                    <a:pt x="268" y="244"/>
                  </a:cubicBezTo>
                  <a:cubicBezTo>
                    <a:pt x="285" y="177"/>
                    <a:pt x="283" y="118"/>
                    <a:pt x="267" y="52"/>
                  </a:cubicBezTo>
                  <a:cubicBezTo>
                    <a:pt x="259" y="17"/>
                    <a:pt x="228" y="0"/>
                    <a:pt x="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2" name="Google Shape;3982;p23"/>
            <p:cNvSpPr/>
            <p:nvPr/>
          </p:nvSpPr>
          <p:spPr>
            <a:xfrm rot="487005" flipH="1">
              <a:off x="1446104" y="4368547"/>
              <a:ext cx="43856" cy="371208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2287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77986-21C6-4771-A62B-C9E060114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C3E1AD-7ACE-4C80-91A9-1CCC8CD25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19298-BE62-4F76-890A-CD0D74B02C2E}" type="datetimeFigureOut">
              <a:rPr lang="en-SG" smtClean="0"/>
              <a:t>18/10/2025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3B73BC-B90D-4936-AC1A-7809CB349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AB29CF-95AE-4599-842C-078EEFCE7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774DD-374C-48B5-A49F-A9E1BE5B8A7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352582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3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4" name="Google Shape;3984;p24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85" name="Google Shape;3985;p24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86" name="Google Shape;3986;p24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987" name="Google Shape;3987;p24"/>
          <p:cNvGrpSpPr/>
          <p:nvPr/>
        </p:nvGrpSpPr>
        <p:grpSpPr>
          <a:xfrm>
            <a:off x="137451" y="6118346"/>
            <a:ext cx="11970264" cy="661941"/>
            <a:chOff x="103088" y="4588759"/>
            <a:chExt cx="8977698" cy="496456"/>
          </a:xfrm>
        </p:grpSpPr>
        <p:sp>
          <p:nvSpPr>
            <p:cNvPr id="3988" name="Google Shape;3988;p24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989" name="Google Shape;3989;p24"/>
            <p:cNvGrpSpPr/>
            <p:nvPr/>
          </p:nvGrpSpPr>
          <p:grpSpPr>
            <a:xfrm>
              <a:off x="103087" y="4641588"/>
              <a:ext cx="142923" cy="130526"/>
              <a:chOff x="178100" y="3904645"/>
              <a:chExt cx="142923" cy="130526"/>
            </a:xfrm>
          </p:grpSpPr>
          <p:sp>
            <p:nvSpPr>
              <p:cNvPr id="3990" name="Google Shape;3990;p2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1" name="Google Shape;3991;p2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2" name="Google Shape;3992;p2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93" name="Google Shape;3993;p24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3994" name="Google Shape;3994;p24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5" name="Google Shape;3995;p24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96" name="Google Shape;3996;p24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3997" name="Google Shape;3997;p2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8" name="Google Shape;3998;p2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9" name="Google Shape;3999;p2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000" name="Google Shape;4000;p24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001" name="Google Shape;4001;p24"/>
            <p:cNvGrpSpPr/>
            <p:nvPr/>
          </p:nvGrpSpPr>
          <p:grpSpPr>
            <a:xfrm>
              <a:off x="834763" y="4933213"/>
              <a:ext cx="142923" cy="130526"/>
              <a:chOff x="178100" y="3904645"/>
              <a:chExt cx="142923" cy="130526"/>
            </a:xfrm>
          </p:grpSpPr>
          <p:sp>
            <p:nvSpPr>
              <p:cNvPr id="4002" name="Google Shape;4002;p2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3" name="Google Shape;4003;p2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4" name="Google Shape;4004;p2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05" name="Google Shape;4005;p24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4006" name="Google Shape;4006;p2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7" name="Google Shape;4007;p2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8" name="Google Shape;4008;p2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009" name="Google Shape;4009;p24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010" name="Google Shape;4010;p24"/>
            <p:cNvGrpSpPr/>
            <p:nvPr/>
          </p:nvGrpSpPr>
          <p:grpSpPr>
            <a:xfrm>
              <a:off x="1088463" y="4638600"/>
              <a:ext cx="142923" cy="130526"/>
              <a:chOff x="178100" y="3904645"/>
              <a:chExt cx="142923" cy="130526"/>
            </a:xfrm>
          </p:grpSpPr>
          <p:sp>
            <p:nvSpPr>
              <p:cNvPr id="4011" name="Google Shape;4011;p2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2" name="Google Shape;4012;p2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3" name="Google Shape;4013;p2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14" name="Google Shape;4014;p24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4015" name="Google Shape;4015;p2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6" name="Google Shape;4016;p2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17" name="Google Shape;4017;p24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4018" name="Google Shape;4018;p2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9" name="Google Shape;4019;p2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0" name="Google Shape;4020;p2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21" name="Google Shape;4021;p24"/>
            <p:cNvGrpSpPr/>
            <p:nvPr/>
          </p:nvGrpSpPr>
          <p:grpSpPr>
            <a:xfrm>
              <a:off x="2621688" y="4908138"/>
              <a:ext cx="142923" cy="130526"/>
              <a:chOff x="178100" y="3904645"/>
              <a:chExt cx="142923" cy="130526"/>
            </a:xfrm>
          </p:grpSpPr>
          <p:sp>
            <p:nvSpPr>
              <p:cNvPr id="4022" name="Google Shape;4022;p2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3" name="Google Shape;4023;p2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4" name="Google Shape;4024;p2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25" name="Google Shape;4025;p24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4026" name="Google Shape;4026;p2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7" name="Google Shape;4027;p2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028" name="Google Shape;4028;p24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029" name="Google Shape;4029;p24"/>
            <p:cNvGrpSpPr/>
            <p:nvPr/>
          </p:nvGrpSpPr>
          <p:grpSpPr>
            <a:xfrm>
              <a:off x="1927025" y="4603875"/>
              <a:ext cx="142923" cy="130526"/>
              <a:chOff x="178100" y="3904645"/>
              <a:chExt cx="142923" cy="130526"/>
            </a:xfrm>
          </p:grpSpPr>
          <p:sp>
            <p:nvSpPr>
              <p:cNvPr id="4030" name="Google Shape;4030;p2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1" name="Google Shape;4031;p2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2" name="Google Shape;4032;p2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33" name="Google Shape;4033;p24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4034" name="Google Shape;4034;p2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5" name="Google Shape;4035;p2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36" name="Google Shape;4036;p24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4037" name="Google Shape;4037;p2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8" name="Google Shape;4038;p2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9" name="Google Shape;4039;p2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40" name="Google Shape;4040;p24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4041" name="Google Shape;4041;p2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2" name="Google Shape;4042;p2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43" name="Google Shape;4043;p24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4044" name="Google Shape;4044;p2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5" name="Google Shape;4045;p2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6" name="Google Shape;4046;p2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047" name="Google Shape;4047;p24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048" name="Google Shape;4048;p24"/>
            <p:cNvGrpSpPr/>
            <p:nvPr/>
          </p:nvGrpSpPr>
          <p:grpSpPr>
            <a:xfrm flipH="1">
              <a:off x="8761575" y="4655463"/>
              <a:ext cx="142923" cy="130526"/>
              <a:chOff x="178100" y="3904645"/>
              <a:chExt cx="142923" cy="130526"/>
            </a:xfrm>
          </p:grpSpPr>
          <p:sp>
            <p:nvSpPr>
              <p:cNvPr id="4049" name="Google Shape;4049;p2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0" name="Google Shape;4050;p2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1" name="Google Shape;4051;p2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52" name="Google Shape;4052;p24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4053" name="Google Shape;4053;p2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4" name="Google Shape;4054;p2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55" name="Google Shape;4055;p24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4056" name="Google Shape;4056;p2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7" name="Google Shape;4057;p2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8" name="Google Shape;4058;p2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059" name="Google Shape;4059;p24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0" name="Google Shape;4060;p24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061" name="Google Shape;4061;p24"/>
            <p:cNvGrpSpPr/>
            <p:nvPr/>
          </p:nvGrpSpPr>
          <p:grpSpPr>
            <a:xfrm flipH="1">
              <a:off x="8078788" y="4799888"/>
              <a:ext cx="142923" cy="130526"/>
              <a:chOff x="178100" y="3904645"/>
              <a:chExt cx="142923" cy="130526"/>
            </a:xfrm>
          </p:grpSpPr>
          <p:sp>
            <p:nvSpPr>
              <p:cNvPr id="4062" name="Google Shape;4062;p2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3" name="Google Shape;4063;p2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4" name="Google Shape;4064;p2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65" name="Google Shape;4065;p24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4066" name="Google Shape;4066;p2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7" name="Google Shape;4067;p2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68" name="Google Shape;4068;p24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4069" name="Google Shape;4069;p2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0" name="Google Shape;4070;p2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1" name="Google Shape;4071;p2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072" name="Google Shape;4072;p24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073" name="Google Shape;4073;p24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4074" name="Google Shape;4074;p2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5" name="Google Shape;4075;p2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076" name="Google Shape;4076;p24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077" name="Google Shape;4077;p24"/>
            <p:cNvGrpSpPr/>
            <p:nvPr/>
          </p:nvGrpSpPr>
          <p:grpSpPr>
            <a:xfrm flipH="1">
              <a:off x="7047313" y="4735613"/>
              <a:ext cx="142923" cy="130526"/>
              <a:chOff x="178100" y="3904645"/>
              <a:chExt cx="142923" cy="130526"/>
            </a:xfrm>
          </p:grpSpPr>
          <p:sp>
            <p:nvSpPr>
              <p:cNvPr id="4078" name="Google Shape;4078;p2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9" name="Google Shape;4079;p2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0" name="Google Shape;4080;p2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81" name="Google Shape;4081;p24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4082" name="Google Shape;4082;p2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3" name="Google Shape;4083;p2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84" name="Google Shape;4084;p24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4085" name="Google Shape;4085;p2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6" name="Google Shape;4086;p2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7" name="Google Shape;4087;p2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088" name="Google Shape;4088;p24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089" name="Google Shape;4089;p24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4090" name="Google Shape;4090;p2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1" name="Google Shape;4091;p2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2" name="Google Shape;4092;p2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93" name="Google Shape;4093;p24"/>
            <p:cNvGrpSpPr/>
            <p:nvPr/>
          </p:nvGrpSpPr>
          <p:grpSpPr>
            <a:xfrm flipH="1">
              <a:off x="3504875" y="4870688"/>
              <a:ext cx="142923" cy="130526"/>
              <a:chOff x="178100" y="3904645"/>
              <a:chExt cx="142923" cy="130526"/>
            </a:xfrm>
          </p:grpSpPr>
          <p:sp>
            <p:nvSpPr>
              <p:cNvPr id="4094" name="Google Shape;4094;p2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5" name="Google Shape;4095;p2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6" name="Google Shape;4096;p2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97" name="Google Shape;4097;p24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4098" name="Google Shape;4098;p2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9" name="Google Shape;4099;p2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00" name="Google Shape;4100;p24"/>
            <p:cNvGrpSpPr/>
            <p:nvPr/>
          </p:nvGrpSpPr>
          <p:grpSpPr>
            <a:xfrm flipH="1">
              <a:off x="3950663" y="4855325"/>
              <a:ext cx="142923" cy="130526"/>
              <a:chOff x="178100" y="3904645"/>
              <a:chExt cx="142923" cy="130526"/>
            </a:xfrm>
          </p:grpSpPr>
          <p:sp>
            <p:nvSpPr>
              <p:cNvPr id="4101" name="Google Shape;4101;p2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2" name="Google Shape;4102;p2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3" name="Google Shape;4103;p2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04" name="Google Shape;4104;p24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4105" name="Google Shape;4105;p2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6" name="Google Shape;4106;p2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07" name="Google Shape;4107;p24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4108" name="Google Shape;4108;p2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9" name="Google Shape;4109;p2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0" name="Google Shape;4110;p2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11" name="Google Shape;4111;p24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4112" name="Google Shape;4112;p2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3" name="Google Shape;4113;p2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14" name="Google Shape;4114;p24"/>
            <p:cNvGrpSpPr/>
            <p:nvPr/>
          </p:nvGrpSpPr>
          <p:grpSpPr>
            <a:xfrm>
              <a:off x="2916488" y="4589988"/>
              <a:ext cx="142923" cy="130526"/>
              <a:chOff x="178100" y="3904645"/>
              <a:chExt cx="142923" cy="130526"/>
            </a:xfrm>
          </p:grpSpPr>
          <p:sp>
            <p:nvSpPr>
              <p:cNvPr id="4115" name="Google Shape;4115;p2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6" name="Google Shape;4116;p2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7" name="Google Shape;4117;p2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18" name="Google Shape;4118;p24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4119" name="Google Shape;4119;p2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0" name="Google Shape;4120;p2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121" name="Google Shape;4121;p24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122" name="Google Shape;4122;p24"/>
            <p:cNvGrpSpPr/>
            <p:nvPr/>
          </p:nvGrpSpPr>
          <p:grpSpPr>
            <a:xfrm>
              <a:off x="4632438" y="4603875"/>
              <a:ext cx="142923" cy="130526"/>
              <a:chOff x="178100" y="3904645"/>
              <a:chExt cx="142923" cy="130526"/>
            </a:xfrm>
          </p:grpSpPr>
          <p:sp>
            <p:nvSpPr>
              <p:cNvPr id="4123" name="Google Shape;4123;p2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4" name="Google Shape;4124;p2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5" name="Google Shape;4125;p2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26" name="Google Shape;4126;p24"/>
            <p:cNvGrpSpPr/>
            <p:nvPr/>
          </p:nvGrpSpPr>
          <p:grpSpPr>
            <a:xfrm>
              <a:off x="6178388" y="4603875"/>
              <a:ext cx="142923" cy="130526"/>
              <a:chOff x="178100" y="3904645"/>
              <a:chExt cx="142923" cy="130526"/>
            </a:xfrm>
          </p:grpSpPr>
          <p:sp>
            <p:nvSpPr>
              <p:cNvPr id="4127" name="Google Shape;4127;p2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8" name="Google Shape;4128;p2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9" name="Google Shape;4129;p2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30" name="Google Shape;4130;p24"/>
            <p:cNvGrpSpPr/>
            <p:nvPr/>
          </p:nvGrpSpPr>
          <p:grpSpPr>
            <a:xfrm>
              <a:off x="5250150" y="4638600"/>
              <a:ext cx="142923" cy="130526"/>
              <a:chOff x="178100" y="3904645"/>
              <a:chExt cx="142923" cy="130526"/>
            </a:xfrm>
          </p:grpSpPr>
          <p:sp>
            <p:nvSpPr>
              <p:cNvPr id="4131" name="Google Shape;4131;p2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2" name="Google Shape;4132;p2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3" name="Google Shape;4133;p2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34" name="Google Shape;4134;p24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4135" name="Google Shape;4135;p2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6" name="Google Shape;4136;p2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37" name="Google Shape;4137;p24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4138" name="Google Shape;4138;p2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9" name="Google Shape;4139;p2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140" name="Google Shape;4140;p24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1" name="Google Shape;4141;p24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42" name="Google Shape;4142;p24"/>
          <p:cNvSpPr txBox="1">
            <a:spLocks noGrp="1"/>
          </p:cNvSpPr>
          <p:nvPr>
            <p:ph type="title"/>
          </p:nvPr>
        </p:nvSpPr>
        <p:spPr>
          <a:xfrm>
            <a:off x="960012" y="3632200"/>
            <a:ext cx="21944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143" name="Google Shape;4143;p24"/>
          <p:cNvSpPr txBox="1">
            <a:spLocks noGrp="1"/>
          </p:cNvSpPr>
          <p:nvPr>
            <p:ph type="subTitle" idx="1"/>
          </p:nvPr>
        </p:nvSpPr>
        <p:spPr>
          <a:xfrm>
            <a:off x="960012" y="4140200"/>
            <a:ext cx="2194400" cy="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4" name="Google Shape;4144;p24"/>
          <p:cNvSpPr txBox="1">
            <a:spLocks noGrp="1"/>
          </p:cNvSpPr>
          <p:nvPr>
            <p:ph type="title" idx="2"/>
          </p:nvPr>
        </p:nvSpPr>
        <p:spPr>
          <a:xfrm>
            <a:off x="6345081" y="3632200"/>
            <a:ext cx="21944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145" name="Google Shape;4145;p24"/>
          <p:cNvSpPr txBox="1">
            <a:spLocks noGrp="1"/>
          </p:cNvSpPr>
          <p:nvPr>
            <p:ph type="subTitle" idx="3"/>
          </p:nvPr>
        </p:nvSpPr>
        <p:spPr>
          <a:xfrm>
            <a:off x="6345075" y="4140200"/>
            <a:ext cx="2194400" cy="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6" name="Google Shape;4146;p24"/>
          <p:cNvSpPr txBox="1">
            <a:spLocks noGrp="1"/>
          </p:cNvSpPr>
          <p:nvPr>
            <p:ph type="title" idx="4"/>
          </p:nvPr>
        </p:nvSpPr>
        <p:spPr>
          <a:xfrm>
            <a:off x="3652547" y="3632200"/>
            <a:ext cx="21944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147" name="Google Shape;4147;p24"/>
          <p:cNvSpPr txBox="1">
            <a:spLocks noGrp="1"/>
          </p:cNvSpPr>
          <p:nvPr>
            <p:ph type="subTitle" idx="5"/>
          </p:nvPr>
        </p:nvSpPr>
        <p:spPr>
          <a:xfrm>
            <a:off x="3652544" y="4140200"/>
            <a:ext cx="2194400" cy="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8" name="Google Shape;4148;p24"/>
          <p:cNvSpPr txBox="1">
            <a:spLocks noGrp="1"/>
          </p:cNvSpPr>
          <p:nvPr>
            <p:ph type="title" idx="6"/>
          </p:nvPr>
        </p:nvSpPr>
        <p:spPr>
          <a:xfrm>
            <a:off x="9037616" y="3632200"/>
            <a:ext cx="21944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149" name="Google Shape;4149;p24"/>
          <p:cNvSpPr txBox="1">
            <a:spLocks noGrp="1"/>
          </p:cNvSpPr>
          <p:nvPr>
            <p:ph type="subTitle" idx="7"/>
          </p:nvPr>
        </p:nvSpPr>
        <p:spPr>
          <a:xfrm>
            <a:off x="9037607" y="4140200"/>
            <a:ext cx="2194400" cy="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50" name="Google Shape;4150;p24"/>
          <p:cNvSpPr txBox="1">
            <a:spLocks noGrp="1"/>
          </p:cNvSpPr>
          <p:nvPr>
            <p:ph type="title" idx="8"/>
          </p:nvPr>
        </p:nvSpPr>
        <p:spPr>
          <a:xfrm>
            <a:off x="960000" y="487680"/>
            <a:ext cx="102720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214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Title and five columns">
    <p:spTree>
      <p:nvGrpSpPr>
        <p:cNvPr id="1" name="Shape 4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2" name="Google Shape;4152;p25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53" name="Google Shape;4153;p25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54" name="Google Shape;4154;p25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155" name="Google Shape;4155;p25"/>
          <p:cNvGrpSpPr/>
          <p:nvPr/>
        </p:nvGrpSpPr>
        <p:grpSpPr>
          <a:xfrm>
            <a:off x="137451" y="6118346"/>
            <a:ext cx="11970264" cy="661941"/>
            <a:chOff x="103088" y="4588759"/>
            <a:chExt cx="8977698" cy="496456"/>
          </a:xfrm>
        </p:grpSpPr>
        <p:sp>
          <p:nvSpPr>
            <p:cNvPr id="4156" name="Google Shape;4156;p25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157" name="Google Shape;4157;p25"/>
            <p:cNvGrpSpPr/>
            <p:nvPr/>
          </p:nvGrpSpPr>
          <p:grpSpPr>
            <a:xfrm>
              <a:off x="103087" y="4641588"/>
              <a:ext cx="142923" cy="130526"/>
              <a:chOff x="178100" y="3904645"/>
              <a:chExt cx="142923" cy="130526"/>
            </a:xfrm>
          </p:grpSpPr>
          <p:sp>
            <p:nvSpPr>
              <p:cNvPr id="4158" name="Google Shape;4158;p2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9" name="Google Shape;4159;p2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0" name="Google Shape;4160;p2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61" name="Google Shape;4161;p25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4162" name="Google Shape;4162;p25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3" name="Google Shape;4163;p25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64" name="Google Shape;4164;p25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4165" name="Google Shape;4165;p2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6" name="Google Shape;4166;p2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7" name="Google Shape;4167;p2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168" name="Google Shape;4168;p25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169" name="Google Shape;4169;p25"/>
            <p:cNvGrpSpPr/>
            <p:nvPr/>
          </p:nvGrpSpPr>
          <p:grpSpPr>
            <a:xfrm>
              <a:off x="834763" y="4933213"/>
              <a:ext cx="142923" cy="130526"/>
              <a:chOff x="178100" y="3904645"/>
              <a:chExt cx="142923" cy="130526"/>
            </a:xfrm>
          </p:grpSpPr>
          <p:sp>
            <p:nvSpPr>
              <p:cNvPr id="4170" name="Google Shape;4170;p2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1" name="Google Shape;4171;p2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2" name="Google Shape;4172;p2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73" name="Google Shape;4173;p25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4174" name="Google Shape;4174;p2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5" name="Google Shape;4175;p2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6" name="Google Shape;4176;p2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177" name="Google Shape;4177;p25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178" name="Google Shape;4178;p25"/>
            <p:cNvGrpSpPr/>
            <p:nvPr/>
          </p:nvGrpSpPr>
          <p:grpSpPr>
            <a:xfrm>
              <a:off x="1088463" y="4638600"/>
              <a:ext cx="142923" cy="130526"/>
              <a:chOff x="178100" y="3904645"/>
              <a:chExt cx="142923" cy="130526"/>
            </a:xfrm>
          </p:grpSpPr>
          <p:sp>
            <p:nvSpPr>
              <p:cNvPr id="4179" name="Google Shape;4179;p2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0" name="Google Shape;4180;p2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1" name="Google Shape;4181;p2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82" name="Google Shape;4182;p25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4183" name="Google Shape;4183;p2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4" name="Google Shape;4184;p2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85" name="Google Shape;4185;p25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4186" name="Google Shape;4186;p2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7" name="Google Shape;4187;p2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8" name="Google Shape;4188;p2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89" name="Google Shape;4189;p25"/>
            <p:cNvGrpSpPr/>
            <p:nvPr/>
          </p:nvGrpSpPr>
          <p:grpSpPr>
            <a:xfrm>
              <a:off x="2621688" y="4908138"/>
              <a:ext cx="142923" cy="130526"/>
              <a:chOff x="178100" y="3904645"/>
              <a:chExt cx="142923" cy="130526"/>
            </a:xfrm>
          </p:grpSpPr>
          <p:sp>
            <p:nvSpPr>
              <p:cNvPr id="4190" name="Google Shape;4190;p2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1" name="Google Shape;4191;p2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2" name="Google Shape;4192;p2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93" name="Google Shape;4193;p25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4194" name="Google Shape;4194;p2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5" name="Google Shape;4195;p2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196" name="Google Shape;4196;p25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197" name="Google Shape;4197;p25"/>
            <p:cNvGrpSpPr/>
            <p:nvPr/>
          </p:nvGrpSpPr>
          <p:grpSpPr>
            <a:xfrm>
              <a:off x="1927025" y="4603875"/>
              <a:ext cx="142923" cy="130526"/>
              <a:chOff x="178100" y="3904645"/>
              <a:chExt cx="142923" cy="130526"/>
            </a:xfrm>
          </p:grpSpPr>
          <p:sp>
            <p:nvSpPr>
              <p:cNvPr id="4198" name="Google Shape;4198;p2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9" name="Google Shape;4199;p2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0" name="Google Shape;4200;p2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01" name="Google Shape;4201;p25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4202" name="Google Shape;4202;p2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3" name="Google Shape;4203;p2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04" name="Google Shape;4204;p25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4205" name="Google Shape;4205;p2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6" name="Google Shape;4206;p2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7" name="Google Shape;4207;p2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08" name="Google Shape;4208;p25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4209" name="Google Shape;4209;p2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0" name="Google Shape;4210;p2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11" name="Google Shape;4211;p25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4212" name="Google Shape;4212;p2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3" name="Google Shape;4213;p2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4" name="Google Shape;4214;p2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215" name="Google Shape;4215;p25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216" name="Google Shape;4216;p25"/>
            <p:cNvGrpSpPr/>
            <p:nvPr/>
          </p:nvGrpSpPr>
          <p:grpSpPr>
            <a:xfrm flipH="1">
              <a:off x="8761575" y="4655463"/>
              <a:ext cx="142923" cy="130526"/>
              <a:chOff x="178100" y="3904645"/>
              <a:chExt cx="142923" cy="130526"/>
            </a:xfrm>
          </p:grpSpPr>
          <p:sp>
            <p:nvSpPr>
              <p:cNvPr id="4217" name="Google Shape;4217;p2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8" name="Google Shape;4218;p2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9" name="Google Shape;4219;p2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20" name="Google Shape;4220;p25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4221" name="Google Shape;4221;p2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2" name="Google Shape;4222;p2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23" name="Google Shape;4223;p25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4224" name="Google Shape;4224;p2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5" name="Google Shape;4225;p2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6" name="Google Shape;4226;p2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227" name="Google Shape;4227;p25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8" name="Google Shape;4228;p25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229" name="Google Shape;4229;p25"/>
            <p:cNvGrpSpPr/>
            <p:nvPr/>
          </p:nvGrpSpPr>
          <p:grpSpPr>
            <a:xfrm flipH="1">
              <a:off x="8078788" y="4799888"/>
              <a:ext cx="142923" cy="130526"/>
              <a:chOff x="178100" y="3904645"/>
              <a:chExt cx="142923" cy="130526"/>
            </a:xfrm>
          </p:grpSpPr>
          <p:sp>
            <p:nvSpPr>
              <p:cNvPr id="4230" name="Google Shape;4230;p2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1" name="Google Shape;4231;p2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2" name="Google Shape;4232;p2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33" name="Google Shape;4233;p25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4234" name="Google Shape;4234;p2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5" name="Google Shape;4235;p2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36" name="Google Shape;4236;p25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4237" name="Google Shape;4237;p2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8" name="Google Shape;4238;p2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9" name="Google Shape;4239;p2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240" name="Google Shape;4240;p25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241" name="Google Shape;4241;p25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4242" name="Google Shape;4242;p2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3" name="Google Shape;4243;p2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244" name="Google Shape;4244;p25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245" name="Google Shape;4245;p25"/>
            <p:cNvGrpSpPr/>
            <p:nvPr/>
          </p:nvGrpSpPr>
          <p:grpSpPr>
            <a:xfrm flipH="1">
              <a:off x="7047313" y="4735613"/>
              <a:ext cx="142923" cy="130526"/>
              <a:chOff x="178100" y="3904645"/>
              <a:chExt cx="142923" cy="130526"/>
            </a:xfrm>
          </p:grpSpPr>
          <p:sp>
            <p:nvSpPr>
              <p:cNvPr id="4246" name="Google Shape;4246;p2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7" name="Google Shape;4247;p2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8" name="Google Shape;4248;p2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49" name="Google Shape;4249;p25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4250" name="Google Shape;4250;p2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1" name="Google Shape;4251;p2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52" name="Google Shape;4252;p25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4253" name="Google Shape;4253;p2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4" name="Google Shape;4254;p2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5" name="Google Shape;4255;p2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256" name="Google Shape;4256;p25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257" name="Google Shape;4257;p25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4258" name="Google Shape;4258;p2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9" name="Google Shape;4259;p2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0" name="Google Shape;4260;p2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61" name="Google Shape;4261;p25"/>
            <p:cNvGrpSpPr/>
            <p:nvPr/>
          </p:nvGrpSpPr>
          <p:grpSpPr>
            <a:xfrm flipH="1">
              <a:off x="3504875" y="4870688"/>
              <a:ext cx="142923" cy="130526"/>
              <a:chOff x="178100" y="3904645"/>
              <a:chExt cx="142923" cy="130526"/>
            </a:xfrm>
          </p:grpSpPr>
          <p:sp>
            <p:nvSpPr>
              <p:cNvPr id="4262" name="Google Shape;4262;p2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3" name="Google Shape;4263;p2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4" name="Google Shape;4264;p2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65" name="Google Shape;4265;p25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4266" name="Google Shape;4266;p2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7" name="Google Shape;4267;p2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68" name="Google Shape;4268;p25"/>
            <p:cNvGrpSpPr/>
            <p:nvPr/>
          </p:nvGrpSpPr>
          <p:grpSpPr>
            <a:xfrm flipH="1">
              <a:off x="3950663" y="4855325"/>
              <a:ext cx="142923" cy="130526"/>
              <a:chOff x="178100" y="3904645"/>
              <a:chExt cx="142923" cy="130526"/>
            </a:xfrm>
          </p:grpSpPr>
          <p:sp>
            <p:nvSpPr>
              <p:cNvPr id="4269" name="Google Shape;4269;p2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0" name="Google Shape;4270;p2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1" name="Google Shape;4271;p2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72" name="Google Shape;4272;p25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4273" name="Google Shape;4273;p2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4" name="Google Shape;4274;p2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75" name="Google Shape;4275;p25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4276" name="Google Shape;4276;p2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7" name="Google Shape;4277;p2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8" name="Google Shape;4278;p2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79" name="Google Shape;4279;p25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4280" name="Google Shape;4280;p2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1" name="Google Shape;4281;p2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82" name="Google Shape;4282;p25"/>
            <p:cNvGrpSpPr/>
            <p:nvPr/>
          </p:nvGrpSpPr>
          <p:grpSpPr>
            <a:xfrm>
              <a:off x="2916488" y="4589988"/>
              <a:ext cx="142923" cy="130526"/>
              <a:chOff x="178100" y="3904645"/>
              <a:chExt cx="142923" cy="130526"/>
            </a:xfrm>
          </p:grpSpPr>
          <p:sp>
            <p:nvSpPr>
              <p:cNvPr id="4283" name="Google Shape;4283;p2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4" name="Google Shape;4284;p2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5" name="Google Shape;4285;p2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86" name="Google Shape;4286;p25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4287" name="Google Shape;4287;p2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8" name="Google Shape;4288;p2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289" name="Google Shape;4289;p25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290" name="Google Shape;4290;p25"/>
            <p:cNvGrpSpPr/>
            <p:nvPr/>
          </p:nvGrpSpPr>
          <p:grpSpPr>
            <a:xfrm>
              <a:off x="4632438" y="4603875"/>
              <a:ext cx="142923" cy="130526"/>
              <a:chOff x="178100" y="3904645"/>
              <a:chExt cx="142923" cy="130526"/>
            </a:xfrm>
          </p:grpSpPr>
          <p:sp>
            <p:nvSpPr>
              <p:cNvPr id="4291" name="Google Shape;4291;p2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2" name="Google Shape;4292;p2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3" name="Google Shape;4293;p2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94" name="Google Shape;4294;p25"/>
            <p:cNvGrpSpPr/>
            <p:nvPr/>
          </p:nvGrpSpPr>
          <p:grpSpPr>
            <a:xfrm>
              <a:off x="6178388" y="4603875"/>
              <a:ext cx="142923" cy="130526"/>
              <a:chOff x="178100" y="3904645"/>
              <a:chExt cx="142923" cy="130526"/>
            </a:xfrm>
          </p:grpSpPr>
          <p:sp>
            <p:nvSpPr>
              <p:cNvPr id="4295" name="Google Shape;4295;p2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6" name="Google Shape;4296;p2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7" name="Google Shape;4297;p2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98" name="Google Shape;4298;p25"/>
            <p:cNvGrpSpPr/>
            <p:nvPr/>
          </p:nvGrpSpPr>
          <p:grpSpPr>
            <a:xfrm>
              <a:off x="5250150" y="4638600"/>
              <a:ext cx="142923" cy="130526"/>
              <a:chOff x="178100" y="3904645"/>
              <a:chExt cx="142923" cy="130526"/>
            </a:xfrm>
          </p:grpSpPr>
          <p:sp>
            <p:nvSpPr>
              <p:cNvPr id="4299" name="Google Shape;4299;p2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0" name="Google Shape;4300;p2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1" name="Google Shape;4301;p2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02" name="Google Shape;4302;p25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4303" name="Google Shape;4303;p2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4" name="Google Shape;4304;p2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05" name="Google Shape;4305;p25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4306" name="Google Shape;4306;p2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7" name="Google Shape;4307;p2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308" name="Google Shape;4308;p25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9" name="Google Shape;4309;p25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310" name="Google Shape;4310;p25"/>
          <p:cNvSpPr txBox="1">
            <a:spLocks noGrp="1"/>
          </p:cNvSpPr>
          <p:nvPr>
            <p:ph type="title"/>
          </p:nvPr>
        </p:nvSpPr>
        <p:spPr>
          <a:xfrm>
            <a:off x="960012" y="3632200"/>
            <a:ext cx="19280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311" name="Google Shape;4311;p25"/>
          <p:cNvSpPr txBox="1">
            <a:spLocks noGrp="1"/>
          </p:cNvSpPr>
          <p:nvPr>
            <p:ph type="subTitle" idx="1"/>
          </p:nvPr>
        </p:nvSpPr>
        <p:spPr>
          <a:xfrm>
            <a:off x="960012" y="4140200"/>
            <a:ext cx="1928000" cy="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12" name="Google Shape;4312;p25"/>
          <p:cNvSpPr txBox="1">
            <a:spLocks noGrp="1"/>
          </p:cNvSpPr>
          <p:nvPr>
            <p:ph type="title" idx="2"/>
          </p:nvPr>
        </p:nvSpPr>
        <p:spPr>
          <a:xfrm>
            <a:off x="7218008" y="3632200"/>
            <a:ext cx="19280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313" name="Google Shape;4313;p25"/>
          <p:cNvSpPr txBox="1">
            <a:spLocks noGrp="1"/>
          </p:cNvSpPr>
          <p:nvPr>
            <p:ph type="subTitle" idx="3"/>
          </p:nvPr>
        </p:nvSpPr>
        <p:spPr>
          <a:xfrm>
            <a:off x="7218001" y="4140200"/>
            <a:ext cx="1928000" cy="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14" name="Google Shape;4314;p25"/>
          <p:cNvSpPr txBox="1">
            <a:spLocks noGrp="1"/>
          </p:cNvSpPr>
          <p:nvPr>
            <p:ph type="title" idx="4"/>
          </p:nvPr>
        </p:nvSpPr>
        <p:spPr>
          <a:xfrm>
            <a:off x="3046011" y="3632200"/>
            <a:ext cx="19280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315" name="Google Shape;4315;p25"/>
          <p:cNvSpPr txBox="1">
            <a:spLocks noGrp="1"/>
          </p:cNvSpPr>
          <p:nvPr>
            <p:ph type="subTitle" idx="5"/>
          </p:nvPr>
        </p:nvSpPr>
        <p:spPr>
          <a:xfrm>
            <a:off x="3046008" y="4140200"/>
            <a:ext cx="1928000" cy="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16" name="Google Shape;4316;p25"/>
          <p:cNvSpPr txBox="1">
            <a:spLocks noGrp="1"/>
          </p:cNvSpPr>
          <p:nvPr>
            <p:ph type="title" idx="6"/>
          </p:nvPr>
        </p:nvSpPr>
        <p:spPr>
          <a:xfrm>
            <a:off x="9304007" y="3632200"/>
            <a:ext cx="19280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317" name="Google Shape;4317;p25"/>
          <p:cNvSpPr txBox="1">
            <a:spLocks noGrp="1"/>
          </p:cNvSpPr>
          <p:nvPr>
            <p:ph type="subTitle" idx="7"/>
          </p:nvPr>
        </p:nvSpPr>
        <p:spPr>
          <a:xfrm>
            <a:off x="9303997" y="4140200"/>
            <a:ext cx="1928000" cy="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18" name="Google Shape;4318;p25"/>
          <p:cNvSpPr txBox="1">
            <a:spLocks noGrp="1"/>
          </p:cNvSpPr>
          <p:nvPr>
            <p:ph type="title" idx="8"/>
          </p:nvPr>
        </p:nvSpPr>
        <p:spPr>
          <a:xfrm>
            <a:off x="960000" y="487680"/>
            <a:ext cx="102720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19" name="Google Shape;4319;p25"/>
          <p:cNvSpPr txBox="1">
            <a:spLocks noGrp="1"/>
          </p:cNvSpPr>
          <p:nvPr>
            <p:ph type="title" idx="9"/>
          </p:nvPr>
        </p:nvSpPr>
        <p:spPr>
          <a:xfrm>
            <a:off x="5132009" y="3632200"/>
            <a:ext cx="19280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320" name="Google Shape;4320;p25"/>
          <p:cNvSpPr txBox="1">
            <a:spLocks noGrp="1"/>
          </p:cNvSpPr>
          <p:nvPr>
            <p:ph type="subTitle" idx="13"/>
          </p:nvPr>
        </p:nvSpPr>
        <p:spPr>
          <a:xfrm>
            <a:off x="5132005" y="4140200"/>
            <a:ext cx="1928000" cy="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148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4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2" name="Google Shape;4322;p26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23" name="Google Shape;4323;p26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24" name="Google Shape;4324;p26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325" name="Google Shape;4325;p26"/>
          <p:cNvGrpSpPr/>
          <p:nvPr/>
        </p:nvGrpSpPr>
        <p:grpSpPr>
          <a:xfrm>
            <a:off x="137451" y="6118346"/>
            <a:ext cx="11970264" cy="661941"/>
            <a:chOff x="103088" y="4588759"/>
            <a:chExt cx="8977698" cy="496456"/>
          </a:xfrm>
        </p:grpSpPr>
        <p:sp>
          <p:nvSpPr>
            <p:cNvPr id="4326" name="Google Shape;4326;p26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327" name="Google Shape;4327;p26"/>
            <p:cNvGrpSpPr/>
            <p:nvPr/>
          </p:nvGrpSpPr>
          <p:grpSpPr>
            <a:xfrm>
              <a:off x="103087" y="4641588"/>
              <a:ext cx="142923" cy="130526"/>
              <a:chOff x="178100" y="3904645"/>
              <a:chExt cx="142923" cy="130526"/>
            </a:xfrm>
          </p:grpSpPr>
          <p:sp>
            <p:nvSpPr>
              <p:cNvPr id="4328" name="Google Shape;4328;p2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9" name="Google Shape;4329;p2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0" name="Google Shape;4330;p2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31" name="Google Shape;4331;p26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4332" name="Google Shape;4332;p26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3" name="Google Shape;4333;p26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34" name="Google Shape;4334;p26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4335" name="Google Shape;4335;p2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6" name="Google Shape;4336;p2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7" name="Google Shape;4337;p2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338" name="Google Shape;4338;p26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339" name="Google Shape;4339;p26"/>
            <p:cNvGrpSpPr/>
            <p:nvPr/>
          </p:nvGrpSpPr>
          <p:grpSpPr>
            <a:xfrm>
              <a:off x="834763" y="4933213"/>
              <a:ext cx="142923" cy="130526"/>
              <a:chOff x="178100" y="3904645"/>
              <a:chExt cx="142923" cy="130526"/>
            </a:xfrm>
          </p:grpSpPr>
          <p:sp>
            <p:nvSpPr>
              <p:cNvPr id="4340" name="Google Shape;4340;p2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1" name="Google Shape;4341;p2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2" name="Google Shape;4342;p2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43" name="Google Shape;4343;p26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4344" name="Google Shape;4344;p2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5" name="Google Shape;4345;p2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6" name="Google Shape;4346;p2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347" name="Google Shape;4347;p26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348" name="Google Shape;4348;p26"/>
            <p:cNvGrpSpPr/>
            <p:nvPr/>
          </p:nvGrpSpPr>
          <p:grpSpPr>
            <a:xfrm>
              <a:off x="1088463" y="4638600"/>
              <a:ext cx="142923" cy="130526"/>
              <a:chOff x="178100" y="3904645"/>
              <a:chExt cx="142923" cy="130526"/>
            </a:xfrm>
          </p:grpSpPr>
          <p:sp>
            <p:nvSpPr>
              <p:cNvPr id="4349" name="Google Shape;4349;p2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0" name="Google Shape;4350;p2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1" name="Google Shape;4351;p2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52" name="Google Shape;4352;p26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4353" name="Google Shape;4353;p2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4" name="Google Shape;4354;p2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55" name="Google Shape;4355;p26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4356" name="Google Shape;4356;p2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7" name="Google Shape;4357;p2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8" name="Google Shape;4358;p2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59" name="Google Shape;4359;p26"/>
            <p:cNvGrpSpPr/>
            <p:nvPr/>
          </p:nvGrpSpPr>
          <p:grpSpPr>
            <a:xfrm>
              <a:off x="2621688" y="4908138"/>
              <a:ext cx="142923" cy="130526"/>
              <a:chOff x="178100" y="3904645"/>
              <a:chExt cx="142923" cy="130526"/>
            </a:xfrm>
          </p:grpSpPr>
          <p:sp>
            <p:nvSpPr>
              <p:cNvPr id="4360" name="Google Shape;4360;p2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1" name="Google Shape;4361;p2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2" name="Google Shape;4362;p2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63" name="Google Shape;4363;p26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4364" name="Google Shape;4364;p2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5" name="Google Shape;4365;p2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366" name="Google Shape;4366;p26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367" name="Google Shape;4367;p26"/>
            <p:cNvGrpSpPr/>
            <p:nvPr/>
          </p:nvGrpSpPr>
          <p:grpSpPr>
            <a:xfrm>
              <a:off x="1927025" y="4603875"/>
              <a:ext cx="142923" cy="130526"/>
              <a:chOff x="178100" y="3904645"/>
              <a:chExt cx="142923" cy="130526"/>
            </a:xfrm>
          </p:grpSpPr>
          <p:sp>
            <p:nvSpPr>
              <p:cNvPr id="4368" name="Google Shape;4368;p2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9" name="Google Shape;4369;p2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0" name="Google Shape;4370;p2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71" name="Google Shape;4371;p26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4372" name="Google Shape;4372;p2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3" name="Google Shape;4373;p2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74" name="Google Shape;4374;p26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4375" name="Google Shape;4375;p2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6" name="Google Shape;4376;p2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7" name="Google Shape;4377;p2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78" name="Google Shape;4378;p26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4379" name="Google Shape;4379;p2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80" name="Google Shape;4380;p2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81" name="Google Shape;4381;p26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4382" name="Google Shape;4382;p2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83" name="Google Shape;4383;p2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84" name="Google Shape;4384;p2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385" name="Google Shape;4385;p26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386" name="Google Shape;4386;p26"/>
            <p:cNvGrpSpPr/>
            <p:nvPr/>
          </p:nvGrpSpPr>
          <p:grpSpPr>
            <a:xfrm flipH="1">
              <a:off x="8761575" y="4655463"/>
              <a:ext cx="142923" cy="130526"/>
              <a:chOff x="178100" y="3904645"/>
              <a:chExt cx="142923" cy="130526"/>
            </a:xfrm>
          </p:grpSpPr>
          <p:sp>
            <p:nvSpPr>
              <p:cNvPr id="4387" name="Google Shape;4387;p2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88" name="Google Shape;4388;p2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89" name="Google Shape;4389;p2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90" name="Google Shape;4390;p26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4391" name="Google Shape;4391;p2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92" name="Google Shape;4392;p2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93" name="Google Shape;4393;p26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4394" name="Google Shape;4394;p2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95" name="Google Shape;4395;p2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96" name="Google Shape;4396;p2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397" name="Google Shape;4397;p26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8" name="Google Shape;4398;p26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399" name="Google Shape;4399;p26"/>
            <p:cNvGrpSpPr/>
            <p:nvPr/>
          </p:nvGrpSpPr>
          <p:grpSpPr>
            <a:xfrm flipH="1">
              <a:off x="8078788" y="4799888"/>
              <a:ext cx="142923" cy="130526"/>
              <a:chOff x="178100" y="3904645"/>
              <a:chExt cx="142923" cy="130526"/>
            </a:xfrm>
          </p:grpSpPr>
          <p:sp>
            <p:nvSpPr>
              <p:cNvPr id="4400" name="Google Shape;4400;p2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01" name="Google Shape;4401;p2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02" name="Google Shape;4402;p2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03" name="Google Shape;4403;p26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4404" name="Google Shape;4404;p2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05" name="Google Shape;4405;p2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06" name="Google Shape;4406;p26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4407" name="Google Shape;4407;p2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08" name="Google Shape;4408;p2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09" name="Google Shape;4409;p2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410" name="Google Shape;4410;p26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411" name="Google Shape;4411;p26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4412" name="Google Shape;4412;p2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13" name="Google Shape;4413;p2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414" name="Google Shape;4414;p26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415" name="Google Shape;4415;p26"/>
            <p:cNvGrpSpPr/>
            <p:nvPr/>
          </p:nvGrpSpPr>
          <p:grpSpPr>
            <a:xfrm flipH="1">
              <a:off x="7047313" y="4735613"/>
              <a:ext cx="142923" cy="130526"/>
              <a:chOff x="178100" y="3904645"/>
              <a:chExt cx="142923" cy="130526"/>
            </a:xfrm>
          </p:grpSpPr>
          <p:sp>
            <p:nvSpPr>
              <p:cNvPr id="4416" name="Google Shape;4416;p2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17" name="Google Shape;4417;p2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18" name="Google Shape;4418;p2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19" name="Google Shape;4419;p26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4420" name="Google Shape;4420;p2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1" name="Google Shape;4421;p2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22" name="Google Shape;4422;p26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4423" name="Google Shape;4423;p2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4" name="Google Shape;4424;p2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5" name="Google Shape;4425;p2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426" name="Google Shape;4426;p26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427" name="Google Shape;4427;p26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4428" name="Google Shape;4428;p2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9" name="Google Shape;4429;p2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0" name="Google Shape;4430;p2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31" name="Google Shape;4431;p26"/>
            <p:cNvGrpSpPr/>
            <p:nvPr/>
          </p:nvGrpSpPr>
          <p:grpSpPr>
            <a:xfrm flipH="1">
              <a:off x="3504875" y="4870688"/>
              <a:ext cx="142923" cy="130526"/>
              <a:chOff x="178100" y="3904645"/>
              <a:chExt cx="142923" cy="130526"/>
            </a:xfrm>
          </p:grpSpPr>
          <p:sp>
            <p:nvSpPr>
              <p:cNvPr id="4432" name="Google Shape;4432;p2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3" name="Google Shape;4433;p2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4" name="Google Shape;4434;p2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35" name="Google Shape;4435;p26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4436" name="Google Shape;4436;p2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7" name="Google Shape;4437;p2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38" name="Google Shape;4438;p26"/>
            <p:cNvGrpSpPr/>
            <p:nvPr/>
          </p:nvGrpSpPr>
          <p:grpSpPr>
            <a:xfrm flipH="1">
              <a:off x="3950663" y="4855325"/>
              <a:ext cx="142923" cy="130526"/>
              <a:chOff x="178100" y="3904645"/>
              <a:chExt cx="142923" cy="130526"/>
            </a:xfrm>
          </p:grpSpPr>
          <p:sp>
            <p:nvSpPr>
              <p:cNvPr id="4439" name="Google Shape;4439;p2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0" name="Google Shape;4440;p2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1" name="Google Shape;4441;p2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42" name="Google Shape;4442;p26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4443" name="Google Shape;4443;p2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4" name="Google Shape;4444;p2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45" name="Google Shape;4445;p26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4446" name="Google Shape;4446;p2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7" name="Google Shape;4447;p2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8" name="Google Shape;4448;p2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49" name="Google Shape;4449;p26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4450" name="Google Shape;4450;p2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1" name="Google Shape;4451;p2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52" name="Google Shape;4452;p26"/>
            <p:cNvGrpSpPr/>
            <p:nvPr/>
          </p:nvGrpSpPr>
          <p:grpSpPr>
            <a:xfrm>
              <a:off x="2916488" y="4589988"/>
              <a:ext cx="142923" cy="130526"/>
              <a:chOff x="178100" y="3904645"/>
              <a:chExt cx="142923" cy="130526"/>
            </a:xfrm>
          </p:grpSpPr>
          <p:sp>
            <p:nvSpPr>
              <p:cNvPr id="4453" name="Google Shape;4453;p2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4" name="Google Shape;4454;p2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5" name="Google Shape;4455;p2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56" name="Google Shape;4456;p26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4457" name="Google Shape;4457;p2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8" name="Google Shape;4458;p2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459" name="Google Shape;4459;p26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460" name="Google Shape;4460;p26"/>
            <p:cNvGrpSpPr/>
            <p:nvPr/>
          </p:nvGrpSpPr>
          <p:grpSpPr>
            <a:xfrm>
              <a:off x="4632438" y="4603875"/>
              <a:ext cx="142923" cy="130526"/>
              <a:chOff x="178100" y="3904645"/>
              <a:chExt cx="142923" cy="130526"/>
            </a:xfrm>
          </p:grpSpPr>
          <p:sp>
            <p:nvSpPr>
              <p:cNvPr id="4461" name="Google Shape;4461;p2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2" name="Google Shape;4462;p2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3" name="Google Shape;4463;p2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64" name="Google Shape;4464;p26"/>
            <p:cNvGrpSpPr/>
            <p:nvPr/>
          </p:nvGrpSpPr>
          <p:grpSpPr>
            <a:xfrm>
              <a:off x="6178388" y="4603875"/>
              <a:ext cx="142923" cy="130526"/>
              <a:chOff x="178100" y="3904645"/>
              <a:chExt cx="142923" cy="130526"/>
            </a:xfrm>
          </p:grpSpPr>
          <p:sp>
            <p:nvSpPr>
              <p:cNvPr id="4465" name="Google Shape;4465;p2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6" name="Google Shape;4466;p2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7" name="Google Shape;4467;p2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68" name="Google Shape;4468;p26"/>
            <p:cNvGrpSpPr/>
            <p:nvPr/>
          </p:nvGrpSpPr>
          <p:grpSpPr>
            <a:xfrm>
              <a:off x="5250150" y="4638600"/>
              <a:ext cx="142923" cy="130526"/>
              <a:chOff x="178100" y="3904645"/>
              <a:chExt cx="142923" cy="130526"/>
            </a:xfrm>
          </p:grpSpPr>
          <p:sp>
            <p:nvSpPr>
              <p:cNvPr id="4469" name="Google Shape;4469;p2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0" name="Google Shape;4470;p2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1" name="Google Shape;4471;p2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72" name="Google Shape;4472;p26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4473" name="Google Shape;4473;p2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4" name="Google Shape;4474;p2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75" name="Google Shape;4475;p26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4476" name="Google Shape;4476;p2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7" name="Google Shape;4477;p2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478" name="Google Shape;4478;p26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9" name="Google Shape;4479;p26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80" name="Google Shape;4480;p26"/>
          <p:cNvSpPr txBox="1">
            <a:spLocks noGrp="1"/>
          </p:cNvSpPr>
          <p:nvPr>
            <p:ph type="title"/>
          </p:nvPr>
        </p:nvSpPr>
        <p:spPr>
          <a:xfrm>
            <a:off x="960000" y="2541000"/>
            <a:ext cx="24384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481" name="Google Shape;4481;p26"/>
          <p:cNvSpPr txBox="1">
            <a:spLocks noGrp="1"/>
          </p:cNvSpPr>
          <p:nvPr>
            <p:ph type="subTitle" idx="1"/>
          </p:nvPr>
        </p:nvSpPr>
        <p:spPr>
          <a:xfrm>
            <a:off x="960000" y="2947400"/>
            <a:ext cx="2438400" cy="7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82" name="Google Shape;4482;p26"/>
          <p:cNvSpPr txBox="1">
            <a:spLocks noGrp="1"/>
          </p:cNvSpPr>
          <p:nvPr>
            <p:ph type="title" idx="2"/>
          </p:nvPr>
        </p:nvSpPr>
        <p:spPr>
          <a:xfrm>
            <a:off x="4876800" y="2541000"/>
            <a:ext cx="24384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483" name="Google Shape;4483;p26"/>
          <p:cNvSpPr txBox="1">
            <a:spLocks noGrp="1"/>
          </p:cNvSpPr>
          <p:nvPr>
            <p:ph type="subTitle" idx="3"/>
          </p:nvPr>
        </p:nvSpPr>
        <p:spPr>
          <a:xfrm>
            <a:off x="4876800" y="2947400"/>
            <a:ext cx="2438400" cy="7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84" name="Google Shape;4484;p26"/>
          <p:cNvSpPr txBox="1">
            <a:spLocks noGrp="1"/>
          </p:cNvSpPr>
          <p:nvPr>
            <p:ph type="title" idx="4"/>
          </p:nvPr>
        </p:nvSpPr>
        <p:spPr>
          <a:xfrm>
            <a:off x="960000" y="4882000"/>
            <a:ext cx="24384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485" name="Google Shape;4485;p26"/>
          <p:cNvSpPr txBox="1">
            <a:spLocks noGrp="1"/>
          </p:cNvSpPr>
          <p:nvPr>
            <p:ph type="subTitle" idx="5"/>
          </p:nvPr>
        </p:nvSpPr>
        <p:spPr>
          <a:xfrm>
            <a:off x="960000" y="5288400"/>
            <a:ext cx="2438400" cy="7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86" name="Google Shape;4486;p26"/>
          <p:cNvSpPr txBox="1">
            <a:spLocks noGrp="1"/>
          </p:cNvSpPr>
          <p:nvPr>
            <p:ph type="title" idx="6"/>
          </p:nvPr>
        </p:nvSpPr>
        <p:spPr>
          <a:xfrm>
            <a:off x="4876800" y="4882000"/>
            <a:ext cx="24384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487" name="Google Shape;4487;p26"/>
          <p:cNvSpPr txBox="1">
            <a:spLocks noGrp="1"/>
          </p:cNvSpPr>
          <p:nvPr>
            <p:ph type="subTitle" idx="7"/>
          </p:nvPr>
        </p:nvSpPr>
        <p:spPr>
          <a:xfrm>
            <a:off x="4876800" y="5288400"/>
            <a:ext cx="2438400" cy="7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88" name="Google Shape;4488;p26"/>
          <p:cNvSpPr txBox="1">
            <a:spLocks noGrp="1"/>
          </p:cNvSpPr>
          <p:nvPr>
            <p:ph type="title" idx="8"/>
          </p:nvPr>
        </p:nvSpPr>
        <p:spPr>
          <a:xfrm>
            <a:off x="8793593" y="2541000"/>
            <a:ext cx="24384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489" name="Google Shape;4489;p26"/>
          <p:cNvSpPr txBox="1">
            <a:spLocks noGrp="1"/>
          </p:cNvSpPr>
          <p:nvPr>
            <p:ph type="subTitle" idx="9"/>
          </p:nvPr>
        </p:nvSpPr>
        <p:spPr>
          <a:xfrm>
            <a:off x="8793593" y="2947400"/>
            <a:ext cx="2438400" cy="7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90" name="Google Shape;4490;p26"/>
          <p:cNvSpPr txBox="1">
            <a:spLocks noGrp="1"/>
          </p:cNvSpPr>
          <p:nvPr>
            <p:ph type="title" idx="13"/>
          </p:nvPr>
        </p:nvSpPr>
        <p:spPr>
          <a:xfrm>
            <a:off x="8793593" y="4882000"/>
            <a:ext cx="24384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491" name="Google Shape;4491;p26"/>
          <p:cNvSpPr txBox="1">
            <a:spLocks noGrp="1"/>
          </p:cNvSpPr>
          <p:nvPr>
            <p:ph type="subTitle" idx="14"/>
          </p:nvPr>
        </p:nvSpPr>
        <p:spPr>
          <a:xfrm>
            <a:off x="8793593" y="5288400"/>
            <a:ext cx="2438400" cy="7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92" name="Google Shape;4492;p26"/>
          <p:cNvSpPr txBox="1">
            <a:spLocks noGrp="1"/>
          </p:cNvSpPr>
          <p:nvPr>
            <p:ph type="title" idx="15"/>
          </p:nvPr>
        </p:nvSpPr>
        <p:spPr>
          <a:xfrm>
            <a:off x="960000" y="487680"/>
            <a:ext cx="102720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872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4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5" name="Google Shape;4705;p28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06" name="Google Shape;4706;p28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07" name="Google Shape;4707;p28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708" name="Google Shape;4708;p28"/>
          <p:cNvGrpSpPr/>
          <p:nvPr/>
        </p:nvGrpSpPr>
        <p:grpSpPr>
          <a:xfrm>
            <a:off x="137451" y="6118346"/>
            <a:ext cx="11970264" cy="661941"/>
            <a:chOff x="103088" y="4588759"/>
            <a:chExt cx="8977698" cy="496456"/>
          </a:xfrm>
        </p:grpSpPr>
        <p:sp>
          <p:nvSpPr>
            <p:cNvPr id="4709" name="Google Shape;4709;p28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710" name="Google Shape;4710;p28"/>
            <p:cNvGrpSpPr/>
            <p:nvPr/>
          </p:nvGrpSpPr>
          <p:grpSpPr>
            <a:xfrm>
              <a:off x="103087" y="4641588"/>
              <a:ext cx="142923" cy="130526"/>
              <a:chOff x="178100" y="3904645"/>
              <a:chExt cx="142923" cy="130526"/>
            </a:xfrm>
          </p:grpSpPr>
          <p:sp>
            <p:nvSpPr>
              <p:cNvPr id="4711" name="Google Shape;4711;p2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2" name="Google Shape;4712;p2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3" name="Google Shape;4713;p2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14" name="Google Shape;4714;p28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4715" name="Google Shape;4715;p28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6" name="Google Shape;4716;p28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17" name="Google Shape;4717;p28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4718" name="Google Shape;4718;p2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9" name="Google Shape;4719;p2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0" name="Google Shape;4720;p2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721" name="Google Shape;4721;p28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722" name="Google Shape;4722;p28"/>
            <p:cNvGrpSpPr/>
            <p:nvPr/>
          </p:nvGrpSpPr>
          <p:grpSpPr>
            <a:xfrm>
              <a:off x="834763" y="4933213"/>
              <a:ext cx="142923" cy="130526"/>
              <a:chOff x="178100" y="3904645"/>
              <a:chExt cx="142923" cy="130526"/>
            </a:xfrm>
          </p:grpSpPr>
          <p:sp>
            <p:nvSpPr>
              <p:cNvPr id="4723" name="Google Shape;4723;p2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4" name="Google Shape;4724;p2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5" name="Google Shape;4725;p2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26" name="Google Shape;4726;p28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4727" name="Google Shape;4727;p2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8" name="Google Shape;4728;p2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9" name="Google Shape;4729;p2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730" name="Google Shape;4730;p28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731" name="Google Shape;4731;p28"/>
            <p:cNvGrpSpPr/>
            <p:nvPr/>
          </p:nvGrpSpPr>
          <p:grpSpPr>
            <a:xfrm>
              <a:off x="1088463" y="4638600"/>
              <a:ext cx="142923" cy="130526"/>
              <a:chOff x="178100" y="3904645"/>
              <a:chExt cx="142923" cy="130526"/>
            </a:xfrm>
          </p:grpSpPr>
          <p:sp>
            <p:nvSpPr>
              <p:cNvPr id="4732" name="Google Shape;4732;p2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3" name="Google Shape;4733;p2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4" name="Google Shape;4734;p2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35" name="Google Shape;4735;p28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4736" name="Google Shape;4736;p2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7" name="Google Shape;4737;p2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38" name="Google Shape;4738;p28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4739" name="Google Shape;4739;p2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40" name="Google Shape;4740;p2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41" name="Google Shape;4741;p2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42" name="Google Shape;4742;p28"/>
            <p:cNvGrpSpPr/>
            <p:nvPr/>
          </p:nvGrpSpPr>
          <p:grpSpPr>
            <a:xfrm>
              <a:off x="2621688" y="4908138"/>
              <a:ext cx="142923" cy="130526"/>
              <a:chOff x="178100" y="3904645"/>
              <a:chExt cx="142923" cy="130526"/>
            </a:xfrm>
          </p:grpSpPr>
          <p:sp>
            <p:nvSpPr>
              <p:cNvPr id="4743" name="Google Shape;4743;p2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44" name="Google Shape;4744;p2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45" name="Google Shape;4745;p2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46" name="Google Shape;4746;p28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4747" name="Google Shape;4747;p2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48" name="Google Shape;4748;p2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749" name="Google Shape;4749;p28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750" name="Google Shape;4750;p28"/>
            <p:cNvGrpSpPr/>
            <p:nvPr/>
          </p:nvGrpSpPr>
          <p:grpSpPr>
            <a:xfrm>
              <a:off x="1927025" y="4603875"/>
              <a:ext cx="142923" cy="130526"/>
              <a:chOff x="178100" y="3904645"/>
              <a:chExt cx="142923" cy="130526"/>
            </a:xfrm>
          </p:grpSpPr>
          <p:sp>
            <p:nvSpPr>
              <p:cNvPr id="4751" name="Google Shape;4751;p2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2" name="Google Shape;4752;p2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3" name="Google Shape;4753;p2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54" name="Google Shape;4754;p28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4755" name="Google Shape;4755;p2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6" name="Google Shape;4756;p2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57" name="Google Shape;4757;p28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4758" name="Google Shape;4758;p2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9" name="Google Shape;4759;p2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60" name="Google Shape;4760;p2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61" name="Google Shape;4761;p28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4762" name="Google Shape;4762;p2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63" name="Google Shape;4763;p2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64" name="Google Shape;4764;p28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4765" name="Google Shape;4765;p2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66" name="Google Shape;4766;p2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67" name="Google Shape;4767;p2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768" name="Google Shape;4768;p28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769" name="Google Shape;4769;p28"/>
            <p:cNvGrpSpPr/>
            <p:nvPr/>
          </p:nvGrpSpPr>
          <p:grpSpPr>
            <a:xfrm flipH="1">
              <a:off x="8761575" y="4655463"/>
              <a:ext cx="142923" cy="130526"/>
              <a:chOff x="178100" y="3904645"/>
              <a:chExt cx="142923" cy="130526"/>
            </a:xfrm>
          </p:grpSpPr>
          <p:sp>
            <p:nvSpPr>
              <p:cNvPr id="4770" name="Google Shape;4770;p2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1" name="Google Shape;4771;p2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2" name="Google Shape;4772;p2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73" name="Google Shape;4773;p28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4774" name="Google Shape;4774;p2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5" name="Google Shape;4775;p2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76" name="Google Shape;4776;p28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4777" name="Google Shape;4777;p2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8" name="Google Shape;4778;p2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9" name="Google Shape;4779;p2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780" name="Google Shape;4780;p28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1" name="Google Shape;4781;p28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782" name="Google Shape;4782;p28"/>
            <p:cNvGrpSpPr/>
            <p:nvPr/>
          </p:nvGrpSpPr>
          <p:grpSpPr>
            <a:xfrm flipH="1">
              <a:off x="8078788" y="4799888"/>
              <a:ext cx="142923" cy="130526"/>
              <a:chOff x="178100" y="3904645"/>
              <a:chExt cx="142923" cy="130526"/>
            </a:xfrm>
          </p:grpSpPr>
          <p:sp>
            <p:nvSpPr>
              <p:cNvPr id="4783" name="Google Shape;4783;p2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84" name="Google Shape;4784;p2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85" name="Google Shape;4785;p2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86" name="Google Shape;4786;p28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4787" name="Google Shape;4787;p2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88" name="Google Shape;4788;p2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89" name="Google Shape;4789;p28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4790" name="Google Shape;4790;p2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91" name="Google Shape;4791;p2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92" name="Google Shape;4792;p2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793" name="Google Shape;4793;p28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794" name="Google Shape;4794;p28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4795" name="Google Shape;4795;p2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96" name="Google Shape;4796;p2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797" name="Google Shape;4797;p28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798" name="Google Shape;4798;p28"/>
            <p:cNvGrpSpPr/>
            <p:nvPr/>
          </p:nvGrpSpPr>
          <p:grpSpPr>
            <a:xfrm flipH="1">
              <a:off x="7047313" y="4735613"/>
              <a:ext cx="142923" cy="130526"/>
              <a:chOff x="178100" y="3904645"/>
              <a:chExt cx="142923" cy="130526"/>
            </a:xfrm>
          </p:grpSpPr>
          <p:sp>
            <p:nvSpPr>
              <p:cNvPr id="4799" name="Google Shape;4799;p2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00" name="Google Shape;4800;p2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01" name="Google Shape;4801;p2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02" name="Google Shape;4802;p28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4803" name="Google Shape;4803;p2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04" name="Google Shape;4804;p2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05" name="Google Shape;4805;p28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4806" name="Google Shape;4806;p2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07" name="Google Shape;4807;p2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08" name="Google Shape;4808;p2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809" name="Google Shape;4809;p28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10" name="Google Shape;4810;p28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4811" name="Google Shape;4811;p2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2" name="Google Shape;4812;p2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3" name="Google Shape;4813;p2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14" name="Google Shape;4814;p28"/>
            <p:cNvGrpSpPr/>
            <p:nvPr/>
          </p:nvGrpSpPr>
          <p:grpSpPr>
            <a:xfrm flipH="1">
              <a:off x="3504875" y="4870688"/>
              <a:ext cx="142923" cy="130526"/>
              <a:chOff x="178100" y="3904645"/>
              <a:chExt cx="142923" cy="130526"/>
            </a:xfrm>
          </p:grpSpPr>
          <p:sp>
            <p:nvSpPr>
              <p:cNvPr id="4815" name="Google Shape;4815;p2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6" name="Google Shape;4816;p2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7" name="Google Shape;4817;p2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18" name="Google Shape;4818;p28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4819" name="Google Shape;4819;p2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20" name="Google Shape;4820;p2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21" name="Google Shape;4821;p28"/>
            <p:cNvGrpSpPr/>
            <p:nvPr/>
          </p:nvGrpSpPr>
          <p:grpSpPr>
            <a:xfrm flipH="1">
              <a:off x="3950663" y="4855325"/>
              <a:ext cx="142923" cy="130526"/>
              <a:chOff x="178100" y="3904645"/>
              <a:chExt cx="142923" cy="130526"/>
            </a:xfrm>
          </p:grpSpPr>
          <p:sp>
            <p:nvSpPr>
              <p:cNvPr id="4822" name="Google Shape;4822;p2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23" name="Google Shape;4823;p2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24" name="Google Shape;4824;p2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25" name="Google Shape;4825;p28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4826" name="Google Shape;4826;p2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27" name="Google Shape;4827;p2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28" name="Google Shape;4828;p28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4829" name="Google Shape;4829;p2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30" name="Google Shape;4830;p2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31" name="Google Shape;4831;p2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32" name="Google Shape;4832;p28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4833" name="Google Shape;4833;p2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34" name="Google Shape;4834;p2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35" name="Google Shape;4835;p28"/>
            <p:cNvGrpSpPr/>
            <p:nvPr/>
          </p:nvGrpSpPr>
          <p:grpSpPr>
            <a:xfrm>
              <a:off x="2916488" y="4589988"/>
              <a:ext cx="142923" cy="130526"/>
              <a:chOff x="178100" y="3904645"/>
              <a:chExt cx="142923" cy="130526"/>
            </a:xfrm>
          </p:grpSpPr>
          <p:sp>
            <p:nvSpPr>
              <p:cNvPr id="4836" name="Google Shape;4836;p2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37" name="Google Shape;4837;p2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38" name="Google Shape;4838;p2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39" name="Google Shape;4839;p28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4840" name="Google Shape;4840;p2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41" name="Google Shape;4841;p2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842" name="Google Shape;4842;p28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43" name="Google Shape;4843;p28"/>
            <p:cNvGrpSpPr/>
            <p:nvPr/>
          </p:nvGrpSpPr>
          <p:grpSpPr>
            <a:xfrm>
              <a:off x="4632438" y="4603875"/>
              <a:ext cx="142923" cy="130526"/>
              <a:chOff x="178100" y="3904645"/>
              <a:chExt cx="142923" cy="130526"/>
            </a:xfrm>
          </p:grpSpPr>
          <p:sp>
            <p:nvSpPr>
              <p:cNvPr id="4844" name="Google Shape;4844;p2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45" name="Google Shape;4845;p2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46" name="Google Shape;4846;p2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47" name="Google Shape;4847;p28"/>
            <p:cNvGrpSpPr/>
            <p:nvPr/>
          </p:nvGrpSpPr>
          <p:grpSpPr>
            <a:xfrm>
              <a:off x="6178388" y="4603875"/>
              <a:ext cx="142923" cy="130526"/>
              <a:chOff x="178100" y="3904645"/>
              <a:chExt cx="142923" cy="130526"/>
            </a:xfrm>
          </p:grpSpPr>
          <p:sp>
            <p:nvSpPr>
              <p:cNvPr id="4848" name="Google Shape;4848;p2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49" name="Google Shape;4849;p2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0" name="Google Shape;4850;p2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51" name="Google Shape;4851;p28"/>
            <p:cNvGrpSpPr/>
            <p:nvPr/>
          </p:nvGrpSpPr>
          <p:grpSpPr>
            <a:xfrm>
              <a:off x="5250150" y="4638600"/>
              <a:ext cx="142923" cy="130526"/>
              <a:chOff x="178100" y="3904645"/>
              <a:chExt cx="142923" cy="130526"/>
            </a:xfrm>
          </p:grpSpPr>
          <p:sp>
            <p:nvSpPr>
              <p:cNvPr id="4852" name="Google Shape;4852;p2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3" name="Google Shape;4853;p2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4" name="Google Shape;4854;p2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55" name="Google Shape;4855;p28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4856" name="Google Shape;4856;p2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7" name="Google Shape;4857;p2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58" name="Google Shape;4858;p28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4859" name="Google Shape;4859;p2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60" name="Google Shape;4860;p2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861" name="Google Shape;4861;p28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2" name="Google Shape;4862;p28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863" name="Google Shape;4863;p28"/>
          <p:cNvSpPr txBox="1">
            <a:spLocks noGrp="1"/>
          </p:cNvSpPr>
          <p:nvPr>
            <p:ph type="title" hasCustomPrompt="1"/>
          </p:nvPr>
        </p:nvSpPr>
        <p:spPr>
          <a:xfrm>
            <a:off x="1273000" y="2175857"/>
            <a:ext cx="24384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4864" name="Google Shape;4864;p28"/>
          <p:cNvSpPr txBox="1">
            <a:spLocks noGrp="1"/>
          </p:cNvSpPr>
          <p:nvPr>
            <p:ph type="subTitle" idx="1"/>
          </p:nvPr>
        </p:nvSpPr>
        <p:spPr>
          <a:xfrm>
            <a:off x="968200" y="4931280"/>
            <a:ext cx="30480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65" name="Google Shape;4865;p28"/>
          <p:cNvSpPr txBox="1">
            <a:spLocks noGrp="1"/>
          </p:cNvSpPr>
          <p:nvPr>
            <p:ph type="title" idx="2" hasCustomPrompt="1"/>
          </p:nvPr>
        </p:nvSpPr>
        <p:spPr>
          <a:xfrm>
            <a:off x="4880900" y="2175841"/>
            <a:ext cx="24384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4866" name="Google Shape;4866;p28"/>
          <p:cNvSpPr txBox="1">
            <a:spLocks noGrp="1"/>
          </p:cNvSpPr>
          <p:nvPr>
            <p:ph type="subTitle" idx="3"/>
          </p:nvPr>
        </p:nvSpPr>
        <p:spPr>
          <a:xfrm>
            <a:off x="4576100" y="4931241"/>
            <a:ext cx="30480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67" name="Google Shape;4867;p28"/>
          <p:cNvSpPr txBox="1">
            <a:spLocks noGrp="1"/>
          </p:cNvSpPr>
          <p:nvPr>
            <p:ph type="title" idx="4" hasCustomPrompt="1"/>
          </p:nvPr>
        </p:nvSpPr>
        <p:spPr>
          <a:xfrm>
            <a:off x="8488800" y="2175841"/>
            <a:ext cx="24384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4868" name="Google Shape;4868;p28"/>
          <p:cNvSpPr txBox="1">
            <a:spLocks noGrp="1"/>
          </p:cNvSpPr>
          <p:nvPr>
            <p:ph type="subTitle" idx="5"/>
          </p:nvPr>
        </p:nvSpPr>
        <p:spPr>
          <a:xfrm>
            <a:off x="8184000" y="4931241"/>
            <a:ext cx="30480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69" name="Google Shape;4869;p28"/>
          <p:cNvSpPr txBox="1">
            <a:spLocks noGrp="1"/>
          </p:cNvSpPr>
          <p:nvPr>
            <p:ph type="title" idx="6"/>
          </p:nvPr>
        </p:nvSpPr>
        <p:spPr>
          <a:xfrm>
            <a:off x="960000" y="487680"/>
            <a:ext cx="102720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870" name="Google Shape;4870;p28"/>
          <p:cNvSpPr txBox="1">
            <a:spLocks noGrp="1"/>
          </p:cNvSpPr>
          <p:nvPr>
            <p:ph type="title" idx="7"/>
          </p:nvPr>
        </p:nvSpPr>
        <p:spPr>
          <a:xfrm>
            <a:off x="960000" y="4444984"/>
            <a:ext cx="31152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871" name="Google Shape;4871;p28"/>
          <p:cNvSpPr txBox="1">
            <a:spLocks noGrp="1"/>
          </p:cNvSpPr>
          <p:nvPr>
            <p:ph type="title" idx="8"/>
          </p:nvPr>
        </p:nvSpPr>
        <p:spPr>
          <a:xfrm>
            <a:off x="4538400" y="4444984"/>
            <a:ext cx="31152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872" name="Google Shape;4872;p28"/>
          <p:cNvSpPr txBox="1">
            <a:spLocks noGrp="1"/>
          </p:cNvSpPr>
          <p:nvPr>
            <p:ph type="title" idx="9"/>
          </p:nvPr>
        </p:nvSpPr>
        <p:spPr>
          <a:xfrm>
            <a:off x="8116800" y="4444984"/>
            <a:ext cx="31152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085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4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" name="Google Shape;4874;p29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75" name="Google Shape;4875;p29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76" name="Google Shape;4876;p29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877" name="Google Shape;4877;p29"/>
          <p:cNvGrpSpPr/>
          <p:nvPr/>
        </p:nvGrpSpPr>
        <p:grpSpPr>
          <a:xfrm>
            <a:off x="137451" y="6118346"/>
            <a:ext cx="11970264" cy="661941"/>
            <a:chOff x="103088" y="4588759"/>
            <a:chExt cx="8977698" cy="496456"/>
          </a:xfrm>
        </p:grpSpPr>
        <p:sp>
          <p:nvSpPr>
            <p:cNvPr id="4878" name="Google Shape;4878;p29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79" name="Google Shape;4879;p29"/>
            <p:cNvGrpSpPr/>
            <p:nvPr/>
          </p:nvGrpSpPr>
          <p:grpSpPr>
            <a:xfrm>
              <a:off x="103087" y="4641588"/>
              <a:ext cx="142923" cy="130526"/>
              <a:chOff x="178100" y="3904645"/>
              <a:chExt cx="142923" cy="130526"/>
            </a:xfrm>
          </p:grpSpPr>
          <p:sp>
            <p:nvSpPr>
              <p:cNvPr id="4880" name="Google Shape;4880;p2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81" name="Google Shape;4881;p2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82" name="Google Shape;4882;p2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83" name="Google Shape;4883;p29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4884" name="Google Shape;4884;p29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85" name="Google Shape;4885;p29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86" name="Google Shape;4886;p29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4887" name="Google Shape;4887;p2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88" name="Google Shape;4888;p2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89" name="Google Shape;4889;p2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890" name="Google Shape;4890;p29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91" name="Google Shape;4891;p29"/>
            <p:cNvGrpSpPr/>
            <p:nvPr/>
          </p:nvGrpSpPr>
          <p:grpSpPr>
            <a:xfrm>
              <a:off x="834763" y="4933213"/>
              <a:ext cx="142923" cy="130526"/>
              <a:chOff x="178100" y="3904645"/>
              <a:chExt cx="142923" cy="130526"/>
            </a:xfrm>
          </p:grpSpPr>
          <p:sp>
            <p:nvSpPr>
              <p:cNvPr id="4892" name="Google Shape;4892;p2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93" name="Google Shape;4893;p2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94" name="Google Shape;4894;p2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95" name="Google Shape;4895;p29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4896" name="Google Shape;4896;p2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97" name="Google Shape;4897;p2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98" name="Google Shape;4898;p2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899" name="Google Shape;4899;p29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900" name="Google Shape;4900;p29"/>
            <p:cNvGrpSpPr/>
            <p:nvPr/>
          </p:nvGrpSpPr>
          <p:grpSpPr>
            <a:xfrm>
              <a:off x="1088463" y="4638600"/>
              <a:ext cx="142923" cy="130526"/>
              <a:chOff x="178100" y="3904645"/>
              <a:chExt cx="142923" cy="130526"/>
            </a:xfrm>
          </p:grpSpPr>
          <p:sp>
            <p:nvSpPr>
              <p:cNvPr id="4901" name="Google Shape;4901;p2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02" name="Google Shape;4902;p2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03" name="Google Shape;4903;p2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04" name="Google Shape;4904;p29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4905" name="Google Shape;4905;p2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06" name="Google Shape;4906;p2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07" name="Google Shape;4907;p29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4908" name="Google Shape;4908;p2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09" name="Google Shape;4909;p2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10" name="Google Shape;4910;p2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11" name="Google Shape;4911;p29"/>
            <p:cNvGrpSpPr/>
            <p:nvPr/>
          </p:nvGrpSpPr>
          <p:grpSpPr>
            <a:xfrm>
              <a:off x="2621688" y="4908138"/>
              <a:ext cx="142923" cy="130526"/>
              <a:chOff x="178100" y="3904645"/>
              <a:chExt cx="142923" cy="130526"/>
            </a:xfrm>
          </p:grpSpPr>
          <p:sp>
            <p:nvSpPr>
              <p:cNvPr id="4912" name="Google Shape;4912;p2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13" name="Google Shape;4913;p2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14" name="Google Shape;4914;p2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15" name="Google Shape;4915;p29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4916" name="Google Shape;4916;p2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17" name="Google Shape;4917;p2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918" name="Google Shape;4918;p29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919" name="Google Shape;4919;p29"/>
            <p:cNvGrpSpPr/>
            <p:nvPr/>
          </p:nvGrpSpPr>
          <p:grpSpPr>
            <a:xfrm>
              <a:off x="1927025" y="4603875"/>
              <a:ext cx="142923" cy="130526"/>
              <a:chOff x="178100" y="3904645"/>
              <a:chExt cx="142923" cy="130526"/>
            </a:xfrm>
          </p:grpSpPr>
          <p:sp>
            <p:nvSpPr>
              <p:cNvPr id="4920" name="Google Shape;4920;p2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21" name="Google Shape;4921;p2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22" name="Google Shape;4922;p2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23" name="Google Shape;4923;p29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4924" name="Google Shape;4924;p2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25" name="Google Shape;4925;p2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26" name="Google Shape;4926;p29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4927" name="Google Shape;4927;p2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28" name="Google Shape;4928;p2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29" name="Google Shape;4929;p2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30" name="Google Shape;4930;p29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4931" name="Google Shape;4931;p2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32" name="Google Shape;4932;p2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33" name="Google Shape;4933;p29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4934" name="Google Shape;4934;p2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35" name="Google Shape;4935;p2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36" name="Google Shape;4936;p2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937" name="Google Shape;4937;p29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938" name="Google Shape;4938;p29"/>
            <p:cNvGrpSpPr/>
            <p:nvPr/>
          </p:nvGrpSpPr>
          <p:grpSpPr>
            <a:xfrm flipH="1">
              <a:off x="8761575" y="4655463"/>
              <a:ext cx="142923" cy="130526"/>
              <a:chOff x="178100" y="3904645"/>
              <a:chExt cx="142923" cy="130526"/>
            </a:xfrm>
          </p:grpSpPr>
          <p:sp>
            <p:nvSpPr>
              <p:cNvPr id="4939" name="Google Shape;4939;p2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0" name="Google Shape;4940;p2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1" name="Google Shape;4941;p2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42" name="Google Shape;4942;p29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4943" name="Google Shape;4943;p2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4" name="Google Shape;4944;p2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45" name="Google Shape;4945;p29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4946" name="Google Shape;4946;p2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7" name="Google Shape;4947;p2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8" name="Google Shape;4948;p2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949" name="Google Shape;4949;p29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0" name="Google Shape;4950;p29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951" name="Google Shape;4951;p29"/>
            <p:cNvGrpSpPr/>
            <p:nvPr/>
          </p:nvGrpSpPr>
          <p:grpSpPr>
            <a:xfrm flipH="1">
              <a:off x="8078788" y="4799888"/>
              <a:ext cx="142923" cy="130526"/>
              <a:chOff x="178100" y="3904645"/>
              <a:chExt cx="142923" cy="130526"/>
            </a:xfrm>
          </p:grpSpPr>
          <p:sp>
            <p:nvSpPr>
              <p:cNvPr id="4952" name="Google Shape;4952;p2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53" name="Google Shape;4953;p2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54" name="Google Shape;4954;p2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55" name="Google Shape;4955;p29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4956" name="Google Shape;4956;p2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57" name="Google Shape;4957;p2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58" name="Google Shape;4958;p29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4959" name="Google Shape;4959;p2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60" name="Google Shape;4960;p2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61" name="Google Shape;4961;p2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962" name="Google Shape;4962;p29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963" name="Google Shape;4963;p29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4964" name="Google Shape;4964;p2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65" name="Google Shape;4965;p2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966" name="Google Shape;4966;p29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967" name="Google Shape;4967;p29"/>
            <p:cNvGrpSpPr/>
            <p:nvPr/>
          </p:nvGrpSpPr>
          <p:grpSpPr>
            <a:xfrm flipH="1">
              <a:off x="7047313" y="4735613"/>
              <a:ext cx="142923" cy="130526"/>
              <a:chOff x="178100" y="3904645"/>
              <a:chExt cx="142923" cy="130526"/>
            </a:xfrm>
          </p:grpSpPr>
          <p:sp>
            <p:nvSpPr>
              <p:cNvPr id="4968" name="Google Shape;4968;p2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69" name="Google Shape;4969;p2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70" name="Google Shape;4970;p2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71" name="Google Shape;4971;p29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4972" name="Google Shape;4972;p2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73" name="Google Shape;4973;p2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74" name="Google Shape;4974;p29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4975" name="Google Shape;4975;p2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76" name="Google Shape;4976;p2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77" name="Google Shape;4977;p2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978" name="Google Shape;4978;p29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979" name="Google Shape;4979;p29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4980" name="Google Shape;4980;p2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81" name="Google Shape;4981;p2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82" name="Google Shape;4982;p2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83" name="Google Shape;4983;p29"/>
            <p:cNvGrpSpPr/>
            <p:nvPr/>
          </p:nvGrpSpPr>
          <p:grpSpPr>
            <a:xfrm flipH="1">
              <a:off x="3504875" y="4870688"/>
              <a:ext cx="142923" cy="130526"/>
              <a:chOff x="178100" y="3904645"/>
              <a:chExt cx="142923" cy="130526"/>
            </a:xfrm>
          </p:grpSpPr>
          <p:sp>
            <p:nvSpPr>
              <p:cNvPr id="4984" name="Google Shape;4984;p2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85" name="Google Shape;4985;p2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86" name="Google Shape;4986;p2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87" name="Google Shape;4987;p29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4988" name="Google Shape;4988;p2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89" name="Google Shape;4989;p2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90" name="Google Shape;4990;p29"/>
            <p:cNvGrpSpPr/>
            <p:nvPr/>
          </p:nvGrpSpPr>
          <p:grpSpPr>
            <a:xfrm flipH="1">
              <a:off x="3950663" y="4855325"/>
              <a:ext cx="142923" cy="130526"/>
              <a:chOff x="178100" y="3904645"/>
              <a:chExt cx="142923" cy="130526"/>
            </a:xfrm>
          </p:grpSpPr>
          <p:sp>
            <p:nvSpPr>
              <p:cNvPr id="4991" name="Google Shape;4991;p2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92" name="Google Shape;4992;p2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93" name="Google Shape;4993;p2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94" name="Google Shape;4994;p29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4995" name="Google Shape;4995;p2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96" name="Google Shape;4996;p2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97" name="Google Shape;4997;p29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4998" name="Google Shape;4998;p2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99" name="Google Shape;4999;p2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00" name="Google Shape;5000;p2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001" name="Google Shape;5001;p29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5002" name="Google Shape;5002;p2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03" name="Google Shape;5003;p2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004" name="Google Shape;5004;p29"/>
            <p:cNvGrpSpPr/>
            <p:nvPr/>
          </p:nvGrpSpPr>
          <p:grpSpPr>
            <a:xfrm>
              <a:off x="2916488" y="4589988"/>
              <a:ext cx="142923" cy="130526"/>
              <a:chOff x="178100" y="3904645"/>
              <a:chExt cx="142923" cy="130526"/>
            </a:xfrm>
          </p:grpSpPr>
          <p:sp>
            <p:nvSpPr>
              <p:cNvPr id="5005" name="Google Shape;5005;p2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06" name="Google Shape;5006;p2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07" name="Google Shape;5007;p2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008" name="Google Shape;5008;p29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5009" name="Google Shape;5009;p2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10" name="Google Shape;5010;p2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011" name="Google Shape;5011;p29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012" name="Google Shape;5012;p29"/>
            <p:cNvGrpSpPr/>
            <p:nvPr/>
          </p:nvGrpSpPr>
          <p:grpSpPr>
            <a:xfrm>
              <a:off x="4632438" y="4603875"/>
              <a:ext cx="142923" cy="130526"/>
              <a:chOff x="178100" y="3904645"/>
              <a:chExt cx="142923" cy="130526"/>
            </a:xfrm>
          </p:grpSpPr>
          <p:sp>
            <p:nvSpPr>
              <p:cNvPr id="5013" name="Google Shape;5013;p2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14" name="Google Shape;5014;p2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15" name="Google Shape;5015;p2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016" name="Google Shape;5016;p29"/>
            <p:cNvGrpSpPr/>
            <p:nvPr/>
          </p:nvGrpSpPr>
          <p:grpSpPr>
            <a:xfrm>
              <a:off x="6178388" y="4603875"/>
              <a:ext cx="142923" cy="130526"/>
              <a:chOff x="178100" y="3904645"/>
              <a:chExt cx="142923" cy="130526"/>
            </a:xfrm>
          </p:grpSpPr>
          <p:sp>
            <p:nvSpPr>
              <p:cNvPr id="5017" name="Google Shape;5017;p2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18" name="Google Shape;5018;p2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19" name="Google Shape;5019;p2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020" name="Google Shape;5020;p29"/>
            <p:cNvGrpSpPr/>
            <p:nvPr/>
          </p:nvGrpSpPr>
          <p:grpSpPr>
            <a:xfrm>
              <a:off x="5250150" y="4638600"/>
              <a:ext cx="142923" cy="130526"/>
              <a:chOff x="178100" y="3904645"/>
              <a:chExt cx="142923" cy="130526"/>
            </a:xfrm>
          </p:grpSpPr>
          <p:sp>
            <p:nvSpPr>
              <p:cNvPr id="5021" name="Google Shape;5021;p2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2" name="Google Shape;5022;p2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3" name="Google Shape;5023;p2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024" name="Google Shape;5024;p29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5025" name="Google Shape;5025;p2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6" name="Google Shape;5026;p2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027" name="Google Shape;5027;p29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5028" name="Google Shape;5028;p2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9" name="Google Shape;5029;p2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030" name="Google Shape;5030;p29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1" name="Google Shape;5031;p29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032" name="Google Shape;5032;p29"/>
          <p:cNvSpPr txBox="1">
            <a:spLocks noGrp="1"/>
          </p:cNvSpPr>
          <p:nvPr>
            <p:ph type="ctrTitle"/>
          </p:nvPr>
        </p:nvSpPr>
        <p:spPr>
          <a:xfrm>
            <a:off x="3239933" y="720000"/>
            <a:ext cx="5712000" cy="195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5033" name="Google Shape;5033;p29"/>
          <p:cNvSpPr txBox="1">
            <a:spLocks noGrp="1"/>
          </p:cNvSpPr>
          <p:nvPr>
            <p:ph type="subTitle" idx="1"/>
          </p:nvPr>
        </p:nvSpPr>
        <p:spPr>
          <a:xfrm>
            <a:off x="2173233" y="2863200"/>
            <a:ext cx="78456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5034" name="Google Shape;5034;p29"/>
          <p:cNvSpPr txBox="1"/>
          <p:nvPr/>
        </p:nvSpPr>
        <p:spPr>
          <a:xfrm>
            <a:off x="3328467" y="4959600"/>
            <a:ext cx="5534800" cy="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CREDITS: This presentation template was created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, including icons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, infographics &amp; images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600" b="1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</p:spTree>
    <p:extLst>
      <p:ext uri="{BB962C8B-B14F-4D97-AF65-F5344CB8AC3E}">
        <p14:creationId xmlns:p14="http://schemas.microsoft.com/office/powerpoint/2010/main" val="133395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6" name="chimes.wav"/>
          </p:stSnd>
        </p:sndAc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5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4" name="Google Shape;5214;p31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15" name="Google Shape;5215;p31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16" name="Google Shape;5216;p31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217" name="Google Shape;5217;p31"/>
          <p:cNvGrpSpPr/>
          <p:nvPr/>
        </p:nvGrpSpPr>
        <p:grpSpPr>
          <a:xfrm>
            <a:off x="137451" y="6118346"/>
            <a:ext cx="11970264" cy="661941"/>
            <a:chOff x="103088" y="4588759"/>
            <a:chExt cx="8977698" cy="496456"/>
          </a:xfrm>
        </p:grpSpPr>
        <p:sp>
          <p:nvSpPr>
            <p:cNvPr id="5218" name="Google Shape;5218;p31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219" name="Google Shape;5219;p31"/>
            <p:cNvGrpSpPr/>
            <p:nvPr/>
          </p:nvGrpSpPr>
          <p:grpSpPr>
            <a:xfrm>
              <a:off x="103087" y="4641588"/>
              <a:ext cx="142923" cy="130526"/>
              <a:chOff x="178100" y="3904645"/>
              <a:chExt cx="142923" cy="130526"/>
            </a:xfrm>
          </p:grpSpPr>
          <p:sp>
            <p:nvSpPr>
              <p:cNvPr id="5220" name="Google Shape;5220;p3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21" name="Google Shape;5221;p3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22" name="Google Shape;5222;p3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223" name="Google Shape;5223;p31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5224" name="Google Shape;5224;p31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25" name="Google Shape;5225;p31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226" name="Google Shape;5226;p31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5227" name="Google Shape;5227;p3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28" name="Google Shape;5228;p3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29" name="Google Shape;5229;p3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230" name="Google Shape;5230;p31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231" name="Google Shape;5231;p31"/>
            <p:cNvGrpSpPr/>
            <p:nvPr/>
          </p:nvGrpSpPr>
          <p:grpSpPr>
            <a:xfrm>
              <a:off x="834763" y="4933213"/>
              <a:ext cx="142923" cy="130526"/>
              <a:chOff x="178100" y="3904645"/>
              <a:chExt cx="142923" cy="130526"/>
            </a:xfrm>
          </p:grpSpPr>
          <p:sp>
            <p:nvSpPr>
              <p:cNvPr id="5232" name="Google Shape;5232;p3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33" name="Google Shape;5233;p3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34" name="Google Shape;5234;p3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235" name="Google Shape;5235;p31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5236" name="Google Shape;5236;p3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37" name="Google Shape;5237;p3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38" name="Google Shape;5238;p3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239" name="Google Shape;5239;p31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240" name="Google Shape;5240;p31"/>
            <p:cNvGrpSpPr/>
            <p:nvPr/>
          </p:nvGrpSpPr>
          <p:grpSpPr>
            <a:xfrm>
              <a:off x="1088463" y="4638600"/>
              <a:ext cx="142923" cy="130526"/>
              <a:chOff x="178100" y="3904645"/>
              <a:chExt cx="142923" cy="130526"/>
            </a:xfrm>
          </p:grpSpPr>
          <p:sp>
            <p:nvSpPr>
              <p:cNvPr id="5241" name="Google Shape;5241;p3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42" name="Google Shape;5242;p3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43" name="Google Shape;5243;p3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244" name="Google Shape;5244;p31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5245" name="Google Shape;5245;p3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46" name="Google Shape;5246;p3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247" name="Google Shape;5247;p31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5248" name="Google Shape;5248;p3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49" name="Google Shape;5249;p3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50" name="Google Shape;5250;p3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251" name="Google Shape;5251;p31"/>
            <p:cNvGrpSpPr/>
            <p:nvPr/>
          </p:nvGrpSpPr>
          <p:grpSpPr>
            <a:xfrm>
              <a:off x="2621688" y="4908138"/>
              <a:ext cx="142923" cy="130526"/>
              <a:chOff x="178100" y="3904645"/>
              <a:chExt cx="142923" cy="130526"/>
            </a:xfrm>
          </p:grpSpPr>
          <p:sp>
            <p:nvSpPr>
              <p:cNvPr id="5252" name="Google Shape;5252;p3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53" name="Google Shape;5253;p3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54" name="Google Shape;5254;p3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255" name="Google Shape;5255;p31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5256" name="Google Shape;5256;p3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57" name="Google Shape;5257;p3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258" name="Google Shape;5258;p31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259" name="Google Shape;5259;p31"/>
            <p:cNvGrpSpPr/>
            <p:nvPr/>
          </p:nvGrpSpPr>
          <p:grpSpPr>
            <a:xfrm>
              <a:off x="1927025" y="4603875"/>
              <a:ext cx="142923" cy="130526"/>
              <a:chOff x="178100" y="3904645"/>
              <a:chExt cx="142923" cy="130526"/>
            </a:xfrm>
          </p:grpSpPr>
          <p:sp>
            <p:nvSpPr>
              <p:cNvPr id="5260" name="Google Shape;5260;p3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1" name="Google Shape;5261;p3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2" name="Google Shape;5262;p3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263" name="Google Shape;5263;p31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5264" name="Google Shape;5264;p3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5" name="Google Shape;5265;p3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266" name="Google Shape;5266;p31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5267" name="Google Shape;5267;p3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8" name="Google Shape;5268;p3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9" name="Google Shape;5269;p3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270" name="Google Shape;5270;p31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5271" name="Google Shape;5271;p3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2" name="Google Shape;5272;p3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273" name="Google Shape;5273;p31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5274" name="Google Shape;5274;p3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5" name="Google Shape;5275;p3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6" name="Google Shape;5276;p3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277" name="Google Shape;5277;p31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278" name="Google Shape;5278;p31"/>
            <p:cNvGrpSpPr/>
            <p:nvPr/>
          </p:nvGrpSpPr>
          <p:grpSpPr>
            <a:xfrm flipH="1">
              <a:off x="8761575" y="4655463"/>
              <a:ext cx="142923" cy="130526"/>
              <a:chOff x="178100" y="3904645"/>
              <a:chExt cx="142923" cy="130526"/>
            </a:xfrm>
          </p:grpSpPr>
          <p:sp>
            <p:nvSpPr>
              <p:cNvPr id="5279" name="Google Shape;5279;p3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0" name="Google Shape;5280;p3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1" name="Google Shape;5281;p3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282" name="Google Shape;5282;p31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5283" name="Google Shape;5283;p3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4" name="Google Shape;5284;p3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285" name="Google Shape;5285;p31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5286" name="Google Shape;5286;p3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7" name="Google Shape;5287;p3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8" name="Google Shape;5288;p3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289" name="Google Shape;5289;p31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0" name="Google Shape;5290;p31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291" name="Google Shape;5291;p31"/>
            <p:cNvGrpSpPr/>
            <p:nvPr/>
          </p:nvGrpSpPr>
          <p:grpSpPr>
            <a:xfrm flipH="1">
              <a:off x="8078788" y="4799888"/>
              <a:ext cx="142923" cy="130526"/>
              <a:chOff x="178100" y="3904645"/>
              <a:chExt cx="142923" cy="130526"/>
            </a:xfrm>
          </p:grpSpPr>
          <p:sp>
            <p:nvSpPr>
              <p:cNvPr id="5292" name="Google Shape;5292;p3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3" name="Google Shape;5293;p3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4" name="Google Shape;5294;p3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295" name="Google Shape;5295;p31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5296" name="Google Shape;5296;p3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7" name="Google Shape;5297;p3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298" name="Google Shape;5298;p31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5299" name="Google Shape;5299;p3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00" name="Google Shape;5300;p3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01" name="Google Shape;5301;p3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302" name="Google Shape;5302;p31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303" name="Google Shape;5303;p31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5304" name="Google Shape;5304;p3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05" name="Google Shape;5305;p3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306" name="Google Shape;5306;p31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307" name="Google Shape;5307;p31"/>
            <p:cNvGrpSpPr/>
            <p:nvPr/>
          </p:nvGrpSpPr>
          <p:grpSpPr>
            <a:xfrm flipH="1">
              <a:off x="7047313" y="4735613"/>
              <a:ext cx="142923" cy="130526"/>
              <a:chOff x="178100" y="3904645"/>
              <a:chExt cx="142923" cy="130526"/>
            </a:xfrm>
          </p:grpSpPr>
          <p:sp>
            <p:nvSpPr>
              <p:cNvPr id="5308" name="Google Shape;5308;p3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09" name="Google Shape;5309;p3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0" name="Google Shape;5310;p3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311" name="Google Shape;5311;p31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5312" name="Google Shape;5312;p3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3" name="Google Shape;5313;p3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314" name="Google Shape;5314;p31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5315" name="Google Shape;5315;p3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6" name="Google Shape;5316;p3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7" name="Google Shape;5317;p3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318" name="Google Shape;5318;p31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319" name="Google Shape;5319;p31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5320" name="Google Shape;5320;p3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21" name="Google Shape;5321;p3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22" name="Google Shape;5322;p3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323" name="Google Shape;5323;p31"/>
            <p:cNvGrpSpPr/>
            <p:nvPr/>
          </p:nvGrpSpPr>
          <p:grpSpPr>
            <a:xfrm flipH="1">
              <a:off x="3504875" y="4870688"/>
              <a:ext cx="142923" cy="130526"/>
              <a:chOff x="178100" y="3904645"/>
              <a:chExt cx="142923" cy="130526"/>
            </a:xfrm>
          </p:grpSpPr>
          <p:sp>
            <p:nvSpPr>
              <p:cNvPr id="5324" name="Google Shape;5324;p3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25" name="Google Shape;5325;p3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26" name="Google Shape;5326;p3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327" name="Google Shape;5327;p31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5328" name="Google Shape;5328;p3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29" name="Google Shape;5329;p3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330" name="Google Shape;5330;p31"/>
            <p:cNvGrpSpPr/>
            <p:nvPr/>
          </p:nvGrpSpPr>
          <p:grpSpPr>
            <a:xfrm flipH="1">
              <a:off x="3950663" y="4855325"/>
              <a:ext cx="142923" cy="130526"/>
              <a:chOff x="178100" y="3904645"/>
              <a:chExt cx="142923" cy="130526"/>
            </a:xfrm>
          </p:grpSpPr>
          <p:sp>
            <p:nvSpPr>
              <p:cNvPr id="5331" name="Google Shape;5331;p3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32" name="Google Shape;5332;p3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33" name="Google Shape;5333;p3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334" name="Google Shape;5334;p31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5335" name="Google Shape;5335;p3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36" name="Google Shape;5336;p3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337" name="Google Shape;5337;p31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5338" name="Google Shape;5338;p3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39" name="Google Shape;5339;p3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40" name="Google Shape;5340;p3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341" name="Google Shape;5341;p31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5342" name="Google Shape;5342;p3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43" name="Google Shape;5343;p3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344" name="Google Shape;5344;p31"/>
            <p:cNvGrpSpPr/>
            <p:nvPr/>
          </p:nvGrpSpPr>
          <p:grpSpPr>
            <a:xfrm>
              <a:off x="2916488" y="4589988"/>
              <a:ext cx="142923" cy="130526"/>
              <a:chOff x="178100" y="3904645"/>
              <a:chExt cx="142923" cy="130526"/>
            </a:xfrm>
          </p:grpSpPr>
          <p:sp>
            <p:nvSpPr>
              <p:cNvPr id="5345" name="Google Shape;5345;p3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46" name="Google Shape;5346;p3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47" name="Google Shape;5347;p3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348" name="Google Shape;5348;p31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5349" name="Google Shape;5349;p3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50" name="Google Shape;5350;p3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351" name="Google Shape;5351;p31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352" name="Google Shape;5352;p31"/>
            <p:cNvGrpSpPr/>
            <p:nvPr/>
          </p:nvGrpSpPr>
          <p:grpSpPr>
            <a:xfrm>
              <a:off x="4632438" y="4603875"/>
              <a:ext cx="142923" cy="130526"/>
              <a:chOff x="178100" y="3904645"/>
              <a:chExt cx="142923" cy="130526"/>
            </a:xfrm>
          </p:grpSpPr>
          <p:sp>
            <p:nvSpPr>
              <p:cNvPr id="5353" name="Google Shape;5353;p3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54" name="Google Shape;5354;p3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55" name="Google Shape;5355;p3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356" name="Google Shape;5356;p31"/>
            <p:cNvGrpSpPr/>
            <p:nvPr/>
          </p:nvGrpSpPr>
          <p:grpSpPr>
            <a:xfrm>
              <a:off x="6178388" y="4603875"/>
              <a:ext cx="142923" cy="130526"/>
              <a:chOff x="178100" y="3904645"/>
              <a:chExt cx="142923" cy="130526"/>
            </a:xfrm>
          </p:grpSpPr>
          <p:sp>
            <p:nvSpPr>
              <p:cNvPr id="5357" name="Google Shape;5357;p3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58" name="Google Shape;5358;p3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59" name="Google Shape;5359;p3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360" name="Google Shape;5360;p31"/>
            <p:cNvGrpSpPr/>
            <p:nvPr/>
          </p:nvGrpSpPr>
          <p:grpSpPr>
            <a:xfrm>
              <a:off x="5250150" y="4638600"/>
              <a:ext cx="142923" cy="130526"/>
              <a:chOff x="178100" y="3904645"/>
              <a:chExt cx="142923" cy="130526"/>
            </a:xfrm>
          </p:grpSpPr>
          <p:sp>
            <p:nvSpPr>
              <p:cNvPr id="5361" name="Google Shape;5361;p3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62" name="Google Shape;5362;p3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63" name="Google Shape;5363;p3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364" name="Google Shape;5364;p31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5365" name="Google Shape;5365;p3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66" name="Google Shape;5366;p3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367" name="Google Shape;5367;p31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5368" name="Google Shape;5368;p3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69" name="Google Shape;5369;p3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370" name="Google Shape;5370;p31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1" name="Google Shape;5371;p31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372" name="Google Shape;5372;p31"/>
          <p:cNvSpPr/>
          <p:nvPr/>
        </p:nvSpPr>
        <p:spPr>
          <a:xfrm>
            <a:off x="10784914" y="432145"/>
            <a:ext cx="894156" cy="575713"/>
          </a:xfrm>
          <a:custGeom>
            <a:avLst/>
            <a:gdLst/>
            <a:ahLst/>
            <a:cxnLst/>
            <a:rect l="l" t="t" r="r" b="b"/>
            <a:pathLst>
              <a:path w="7989" h="5117" extrusionOk="0">
                <a:moveTo>
                  <a:pt x="4064" y="1"/>
                </a:moveTo>
                <a:cubicBezTo>
                  <a:pt x="4004" y="1"/>
                  <a:pt x="3945" y="3"/>
                  <a:pt x="3886" y="6"/>
                </a:cubicBezTo>
                <a:cubicBezTo>
                  <a:pt x="3121" y="50"/>
                  <a:pt x="2232" y="309"/>
                  <a:pt x="1759" y="958"/>
                </a:cubicBezTo>
                <a:cubicBezTo>
                  <a:pt x="1448" y="1387"/>
                  <a:pt x="1381" y="1979"/>
                  <a:pt x="1634" y="2434"/>
                </a:cubicBezTo>
                <a:cubicBezTo>
                  <a:pt x="1553" y="2421"/>
                  <a:pt x="1471" y="2414"/>
                  <a:pt x="1390" y="2414"/>
                </a:cubicBezTo>
                <a:cubicBezTo>
                  <a:pt x="673" y="2414"/>
                  <a:pt x="3" y="2914"/>
                  <a:pt x="2" y="3718"/>
                </a:cubicBezTo>
                <a:cubicBezTo>
                  <a:pt x="0" y="4885"/>
                  <a:pt x="1385" y="4936"/>
                  <a:pt x="2284" y="5051"/>
                </a:cubicBezTo>
                <a:cubicBezTo>
                  <a:pt x="2620" y="5094"/>
                  <a:pt x="2959" y="5116"/>
                  <a:pt x="3298" y="5116"/>
                </a:cubicBezTo>
                <a:cubicBezTo>
                  <a:pt x="4209" y="5116"/>
                  <a:pt x="5119" y="4956"/>
                  <a:pt x="5960" y="4602"/>
                </a:cubicBezTo>
                <a:cubicBezTo>
                  <a:pt x="6804" y="4247"/>
                  <a:pt x="7988" y="3697"/>
                  <a:pt x="7541" y="2619"/>
                </a:cubicBezTo>
                <a:cubicBezTo>
                  <a:pt x="7540" y="2606"/>
                  <a:pt x="7534" y="2596"/>
                  <a:pt x="7526" y="2583"/>
                </a:cubicBezTo>
                <a:cubicBezTo>
                  <a:pt x="7521" y="2566"/>
                  <a:pt x="7509" y="2553"/>
                  <a:pt x="7497" y="2545"/>
                </a:cubicBezTo>
                <a:cubicBezTo>
                  <a:pt x="7307" y="2277"/>
                  <a:pt x="6985" y="2175"/>
                  <a:pt x="6649" y="2175"/>
                </a:cubicBezTo>
                <a:cubicBezTo>
                  <a:pt x="6446" y="2175"/>
                  <a:pt x="6239" y="2212"/>
                  <a:pt x="6052" y="2272"/>
                </a:cubicBezTo>
                <a:cubicBezTo>
                  <a:pt x="6256" y="1810"/>
                  <a:pt x="6177" y="1259"/>
                  <a:pt x="5887" y="825"/>
                </a:cubicBezTo>
                <a:cubicBezTo>
                  <a:pt x="5488" y="225"/>
                  <a:pt x="4755" y="1"/>
                  <a:pt x="4064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73" name="Google Shape;5373;p31"/>
          <p:cNvSpPr/>
          <p:nvPr/>
        </p:nvSpPr>
        <p:spPr>
          <a:xfrm>
            <a:off x="1818751" y="272230"/>
            <a:ext cx="495373" cy="303889"/>
          </a:xfrm>
          <a:custGeom>
            <a:avLst/>
            <a:gdLst/>
            <a:ahLst/>
            <a:cxnLst/>
            <a:rect l="l" t="t" r="r" b="b"/>
            <a:pathLst>
              <a:path w="4426" h="2701" extrusionOk="0">
                <a:moveTo>
                  <a:pt x="1232" y="0"/>
                </a:moveTo>
                <a:cubicBezTo>
                  <a:pt x="1131" y="0"/>
                  <a:pt x="1029" y="17"/>
                  <a:pt x="931" y="53"/>
                </a:cubicBezTo>
                <a:cubicBezTo>
                  <a:pt x="504" y="207"/>
                  <a:pt x="183" y="582"/>
                  <a:pt x="84" y="1022"/>
                </a:cubicBezTo>
                <a:cubicBezTo>
                  <a:pt x="1" y="1463"/>
                  <a:pt x="167" y="1831"/>
                  <a:pt x="502" y="2119"/>
                </a:cubicBezTo>
                <a:cubicBezTo>
                  <a:pt x="856" y="2424"/>
                  <a:pt x="1310" y="2551"/>
                  <a:pt x="1761" y="2618"/>
                </a:cubicBezTo>
                <a:cubicBezTo>
                  <a:pt x="2103" y="2669"/>
                  <a:pt x="2448" y="2701"/>
                  <a:pt x="2791" y="2701"/>
                </a:cubicBezTo>
                <a:cubicBezTo>
                  <a:pt x="2981" y="2701"/>
                  <a:pt x="3170" y="2691"/>
                  <a:pt x="3359" y="2670"/>
                </a:cubicBezTo>
                <a:cubicBezTo>
                  <a:pt x="3754" y="2629"/>
                  <a:pt x="4251" y="2556"/>
                  <a:pt x="4382" y="2106"/>
                </a:cubicBezTo>
                <a:cubicBezTo>
                  <a:pt x="4425" y="1959"/>
                  <a:pt x="4404" y="1791"/>
                  <a:pt x="4294" y="1678"/>
                </a:cubicBezTo>
                <a:cubicBezTo>
                  <a:pt x="4198" y="1577"/>
                  <a:pt x="4064" y="1541"/>
                  <a:pt x="3928" y="1523"/>
                </a:cubicBezTo>
                <a:cubicBezTo>
                  <a:pt x="4137" y="1348"/>
                  <a:pt x="4305" y="1100"/>
                  <a:pt x="4280" y="819"/>
                </a:cubicBezTo>
                <a:cubicBezTo>
                  <a:pt x="4256" y="531"/>
                  <a:pt x="4031" y="322"/>
                  <a:pt x="3777" y="213"/>
                </a:cubicBezTo>
                <a:cubicBezTo>
                  <a:pt x="3576" y="125"/>
                  <a:pt x="3354" y="83"/>
                  <a:pt x="3131" y="83"/>
                </a:cubicBezTo>
                <a:cubicBezTo>
                  <a:pt x="2706" y="83"/>
                  <a:pt x="2274" y="235"/>
                  <a:pt x="1961" y="509"/>
                </a:cubicBezTo>
                <a:cubicBezTo>
                  <a:pt x="1866" y="179"/>
                  <a:pt x="1557" y="0"/>
                  <a:pt x="1232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74" name="Google Shape;5374;p31"/>
          <p:cNvSpPr/>
          <p:nvPr/>
        </p:nvSpPr>
        <p:spPr>
          <a:xfrm>
            <a:off x="350303" y="731193"/>
            <a:ext cx="719108" cy="539936"/>
          </a:xfrm>
          <a:custGeom>
            <a:avLst/>
            <a:gdLst/>
            <a:ahLst/>
            <a:cxnLst/>
            <a:rect l="l" t="t" r="r" b="b"/>
            <a:pathLst>
              <a:path w="6425" h="4799" extrusionOk="0">
                <a:moveTo>
                  <a:pt x="4638" y="1"/>
                </a:moveTo>
                <a:cubicBezTo>
                  <a:pt x="4166" y="1"/>
                  <a:pt x="3715" y="320"/>
                  <a:pt x="3579" y="903"/>
                </a:cubicBezTo>
                <a:cubicBezTo>
                  <a:pt x="3124" y="416"/>
                  <a:pt x="2496" y="147"/>
                  <a:pt x="1878" y="147"/>
                </a:cubicBezTo>
                <a:cubicBezTo>
                  <a:pt x="1554" y="147"/>
                  <a:pt x="1234" y="221"/>
                  <a:pt x="942" y="376"/>
                </a:cubicBezTo>
                <a:cubicBezTo>
                  <a:pt x="573" y="571"/>
                  <a:pt x="246" y="940"/>
                  <a:pt x="212" y="1454"/>
                </a:cubicBezTo>
                <a:cubicBezTo>
                  <a:pt x="177" y="1954"/>
                  <a:pt x="419" y="2393"/>
                  <a:pt x="722" y="2705"/>
                </a:cubicBezTo>
                <a:cubicBezTo>
                  <a:pt x="527" y="2737"/>
                  <a:pt x="332" y="2801"/>
                  <a:pt x="190" y="2977"/>
                </a:cubicBezTo>
                <a:cubicBezTo>
                  <a:pt x="30" y="3178"/>
                  <a:pt x="1" y="3477"/>
                  <a:pt x="62" y="3740"/>
                </a:cubicBezTo>
                <a:cubicBezTo>
                  <a:pt x="251" y="4540"/>
                  <a:pt x="974" y="4668"/>
                  <a:pt x="1548" y="4744"/>
                </a:cubicBezTo>
                <a:cubicBezTo>
                  <a:pt x="1825" y="4781"/>
                  <a:pt x="2103" y="4798"/>
                  <a:pt x="2381" y="4798"/>
                </a:cubicBezTo>
                <a:cubicBezTo>
                  <a:pt x="2879" y="4798"/>
                  <a:pt x="3377" y="4743"/>
                  <a:pt x="3870" y="4652"/>
                </a:cubicBezTo>
                <a:cubicBezTo>
                  <a:pt x="4527" y="4532"/>
                  <a:pt x="5183" y="4306"/>
                  <a:pt x="5696" y="3764"/>
                </a:cubicBezTo>
                <a:cubicBezTo>
                  <a:pt x="6183" y="3253"/>
                  <a:pt x="6425" y="2598"/>
                  <a:pt x="6305" y="1816"/>
                </a:cubicBezTo>
                <a:cubicBezTo>
                  <a:pt x="6158" y="1032"/>
                  <a:pt x="5695" y="369"/>
                  <a:pt x="5075" y="95"/>
                </a:cubicBezTo>
                <a:cubicBezTo>
                  <a:pt x="4933" y="31"/>
                  <a:pt x="4785" y="1"/>
                  <a:pt x="4638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75" name="Google Shape;5375;p31"/>
          <p:cNvSpPr/>
          <p:nvPr/>
        </p:nvSpPr>
        <p:spPr>
          <a:xfrm>
            <a:off x="1209923" y="377127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76" name="Google Shape;5376;p31"/>
          <p:cNvSpPr/>
          <p:nvPr/>
        </p:nvSpPr>
        <p:spPr>
          <a:xfrm>
            <a:off x="10034272" y="341911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77" name="Google Shape;5377;p31"/>
          <p:cNvSpPr/>
          <p:nvPr/>
        </p:nvSpPr>
        <p:spPr>
          <a:xfrm>
            <a:off x="11679072" y="1071077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78" name="Google Shape;5378;p31"/>
          <p:cNvSpPr/>
          <p:nvPr/>
        </p:nvSpPr>
        <p:spPr>
          <a:xfrm>
            <a:off x="2672856" y="178160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79" name="Google Shape;5379;p31"/>
          <p:cNvSpPr/>
          <p:nvPr/>
        </p:nvSpPr>
        <p:spPr>
          <a:xfrm flipH="1">
            <a:off x="11562918" y="1510497"/>
            <a:ext cx="495373" cy="303889"/>
          </a:xfrm>
          <a:custGeom>
            <a:avLst/>
            <a:gdLst/>
            <a:ahLst/>
            <a:cxnLst/>
            <a:rect l="l" t="t" r="r" b="b"/>
            <a:pathLst>
              <a:path w="4426" h="2701" extrusionOk="0">
                <a:moveTo>
                  <a:pt x="1232" y="0"/>
                </a:moveTo>
                <a:cubicBezTo>
                  <a:pt x="1131" y="0"/>
                  <a:pt x="1029" y="17"/>
                  <a:pt x="931" y="53"/>
                </a:cubicBezTo>
                <a:cubicBezTo>
                  <a:pt x="504" y="207"/>
                  <a:pt x="183" y="582"/>
                  <a:pt x="84" y="1022"/>
                </a:cubicBezTo>
                <a:cubicBezTo>
                  <a:pt x="1" y="1463"/>
                  <a:pt x="167" y="1831"/>
                  <a:pt x="502" y="2119"/>
                </a:cubicBezTo>
                <a:cubicBezTo>
                  <a:pt x="856" y="2424"/>
                  <a:pt x="1310" y="2551"/>
                  <a:pt x="1761" y="2618"/>
                </a:cubicBezTo>
                <a:cubicBezTo>
                  <a:pt x="2103" y="2669"/>
                  <a:pt x="2448" y="2701"/>
                  <a:pt x="2791" y="2701"/>
                </a:cubicBezTo>
                <a:cubicBezTo>
                  <a:pt x="2981" y="2701"/>
                  <a:pt x="3170" y="2691"/>
                  <a:pt x="3359" y="2670"/>
                </a:cubicBezTo>
                <a:cubicBezTo>
                  <a:pt x="3754" y="2629"/>
                  <a:pt x="4251" y="2556"/>
                  <a:pt x="4382" y="2106"/>
                </a:cubicBezTo>
                <a:cubicBezTo>
                  <a:pt x="4425" y="1959"/>
                  <a:pt x="4404" y="1791"/>
                  <a:pt x="4294" y="1678"/>
                </a:cubicBezTo>
                <a:cubicBezTo>
                  <a:pt x="4198" y="1577"/>
                  <a:pt x="4064" y="1541"/>
                  <a:pt x="3928" y="1523"/>
                </a:cubicBezTo>
                <a:cubicBezTo>
                  <a:pt x="4137" y="1348"/>
                  <a:pt x="4305" y="1100"/>
                  <a:pt x="4280" y="819"/>
                </a:cubicBezTo>
                <a:cubicBezTo>
                  <a:pt x="4256" y="531"/>
                  <a:pt x="4031" y="322"/>
                  <a:pt x="3777" y="213"/>
                </a:cubicBezTo>
                <a:cubicBezTo>
                  <a:pt x="3576" y="125"/>
                  <a:pt x="3354" y="83"/>
                  <a:pt x="3131" y="83"/>
                </a:cubicBezTo>
                <a:cubicBezTo>
                  <a:pt x="2706" y="83"/>
                  <a:pt x="2274" y="235"/>
                  <a:pt x="1961" y="509"/>
                </a:cubicBezTo>
                <a:cubicBezTo>
                  <a:pt x="1866" y="179"/>
                  <a:pt x="1557" y="0"/>
                  <a:pt x="1232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4892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1" y="1061485"/>
            <a:ext cx="12192076" cy="4882291"/>
            <a:chOff x="240700" y="1004675"/>
            <a:chExt cx="2132675" cy="854025"/>
          </a:xfrm>
        </p:grpSpPr>
        <p:sp>
          <p:nvSpPr>
            <p:cNvPr id="10" name="Google Shape;10;p2"/>
            <p:cNvSpPr/>
            <p:nvPr/>
          </p:nvSpPr>
          <p:spPr>
            <a:xfrm>
              <a:off x="240700" y="1004675"/>
              <a:ext cx="2132675" cy="149800"/>
            </a:xfrm>
            <a:custGeom>
              <a:avLst/>
              <a:gdLst/>
              <a:ahLst/>
              <a:cxnLst/>
              <a:rect l="l" t="t" r="r" b="b"/>
              <a:pathLst>
                <a:path w="85307" h="5992" extrusionOk="0">
                  <a:moveTo>
                    <a:pt x="85307" y="3140"/>
                  </a:moveTo>
                  <a:cubicBezTo>
                    <a:pt x="81532" y="3140"/>
                    <a:pt x="77784" y="3787"/>
                    <a:pt x="74010" y="4433"/>
                  </a:cubicBezTo>
                  <a:cubicBezTo>
                    <a:pt x="73131" y="4536"/>
                    <a:pt x="72278" y="4640"/>
                    <a:pt x="71528" y="4872"/>
                  </a:cubicBezTo>
                  <a:cubicBezTo>
                    <a:pt x="72278" y="4769"/>
                    <a:pt x="73131" y="4640"/>
                    <a:pt x="74010" y="4536"/>
                  </a:cubicBezTo>
                  <a:cubicBezTo>
                    <a:pt x="77784" y="3890"/>
                    <a:pt x="81662" y="3244"/>
                    <a:pt x="85307" y="3244"/>
                  </a:cubicBezTo>
                  <a:lnTo>
                    <a:pt x="85307" y="3140"/>
                  </a:lnTo>
                  <a:close/>
                  <a:moveTo>
                    <a:pt x="29858" y="0"/>
                  </a:moveTo>
                  <a:cubicBezTo>
                    <a:pt x="25081" y="0"/>
                    <a:pt x="20259" y="1284"/>
                    <a:pt x="15614" y="2494"/>
                  </a:cubicBezTo>
                  <a:cubicBezTo>
                    <a:pt x="15097" y="2598"/>
                    <a:pt x="14554" y="2830"/>
                    <a:pt x="14011" y="2934"/>
                  </a:cubicBezTo>
                  <a:cubicBezTo>
                    <a:pt x="10081" y="3943"/>
                    <a:pt x="5984" y="4860"/>
                    <a:pt x="2067" y="4860"/>
                  </a:cubicBezTo>
                  <a:cubicBezTo>
                    <a:pt x="1372" y="4860"/>
                    <a:pt x="682" y="4831"/>
                    <a:pt x="0" y="4769"/>
                  </a:cubicBezTo>
                  <a:lnTo>
                    <a:pt x="0" y="4872"/>
                  </a:lnTo>
                  <a:cubicBezTo>
                    <a:pt x="682" y="4935"/>
                    <a:pt x="1372" y="4964"/>
                    <a:pt x="2067" y="4964"/>
                  </a:cubicBezTo>
                  <a:cubicBezTo>
                    <a:pt x="5984" y="4964"/>
                    <a:pt x="10081" y="4047"/>
                    <a:pt x="14011" y="3037"/>
                  </a:cubicBezTo>
                  <a:cubicBezTo>
                    <a:pt x="14554" y="2934"/>
                    <a:pt x="15097" y="2701"/>
                    <a:pt x="15614" y="2598"/>
                  </a:cubicBezTo>
                  <a:cubicBezTo>
                    <a:pt x="20337" y="1387"/>
                    <a:pt x="25120" y="104"/>
                    <a:pt x="29872" y="104"/>
                  </a:cubicBezTo>
                  <a:cubicBezTo>
                    <a:pt x="31414" y="104"/>
                    <a:pt x="32952" y="239"/>
                    <a:pt x="34485" y="555"/>
                  </a:cubicBezTo>
                  <a:cubicBezTo>
                    <a:pt x="36527" y="995"/>
                    <a:pt x="38569" y="1744"/>
                    <a:pt x="40508" y="2494"/>
                  </a:cubicBezTo>
                  <a:cubicBezTo>
                    <a:pt x="41594" y="2934"/>
                    <a:pt x="42654" y="3347"/>
                    <a:pt x="43636" y="3683"/>
                  </a:cubicBezTo>
                  <a:cubicBezTo>
                    <a:pt x="48226" y="5213"/>
                    <a:pt x="53268" y="5992"/>
                    <a:pt x="58919" y="5992"/>
                  </a:cubicBezTo>
                  <a:cubicBezTo>
                    <a:pt x="62816" y="5992"/>
                    <a:pt x="67002" y="5621"/>
                    <a:pt x="71528" y="4872"/>
                  </a:cubicBezTo>
                  <a:lnTo>
                    <a:pt x="71528" y="4872"/>
                  </a:lnTo>
                  <a:cubicBezTo>
                    <a:pt x="67002" y="5569"/>
                    <a:pt x="62816" y="5929"/>
                    <a:pt x="58927" y="5929"/>
                  </a:cubicBezTo>
                  <a:cubicBezTo>
                    <a:pt x="53286" y="5929"/>
                    <a:pt x="48268" y="5171"/>
                    <a:pt x="43739" y="3580"/>
                  </a:cubicBezTo>
                  <a:cubicBezTo>
                    <a:pt x="42654" y="3244"/>
                    <a:pt x="41594" y="2830"/>
                    <a:pt x="40611" y="2494"/>
                  </a:cubicBezTo>
                  <a:cubicBezTo>
                    <a:pt x="38569" y="1641"/>
                    <a:pt x="36527" y="891"/>
                    <a:pt x="34485" y="452"/>
                  </a:cubicBezTo>
                  <a:cubicBezTo>
                    <a:pt x="32952" y="135"/>
                    <a:pt x="31408" y="0"/>
                    <a:pt x="29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240700" y="1057675"/>
              <a:ext cx="2132675" cy="243950"/>
            </a:xfrm>
            <a:custGeom>
              <a:avLst/>
              <a:gdLst/>
              <a:ahLst/>
              <a:cxnLst/>
              <a:rect l="l" t="t" r="r" b="b"/>
              <a:pathLst>
                <a:path w="85307" h="9758" extrusionOk="0">
                  <a:moveTo>
                    <a:pt x="28644" y="0"/>
                  </a:moveTo>
                  <a:cubicBezTo>
                    <a:pt x="27891" y="0"/>
                    <a:pt x="27133" y="78"/>
                    <a:pt x="26394" y="271"/>
                  </a:cubicBezTo>
                  <a:cubicBezTo>
                    <a:pt x="27056" y="126"/>
                    <a:pt x="27734" y="66"/>
                    <a:pt x="28407" y="66"/>
                  </a:cubicBezTo>
                  <a:cubicBezTo>
                    <a:pt x="30257" y="66"/>
                    <a:pt x="32081" y="519"/>
                    <a:pt x="33502" y="917"/>
                  </a:cubicBezTo>
                  <a:cubicBezTo>
                    <a:pt x="36734" y="1873"/>
                    <a:pt x="39862" y="3166"/>
                    <a:pt x="42886" y="4458"/>
                  </a:cubicBezTo>
                  <a:cubicBezTo>
                    <a:pt x="44592" y="5234"/>
                    <a:pt x="46324" y="5984"/>
                    <a:pt x="48056" y="6630"/>
                  </a:cubicBezTo>
                  <a:cubicBezTo>
                    <a:pt x="52654" y="8395"/>
                    <a:pt x="56539" y="9273"/>
                    <a:pt x="60049" y="9273"/>
                  </a:cubicBezTo>
                  <a:cubicBezTo>
                    <a:pt x="61216" y="9273"/>
                    <a:pt x="62341" y="9176"/>
                    <a:pt x="63437" y="8982"/>
                  </a:cubicBezTo>
                  <a:cubicBezTo>
                    <a:pt x="65376" y="8672"/>
                    <a:pt x="67211" y="8026"/>
                    <a:pt x="68943" y="7483"/>
                  </a:cubicBezTo>
                  <a:cubicBezTo>
                    <a:pt x="70236" y="7043"/>
                    <a:pt x="71632" y="6526"/>
                    <a:pt x="73028" y="6190"/>
                  </a:cubicBezTo>
                  <a:cubicBezTo>
                    <a:pt x="74974" y="5738"/>
                    <a:pt x="77007" y="5497"/>
                    <a:pt x="79035" y="5497"/>
                  </a:cubicBezTo>
                  <a:cubicBezTo>
                    <a:pt x="80833" y="5497"/>
                    <a:pt x="82626" y="5686"/>
                    <a:pt x="84350" y="6087"/>
                  </a:cubicBezTo>
                  <a:cubicBezTo>
                    <a:pt x="84660" y="6087"/>
                    <a:pt x="84996" y="6190"/>
                    <a:pt x="85307" y="6294"/>
                  </a:cubicBezTo>
                  <a:lnTo>
                    <a:pt x="85307" y="6190"/>
                  </a:lnTo>
                  <a:cubicBezTo>
                    <a:pt x="84996" y="6087"/>
                    <a:pt x="84660" y="5984"/>
                    <a:pt x="84350" y="5984"/>
                  </a:cubicBezTo>
                  <a:cubicBezTo>
                    <a:pt x="82637" y="5574"/>
                    <a:pt x="80857" y="5383"/>
                    <a:pt x="79062" y="5383"/>
                  </a:cubicBezTo>
                  <a:cubicBezTo>
                    <a:pt x="77009" y="5383"/>
                    <a:pt x="74937" y="5632"/>
                    <a:pt x="72924" y="6087"/>
                  </a:cubicBezTo>
                  <a:cubicBezTo>
                    <a:pt x="71632" y="6397"/>
                    <a:pt x="70236" y="6940"/>
                    <a:pt x="68943" y="7380"/>
                  </a:cubicBezTo>
                  <a:cubicBezTo>
                    <a:pt x="67108" y="7922"/>
                    <a:pt x="65273" y="8569"/>
                    <a:pt x="63437" y="8879"/>
                  </a:cubicBezTo>
                  <a:cubicBezTo>
                    <a:pt x="62339" y="9066"/>
                    <a:pt x="61211" y="9160"/>
                    <a:pt x="60043" y="9160"/>
                  </a:cubicBezTo>
                  <a:cubicBezTo>
                    <a:pt x="56540" y="9160"/>
                    <a:pt x="52677" y="8317"/>
                    <a:pt x="48160" y="6630"/>
                  </a:cubicBezTo>
                  <a:cubicBezTo>
                    <a:pt x="46324" y="5880"/>
                    <a:pt x="44592" y="5105"/>
                    <a:pt x="42886" y="4355"/>
                  </a:cubicBezTo>
                  <a:cubicBezTo>
                    <a:pt x="39965" y="3063"/>
                    <a:pt x="36837" y="1770"/>
                    <a:pt x="33606" y="814"/>
                  </a:cubicBezTo>
                  <a:cubicBezTo>
                    <a:pt x="32172" y="432"/>
                    <a:pt x="30420" y="0"/>
                    <a:pt x="28644" y="0"/>
                  </a:cubicBezTo>
                  <a:close/>
                  <a:moveTo>
                    <a:pt x="26394" y="271"/>
                  </a:moveTo>
                  <a:lnTo>
                    <a:pt x="26394" y="271"/>
                  </a:lnTo>
                  <a:cubicBezTo>
                    <a:pt x="23912" y="710"/>
                    <a:pt x="21973" y="2209"/>
                    <a:pt x="20034" y="3605"/>
                  </a:cubicBezTo>
                  <a:cubicBezTo>
                    <a:pt x="19388" y="4045"/>
                    <a:pt x="18845" y="4458"/>
                    <a:pt x="18199" y="4898"/>
                  </a:cubicBezTo>
                  <a:cubicBezTo>
                    <a:pt x="13494" y="8081"/>
                    <a:pt x="7760" y="9700"/>
                    <a:pt x="2063" y="9700"/>
                  </a:cubicBezTo>
                  <a:cubicBezTo>
                    <a:pt x="1374" y="9700"/>
                    <a:pt x="686" y="9676"/>
                    <a:pt x="0" y="9629"/>
                  </a:cubicBezTo>
                  <a:lnTo>
                    <a:pt x="0" y="9758"/>
                  </a:lnTo>
                  <a:lnTo>
                    <a:pt x="2172" y="9758"/>
                  </a:lnTo>
                  <a:cubicBezTo>
                    <a:pt x="7859" y="9758"/>
                    <a:pt x="13572" y="8129"/>
                    <a:pt x="18199" y="5001"/>
                  </a:cubicBezTo>
                  <a:cubicBezTo>
                    <a:pt x="18845" y="4588"/>
                    <a:pt x="19492" y="4148"/>
                    <a:pt x="20034" y="3709"/>
                  </a:cubicBezTo>
                  <a:cubicBezTo>
                    <a:pt x="21973" y="2313"/>
                    <a:pt x="24015" y="814"/>
                    <a:pt x="26394" y="2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40700" y="1379950"/>
              <a:ext cx="2132675" cy="150450"/>
            </a:xfrm>
            <a:custGeom>
              <a:avLst/>
              <a:gdLst/>
              <a:ahLst/>
              <a:cxnLst/>
              <a:rect l="l" t="t" r="r" b="b"/>
              <a:pathLst>
                <a:path w="85307" h="6018" extrusionOk="0">
                  <a:moveTo>
                    <a:pt x="57008" y="1"/>
                  </a:moveTo>
                  <a:cubicBezTo>
                    <a:pt x="53132" y="1"/>
                    <a:pt x="49201" y="556"/>
                    <a:pt x="45471" y="1597"/>
                  </a:cubicBezTo>
                  <a:cubicBezTo>
                    <a:pt x="44489" y="1908"/>
                    <a:pt x="43636" y="2244"/>
                    <a:pt x="42757" y="2554"/>
                  </a:cubicBezTo>
                  <a:cubicBezTo>
                    <a:pt x="41051" y="3097"/>
                    <a:pt x="39422" y="3640"/>
                    <a:pt x="37716" y="4079"/>
                  </a:cubicBezTo>
                  <a:cubicBezTo>
                    <a:pt x="36592" y="4319"/>
                    <a:pt x="35500" y="4438"/>
                    <a:pt x="34465" y="4438"/>
                  </a:cubicBezTo>
                  <a:cubicBezTo>
                    <a:pt x="32716" y="4438"/>
                    <a:pt x="31131" y="4099"/>
                    <a:pt x="29832" y="3433"/>
                  </a:cubicBezTo>
                  <a:cubicBezTo>
                    <a:pt x="29185" y="3097"/>
                    <a:pt x="28668" y="2787"/>
                    <a:pt x="28126" y="2347"/>
                  </a:cubicBezTo>
                  <a:cubicBezTo>
                    <a:pt x="27376" y="1804"/>
                    <a:pt x="26497" y="1261"/>
                    <a:pt x="25541" y="951"/>
                  </a:cubicBezTo>
                  <a:cubicBezTo>
                    <a:pt x="24975" y="787"/>
                    <a:pt x="24409" y="716"/>
                    <a:pt x="23843" y="716"/>
                  </a:cubicBezTo>
                  <a:cubicBezTo>
                    <a:pt x="21824" y="716"/>
                    <a:pt x="19805" y="1623"/>
                    <a:pt x="17785" y="2450"/>
                  </a:cubicBezTo>
                  <a:cubicBezTo>
                    <a:pt x="17449" y="2683"/>
                    <a:pt x="17243" y="2787"/>
                    <a:pt x="16907" y="2890"/>
                  </a:cubicBezTo>
                  <a:cubicBezTo>
                    <a:pt x="13675" y="4389"/>
                    <a:pt x="10237" y="5268"/>
                    <a:pt x="6696" y="5682"/>
                  </a:cubicBezTo>
                  <a:cubicBezTo>
                    <a:pt x="5700" y="5817"/>
                    <a:pt x="4737" y="5881"/>
                    <a:pt x="3816" y="5881"/>
                  </a:cubicBezTo>
                  <a:cubicBezTo>
                    <a:pt x="2442" y="5881"/>
                    <a:pt x="1161" y="5738"/>
                    <a:pt x="0" y="5475"/>
                  </a:cubicBezTo>
                  <a:lnTo>
                    <a:pt x="0" y="5578"/>
                  </a:lnTo>
                  <a:cubicBezTo>
                    <a:pt x="1190" y="5914"/>
                    <a:pt x="2379" y="6018"/>
                    <a:pt x="3775" y="6018"/>
                  </a:cubicBezTo>
                  <a:cubicBezTo>
                    <a:pt x="4757" y="6018"/>
                    <a:pt x="5713" y="5914"/>
                    <a:pt x="6696" y="5785"/>
                  </a:cubicBezTo>
                  <a:cubicBezTo>
                    <a:pt x="10237" y="5372"/>
                    <a:pt x="13675" y="4389"/>
                    <a:pt x="16907" y="2993"/>
                  </a:cubicBezTo>
                  <a:cubicBezTo>
                    <a:pt x="17243" y="2890"/>
                    <a:pt x="17553" y="2683"/>
                    <a:pt x="17785" y="2554"/>
                  </a:cubicBezTo>
                  <a:cubicBezTo>
                    <a:pt x="19782" y="1735"/>
                    <a:pt x="21779" y="777"/>
                    <a:pt x="23729" y="777"/>
                  </a:cubicBezTo>
                  <a:cubicBezTo>
                    <a:pt x="24303" y="777"/>
                    <a:pt x="24873" y="860"/>
                    <a:pt x="25437" y="1055"/>
                  </a:cubicBezTo>
                  <a:cubicBezTo>
                    <a:pt x="26394" y="1391"/>
                    <a:pt x="27247" y="1908"/>
                    <a:pt x="28126" y="2450"/>
                  </a:cubicBezTo>
                  <a:cubicBezTo>
                    <a:pt x="28668" y="2787"/>
                    <a:pt x="29185" y="3200"/>
                    <a:pt x="29728" y="3433"/>
                  </a:cubicBezTo>
                  <a:cubicBezTo>
                    <a:pt x="31152" y="4127"/>
                    <a:pt x="32841" y="4511"/>
                    <a:pt x="34688" y="4511"/>
                  </a:cubicBezTo>
                  <a:cubicBezTo>
                    <a:pt x="35659" y="4511"/>
                    <a:pt x="36674" y="4405"/>
                    <a:pt x="37716" y="4182"/>
                  </a:cubicBezTo>
                  <a:cubicBezTo>
                    <a:pt x="39422" y="3743"/>
                    <a:pt x="41154" y="3200"/>
                    <a:pt x="42757" y="2683"/>
                  </a:cubicBezTo>
                  <a:cubicBezTo>
                    <a:pt x="43636" y="2347"/>
                    <a:pt x="44592" y="2037"/>
                    <a:pt x="45471" y="1701"/>
                  </a:cubicBezTo>
                  <a:cubicBezTo>
                    <a:pt x="49120" y="600"/>
                    <a:pt x="52962" y="94"/>
                    <a:pt x="56755" y="94"/>
                  </a:cubicBezTo>
                  <a:cubicBezTo>
                    <a:pt x="57773" y="94"/>
                    <a:pt x="58787" y="130"/>
                    <a:pt x="59792" y="201"/>
                  </a:cubicBezTo>
                  <a:cubicBezTo>
                    <a:pt x="62145" y="408"/>
                    <a:pt x="64523" y="848"/>
                    <a:pt x="66901" y="1261"/>
                  </a:cubicBezTo>
                  <a:cubicBezTo>
                    <a:pt x="69254" y="1701"/>
                    <a:pt x="71632" y="2140"/>
                    <a:pt x="74113" y="2347"/>
                  </a:cubicBezTo>
                  <a:cubicBezTo>
                    <a:pt x="74828" y="2393"/>
                    <a:pt x="75596" y="2423"/>
                    <a:pt x="76398" y="2423"/>
                  </a:cubicBezTo>
                  <a:cubicBezTo>
                    <a:pt x="79222" y="2423"/>
                    <a:pt x="82468" y="2044"/>
                    <a:pt x="85307" y="615"/>
                  </a:cubicBezTo>
                  <a:lnTo>
                    <a:pt x="85307" y="512"/>
                  </a:lnTo>
                  <a:cubicBezTo>
                    <a:pt x="82468" y="1941"/>
                    <a:pt x="79222" y="2320"/>
                    <a:pt x="76398" y="2320"/>
                  </a:cubicBezTo>
                  <a:cubicBezTo>
                    <a:pt x="75596" y="2320"/>
                    <a:pt x="74828" y="2289"/>
                    <a:pt x="74113" y="2244"/>
                  </a:cubicBezTo>
                  <a:cubicBezTo>
                    <a:pt x="71632" y="2037"/>
                    <a:pt x="69254" y="1597"/>
                    <a:pt x="66901" y="1158"/>
                  </a:cubicBezTo>
                  <a:cubicBezTo>
                    <a:pt x="64626" y="744"/>
                    <a:pt x="62145" y="305"/>
                    <a:pt x="59792" y="98"/>
                  </a:cubicBezTo>
                  <a:cubicBezTo>
                    <a:pt x="58870" y="33"/>
                    <a:pt x="57941" y="1"/>
                    <a:pt x="57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40700" y="1560300"/>
              <a:ext cx="2132675" cy="151250"/>
            </a:xfrm>
            <a:custGeom>
              <a:avLst/>
              <a:gdLst/>
              <a:ahLst/>
              <a:cxnLst/>
              <a:rect l="l" t="t" r="r" b="b"/>
              <a:pathLst>
                <a:path w="85307" h="6050" extrusionOk="0">
                  <a:moveTo>
                    <a:pt x="27630" y="0"/>
                  </a:moveTo>
                  <a:cubicBezTo>
                    <a:pt x="23164" y="0"/>
                    <a:pt x="18650" y="1289"/>
                    <a:pt x="14322" y="2578"/>
                  </a:cubicBezTo>
                  <a:cubicBezTo>
                    <a:pt x="13805" y="2681"/>
                    <a:pt x="13262" y="2785"/>
                    <a:pt x="12822" y="2992"/>
                  </a:cubicBezTo>
                  <a:cubicBezTo>
                    <a:pt x="9089" y="4020"/>
                    <a:pt x="5374" y="4894"/>
                    <a:pt x="1713" y="4894"/>
                  </a:cubicBezTo>
                  <a:cubicBezTo>
                    <a:pt x="1141" y="4894"/>
                    <a:pt x="570" y="4872"/>
                    <a:pt x="0" y="4827"/>
                  </a:cubicBezTo>
                  <a:lnTo>
                    <a:pt x="0" y="4930"/>
                  </a:lnTo>
                  <a:cubicBezTo>
                    <a:pt x="570" y="4976"/>
                    <a:pt x="1143" y="4997"/>
                    <a:pt x="1719" y="4997"/>
                  </a:cubicBezTo>
                  <a:cubicBezTo>
                    <a:pt x="5405" y="4997"/>
                    <a:pt x="9200" y="4123"/>
                    <a:pt x="12822" y="3095"/>
                  </a:cubicBezTo>
                  <a:cubicBezTo>
                    <a:pt x="13365" y="2888"/>
                    <a:pt x="13805" y="2785"/>
                    <a:pt x="14322" y="2681"/>
                  </a:cubicBezTo>
                  <a:cubicBezTo>
                    <a:pt x="18632" y="1398"/>
                    <a:pt x="23127" y="114"/>
                    <a:pt x="27575" y="114"/>
                  </a:cubicBezTo>
                  <a:cubicBezTo>
                    <a:pt x="29129" y="114"/>
                    <a:pt x="30677" y="271"/>
                    <a:pt x="32210" y="639"/>
                  </a:cubicBezTo>
                  <a:cubicBezTo>
                    <a:pt x="34149" y="1053"/>
                    <a:pt x="36088" y="1802"/>
                    <a:pt x="37923" y="2578"/>
                  </a:cubicBezTo>
                  <a:cubicBezTo>
                    <a:pt x="38879" y="2992"/>
                    <a:pt x="39965" y="3431"/>
                    <a:pt x="40947" y="3741"/>
                  </a:cubicBezTo>
                  <a:cubicBezTo>
                    <a:pt x="45277" y="5271"/>
                    <a:pt x="50060" y="6050"/>
                    <a:pt x="55408" y="6050"/>
                  </a:cubicBezTo>
                  <a:cubicBezTo>
                    <a:pt x="59096" y="6050"/>
                    <a:pt x="63052" y="5679"/>
                    <a:pt x="67315" y="4930"/>
                  </a:cubicBezTo>
                  <a:cubicBezTo>
                    <a:pt x="68090" y="4827"/>
                    <a:pt x="68840" y="4724"/>
                    <a:pt x="69693" y="4517"/>
                  </a:cubicBezTo>
                  <a:cubicBezTo>
                    <a:pt x="73199" y="3932"/>
                    <a:pt x="76761" y="3268"/>
                    <a:pt x="80206" y="3268"/>
                  </a:cubicBezTo>
                  <a:cubicBezTo>
                    <a:pt x="81944" y="3268"/>
                    <a:pt x="83651" y="3437"/>
                    <a:pt x="85307" y="3870"/>
                  </a:cubicBezTo>
                  <a:cubicBezTo>
                    <a:pt x="83594" y="3422"/>
                    <a:pt x="81814" y="3244"/>
                    <a:pt x="79998" y="3244"/>
                  </a:cubicBezTo>
                  <a:cubicBezTo>
                    <a:pt x="76578" y="3244"/>
                    <a:pt x="73034" y="3875"/>
                    <a:pt x="69590" y="4517"/>
                  </a:cubicBezTo>
                  <a:cubicBezTo>
                    <a:pt x="68840" y="4620"/>
                    <a:pt x="68090" y="4724"/>
                    <a:pt x="67315" y="4827"/>
                  </a:cubicBezTo>
                  <a:cubicBezTo>
                    <a:pt x="63052" y="5576"/>
                    <a:pt x="59096" y="5946"/>
                    <a:pt x="55408" y="5946"/>
                  </a:cubicBezTo>
                  <a:cubicBezTo>
                    <a:pt x="50060" y="5946"/>
                    <a:pt x="45277" y="5168"/>
                    <a:pt x="40947" y="3638"/>
                  </a:cubicBezTo>
                  <a:cubicBezTo>
                    <a:pt x="39965" y="3328"/>
                    <a:pt x="39009" y="2888"/>
                    <a:pt x="38026" y="2449"/>
                  </a:cubicBezTo>
                  <a:cubicBezTo>
                    <a:pt x="36088" y="1699"/>
                    <a:pt x="34149" y="949"/>
                    <a:pt x="32210" y="510"/>
                  </a:cubicBezTo>
                  <a:cubicBezTo>
                    <a:pt x="30695" y="153"/>
                    <a:pt x="29165" y="0"/>
                    <a:pt x="27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0700" y="1613350"/>
              <a:ext cx="2132675" cy="245350"/>
            </a:xfrm>
            <a:custGeom>
              <a:avLst/>
              <a:gdLst/>
              <a:ahLst/>
              <a:cxnLst/>
              <a:rect l="l" t="t" r="r" b="b"/>
              <a:pathLst>
                <a:path w="85307" h="9814" extrusionOk="0">
                  <a:moveTo>
                    <a:pt x="79490" y="6040"/>
                  </a:moveTo>
                  <a:cubicBezTo>
                    <a:pt x="79930" y="6143"/>
                    <a:pt x="80240" y="6272"/>
                    <a:pt x="80576" y="6376"/>
                  </a:cubicBezTo>
                  <a:cubicBezTo>
                    <a:pt x="81762" y="6703"/>
                    <a:pt x="83028" y="6981"/>
                    <a:pt x="84247" y="6981"/>
                  </a:cubicBezTo>
                  <a:cubicBezTo>
                    <a:pt x="84570" y="6981"/>
                    <a:pt x="84890" y="6962"/>
                    <a:pt x="85203" y="6919"/>
                  </a:cubicBezTo>
                  <a:lnTo>
                    <a:pt x="85307" y="6919"/>
                  </a:lnTo>
                  <a:lnTo>
                    <a:pt x="85307" y="6789"/>
                  </a:lnTo>
                  <a:lnTo>
                    <a:pt x="85203" y="6789"/>
                  </a:lnTo>
                  <a:cubicBezTo>
                    <a:pt x="84863" y="6842"/>
                    <a:pt x="84522" y="6866"/>
                    <a:pt x="84180" y="6866"/>
                  </a:cubicBezTo>
                  <a:cubicBezTo>
                    <a:pt x="83014" y="6866"/>
                    <a:pt x="81839" y="6592"/>
                    <a:pt x="80679" y="6272"/>
                  </a:cubicBezTo>
                  <a:cubicBezTo>
                    <a:pt x="80240" y="6143"/>
                    <a:pt x="79930" y="6040"/>
                    <a:pt x="79490" y="6040"/>
                  </a:cubicBezTo>
                  <a:close/>
                  <a:moveTo>
                    <a:pt x="26581" y="1"/>
                  </a:moveTo>
                  <a:cubicBezTo>
                    <a:pt x="25881" y="1"/>
                    <a:pt x="25168" y="67"/>
                    <a:pt x="24455" y="223"/>
                  </a:cubicBezTo>
                  <a:cubicBezTo>
                    <a:pt x="22206" y="766"/>
                    <a:pt x="20370" y="2265"/>
                    <a:pt x="18535" y="3687"/>
                  </a:cubicBezTo>
                  <a:cubicBezTo>
                    <a:pt x="17889" y="4101"/>
                    <a:pt x="17346" y="4540"/>
                    <a:pt x="16803" y="4980"/>
                  </a:cubicBezTo>
                  <a:cubicBezTo>
                    <a:pt x="17346" y="4644"/>
                    <a:pt x="17992" y="4204"/>
                    <a:pt x="18535" y="3791"/>
                  </a:cubicBezTo>
                  <a:cubicBezTo>
                    <a:pt x="20370" y="2395"/>
                    <a:pt x="22309" y="870"/>
                    <a:pt x="24455" y="327"/>
                  </a:cubicBezTo>
                  <a:cubicBezTo>
                    <a:pt x="25164" y="179"/>
                    <a:pt x="25873" y="116"/>
                    <a:pt x="26569" y="116"/>
                  </a:cubicBezTo>
                  <a:cubicBezTo>
                    <a:pt x="28310" y="116"/>
                    <a:pt x="29972" y="511"/>
                    <a:pt x="31357" y="973"/>
                  </a:cubicBezTo>
                  <a:cubicBezTo>
                    <a:pt x="34356" y="1852"/>
                    <a:pt x="37277" y="3248"/>
                    <a:pt x="40172" y="4540"/>
                  </a:cubicBezTo>
                  <a:cubicBezTo>
                    <a:pt x="41800" y="5290"/>
                    <a:pt x="43403" y="6040"/>
                    <a:pt x="45135" y="6686"/>
                  </a:cubicBezTo>
                  <a:cubicBezTo>
                    <a:pt x="49435" y="8476"/>
                    <a:pt x="53120" y="9343"/>
                    <a:pt x="56476" y="9343"/>
                  </a:cubicBezTo>
                  <a:cubicBezTo>
                    <a:pt x="57579" y="9343"/>
                    <a:pt x="58647" y="9250"/>
                    <a:pt x="59689" y="9064"/>
                  </a:cubicBezTo>
                  <a:cubicBezTo>
                    <a:pt x="61498" y="8728"/>
                    <a:pt x="63230" y="8082"/>
                    <a:pt x="64962" y="7436"/>
                  </a:cubicBezTo>
                  <a:cubicBezTo>
                    <a:pt x="66152" y="7022"/>
                    <a:pt x="67444" y="6582"/>
                    <a:pt x="68737" y="6272"/>
                  </a:cubicBezTo>
                  <a:cubicBezTo>
                    <a:pt x="70627" y="5748"/>
                    <a:pt x="72554" y="5504"/>
                    <a:pt x="74478" y="5504"/>
                  </a:cubicBezTo>
                  <a:cubicBezTo>
                    <a:pt x="76160" y="5504"/>
                    <a:pt x="77839" y="5690"/>
                    <a:pt x="79490" y="6040"/>
                  </a:cubicBezTo>
                  <a:cubicBezTo>
                    <a:pt x="77770" y="5625"/>
                    <a:pt x="75995" y="5412"/>
                    <a:pt x="74230" y="5412"/>
                  </a:cubicBezTo>
                  <a:cubicBezTo>
                    <a:pt x="72362" y="5412"/>
                    <a:pt x="70505" y="5651"/>
                    <a:pt x="68737" y="6143"/>
                  </a:cubicBezTo>
                  <a:cubicBezTo>
                    <a:pt x="67444" y="6479"/>
                    <a:pt x="66152" y="6919"/>
                    <a:pt x="64859" y="7436"/>
                  </a:cubicBezTo>
                  <a:cubicBezTo>
                    <a:pt x="63230" y="7978"/>
                    <a:pt x="61395" y="8625"/>
                    <a:pt x="59689" y="8961"/>
                  </a:cubicBezTo>
                  <a:cubicBezTo>
                    <a:pt x="58647" y="9146"/>
                    <a:pt x="57579" y="9240"/>
                    <a:pt x="56476" y="9240"/>
                  </a:cubicBezTo>
                  <a:cubicBezTo>
                    <a:pt x="53120" y="9240"/>
                    <a:pt x="49435" y="8372"/>
                    <a:pt x="45135" y="6582"/>
                  </a:cubicBezTo>
                  <a:cubicBezTo>
                    <a:pt x="43532" y="5936"/>
                    <a:pt x="41800" y="5187"/>
                    <a:pt x="40172" y="4437"/>
                  </a:cubicBezTo>
                  <a:cubicBezTo>
                    <a:pt x="37380" y="3144"/>
                    <a:pt x="34356" y="1748"/>
                    <a:pt x="31357" y="870"/>
                  </a:cubicBezTo>
                  <a:cubicBezTo>
                    <a:pt x="29975" y="409"/>
                    <a:pt x="28318" y="1"/>
                    <a:pt x="26581" y="1"/>
                  </a:cubicBezTo>
                  <a:close/>
                  <a:moveTo>
                    <a:pt x="16803" y="4980"/>
                  </a:moveTo>
                  <a:lnTo>
                    <a:pt x="16803" y="4980"/>
                  </a:lnTo>
                  <a:cubicBezTo>
                    <a:pt x="12267" y="8139"/>
                    <a:pt x="6879" y="9748"/>
                    <a:pt x="1443" y="9748"/>
                  </a:cubicBezTo>
                  <a:cubicBezTo>
                    <a:pt x="962" y="9748"/>
                    <a:pt x="481" y="9736"/>
                    <a:pt x="0" y="9710"/>
                  </a:cubicBezTo>
                  <a:lnTo>
                    <a:pt x="0" y="9814"/>
                  </a:lnTo>
                  <a:lnTo>
                    <a:pt x="1629" y="9814"/>
                  </a:lnTo>
                  <a:cubicBezTo>
                    <a:pt x="7006" y="9814"/>
                    <a:pt x="12383" y="8211"/>
                    <a:pt x="16803" y="498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953467" y="930433"/>
            <a:ext cx="6190800" cy="28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1333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021300" y="3953633"/>
            <a:ext cx="4368000" cy="9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ife Savers"/>
              <a:buNone/>
              <a:defRPr sz="2533">
                <a:solidFill>
                  <a:schemeClr val="lt1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7" name="Google Shape;17;p2"/>
          <p:cNvSpPr/>
          <p:nvPr/>
        </p:nvSpPr>
        <p:spPr>
          <a:xfrm flipH="1">
            <a:off x="10236981" y="675617"/>
            <a:ext cx="2667904" cy="559607"/>
          </a:xfrm>
          <a:custGeom>
            <a:avLst/>
            <a:gdLst/>
            <a:ahLst/>
            <a:cxnLst/>
            <a:rect l="l" t="t" r="r" b="b"/>
            <a:pathLst>
              <a:path w="20784" h="4360" extrusionOk="0">
                <a:moveTo>
                  <a:pt x="11974" y="1"/>
                </a:moveTo>
                <a:cubicBezTo>
                  <a:pt x="11023" y="1"/>
                  <a:pt x="10033" y="214"/>
                  <a:pt x="9151" y="585"/>
                </a:cubicBezTo>
                <a:cubicBezTo>
                  <a:pt x="7962" y="1231"/>
                  <a:pt x="6799" y="2084"/>
                  <a:pt x="5920" y="3273"/>
                </a:cubicBezTo>
                <a:cubicBezTo>
                  <a:pt x="5328" y="2682"/>
                  <a:pt x="4607" y="2348"/>
                  <a:pt x="3847" y="2348"/>
                </a:cubicBezTo>
                <a:cubicBezTo>
                  <a:pt x="3644" y="2348"/>
                  <a:pt x="3438" y="2371"/>
                  <a:pt x="3231" y="2420"/>
                </a:cubicBezTo>
                <a:cubicBezTo>
                  <a:pt x="2585" y="2524"/>
                  <a:pt x="1939" y="2834"/>
                  <a:pt x="1396" y="3170"/>
                </a:cubicBezTo>
                <a:cubicBezTo>
                  <a:pt x="853" y="3480"/>
                  <a:pt x="440" y="3920"/>
                  <a:pt x="0" y="4359"/>
                </a:cubicBezTo>
                <a:lnTo>
                  <a:pt x="20784" y="4359"/>
                </a:lnTo>
                <a:cubicBezTo>
                  <a:pt x="20680" y="3609"/>
                  <a:pt x="20034" y="2834"/>
                  <a:pt x="19285" y="2524"/>
                </a:cubicBezTo>
                <a:cubicBezTo>
                  <a:pt x="18984" y="2431"/>
                  <a:pt x="18676" y="2389"/>
                  <a:pt x="18370" y="2389"/>
                </a:cubicBezTo>
                <a:cubicBezTo>
                  <a:pt x="17567" y="2389"/>
                  <a:pt x="16774" y="2674"/>
                  <a:pt x="16157" y="3067"/>
                </a:cubicBezTo>
                <a:cubicBezTo>
                  <a:pt x="15846" y="1671"/>
                  <a:pt x="14657" y="585"/>
                  <a:pt x="13261" y="145"/>
                </a:cubicBezTo>
                <a:cubicBezTo>
                  <a:pt x="12851" y="47"/>
                  <a:pt x="12417" y="1"/>
                  <a:pt x="1197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 flipH="1">
            <a:off x="7716648" y="1369768"/>
            <a:ext cx="1376077" cy="396251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-856576" y="-14"/>
            <a:ext cx="2409787" cy="693945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 flipH="1">
            <a:off x="9841978" y="2622401"/>
            <a:ext cx="1729849" cy="498123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9394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BCBE18-8E30-411D-84FE-CFD3A7D7C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19298-BE62-4F76-890A-CD0D74B02C2E}" type="datetimeFigureOut">
              <a:rPr lang="en-SG" smtClean="0"/>
              <a:t>18/10/2025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6B0A9F-6888-431C-B10C-AB5CE880E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2ACBDC-BC15-4726-B5B5-ABE82BD29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774DD-374C-48B5-A49F-A9E1BE5B8A7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4409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2BF0F-94A4-4EF4-8DDC-E26A58AF0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C6C59-4BE0-4B9E-B87A-D21C8A31B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829F20-9C2A-45E4-901E-6353FF0D34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A2F436-3C7F-4C4D-8A77-BB836CA24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19298-BE62-4F76-890A-CD0D74B02C2E}" type="datetimeFigureOut">
              <a:rPr lang="en-SG" smtClean="0"/>
              <a:t>18/10/2025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450074-B1B4-41B7-AE27-3F0B8D05B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4F278C-BE79-4663-BD38-4694DA9F8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774DD-374C-48B5-A49F-A9E1BE5B8A7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00854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31784-593D-4477-8551-360FFABCF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EAB6AC-9E87-47A8-8FFD-70DB6228A9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BC8519-6FFB-4603-A2E9-5AD684AB2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248766-6041-4AEC-8BB8-0562C952F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19298-BE62-4F76-890A-CD0D74B02C2E}" type="datetimeFigureOut">
              <a:rPr lang="en-SG" smtClean="0"/>
              <a:t>18/10/2025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4BEACE-C552-415C-A74F-B7968CBFF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A83EDB-8262-4301-BC69-A849AC6E9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774DD-374C-48B5-A49F-A9E1BE5B8A7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99172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audio" Target="NUL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66.xml"/><Relationship Id="rId3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61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65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29" Type="http://schemas.openxmlformats.org/officeDocument/2006/relationships/audio" Target="../media/audio1.wav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slideLayout" Target="../slideLayouts/slideLayout64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63.xml"/><Relationship Id="rId28" Type="http://schemas.openxmlformats.org/officeDocument/2006/relationships/audio" Target="../media/audio1.wav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62.xml"/><Relationship Id="rId27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A548F9-7587-4FF7-AC98-4169ED5F4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C2B8E0-C87F-4094-AE41-9B4FFDDAD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D91FC9-3824-4B6C-96EC-78E60F1F90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19298-BE62-4F76-890A-CD0D74B02C2E}" type="datetimeFigureOut">
              <a:rPr lang="en-SG" smtClean="0"/>
              <a:t>18/10/2025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CD688F-D87D-452B-A568-67860A7F0F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D81E14-2316-4F5B-8342-8D169B3CE6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774DD-374C-48B5-A49F-A9E1BE5B8A7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72008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487680"/>
            <a:ext cx="10272000" cy="8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●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○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■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●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○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■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●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○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loo 2"/>
              <a:buChar char="■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518917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0" r:id="rId21"/>
    <p:sldLayoutId id="2147483691" r:id="rId22"/>
    <p:sldLayoutId id="2147483692" r:id="rId23"/>
    <p:sldLayoutId id="2147483693" r:id="rId24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6" name="chimes.wav"/>
          </p:stSnd>
        </p:sndAc>
      </p:transition>
    </mc:Choice>
    <mc:Fallback xmlns="">
      <p:transition spd="slow">
        <p:sndAc>
          <p:stSnd>
            <p:snd r:embed="rId29" name="chimes.wav"/>
          </p:stSnd>
        </p:sndAc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Lilita One"/>
              <a:buNone/>
              <a:defRPr sz="3500">
                <a:solidFill>
                  <a:schemeClr val="dk2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sap"/>
              <a:buChar char="●"/>
              <a:defRPr>
                <a:solidFill>
                  <a:schemeClr val="lt1"/>
                </a:solidFill>
                <a:latin typeface="Asap"/>
                <a:ea typeface="Asap"/>
                <a:cs typeface="Asap"/>
                <a:sym typeface="Asap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sap"/>
              <a:buChar char="○"/>
              <a:defRPr>
                <a:solidFill>
                  <a:schemeClr val="lt1"/>
                </a:solidFill>
                <a:latin typeface="Asap"/>
                <a:ea typeface="Asap"/>
                <a:cs typeface="Asap"/>
                <a:sym typeface="Asap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sap"/>
              <a:buChar char="■"/>
              <a:defRPr>
                <a:solidFill>
                  <a:schemeClr val="lt1"/>
                </a:solidFill>
                <a:latin typeface="Asap"/>
                <a:ea typeface="Asap"/>
                <a:cs typeface="Asap"/>
                <a:sym typeface="Asap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sap"/>
              <a:buChar char="●"/>
              <a:defRPr>
                <a:solidFill>
                  <a:schemeClr val="lt1"/>
                </a:solidFill>
                <a:latin typeface="Asap"/>
                <a:ea typeface="Asap"/>
                <a:cs typeface="Asap"/>
                <a:sym typeface="Asap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sap"/>
              <a:buChar char="○"/>
              <a:defRPr>
                <a:solidFill>
                  <a:schemeClr val="lt1"/>
                </a:solidFill>
                <a:latin typeface="Asap"/>
                <a:ea typeface="Asap"/>
                <a:cs typeface="Asap"/>
                <a:sym typeface="Asap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sap"/>
              <a:buChar char="■"/>
              <a:defRPr>
                <a:solidFill>
                  <a:schemeClr val="lt1"/>
                </a:solidFill>
                <a:latin typeface="Asap"/>
                <a:ea typeface="Asap"/>
                <a:cs typeface="Asap"/>
                <a:sym typeface="Asap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sap"/>
              <a:buChar char="●"/>
              <a:defRPr>
                <a:solidFill>
                  <a:schemeClr val="lt1"/>
                </a:solidFill>
                <a:latin typeface="Asap"/>
                <a:ea typeface="Asap"/>
                <a:cs typeface="Asap"/>
                <a:sym typeface="Asap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sap"/>
              <a:buChar char="○"/>
              <a:defRPr>
                <a:solidFill>
                  <a:schemeClr val="lt1"/>
                </a:solidFill>
                <a:latin typeface="Asap"/>
                <a:ea typeface="Asap"/>
                <a:cs typeface="Asap"/>
                <a:sym typeface="Asap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Asap"/>
              <a:buChar char="■"/>
              <a:defRPr>
                <a:solidFill>
                  <a:schemeClr val="lt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965351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487680"/>
            <a:ext cx="10272000" cy="8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●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○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■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●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○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■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●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○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loo 2"/>
              <a:buChar char="■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47040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1" r:id="rId19"/>
    <p:sldLayoutId id="2147483732" r:id="rId20"/>
    <p:sldLayoutId id="2147483733" r:id="rId21"/>
    <p:sldLayoutId id="2147483734" r:id="rId22"/>
    <p:sldLayoutId id="2147483735" r:id="rId23"/>
    <p:sldLayoutId id="2147483736" r:id="rId24"/>
    <p:sldLayoutId id="2147483737" r:id="rId25"/>
    <p:sldLayoutId id="2147483738" r:id="rId26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8" name="chimes.wav"/>
          </p:stSnd>
        </p:sndAc>
      </p:transition>
    </mc:Choice>
    <mc:Fallback xmlns="">
      <p:transition spd="slow">
        <p:sndAc>
          <p:stSnd>
            <p:snd r:embed="rId29" name="chimes.wav"/>
          </p:stSnd>
        </p:sndAc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26" Type="http://schemas.openxmlformats.org/officeDocument/2006/relationships/image" Target="../media/image21.png"/><Relationship Id="rId3" Type="http://schemas.openxmlformats.org/officeDocument/2006/relationships/slideLayout" Target="../slideLayouts/slideLayout66.xml"/><Relationship Id="rId21" Type="http://schemas.microsoft.com/office/2007/relationships/hdphoto" Target="../media/hdphoto1.wdp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5" Type="http://schemas.openxmlformats.org/officeDocument/2006/relationships/image" Target="../media/image20.png"/><Relationship Id="rId2" Type="http://schemas.openxmlformats.org/officeDocument/2006/relationships/audio" Target="../media/media1.mp3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29" Type="http://schemas.openxmlformats.org/officeDocument/2006/relationships/image" Target="../media/image24.png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24" Type="http://schemas.openxmlformats.org/officeDocument/2006/relationships/image" Target="../media/image19.gif"/><Relationship Id="rId5" Type="http://schemas.openxmlformats.org/officeDocument/2006/relationships/audio" Target="../media/audio1.wav"/><Relationship Id="rId15" Type="http://schemas.openxmlformats.org/officeDocument/2006/relationships/image" Target="../media/image11.png"/><Relationship Id="rId23" Type="http://schemas.openxmlformats.org/officeDocument/2006/relationships/image" Target="../media/image18.png"/><Relationship Id="rId28" Type="http://schemas.openxmlformats.org/officeDocument/2006/relationships/image" Target="../media/image23.pn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Relationship Id="rId22" Type="http://schemas.openxmlformats.org/officeDocument/2006/relationships/image" Target="../media/image17.emf"/><Relationship Id="rId27" Type="http://schemas.openxmlformats.org/officeDocument/2006/relationships/image" Target="../media/image22.png"/><Relationship Id="rId30" Type="http://schemas.microsoft.com/office/2007/relationships/hdphoto" Target="../media/hdphoto2.wdp"/><Relationship Id="rId43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39.png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0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9.jpeg"/><Relationship Id="rId5" Type="http://schemas.openxmlformats.org/officeDocument/2006/relationships/image" Target="../media/image44.png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1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51.png"/><Relationship Id="rId5" Type="http://schemas.openxmlformats.org/officeDocument/2006/relationships/audio" Target="../media/audio1.wav"/><Relationship Id="rId10" Type="http://schemas.openxmlformats.org/officeDocument/2006/relationships/audio" Target="NULL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audio" Target="NULL"/><Relationship Id="rId5" Type="http://schemas.openxmlformats.org/officeDocument/2006/relationships/image" Target="../media/image1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4" descr="136 Viet nam Vector Images, Viet nam Illustrations | Depositphotos">
            <a:extLst>
              <a:ext uri="{FF2B5EF4-FFF2-40B4-BE49-F238E27FC236}">
                <a16:creationId xmlns:a16="http://schemas.microsoft.com/office/drawing/2014/main" id="{AE3852CD-5846-40FA-BD4A-91E2B5319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7642" y="2098347"/>
            <a:ext cx="1158268" cy="1103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图片 38">
            <a:extLst>
              <a:ext uri="{FF2B5EF4-FFF2-40B4-BE49-F238E27FC236}">
                <a16:creationId xmlns:a16="http://schemas.microsoft.com/office/drawing/2014/main" id="{8363340B-E8A0-4B18-90AC-B16B578092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99246" y="4901491"/>
            <a:ext cx="14284619" cy="2150860"/>
          </a:xfrm>
          <a:prstGeom prst="rect">
            <a:avLst/>
          </a:prstGeom>
        </p:spPr>
      </p:pic>
      <p:pic>
        <p:nvPicPr>
          <p:cNvPr id="61" name="图片 8">
            <a:extLst>
              <a:ext uri="{FF2B5EF4-FFF2-40B4-BE49-F238E27FC236}">
                <a16:creationId xmlns:a16="http://schemas.microsoft.com/office/drawing/2014/main" id="{C559350F-3432-425C-9BE0-F57D7BE5275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5567" y="4669465"/>
            <a:ext cx="1547892" cy="1992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2" name="Google Shape;1057;p41">
            <a:extLst>
              <a:ext uri="{FF2B5EF4-FFF2-40B4-BE49-F238E27FC236}">
                <a16:creationId xmlns:a16="http://schemas.microsoft.com/office/drawing/2014/main" id="{36733E72-6471-41CA-99A2-2BF2A295C264}"/>
              </a:ext>
            </a:extLst>
          </p:cNvPr>
          <p:cNvSpPr/>
          <p:nvPr/>
        </p:nvSpPr>
        <p:spPr>
          <a:xfrm>
            <a:off x="10431311" y="483029"/>
            <a:ext cx="429503" cy="498143"/>
          </a:xfrm>
          <a:custGeom>
            <a:avLst/>
            <a:gdLst/>
            <a:ahLst/>
            <a:cxnLst/>
            <a:rect l="l" t="t" r="r" b="b"/>
            <a:pathLst>
              <a:path w="1940" h="2250" extrusionOk="0">
                <a:moveTo>
                  <a:pt x="440" y="0"/>
                </a:moveTo>
                <a:lnTo>
                  <a:pt x="880" y="957"/>
                </a:lnTo>
                <a:lnTo>
                  <a:pt x="1" y="1396"/>
                </a:lnTo>
                <a:lnTo>
                  <a:pt x="983" y="1293"/>
                </a:lnTo>
                <a:lnTo>
                  <a:pt x="1293" y="2249"/>
                </a:lnTo>
                <a:lnTo>
                  <a:pt x="1293" y="1293"/>
                </a:lnTo>
                <a:lnTo>
                  <a:pt x="1940" y="1500"/>
                </a:lnTo>
                <a:lnTo>
                  <a:pt x="1397" y="853"/>
                </a:lnTo>
                <a:lnTo>
                  <a:pt x="1836" y="104"/>
                </a:lnTo>
                <a:lnTo>
                  <a:pt x="1836" y="104"/>
                </a:lnTo>
                <a:lnTo>
                  <a:pt x="1086" y="647"/>
                </a:lnTo>
                <a:lnTo>
                  <a:pt x="44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63" name="图片 37">
            <a:extLst>
              <a:ext uri="{FF2B5EF4-FFF2-40B4-BE49-F238E27FC236}">
                <a16:creationId xmlns:a16="http://schemas.microsoft.com/office/drawing/2014/main" id="{E5D7D3F0-7271-4DE3-8A3E-A04E7E716A6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38908" y="4503089"/>
            <a:ext cx="8590048" cy="2009355"/>
          </a:xfrm>
          <a:prstGeom prst="rect">
            <a:avLst/>
          </a:prstGeom>
        </p:spPr>
      </p:pic>
      <p:pic>
        <p:nvPicPr>
          <p:cNvPr id="64" name="Picture 18" descr="School Building, School Clipart, School, Yellow PNG Transparent Clipart  Image and PSD File for Free Download">
            <a:extLst>
              <a:ext uri="{FF2B5EF4-FFF2-40B4-BE49-F238E27FC236}">
                <a16:creationId xmlns:a16="http://schemas.microsoft.com/office/drawing/2014/main" id="{76585E67-465C-404F-A6C8-91A9162FD9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2617" y="2700140"/>
            <a:ext cx="3465897" cy="204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0" descr="Cute Flower Cartoon. Flower and Grass Clipart Vector Illustration Stock  Vector - Illustration of flower, clipart: 223759667">
            <a:extLst>
              <a:ext uri="{FF2B5EF4-FFF2-40B4-BE49-F238E27FC236}">
                <a16:creationId xmlns:a16="http://schemas.microsoft.com/office/drawing/2014/main" id="{120F24BF-961C-46EF-895D-3837AFC85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263" y="5323927"/>
            <a:ext cx="910340" cy="114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2" descr="Farm Cartoon Flowers Bouquet Decoration Background Stock Vector -  Illustration of botanical, invitation: 170046110">
            <a:extLst>
              <a:ext uri="{FF2B5EF4-FFF2-40B4-BE49-F238E27FC236}">
                <a16:creationId xmlns:a16="http://schemas.microsoft.com/office/drawing/2014/main" id="{80A508FE-9591-467B-955F-79EC81522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0525" y="4580210"/>
            <a:ext cx="961796" cy="961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8" descr="Vector Illustration Of School Children. Download a Free Preview or High  Quality Adobe Illustrator Ai, EPS, PDF and High Resolut… | Vector, Kids  clipart, Vector free">
            <a:extLst>
              <a:ext uri="{FF2B5EF4-FFF2-40B4-BE49-F238E27FC236}">
                <a16:creationId xmlns:a16="http://schemas.microsoft.com/office/drawing/2014/main" id="{10BB1168-1712-4A19-B1BA-C93B3859E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2224" y="3964870"/>
            <a:ext cx="2313109" cy="2498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67" descr="138 Preschool Children Sharing Illustrations &amp;amp; Clip Art - iStock">
            <a:extLst>
              <a:ext uri="{FF2B5EF4-FFF2-40B4-BE49-F238E27FC236}">
                <a16:creationId xmlns:a16="http://schemas.microsoft.com/office/drawing/2014/main" id="{5B6B8C50-3E2B-46E4-8AED-294390D5B5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73407" y="4532990"/>
            <a:ext cx="2531591" cy="2142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6" descr="Red mushroom cartoon Royalty Free Vector Image">
            <a:extLst>
              <a:ext uri="{FF2B5EF4-FFF2-40B4-BE49-F238E27FC236}">
                <a16:creationId xmlns:a16="http://schemas.microsoft.com/office/drawing/2014/main" id="{D01ECB3B-D1FF-4BB7-8402-7CEADC4A5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7042" y="6251717"/>
            <a:ext cx="572481" cy="61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8" descr="Carved autumn leaf. Nature bright leaves of trees. Cartoon style. 3015600  Vector Art at Vecteezy">
            <a:extLst>
              <a:ext uri="{FF2B5EF4-FFF2-40B4-BE49-F238E27FC236}">
                <a16:creationId xmlns:a16="http://schemas.microsoft.com/office/drawing/2014/main" id="{AB141426-666F-474F-BE64-C73DCEE957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44106" y="2364319"/>
            <a:ext cx="399234" cy="49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0" descr="Carved autumn leaf. Nature bright leaves of trees. Cartoon style. 3218131  Vector Art at Vecteezy">
            <a:extLst>
              <a:ext uri="{FF2B5EF4-FFF2-40B4-BE49-F238E27FC236}">
                <a16:creationId xmlns:a16="http://schemas.microsoft.com/office/drawing/2014/main" id="{5B93F629-82C2-45F8-92B5-EDC618FCB1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402055">
            <a:off x="11574255" y="2060388"/>
            <a:ext cx="267016" cy="44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Children Playing Park Stock Vector Image by ©yusufdemirci #318430298">
            <a:extLst>
              <a:ext uri="{FF2B5EF4-FFF2-40B4-BE49-F238E27FC236}">
                <a16:creationId xmlns:a16="http://schemas.microsoft.com/office/drawing/2014/main" id="{7113FA1E-EFB9-441D-BCE7-B49515388C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15851" y="3859416"/>
            <a:ext cx="978260" cy="1061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2" descr="Kid playing football Royalty Free Vector Image">
            <a:extLst>
              <a:ext uri="{FF2B5EF4-FFF2-40B4-BE49-F238E27FC236}">
                <a16:creationId xmlns:a16="http://schemas.microsoft.com/office/drawing/2014/main" id="{E23CF851-10AA-4574-ADBB-4304D72167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67555" y="3722240"/>
            <a:ext cx="898748" cy="2237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" descr="Green bush with pink flowers Royalty Free Vector Image">
            <a:extLst>
              <a:ext uri="{FF2B5EF4-FFF2-40B4-BE49-F238E27FC236}">
                <a16:creationId xmlns:a16="http://schemas.microsoft.com/office/drawing/2014/main" id="{23FBF3F9-A4C8-4EC6-9B01-E66B11FCE4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 cstate="email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7299" b="92701" l="2660" r="97872">
                        <a14:foregroundMark x1="18617" y1="70803" x2="55851" y2="88321"/>
                        <a14:foregroundMark x1="6915" y1="80292" x2="77128" y2="93431"/>
                        <a14:foregroundMark x1="77128" y1="93431" x2="78723" y2="87591"/>
                        <a14:foregroundMark x1="96809" y1="67153" x2="96809" y2="67153"/>
                        <a14:foregroundMark x1="71277" y1="10949" x2="71277" y2="10949"/>
                        <a14:foregroundMark x1="42021" y1="7299" x2="42021" y2="7299"/>
                        <a14:foregroundMark x1="7447" y1="51095" x2="7447" y2="51095"/>
                        <a14:foregroundMark x1="2660" y1="76642" x2="2660" y2="76642"/>
                        <a14:foregroundMark x1="98404" y1="56934" x2="98404" y2="569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70216" y="4228443"/>
            <a:ext cx="784445" cy="57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图片 5">
            <a:extLst>
              <a:ext uri="{FF2B5EF4-FFF2-40B4-BE49-F238E27FC236}">
                <a16:creationId xmlns:a16="http://schemas.microsoft.com/office/drawing/2014/main" id="{7F37C9D8-8018-4EF1-951B-10FBAD02869D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5404" y="6301476"/>
            <a:ext cx="452861" cy="33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happy-ukulele-7464">
            <a:hlinkClick r:id="" action="ppaction://media"/>
            <a:extLst>
              <a:ext uri="{FF2B5EF4-FFF2-40B4-BE49-F238E27FC236}">
                <a16:creationId xmlns:a16="http://schemas.microsoft.com/office/drawing/2014/main" id="{EF444518-3B4D-474F-B188-FE00345D4C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3933839" y="1105228"/>
            <a:ext cx="812800" cy="812800"/>
          </a:xfrm>
          <a:prstGeom prst="rect">
            <a:avLst/>
          </a:prstGeom>
        </p:spPr>
      </p:pic>
      <p:pic>
        <p:nvPicPr>
          <p:cNvPr id="77" name="Picture 76" descr="200.gif">
            <a:extLst>
              <a:ext uri="{FF2B5EF4-FFF2-40B4-BE49-F238E27FC236}">
                <a16:creationId xmlns:a16="http://schemas.microsoft.com/office/drawing/2014/main" id="{40072373-71B9-48E5-B5C4-361C2E9B9385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333" y="856520"/>
            <a:ext cx="999691" cy="1030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8" name="Google Shape;1248;p47">
            <a:extLst>
              <a:ext uri="{FF2B5EF4-FFF2-40B4-BE49-F238E27FC236}">
                <a16:creationId xmlns:a16="http://schemas.microsoft.com/office/drawing/2014/main" id="{7EEB25C7-A9C9-40E4-9E10-82C9FEF8C28B}"/>
              </a:ext>
            </a:extLst>
          </p:cNvPr>
          <p:cNvGrpSpPr/>
          <p:nvPr/>
        </p:nvGrpSpPr>
        <p:grpSpPr>
          <a:xfrm>
            <a:off x="4660330" y="6275791"/>
            <a:ext cx="6618081" cy="636992"/>
            <a:chOff x="1610262" y="4439258"/>
            <a:chExt cx="7532671" cy="703746"/>
          </a:xfrm>
        </p:grpSpPr>
        <p:sp>
          <p:nvSpPr>
            <p:cNvPr id="79" name="Google Shape;1250;p47">
              <a:extLst>
                <a:ext uri="{FF2B5EF4-FFF2-40B4-BE49-F238E27FC236}">
                  <a16:creationId xmlns:a16="http://schemas.microsoft.com/office/drawing/2014/main" id="{5239F1B0-E4B4-4658-923E-BE350F5334C6}"/>
                </a:ext>
              </a:extLst>
            </p:cNvPr>
            <p:cNvSpPr/>
            <p:nvPr/>
          </p:nvSpPr>
          <p:spPr>
            <a:xfrm flipH="1">
              <a:off x="1610262" y="4704922"/>
              <a:ext cx="1428999" cy="438079"/>
            </a:xfrm>
            <a:custGeom>
              <a:avLst/>
              <a:gdLst/>
              <a:ahLst/>
              <a:cxnLst/>
              <a:rect l="l" t="t" r="r" b="b"/>
              <a:pathLst>
                <a:path w="13573" h="4161" extrusionOk="0">
                  <a:moveTo>
                    <a:pt x="6205" y="1"/>
                  </a:moveTo>
                  <a:cubicBezTo>
                    <a:pt x="5665" y="1"/>
                    <a:pt x="5118" y="141"/>
                    <a:pt x="4628" y="387"/>
                  </a:cubicBezTo>
                  <a:cubicBezTo>
                    <a:pt x="3878" y="929"/>
                    <a:pt x="3232" y="1679"/>
                    <a:pt x="2689" y="2429"/>
                  </a:cubicBezTo>
                  <a:cubicBezTo>
                    <a:pt x="2482" y="2119"/>
                    <a:pt x="2146" y="1783"/>
                    <a:pt x="1733" y="1576"/>
                  </a:cubicBezTo>
                  <a:cubicBezTo>
                    <a:pt x="1604" y="1545"/>
                    <a:pt x="1475" y="1533"/>
                    <a:pt x="1347" y="1533"/>
                  </a:cubicBezTo>
                  <a:cubicBezTo>
                    <a:pt x="1038" y="1533"/>
                    <a:pt x="733" y="1606"/>
                    <a:pt x="440" y="1679"/>
                  </a:cubicBezTo>
                  <a:cubicBezTo>
                    <a:pt x="337" y="1783"/>
                    <a:pt x="104" y="1886"/>
                    <a:pt x="1" y="1989"/>
                  </a:cubicBezTo>
                  <a:lnTo>
                    <a:pt x="1" y="4161"/>
                  </a:lnTo>
                  <a:lnTo>
                    <a:pt x="13572" y="4161"/>
                  </a:lnTo>
                  <a:cubicBezTo>
                    <a:pt x="13572" y="3928"/>
                    <a:pt x="13469" y="3825"/>
                    <a:pt x="13365" y="3618"/>
                  </a:cubicBezTo>
                  <a:cubicBezTo>
                    <a:pt x="13029" y="2765"/>
                    <a:pt x="12280" y="2119"/>
                    <a:pt x="11426" y="1886"/>
                  </a:cubicBezTo>
                  <a:cubicBezTo>
                    <a:pt x="11319" y="1873"/>
                    <a:pt x="11211" y="1867"/>
                    <a:pt x="11102" y="1867"/>
                  </a:cubicBezTo>
                  <a:cubicBezTo>
                    <a:pt x="10317" y="1867"/>
                    <a:pt x="9500" y="2182"/>
                    <a:pt x="8841" y="2636"/>
                  </a:cubicBezTo>
                  <a:cubicBezTo>
                    <a:pt x="8738" y="1679"/>
                    <a:pt x="8299" y="697"/>
                    <a:pt x="7446" y="283"/>
                  </a:cubicBezTo>
                  <a:cubicBezTo>
                    <a:pt x="7057" y="89"/>
                    <a:pt x="6633" y="1"/>
                    <a:pt x="6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" name="Google Shape;1251;p47">
              <a:extLst>
                <a:ext uri="{FF2B5EF4-FFF2-40B4-BE49-F238E27FC236}">
                  <a16:creationId xmlns:a16="http://schemas.microsoft.com/office/drawing/2014/main" id="{392688C3-6C1F-4717-A870-4CC7122F76D4}"/>
                </a:ext>
              </a:extLst>
            </p:cNvPr>
            <p:cNvSpPr/>
            <p:nvPr/>
          </p:nvSpPr>
          <p:spPr>
            <a:xfrm>
              <a:off x="8236556" y="4776621"/>
              <a:ext cx="906377" cy="366383"/>
            </a:xfrm>
            <a:custGeom>
              <a:avLst/>
              <a:gdLst/>
              <a:ahLst/>
              <a:cxnLst/>
              <a:rect l="l" t="t" r="r" b="b"/>
              <a:pathLst>
                <a:path w="8609" h="3480" extrusionOk="0">
                  <a:moveTo>
                    <a:pt x="6202" y="1"/>
                  </a:moveTo>
                  <a:cubicBezTo>
                    <a:pt x="6108" y="1"/>
                    <a:pt x="6014" y="6"/>
                    <a:pt x="5920" y="16"/>
                  </a:cubicBezTo>
                  <a:cubicBezTo>
                    <a:pt x="4834" y="16"/>
                    <a:pt x="3748" y="895"/>
                    <a:pt x="3335" y="1851"/>
                  </a:cubicBezTo>
                  <a:cubicBezTo>
                    <a:pt x="3244" y="1844"/>
                    <a:pt x="3154" y="1840"/>
                    <a:pt x="3064" y="1840"/>
                  </a:cubicBezTo>
                  <a:cubicBezTo>
                    <a:pt x="1864" y="1840"/>
                    <a:pt x="697" y="2470"/>
                    <a:pt x="0" y="3480"/>
                  </a:cubicBezTo>
                  <a:lnTo>
                    <a:pt x="8608" y="3480"/>
                  </a:lnTo>
                  <a:lnTo>
                    <a:pt x="8608" y="998"/>
                  </a:lnTo>
                  <a:cubicBezTo>
                    <a:pt x="7932" y="415"/>
                    <a:pt x="7067" y="1"/>
                    <a:pt x="62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1" name="Google Shape;1252;p47">
              <a:extLst>
                <a:ext uri="{FF2B5EF4-FFF2-40B4-BE49-F238E27FC236}">
                  <a16:creationId xmlns:a16="http://schemas.microsoft.com/office/drawing/2014/main" id="{EC1296CD-A102-452E-8F86-BC6A49B0DCBE}"/>
                </a:ext>
              </a:extLst>
            </p:cNvPr>
            <p:cNvSpPr/>
            <p:nvPr/>
          </p:nvSpPr>
          <p:spPr>
            <a:xfrm>
              <a:off x="2692644" y="4710185"/>
              <a:ext cx="827519" cy="432816"/>
            </a:xfrm>
            <a:custGeom>
              <a:avLst/>
              <a:gdLst/>
              <a:ahLst/>
              <a:cxnLst/>
              <a:rect l="l" t="t" r="r" b="b"/>
              <a:pathLst>
                <a:path w="7860" h="4111" extrusionOk="0">
                  <a:moveTo>
                    <a:pt x="3129" y="1"/>
                  </a:moveTo>
                  <a:cubicBezTo>
                    <a:pt x="2793" y="1"/>
                    <a:pt x="2482" y="130"/>
                    <a:pt x="2146" y="337"/>
                  </a:cubicBezTo>
                  <a:cubicBezTo>
                    <a:pt x="957" y="1190"/>
                    <a:pt x="311" y="2586"/>
                    <a:pt x="1" y="4111"/>
                  </a:cubicBezTo>
                  <a:lnTo>
                    <a:pt x="7859" y="4111"/>
                  </a:lnTo>
                  <a:cubicBezTo>
                    <a:pt x="7652" y="3568"/>
                    <a:pt x="7213" y="3128"/>
                    <a:pt x="6670" y="2922"/>
                  </a:cubicBezTo>
                  <a:cubicBezTo>
                    <a:pt x="6295" y="2702"/>
                    <a:pt x="5836" y="2592"/>
                    <a:pt x="5378" y="2592"/>
                  </a:cubicBezTo>
                  <a:cubicBezTo>
                    <a:pt x="4919" y="2592"/>
                    <a:pt x="4460" y="2702"/>
                    <a:pt x="4085" y="2922"/>
                  </a:cubicBezTo>
                  <a:cubicBezTo>
                    <a:pt x="4188" y="2379"/>
                    <a:pt x="4188" y="1733"/>
                    <a:pt x="3982" y="1086"/>
                  </a:cubicBezTo>
                  <a:cubicBezTo>
                    <a:pt x="3878" y="647"/>
                    <a:pt x="3646" y="130"/>
                    <a:pt x="3129" y="1"/>
                  </a:cubicBezTo>
                  <a:close/>
                </a:path>
              </a:pathLst>
            </a:custGeom>
            <a:solidFill>
              <a:srgbClr val="98DB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" name="Google Shape;1253;p47">
              <a:extLst>
                <a:ext uri="{FF2B5EF4-FFF2-40B4-BE49-F238E27FC236}">
                  <a16:creationId xmlns:a16="http://schemas.microsoft.com/office/drawing/2014/main" id="{53878374-EEC1-4339-99D5-7A67E4B6242F}"/>
                </a:ext>
              </a:extLst>
            </p:cNvPr>
            <p:cNvSpPr/>
            <p:nvPr/>
          </p:nvSpPr>
          <p:spPr>
            <a:xfrm>
              <a:off x="6034691" y="4514222"/>
              <a:ext cx="215092" cy="511778"/>
            </a:xfrm>
            <a:custGeom>
              <a:avLst/>
              <a:gdLst/>
              <a:ahLst/>
              <a:cxnLst/>
              <a:rect l="l" t="t" r="r" b="b"/>
              <a:pathLst>
                <a:path w="2043" h="4861" extrusionOk="0">
                  <a:moveTo>
                    <a:pt x="1939" y="0"/>
                  </a:moveTo>
                  <a:cubicBezTo>
                    <a:pt x="1939" y="0"/>
                    <a:pt x="1810" y="0"/>
                    <a:pt x="1810" y="130"/>
                  </a:cubicBezTo>
                  <a:cubicBezTo>
                    <a:pt x="750" y="1422"/>
                    <a:pt x="311" y="3128"/>
                    <a:pt x="1" y="4757"/>
                  </a:cubicBezTo>
                  <a:cubicBezTo>
                    <a:pt x="1" y="4860"/>
                    <a:pt x="1" y="4860"/>
                    <a:pt x="104" y="4860"/>
                  </a:cubicBezTo>
                  <a:lnTo>
                    <a:pt x="207" y="4860"/>
                  </a:lnTo>
                  <a:cubicBezTo>
                    <a:pt x="518" y="3128"/>
                    <a:pt x="957" y="1526"/>
                    <a:pt x="1939" y="233"/>
                  </a:cubicBezTo>
                  <a:cubicBezTo>
                    <a:pt x="2043" y="130"/>
                    <a:pt x="2043" y="130"/>
                    <a:pt x="19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" name="Google Shape;1254;p47">
              <a:extLst>
                <a:ext uri="{FF2B5EF4-FFF2-40B4-BE49-F238E27FC236}">
                  <a16:creationId xmlns:a16="http://schemas.microsoft.com/office/drawing/2014/main" id="{D2874F12-9CC7-4A68-BA35-CA7D31448C1B}"/>
                </a:ext>
              </a:extLst>
            </p:cNvPr>
            <p:cNvSpPr/>
            <p:nvPr/>
          </p:nvSpPr>
          <p:spPr>
            <a:xfrm>
              <a:off x="6271478" y="4527804"/>
              <a:ext cx="193299" cy="272261"/>
            </a:xfrm>
            <a:custGeom>
              <a:avLst/>
              <a:gdLst/>
              <a:ahLst/>
              <a:cxnLst/>
              <a:rect l="l" t="t" r="r" b="b"/>
              <a:pathLst>
                <a:path w="1836" h="2586" extrusionOk="0">
                  <a:moveTo>
                    <a:pt x="0" y="1"/>
                  </a:moveTo>
                  <a:lnTo>
                    <a:pt x="0" y="1"/>
                  </a:lnTo>
                  <a:cubicBezTo>
                    <a:pt x="207" y="647"/>
                    <a:pt x="543" y="1293"/>
                    <a:pt x="750" y="1940"/>
                  </a:cubicBezTo>
                  <a:cubicBezTo>
                    <a:pt x="854" y="2146"/>
                    <a:pt x="854" y="2250"/>
                    <a:pt x="983" y="2353"/>
                  </a:cubicBezTo>
                  <a:cubicBezTo>
                    <a:pt x="1086" y="2457"/>
                    <a:pt x="1190" y="2586"/>
                    <a:pt x="1293" y="2586"/>
                  </a:cubicBezTo>
                  <a:cubicBezTo>
                    <a:pt x="1500" y="2586"/>
                    <a:pt x="1732" y="2353"/>
                    <a:pt x="1732" y="2043"/>
                  </a:cubicBezTo>
                  <a:cubicBezTo>
                    <a:pt x="1836" y="1810"/>
                    <a:pt x="1629" y="1603"/>
                    <a:pt x="1500" y="1397"/>
                  </a:cubicBezTo>
                  <a:cubicBezTo>
                    <a:pt x="1190" y="854"/>
                    <a:pt x="647" y="20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" name="Google Shape;1255;p47">
              <a:extLst>
                <a:ext uri="{FF2B5EF4-FFF2-40B4-BE49-F238E27FC236}">
                  <a16:creationId xmlns:a16="http://schemas.microsoft.com/office/drawing/2014/main" id="{C1B8F030-0441-440D-BDF2-34E44D8B0B03}"/>
                </a:ext>
              </a:extLst>
            </p:cNvPr>
            <p:cNvSpPr/>
            <p:nvPr/>
          </p:nvSpPr>
          <p:spPr>
            <a:xfrm>
              <a:off x="6238840" y="4527804"/>
              <a:ext cx="111705" cy="296897"/>
            </a:xfrm>
            <a:custGeom>
              <a:avLst/>
              <a:gdLst/>
              <a:ahLst/>
              <a:cxnLst/>
              <a:rect l="l" t="t" r="r" b="b"/>
              <a:pathLst>
                <a:path w="1061" h="2820" extrusionOk="0">
                  <a:moveTo>
                    <a:pt x="104" y="1"/>
                  </a:moveTo>
                  <a:cubicBezTo>
                    <a:pt x="0" y="647"/>
                    <a:pt x="104" y="1397"/>
                    <a:pt x="104" y="2043"/>
                  </a:cubicBezTo>
                  <a:cubicBezTo>
                    <a:pt x="104" y="2250"/>
                    <a:pt x="104" y="2353"/>
                    <a:pt x="207" y="2457"/>
                  </a:cubicBezTo>
                  <a:cubicBezTo>
                    <a:pt x="207" y="2586"/>
                    <a:pt x="310" y="2689"/>
                    <a:pt x="414" y="2793"/>
                  </a:cubicBezTo>
                  <a:cubicBezTo>
                    <a:pt x="456" y="2811"/>
                    <a:pt x="498" y="2820"/>
                    <a:pt x="538" y="2820"/>
                  </a:cubicBezTo>
                  <a:cubicBezTo>
                    <a:pt x="718" y="2820"/>
                    <a:pt x="872" y="2647"/>
                    <a:pt x="957" y="2457"/>
                  </a:cubicBezTo>
                  <a:cubicBezTo>
                    <a:pt x="1060" y="2250"/>
                    <a:pt x="1060" y="2043"/>
                    <a:pt x="957" y="1810"/>
                  </a:cubicBezTo>
                  <a:cubicBezTo>
                    <a:pt x="853" y="1164"/>
                    <a:pt x="517" y="414"/>
                    <a:pt x="1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" name="Google Shape;1256;p47">
              <a:extLst>
                <a:ext uri="{FF2B5EF4-FFF2-40B4-BE49-F238E27FC236}">
                  <a16:creationId xmlns:a16="http://schemas.microsoft.com/office/drawing/2014/main" id="{1C19C1EC-8012-4BCA-A485-2AFD584E73EC}"/>
                </a:ext>
              </a:extLst>
            </p:cNvPr>
            <p:cNvSpPr/>
            <p:nvPr/>
          </p:nvSpPr>
          <p:spPr>
            <a:xfrm>
              <a:off x="6135344" y="4514222"/>
              <a:ext cx="114442" cy="298476"/>
            </a:xfrm>
            <a:custGeom>
              <a:avLst/>
              <a:gdLst/>
              <a:ahLst/>
              <a:cxnLst/>
              <a:rect l="l" t="t" r="r" b="b"/>
              <a:pathLst>
                <a:path w="1087" h="2835" extrusionOk="0">
                  <a:moveTo>
                    <a:pt x="854" y="0"/>
                  </a:moveTo>
                  <a:cubicBezTo>
                    <a:pt x="544" y="647"/>
                    <a:pt x="337" y="1422"/>
                    <a:pt x="104" y="1939"/>
                  </a:cubicBezTo>
                  <a:cubicBezTo>
                    <a:pt x="104" y="2172"/>
                    <a:pt x="1" y="2275"/>
                    <a:pt x="1" y="2379"/>
                  </a:cubicBezTo>
                  <a:cubicBezTo>
                    <a:pt x="1" y="2482"/>
                    <a:pt x="1" y="2586"/>
                    <a:pt x="104" y="2715"/>
                  </a:cubicBezTo>
                  <a:cubicBezTo>
                    <a:pt x="148" y="2802"/>
                    <a:pt x="233" y="2834"/>
                    <a:pt x="333" y="2834"/>
                  </a:cubicBezTo>
                  <a:cubicBezTo>
                    <a:pt x="469" y="2834"/>
                    <a:pt x="631" y="2774"/>
                    <a:pt x="751" y="2715"/>
                  </a:cubicBezTo>
                  <a:cubicBezTo>
                    <a:pt x="854" y="2482"/>
                    <a:pt x="983" y="2275"/>
                    <a:pt x="983" y="2069"/>
                  </a:cubicBezTo>
                  <a:cubicBezTo>
                    <a:pt x="1087" y="1422"/>
                    <a:pt x="1087" y="647"/>
                    <a:pt x="8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1257;p47">
              <a:extLst>
                <a:ext uri="{FF2B5EF4-FFF2-40B4-BE49-F238E27FC236}">
                  <a16:creationId xmlns:a16="http://schemas.microsoft.com/office/drawing/2014/main" id="{3031E072-F9B1-436D-9036-C548A2DC9793}"/>
                </a:ext>
              </a:extLst>
            </p:cNvPr>
            <p:cNvSpPr/>
            <p:nvPr/>
          </p:nvSpPr>
          <p:spPr>
            <a:xfrm>
              <a:off x="5999315" y="4503377"/>
              <a:ext cx="226042" cy="261311"/>
            </a:xfrm>
            <a:custGeom>
              <a:avLst/>
              <a:gdLst/>
              <a:ahLst/>
              <a:cxnLst/>
              <a:rect l="l" t="t" r="r" b="b"/>
              <a:pathLst>
                <a:path w="2147" h="2482" extrusionOk="0">
                  <a:moveTo>
                    <a:pt x="2146" y="0"/>
                  </a:moveTo>
                  <a:cubicBezTo>
                    <a:pt x="1500" y="233"/>
                    <a:pt x="854" y="750"/>
                    <a:pt x="440" y="1293"/>
                  </a:cubicBezTo>
                  <a:cubicBezTo>
                    <a:pt x="207" y="1525"/>
                    <a:pt x="104" y="1732"/>
                    <a:pt x="104" y="1939"/>
                  </a:cubicBezTo>
                  <a:cubicBezTo>
                    <a:pt x="0" y="2172"/>
                    <a:pt x="207" y="2482"/>
                    <a:pt x="440" y="2482"/>
                  </a:cubicBezTo>
                  <a:cubicBezTo>
                    <a:pt x="647" y="2482"/>
                    <a:pt x="750" y="2482"/>
                    <a:pt x="854" y="2378"/>
                  </a:cubicBezTo>
                  <a:cubicBezTo>
                    <a:pt x="983" y="2275"/>
                    <a:pt x="983" y="2172"/>
                    <a:pt x="1086" y="1939"/>
                  </a:cubicBezTo>
                  <a:cubicBezTo>
                    <a:pt x="1396" y="1396"/>
                    <a:pt x="1939" y="646"/>
                    <a:pt x="21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1258;p47">
              <a:extLst>
                <a:ext uri="{FF2B5EF4-FFF2-40B4-BE49-F238E27FC236}">
                  <a16:creationId xmlns:a16="http://schemas.microsoft.com/office/drawing/2014/main" id="{9E12480A-25D7-4CE9-BA3A-7DCA4817F2B9}"/>
                </a:ext>
              </a:extLst>
            </p:cNvPr>
            <p:cNvSpPr/>
            <p:nvPr/>
          </p:nvSpPr>
          <p:spPr>
            <a:xfrm>
              <a:off x="5909506" y="4500429"/>
              <a:ext cx="294054" cy="163609"/>
            </a:xfrm>
            <a:custGeom>
              <a:avLst/>
              <a:gdLst/>
              <a:ahLst/>
              <a:cxnLst/>
              <a:rect l="l" t="t" r="r" b="b"/>
              <a:pathLst>
                <a:path w="2793" h="1554" extrusionOk="0">
                  <a:moveTo>
                    <a:pt x="2431" y="1"/>
                  </a:moveTo>
                  <a:cubicBezTo>
                    <a:pt x="1877" y="1"/>
                    <a:pt x="1279" y="174"/>
                    <a:pt x="750" y="364"/>
                  </a:cubicBezTo>
                  <a:cubicBezTo>
                    <a:pt x="414" y="468"/>
                    <a:pt x="207" y="571"/>
                    <a:pt x="104" y="778"/>
                  </a:cubicBezTo>
                  <a:cubicBezTo>
                    <a:pt x="0" y="1114"/>
                    <a:pt x="0" y="1424"/>
                    <a:pt x="207" y="1553"/>
                  </a:cubicBezTo>
                  <a:lnTo>
                    <a:pt x="647" y="1553"/>
                  </a:lnTo>
                  <a:cubicBezTo>
                    <a:pt x="750" y="1424"/>
                    <a:pt x="853" y="1424"/>
                    <a:pt x="957" y="1321"/>
                  </a:cubicBezTo>
                  <a:cubicBezTo>
                    <a:pt x="1603" y="907"/>
                    <a:pt x="2249" y="468"/>
                    <a:pt x="2792" y="28"/>
                  </a:cubicBezTo>
                  <a:cubicBezTo>
                    <a:pt x="2675" y="9"/>
                    <a:pt x="2554" y="1"/>
                    <a:pt x="24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1259;p47">
              <a:extLst>
                <a:ext uri="{FF2B5EF4-FFF2-40B4-BE49-F238E27FC236}">
                  <a16:creationId xmlns:a16="http://schemas.microsoft.com/office/drawing/2014/main" id="{5437B3A7-1E80-4C28-AB5A-163C2129BD93}"/>
                </a:ext>
              </a:extLst>
            </p:cNvPr>
            <p:cNvSpPr/>
            <p:nvPr/>
          </p:nvSpPr>
          <p:spPr>
            <a:xfrm>
              <a:off x="6124499" y="4439258"/>
              <a:ext cx="204248" cy="142447"/>
            </a:xfrm>
            <a:custGeom>
              <a:avLst/>
              <a:gdLst/>
              <a:ahLst/>
              <a:cxnLst/>
              <a:rect l="l" t="t" r="r" b="b"/>
              <a:pathLst>
                <a:path w="1940" h="1353" extrusionOk="0">
                  <a:moveTo>
                    <a:pt x="427" y="0"/>
                  </a:moveTo>
                  <a:cubicBezTo>
                    <a:pt x="269" y="0"/>
                    <a:pt x="125" y="25"/>
                    <a:pt x="1" y="66"/>
                  </a:cubicBezTo>
                  <a:cubicBezTo>
                    <a:pt x="104" y="506"/>
                    <a:pt x="311" y="842"/>
                    <a:pt x="750" y="1049"/>
                  </a:cubicBezTo>
                  <a:cubicBezTo>
                    <a:pt x="987" y="1194"/>
                    <a:pt x="1313" y="1352"/>
                    <a:pt x="1602" y="1352"/>
                  </a:cubicBezTo>
                  <a:cubicBezTo>
                    <a:pt x="1724" y="1352"/>
                    <a:pt x="1840" y="1324"/>
                    <a:pt x="1939" y="1255"/>
                  </a:cubicBezTo>
                  <a:cubicBezTo>
                    <a:pt x="1939" y="712"/>
                    <a:pt x="1500" y="402"/>
                    <a:pt x="1190" y="195"/>
                  </a:cubicBezTo>
                  <a:cubicBezTo>
                    <a:pt x="926" y="56"/>
                    <a:pt x="662" y="0"/>
                    <a:pt x="4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Google Shape;1260;p47">
              <a:extLst>
                <a:ext uri="{FF2B5EF4-FFF2-40B4-BE49-F238E27FC236}">
                  <a16:creationId xmlns:a16="http://schemas.microsoft.com/office/drawing/2014/main" id="{7DE832CE-AFC1-4E49-A139-4FF7A241C127}"/>
                </a:ext>
              </a:extLst>
            </p:cNvPr>
            <p:cNvSpPr/>
            <p:nvPr/>
          </p:nvSpPr>
          <p:spPr>
            <a:xfrm>
              <a:off x="5931300" y="4764592"/>
              <a:ext cx="136130" cy="125286"/>
            </a:xfrm>
            <a:custGeom>
              <a:avLst/>
              <a:gdLst/>
              <a:ahLst/>
              <a:cxnLst/>
              <a:rect l="l" t="t" r="r" b="b"/>
              <a:pathLst>
                <a:path w="1293" h="1190" extrusionOk="0">
                  <a:moveTo>
                    <a:pt x="0" y="1"/>
                  </a:moveTo>
                  <a:cubicBezTo>
                    <a:pt x="104" y="208"/>
                    <a:pt x="207" y="440"/>
                    <a:pt x="336" y="647"/>
                  </a:cubicBezTo>
                  <a:cubicBezTo>
                    <a:pt x="543" y="983"/>
                    <a:pt x="983" y="1190"/>
                    <a:pt x="1293" y="1190"/>
                  </a:cubicBezTo>
                  <a:cubicBezTo>
                    <a:pt x="1293" y="854"/>
                    <a:pt x="1086" y="544"/>
                    <a:pt x="853" y="337"/>
                  </a:cubicBezTo>
                  <a:cubicBezTo>
                    <a:pt x="646" y="104"/>
                    <a:pt x="336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" name="Google Shape;1261;p47">
              <a:extLst>
                <a:ext uri="{FF2B5EF4-FFF2-40B4-BE49-F238E27FC236}">
                  <a16:creationId xmlns:a16="http://schemas.microsoft.com/office/drawing/2014/main" id="{AFDFC5B7-0CEA-4499-8267-9AF00561F598}"/>
                </a:ext>
              </a:extLst>
            </p:cNvPr>
            <p:cNvSpPr/>
            <p:nvPr/>
          </p:nvSpPr>
          <p:spPr>
            <a:xfrm>
              <a:off x="4861651" y="4647568"/>
              <a:ext cx="168873" cy="419235"/>
            </a:xfrm>
            <a:custGeom>
              <a:avLst/>
              <a:gdLst/>
              <a:ahLst/>
              <a:cxnLst/>
              <a:rect l="l" t="t" r="r" b="b"/>
              <a:pathLst>
                <a:path w="1604" h="3982" extrusionOk="0">
                  <a:moveTo>
                    <a:pt x="1" y="1"/>
                  </a:moveTo>
                  <a:lnTo>
                    <a:pt x="1" y="104"/>
                  </a:lnTo>
                  <a:cubicBezTo>
                    <a:pt x="1" y="208"/>
                    <a:pt x="104" y="208"/>
                    <a:pt x="104" y="311"/>
                  </a:cubicBezTo>
                  <a:cubicBezTo>
                    <a:pt x="207" y="414"/>
                    <a:pt x="311" y="518"/>
                    <a:pt x="414" y="750"/>
                  </a:cubicBezTo>
                  <a:cubicBezTo>
                    <a:pt x="957" y="1707"/>
                    <a:pt x="1293" y="2793"/>
                    <a:pt x="1603" y="3982"/>
                  </a:cubicBezTo>
                  <a:cubicBezTo>
                    <a:pt x="1603" y="3749"/>
                    <a:pt x="1603" y="3646"/>
                    <a:pt x="1500" y="3439"/>
                  </a:cubicBezTo>
                  <a:cubicBezTo>
                    <a:pt x="1293" y="2353"/>
                    <a:pt x="854" y="1293"/>
                    <a:pt x="207" y="311"/>
                  </a:cubicBezTo>
                  <a:cubicBezTo>
                    <a:pt x="104" y="208"/>
                    <a:pt x="104" y="104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" name="Google Shape;1262;p47">
              <a:extLst>
                <a:ext uri="{FF2B5EF4-FFF2-40B4-BE49-F238E27FC236}">
                  <a16:creationId xmlns:a16="http://schemas.microsoft.com/office/drawing/2014/main" id="{9F668175-D60A-430A-99E0-45BDB40211BD}"/>
                </a:ext>
              </a:extLst>
            </p:cNvPr>
            <p:cNvSpPr/>
            <p:nvPr/>
          </p:nvSpPr>
          <p:spPr>
            <a:xfrm>
              <a:off x="4872601" y="4537018"/>
              <a:ext cx="329324" cy="97070"/>
            </a:xfrm>
            <a:custGeom>
              <a:avLst/>
              <a:gdLst/>
              <a:ahLst/>
              <a:cxnLst/>
              <a:rect l="l" t="t" r="r" b="b"/>
              <a:pathLst>
                <a:path w="3128" h="922" extrusionOk="0">
                  <a:moveTo>
                    <a:pt x="2269" y="1"/>
                  </a:moveTo>
                  <a:cubicBezTo>
                    <a:pt x="2115" y="1"/>
                    <a:pt x="1964" y="26"/>
                    <a:pt x="1835" y="68"/>
                  </a:cubicBezTo>
                  <a:cubicBezTo>
                    <a:pt x="1293" y="68"/>
                    <a:pt x="646" y="275"/>
                    <a:pt x="310" y="611"/>
                  </a:cubicBezTo>
                  <a:cubicBezTo>
                    <a:pt x="0" y="818"/>
                    <a:pt x="543" y="818"/>
                    <a:pt x="646" y="818"/>
                  </a:cubicBezTo>
                  <a:cubicBezTo>
                    <a:pt x="853" y="818"/>
                    <a:pt x="1189" y="818"/>
                    <a:pt x="1396" y="922"/>
                  </a:cubicBezTo>
                  <a:cubicBezTo>
                    <a:pt x="1939" y="922"/>
                    <a:pt x="2482" y="922"/>
                    <a:pt x="2895" y="715"/>
                  </a:cubicBezTo>
                  <a:cubicBezTo>
                    <a:pt x="2999" y="611"/>
                    <a:pt x="3128" y="611"/>
                    <a:pt x="3128" y="508"/>
                  </a:cubicBezTo>
                  <a:cubicBezTo>
                    <a:pt x="3128" y="275"/>
                    <a:pt x="2999" y="172"/>
                    <a:pt x="2895" y="172"/>
                  </a:cubicBezTo>
                  <a:cubicBezTo>
                    <a:pt x="2714" y="51"/>
                    <a:pt x="2487" y="1"/>
                    <a:pt x="22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" name="Google Shape;1263;p47">
              <a:extLst>
                <a:ext uri="{FF2B5EF4-FFF2-40B4-BE49-F238E27FC236}">
                  <a16:creationId xmlns:a16="http://schemas.microsoft.com/office/drawing/2014/main" id="{9DDDA2DE-2F02-43FB-AC6A-E52AED27FC91}"/>
                </a:ext>
              </a:extLst>
            </p:cNvPr>
            <p:cNvSpPr/>
            <p:nvPr/>
          </p:nvSpPr>
          <p:spPr>
            <a:xfrm>
              <a:off x="4633076" y="4647568"/>
              <a:ext cx="182455" cy="272261"/>
            </a:xfrm>
            <a:custGeom>
              <a:avLst/>
              <a:gdLst/>
              <a:ahLst/>
              <a:cxnLst/>
              <a:rect l="l" t="t" r="r" b="b"/>
              <a:pathLst>
                <a:path w="1733" h="2586" extrusionOk="0">
                  <a:moveTo>
                    <a:pt x="1732" y="1"/>
                  </a:moveTo>
                  <a:lnTo>
                    <a:pt x="1732" y="1"/>
                  </a:lnTo>
                  <a:cubicBezTo>
                    <a:pt x="1189" y="311"/>
                    <a:pt x="646" y="854"/>
                    <a:pt x="233" y="1397"/>
                  </a:cubicBezTo>
                  <a:cubicBezTo>
                    <a:pt x="104" y="1604"/>
                    <a:pt x="0" y="1810"/>
                    <a:pt x="0" y="2043"/>
                  </a:cubicBezTo>
                  <a:cubicBezTo>
                    <a:pt x="0" y="2353"/>
                    <a:pt x="233" y="2586"/>
                    <a:pt x="440" y="2586"/>
                  </a:cubicBezTo>
                  <a:cubicBezTo>
                    <a:pt x="646" y="2586"/>
                    <a:pt x="750" y="2457"/>
                    <a:pt x="750" y="2353"/>
                  </a:cubicBezTo>
                  <a:cubicBezTo>
                    <a:pt x="879" y="2250"/>
                    <a:pt x="983" y="2146"/>
                    <a:pt x="983" y="2043"/>
                  </a:cubicBezTo>
                  <a:cubicBezTo>
                    <a:pt x="1293" y="1397"/>
                    <a:pt x="1629" y="647"/>
                    <a:pt x="17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" name="Google Shape;1264;p47">
              <a:extLst>
                <a:ext uri="{FF2B5EF4-FFF2-40B4-BE49-F238E27FC236}">
                  <a16:creationId xmlns:a16="http://schemas.microsoft.com/office/drawing/2014/main" id="{A07949BF-BE35-439C-9768-FE9D463DC93A}"/>
                </a:ext>
              </a:extLst>
            </p:cNvPr>
            <p:cNvSpPr/>
            <p:nvPr/>
          </p:nvSpPr>
          <p:spPr>
            <a:xfrm>
              <a:off x="4736466" y="4647568"/>
              <a:ext cx="111705" cy="296897"/>
            </a:xfrm>
            <a:custGeom>
              <a:avLst/>
              <a:gdLst/>
              <a:ahLst/>
              <a:cxnLst/>
              <a:rect l="l" t="t" r="r" b="b"/>
              <a:pathLst>
                <a:path w="1061" h="2820" extrusionOk="0">
                  <a:moveTo>
                    <a:pt x="957" y="1"/>
                  </a:moveTo>
                  <a:cubicBezTo>
                    <a:pt x="543" y="518"/>
                    <a:pt x="207" y="1164"/>
                    <a:pt x="104" y="1810"/>
                  </a:cubicBezTo>
                  <a:cubicBezTo>
                    <a:pt x="104" y="2043"/>
                    <a:pt x="1" y="2250"/>
                    <a:pt x="104" y="2457"/>
                  </a:cubicBezTo>
                  <a:cubicBezTo>
                    <a:pt x="189" y="2647"/>
                    <a:pt x="429" y="2820"/>
                    <a:pt x="627" y="2820"/>
                  </a:cubicBezTo>
                  <a:cubicBezTo>
                    <a:pt x="671" y="2820"/>
                    <a:pt x="713" y="2811"/>
                    <a:pt x="750" y="2793"/>
                  </a:cubicBezTo>
                  <a:cubicBezTo>
                    <a:pt x="854" y="2689"/>
                    <a:pt x="957" y="2586"/>
                    <a:pt x="957" y="2457"/>
                  </a:cubicBezTo>
                  <a:lnTo>
                    <a:pt x="957" y="2146"/>
                  </a:lnTo>
                  <a:cubicBezTo>
                    <a:pt x="957" y="1397"/>
                    <a:pt x="1060" y="647"/>
                    <a:pt x="9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" name="Google Shape;1265;p47">
              <a:extLst>
                <a:ext uri="{FF2B5EF4-FFF2-40B4-BE49-F238E27FC236}">
                  <a16:creationId xmlns:a16="http://schemas.microsoft.com/office/drawing/2014/main" id="{CAEABBFC-B536-4F3A-88D8-76CAD32BBD66}"/>
                </a:ext>
              </a:extLst>
            </p:cNvPr>
            <p:cNvSpPr/>
            <p:nvPr/>
          </p:nvSpPr>
          <p:spPr>
            <a:xfrm>
              <a:off x="4837119" y="4647568"/>
              <a:ext cx="125391" cy="288579"/>
            </a:xfrm>
            <a:custGeom>
              <a:avLst/>
              <a:gdLst/>
              <a:ahLst/>
              <a:cxnLst/>
              <a:rect l="l" t="t" r="r" b="b"/>
              <a:pathLst>
                <a:path w="1191" h="2741" extrusionOk="0">
                  <a:moveTo>
                    <a:pt x="234" y="1"/>
                  </a:moveTo>
                  <a:cubicBezTo>
                    <a:pt x="1" y="518"/>
                    <a:pt x="1" y="1293"/>
                    <a:pt x="104" y="1940"/>
                  </a:cubicBezTo>
                  <a:cubicBezTo>
                    <a:pt x="104" y="2146"/>
                    <a:pt x="234" y="2353"/>
                    <a:pt x="440" y="2586"/>
                  </a:cubicBezTo>
                  <a:cubicBezTo>
                    <a:pt x="492" y="2689"/>
                    <a:pt x="602" y="2741"/>
                    <a:pt x="725" y="2741"/>
                  </a:cubicBezTo>
                  <a:cubicBezTo>
                    <a:pt x="848" y="2741"/>
                    <a:pt x="983" y="2689"/>
                    <a:pt x="1087" y="2586"/>
                  </a:cubicBezTo>
                  <a:cubicBezTo>
                    <a:pt x="1087" y="2586"/>
                    <a:pt x="1190" y="2353"/>
                    <a:pt x="1190" y="2250"/>
                  </a:cubicBezTo>
                  <a:cubicBezTo>
                    <a:pt x="1087" y="2146"/>
                    <a:pt x="1087" y="2043"/>
                    <a:pt x="1087" y="1940"/>
                  </a:cubicBezTo>
                  <a:cubicBezTo>
                    <a:pt x="751" y="1293"/>
                    <a:pt x="544" y="518"/>
                    <a:pt x="2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" name="Google Shape;1266;p47">
              <a:extLst>
                <a:ext uri="{FF2B5EF4-FFF2-40B4-BE49-F238E27FC236}">
                  <a16:creationId xmlns:a16="http://schemas.microsoft.com/office/drawing/2014/main" id="{9D552F8B-951C-4DB2-9E5B-8294CAC82B50}"/>
                </a:ext>
              </a:extLst>
            </p:cNvPr>
            <p:cNvSpPr/>
            <p:nvPr/>
          </p:nvSpPr>
          <p:spPr>
            <a:xfrm>
              <a:off x="4861651" y="4623141"/>
              <a:ext cx="226042" cy="261311"/>
            </a:xfrm>
            <a:custGeom>
              <a:avLst/>
              <a:gdLst/>
              <a:ahLst/>
              <a:cxnLst/>
              <a:rect l="l" t="t" r="r" b="b"/>
              <a:pathLst>
                <a:path w="2147" h="2482" extrusionOk="0">
                  <a:moveTo>
                    <a:pt x="1" y="0"/>
                  </a:moveTo>
                  <a:cubicBezTo>
                    <a:pt x="311" y="750"/>
                    <a:pt x="750" y="1396"/>
                    <a:pt x="1060" y="2042"/>
                  </a:cubicBezTo>
                  <a:cubicBezTo>
                    <a:pt x="1164" y="2172"/>
                    <a:pt x="1293" y="2275"/>
                    <a:pt x="1397" y="2378"/>
                  </a:cubicBezTo>
                  <a:cubicBezTo>
                    <a:pt x="1500" y="2482"/>
                    <a:pt x="1603" y="2482"/>
                    <a:pt x="1707" y="2482"/>
                  </a:cubicBezTo>
                  <a:cubicBezTo>
                    <a:pt x="2043" y="2482"/>
                    <a:pt x="2146" y="2275"/>
                    <a:pt x="2146" y="1939"/>
                  </a:cubicBezTo>
                  <a:cubicBezTo>
                    <a:pt x="2146" y="1732"/>
                    <a:pt x="1939" y="1525"/>
                    <a:pt x="1810" y="1293"/>
                  </a:cubicBezTo>
                  <a:cubicBezTo>
                    <a:pt x="1293" y="750"/>
                    <a:pt x="647" y="233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1267;p47">
              <a:extLst>
                <a:ext uri="{FF2B5EF4-FFF2-40B4-BE49-F238E27FC236}">
                  <a16:creationId xmlns:a16="http://schemas.microsoft.com/office/drawing/2014/main" id="{13F3495E-5C02-437E-AD49-0AC801E246CD}"/>
                </a:ext>
              </a:extLst>
            </p:cNvPr>
            <p:cNvSpPr/>
            <p:nvPr/>
          </p:nvSpPr>
          <p:spPr>
            <a:xfrm>
              <a:off x="4883445" y="4620193"/>
              <a:ext cx="304898" cy="171716"/>
            </a:xfrm>
            <a:custGeom>
              <a:avLst/>
              <a:gdLst/>
              <a:ahLst/>
              <a:cxnLst/>
              <a:rect l="l" t="t" r="r" b="b"/>
              <a:pathLst>
                <a:path w="2896" h="1631" extrusionOk="0">
                  <a:moveTo>
                    <a:pt x="409" y="1"/>
                  </a:moveTo>
                  <a:cubicBezTo>
                    <a:pt x="273" y="1"/>
                    <a:pt x="137" y="9"/>
                    <a:pt x="0" y="28"/>
                  </a:cubicBezTo>
                  <a:cubicBezTo>
                    <a:pt x="543" y="468"/>
                    <a:pt x="1293" y="907"/>
                    <a:pt x="1836" y="1321"/>
                  </a:cubicBezTo>
                  <a:cubicBezTo>
                    <a:pt x="1939" y="1424"/>
                    <a:pt x="2043" y="1553"/>
                    <a:pt x="2146" y="1553"/>
                  </a:cubicBezTo>
                  <a:cubicBezTo>
                    <a:pt x="2262" y="1605"/>
                    <a:pt x="2346" y="1631"/>
                    <a:pt x="2414" y="1631"/>
                  </a:cubicBezTo>
                  <a:cubicBezTo>
                    <a:pt x="2482" y="1631"/>
                    <a:pt x="2534" y="1605"/>
                    <a:pt x="2585" y="1553"/>
                  </a:cubicBezTo>
                  <a:cubicBezTo>
                    <a:pt x="2792" y="1424"/>
                    <a:pt x="2896" y="1114"/>
                    <a:pt x="2689" y="907"/>
                  </a:cubicBezTo>
                  <a:cubicBezTo>
                    <a:pt x="2585" y="674"/>
                    <a:pt x="2379" y="468"/>
                    <a:pt x="2146" y="364"/>
                  </a:cubicBezTo>
                  <a:cubicBezTo>
                    <a:pt x="1617" y="174"/>
                    <a:pt x="1019" y="1"/>
                    <a:pt x="4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" name="Google Shape;1268;p47">
              <a:extLst>
                <a:ext uri="{FF2B5EF4-FFF2-40B4-BE49-F238E27FC236}">
                  <a16:creationId xmlns:a16="http://schemas.microsoft.com/office/drawing/2014/main" id="{2C121D92-D5CE-4BE3-9ED4-09CF2BAC5C44}"/>
                </a:ext>
              </a:extLst>
            </p:cNvPr>
            <p:cNvSpPr/>
            <p:nvPr/>
          </p:nvSpPr>
          <p:spPr>
            <a:xfrm>
              <a:off x="4758260" y="4561549"/>
              <a:ext cx="215092" cy="139920"/>
            </a:xfrm>
            <a:custGeom>
              <a:avLst/>
              <a:gdLst/>
              <a:ahLst/>
              <a:cxnLst/>
              <a:rect l="l" t="t" r="r" b="b"/>
              <a:pathLst>
                <a:path w="2043" h="1329" extrusionOk="0">
                  <a:moveTo>
                    <a:pt x="1685" y="0"/>
                  </a:moveTo>
                  <a:cubicBezTo>
                    <a:pt x="1386" y="0"/>
                    <a:pt x="1093" y="79"/>
                    <a:pt x="853" y="172"/>
                  </a:cubicBezTo>
                  <a:cubicBezTo>
                    <a:pt x="440" y="378"/>
                    <a:pt x="0" y="689"/>
                    <a:pt x="0" y="1231"/>
                  </a:cubicBezTo>
                  <a:cubicBezTo>
                    <a:pt x="131" y="1300"/>
                    <a:pt x="259" y="1328"/>
                    <a:pt x="386" y="1328"/>
                  </a:cubicBezTo>
                  <a:cubicBezTo>
                    <a:pt x="687" y="1328"/>
                    <a:pt x="984" y="1170"/>
                    <a:pt x="1293" y="1025"/>
                  </a:cubicBezTo>
                  <a:cubicBezTo>
                    <a:pt x="1629" y="921"/>
                    <a:pt x="1939" y="482"/>
                    <a:pt x="2042" y="42"/>
                  </a:cubicBezTo>
                  <a:cubicBezTo>
                    <a:pt x="1924" y="13"/>
                    <a:pt x="1804" y="0"/>
                    <a:pt x="16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" name="Google Shape;1269;p47">
              <a:extLst>
                <a:ext uri="{FF2B5EF4-FFF2-40B4-BE49-F238E27FC236}">
                  <a16:creationId xmlns:a16="http://schemas.microsoft.com/office/drawing/2014/main" id="{B95C684E-CCBE-473D-9453-36EBA9184BB0}"/>
                </a:ext>
              </a:extLst>
            </p:cNvPr>
            <p:cNvSpPr/>
            <p:nvPr/>
          </p:nvSpPr>
          <p:spPr>
            <a:xfrm>
              <a:off x="5019474" y="4884356"/>
              <a:ext cx="136236" cy="125286"/>
            </a:xfrm>
            <a:custGeom>
              <a:avLst/>
              <a:gdLst/>
              <a:ahLst/>
              <a:cxnLst/>
              <a:rect l="l" t="t" r="r" b="b"/>
              <a:pathLst>
                <a:path w="1294" h="1190" extrusionOk="0">
                  <a:moveTo>
                    <a:pt x="1293" y="1"/>
                  </a:moveTo>
                  <a:cubicBezTo>
                    <a:pt x="957" y="1"/>
                    <a:pt x="751" y="104"/>
                    <a:pt x="440" y="337"/>
                  </a:cubicBezTo>
                  <a:cubicBezTo>
                    <a:pt x="208" y="544"/>
                    <a:pt x="104" y="854"/>
                    <a:pt x="1" y="1190"/>
                  </a:cubicBezTo>
                  <a:cubicBezTo>
                    <a:pt x="440" y="1190"/>
                    <a:pt x="751" y="983"/>
                    <a:pt x="1087" y="647"/>
                  </a:cubicBezTo>
                  <a:cubicBezTo>
                    <a:pt x="1190" y="440"/>
                    <a:pt x="1293" y="208"/>
                    <a:pt x="12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1270;p47">
              <a:extLst>
                <a:ext uri="{FF2B5EF4-FFF2-40B4-BE49-F238E27FC236}">
                  <a16:creationId xmlns:a16="http://schemas.microsoft.com/office/drawing/2014/main" id="{3143AFA5-3F75-4D21-B1B6-11B0669880A3}"/>
                </a:ext>
              </a:extLst>
            </p:cNvPr>
            <p:cNvSpPr/>
            <p:nvPr/>
          </p:nvSpPr>
          <p:spPr>
            <a:xfrm>
              <a:off x="7202229" y="4699341"/>
              <a:ext cx="68223" cy="443660"/>
            </a:xfrm>
            <a:custGeom>
              <a:avLst/>
              <a:gdLst/>
              <a:ahLst/>
              <a:cxnLst/>
              <a:rect l="l" t="t" r="r" b="b"/>
              <a:pathLst>
                <a:path w="648" h="4214" extrusionOk="0">
                  <a:moveTo>
                    <a:pt x="647" y="0"/>
                  </a:moveTo>
                  <a:lnTo>
                    <a:pt x="544" y="104"/>
                  </a:lnTo>
                  <a:cubicBezTo>
                    <a:pt x="544" y="233"/>
                    <a:pt x="544" y="336"/>
                    <a:pt x="440" y="336"/>
                  </a:cubicBezTo>
                  <a:lnTo>
                    <a:pt x="440" y="440"/>
                  </a:lnTo>
                  <a:cubicBezTo>
                    <a:pt x="130" y="1525"/>
                    <a:pt x="1" y="2585"/>
                    <a:pt x="1" y="3774"/>
                  </a:cubicBezTo>
                  <a:lnTo>
                    <a:pt x="1" y="4214"/>
                  </a:lnTo>
                  <a:cubicBezTo>
                    <a:pt x="1" y="3025"/>
                    <a:pt x="130" y="1939"/>
                    <a:pt x="440" y="879"/>
                  </a:cubicBezTo>
                  <a:cubicBezTo>
                    <a:pt x="440" y="646"/>
                    <a:pt x="440" y="543"/>
                    <a:pt x="544" y="440"/>
                  </a:cubicBezTo>
                  <a:cubicBezTo>
                    <a:pt x="544" y="336"/>
                    <a:pt x="647" y="233"/>
                    <a:pt x="647" y="104"/>
                  </a:cubicBezTo>
                  <a:lnTo>
                    <a:pt x="6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1271;p47">
              <a:extLst>
                <a:ext uri="{FF2B5EF4-FFF2-40B4-BE49-F238E27FC236}">
                  <a16:creationId xmlns:a16="http://schemas.microsoft.com/office/drawing/2014/main" id="{7EE695D0-CA90-4024-A355-2FF16DF7AB66}"/>
                </a:ext>
              </a:extLst>
            </p:cNvPr>
            <p:cNvSpPr/>
            <p:nvPr/>
          </p:nvSpPr>
          <p:spPr>
            <a:xfrm>
              <a:off x="6919221" y="4646593"/>
              <a:ext cx="329429" cy="103598"/>
            </a:xfrm>
            <a:custGeom>
              <a:avLst/>
              <a:gdLst/>
              <a:ahLst/>
              <a:cxnLst/>
              <a:rect l="l" t="t" r="r" b="b"/>
              <a:pathLst>
                <a:path w="3129" h="984" extrusionOk="0">
                  <a:moveTo>
                    <a:pt x="1917" y="1"/>
                  </a:moveTo>
                  <a:cubicBezTo>
                    <a:pt x="1672" y="1"/>
                    <a:pt x="1421" y="32"/>
                    <a:pt x="1190" y="88"/>
                  </a:cubicBezTo>
                  <a:cubicBezTo>
                    <a:pt x="879" y="88"/>
                    <a:pt x="440" y="191"/>
                    <a:pt x="233" y="501"/>
                  </a:cubicBezTo>
                  <a:cubicBezTo>
                    <a:pt x="104" y="501"/>
                    <a:pt x="0" y="734"/>
                    <a:pt x="0" y="837"/>
                  </a:cubicBezTo>
                  <a:cubicBezTo>
                    <a:pt x="104" y="941"/>
                    <a:pt x="233" y="941"/>
                    <a:pt x="233" y="941"/>
                  </a:cubicBezTo>
                  <a:cubicBezTo>
                    <a:pt x="385" y="971"/>
                    <a:pt x="538" y="983"/>
                    <a:pt x="691" y="983"/>
                  </a:cubicBezTo>
                  <a:cubicBezTo>
                    <a:pt x="1059" y="983"/>
                    <a:pt x="1422" y="910"/>
                    <a:pt x="1732" y="837"/>
                  </a:cubicBezTo>
                  <a:cubicBezTo>
                    <a:pt x="2043" y="734"/>
                    <a:pt x="2275" y="605"/>
                    <a:pt x="2482" y="501"/>
                  </a:cubicBezTo>
                  <a:cubicBezTo>
                    <a:pt x="2689" y="398"/>
                    <a:pt x="3128" y="398"/>
                    <a:pt x="2818" y="191"/>
                  </a:cubicBezTo>
                  <a:cubicBezTo>
                    <a:pt x="2566" y="58"/>
                    <a:pt x="2247" y="1"/>
                    <a:pt x="19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1272;p47">
              <a:extLst>
                <a:ext uri="{FF2B5EF4-FFF2-40B4-BE49-F238E27FC236}">
                  <a16:creationId xmlns:a16="http://schemas.microsoft.com/office/drawing/2014/main" id="{54F36010-4394-4BC9-9EBA-F8720C56199A}"/>
                </a:ext>
              </a:extLst>
            </p:cNvPr>
            <p:cNvSpPr/>
            <p:nvPr/>
          </p:nvSpPr>
          <p:spPr>
            <a:xfrm>
              <a:off x="7305725" y="4688392"/>
              <a:ext cx="236886" cy="239623"/>
            </a:xfrm>
            <a:custGeom>
              <a:avLst/>
              <a:gdLst/>
              <a:ahLst/>
              <a:cxnLst/>
              <a:rect l="l" t="t" r="r" b="b"/>
              <a:pathLst>
                <a:path w="2250" h="2276" extrusionOk="0">
                  <a:moveTo>
                    <a:pt x="0" y="1"/>
                  </a:moveTo>
                  <a:cubicBezTo>
                    <a:pt x="310" y="647"/>
                    <a:pt x="853" y="1190"/>
                    <a:pt x="1293" y="1836"/>
                  </a:cubicBezTo>
                  <a:cubicBezTo>
                    <a:pt x="1293" y="1940"/>
                    <a:pt x="1396" y="2043"/>
                    <a:pt x="1500" y="2146"/>
                  </a:cubicBezTo>
                  <a:cubicBezTo>
                    <a:pt x="1603" y="2146"/>
                    <a:pt x="1732" y="2276"/>
                    <a:pt x="1939" y="2276"/>
                  </a:cubicBezTo>
                  <a:cubicBezTo>
                    <a:pt x="2146" y="2146"/>
                    <a:pt x="2249" y="1836"/>
                    <a:pt x="2249" y="1629"/>
                  </a:cubicBezTo>
                  <a:cubicBezTo>
                    <a:pt x="2146" y="1397"/>
                    <a:pt x="2042" y="1190"/>
                    <a:pt x="1836" y="1086"/>
                  </a:cubicBezTo>
                  <a:cubicBezTo>
                    <a:pt x="1293" y="647"/>
                    <a:pt x="646" y="20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1273;p47">
              <a:extLst>
                <a:ext uri="{FF2B5EF4-FFF2-40B4-BE49-F238E27FC236}">
                  <a16:creationId xmlns:a16="http://schemas.microsoft.com/office/drawing/2014/main" id="{C68B2471-95BF-4BFE-A883-43D27857DF3C}"/>
                </a:ext>
              </a:extLst>
            </p:cNvPr>
            <p:cNvSpPr/>
            <p:nvPr/>
          </p:nvSpPr>
          <p:spPr>
            <a:xfrm>
              <a:off x="7283931" y="4699341"/>
              <a:ext cx="157924" cy="275103"/>
            </a:xfrm>
            <a:custGeom>
              <a:avLst/>
              <a:gdLst/>
              <a:ahLst/>
              <a:cxnLst/>
              <a:rect l="l" t="t" r="r" b="b"/>
              <a:pathLst>
                <a:path w="1500" h="2613" extrusionOk="0">
                  <a:moveTo>
                    <a:pt x="0" y="0"/>
                  </a:moveTo>
                  <a:lnTo>
                    <a:pt x="0" y="0"/>
                  </a:lnTo>
                  <a:cubicBezTo>
                    <a:pt x="104" y="646"/>
                    <a:pt x="311" y="1396"/>
                    <a:pt x="517" y="2042"/>
                  </a:cubicBezTo>
                  <a:cubicBezTo>
                    <a:pt x="517" y="2172"/>
                    <a:pt x="647" y="2275"/>
                    <a:pt x="647" y="2378"/>
                  </a:cubicBezTo>
                  <a:cubicBezTo>
                    <a:pt x="750" y="2482"/>
                    <a:pt x="853" y="2585"/>
                    <a:pt x="957" y="2585"/>
                  </a:cubicBezTo>
                  <a:cubicBezTo>
                    <a:pt x="995" y="2604"/>
                    <a:pt x="1034" y="2613"/>
                    <a:pt x="1072" y="2613"/>
                  </a:cubicBezTo>
                  <a:cubicBezTo>
                    <a:pt x="1245" y="2613"/>
                    <a:pt x="1415" y="2444"/>
                    <a:pt x="1500" y="2275"/>
                  </a:cubicBezTo>
                  <a:cubicBezTo>
                    <a:pt x="1500" y="2042"/>
                    <a:pt x="1396" y="1732"/>
                    <a:pt x="1293" y="1525"/>
                  </a:cubicBezTo>
                  <a:cubicBezTo>
                    <a:pt x="1060" y="982"/>
                    <a:pt x="517" y="3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1274;p47">
              <a:extLst>
                <a:ext uri="{FF2B5EF4-FFF2-40B4-BE49-F238E27FC236}">
                  <a16:creationId xmlns:a16="http://schemas.microsoft.com/office/drawing/2014/main" id="{3D6B0E45-8883-478D-A9A6-25D198E09290}"/>
                </a:ext>
              </a:extLst>
            </p:cNvPr>
            <p:cNvSpPr/>
            <p:nvPr/>
          </p:nvSpPr>
          <p:spPr>
            <a:xfrm>
              <a:off x="7226760" y="4699341"/>
              <a:ext cx="100755" cy="300897"/>
            </a:xfrm>
            <a:custGeom>
              <a:avLst/>
              <a:gdLst/>
              <a:ahLst/>
              <a:cxnLst/>
              <a:rect l="l" t="t" r="r" b="b"/>
              <a:pathLst>
                <a:path w="957" h="2858" extrusionOk="0">
                  <a:moveTo>
                    <a:pt x="311" y="0"/>
                  </a:moveTo>
                  <a:cubicBezTo>
                    <a:pt x="104" y="646"/>
                    <a:pt x="104" y="1396"/>
                    <a:pt x="104" y="2042"/>
                  </a:cubicBezTo>
                  <a:cubicBezTo>
                    <a:pt x="1" y="2275"/>
                    <a:pt x="1" y="2378"/>
                    <a:pt x="1" y="2482"/>
                  </a:cubicBezTo>
                  <a:cubicBezTo>
                    <a:pt x="104" y="2585"/>
                    <a:pt x="104" y="2689"/>
                    <a:pt x="207" y="2818"/>
                  </a:cubicBezTo>
                  <a:cubicBezTo>
                    <a:pt x="262" y="2845"/>
                    <a:pt x="325" y="2858"/>
                    <a:pt x="391" y="2858"/>
                  </a:cubicBezTo>
                  <a:cubicBezTo>
                    <a:pt x="575" y="2858"/>
                    <a:pt x="777" y="2757"/>
                    <a:pt x="854" y="2585"/>
                  </a:cubicBezTo>
                  <a:cubicBezTo>
                    <a:pt x="957" y="2378"/>
                    <a:pt x="957" y="2172"/>
                    <a:pt x="957" y="1939"/>
                  </a:cubicBezTo>
                  <a:cubicBezTo>
                    <a:pt x="854" y="1293"/>
                    <a:pt x="750" y="543"/>
                    <a:pt x="3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1275;p47">
              <a:extLst>
                <a:ext uri="{FF2B5EF4-FFF2-40B4-BE49-F238E27FC236}">
                  <a16:creationId xmlns:a16="http://schemas.microsoft.com/office/drawing/2014/main" id="{D42938F6-A105-44B4-8672-6CC7F5D73624}"/>
                </a:ext>
              </a:extLst>
            </p:cNvPr>
            <p:cNvSpPr/>
            <p:nvPr/>
          </p:nvSpPr>
          <p:spPr>
            <a:xfrm>
              <a:off x="7090731" y="4688392"/>
              <a:ext cx="168768" cy="297107"/>
            </a:xfrm>
            <a:custGeom>
              <a:avLst/>
              <a:gdLst/>
              <a:ahLst/>
              <a:cxnLst/>
              <a:rect l="l" t="t" r="r" b="b"/>
              <a:pathLst>
                <a:path w="1603" h="2822" extrusionOk="0">
                  <a:moveTo>
                    <a:pt x="1603" y="1"/>
                  </a:moveTo>
                  <a:lnTo>
                    <a:pt x="1603" y="1"/>
                  </a:lnTo>
                  <a:cubicBezTo>
                    <a:pt x="956" y="337"/>
                    <a:pt x="543" y="983"/>
                    <a:pt x="207" y="1629"/>
                  </a:cubicBezTo>
                  <a:cubicBezTo>
                    <a:pt x="103" y="1836"/>
                    <a:pt x="0" y="2146"/>
                    <a:pt x="0" y="2379"/>
                  </a:cubicBezTo>
                  <a:cubicBezTo>
                    <a:pt x="87" y="2554"/>
                    <a:pt x="249" y="2821"/>
                    <a:pt x="437" y="2821"/>
                  </a:cubicBezTo>
                  <a:cubicBezTo>
                    <a:pt x="472" y="2821"/>
                    <a:pt x="507" y="2812"/>
                    <a:pt x="543" y="2793"/>
                  </a:cubicBezTo>
                  <a:cubicBezTo>
                    <a:pt x="750" y="2793"/>
                    <a:pt x="853" y="2689"/>
                    <a:pt x="853" y="2586"/>
                  </a:cubicBezTo>
                  <a:cubicBezTo>
                    <a:pt x="956" y="2482"/>
                    <a:pt x="956" y="2276"/>
                    <a:pt x="1060" y="2146"/>
                  </a:cubicBezTo>
                  <a:cubicBezTo>
                    <a:pt x="1189" y="1500"/>
                    <a:pt x="1499" y="750"/>
                    <a:pt x="16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1276;p47">
              <a:extLst>
                <a:ext uri="{FF2B5EF4-FFF2-40B4-BE49-F238E27FC236}">
                  <a16:creationId xmlns:a16="http://schemas.microsoft.com/office/drawing/2014/main" id="{47C3ED05-BAE6-43B7-9C5E-D5047EEE5FB5}"/>
                </a:ext>
              </a:extLst>
            </p:cNvPr>
            <p:cNvSpPr/>
            <p:nvPr/>
          </p:nvSpPr>
          <p:spPr>
            <a:xfrm>
              <a:off x="6976391" y="4688392"/>
              <a:ext cx="261311" cy="226042"/>
            </a:xfrm>
            <a:custGeom>
              <a:avLst/>
              <a:gdLst/>
              <a:ahLst/>
              <a:cxnLst/>
              <a:rect l="l" t="t" r="r" b="b"/>
              <a:pathLst>
                <a:path w="2482" h="2147" extrusionOk="0">
                  <a:moveTo>
                    <a:pt x="2482" y="1"/>
                  </a:moveTo>
                  <a:lnTo>
                    <a:pt x="2482" y="1"/>
                  </a:lnTo>
                  <a:cubicBezTo>
                    <a:pt x="1732" y="104"/>
                    <a:pt x="1086" y="440"/>
                    <a:pt x="543" y="854"/>
                  </a:cubicBezTo>
                  <a:cubicBezTo>
                    <a:pt x="336" y="1086"/>
                    <a:pt x="104" y="1190"/>
                    <a:pt x="0" y="1500"/>
                  </a:cubicBezTo>
                  <a:cubicBezTo>
                    <a:pt x="0" y="1733"/>
                    <a:pt x="104" y="2043"/>
                    <a:pt x="336" y="2146"/>
                  </a:cubicBezTo>
                  <a:cubicBezTo>
                    <a:pt x="440" y="2146"/>
                    <a:pt x="647" y="2043"/>
                    <a:pt x="750" y="2043"/>
                  </a:cubicBezTo>
                  <a:cubicBezTo>
                    <a:pt x="853" y="1940"/>
                    <a:pt x="983" y="1836"/>
                    <a:pt x="1086" y="1733"/>
                  </a:cubicBezTo>
                  <a:cubicBezTo>
                    <a:pt x="1500" y="1190"/>
                    <a:pt x="2042" y="647"/>
                    <a:pt x="24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1277;p47">
              <a:extLst>
                <a:ext uri="{FF2B5EF4-FFF2-40B4-BE49-F238E27FC236}">
                  <a16:creationId xmlns:a16="http://schemas.microsoft.com/office/drawing/2014/main" id="{24D89567-002A-4462-A217-3C7397DAABB2}"/>
                </a:ext>
              </a:extLst>
            </p:cNvPr>
            <p:cNvSpPr/>
            <p:nvPr/>
          </p:nvSpPr>
          <p:spPr>
            <a:xfrm>
              <a:off x="7134214" y="4635222"/>
              <a:ext cx="239623" cy="110441"/>
            </a:xfrm>
            <a:custGeom>
              <a:avLst/>
              <a:gdLst/>
              <a:ahLst/>
              <a:cxnLst/>
              <a:rect l="l" t="t" r="r" b="b"/>
              <a:pathLst>
                <a:path w="2276" h="1049" extrusionOk="0">
                  <a:moveTo>
                    <a:pt x="734" y="0"/>
                  </a:moveTo>
                  <a:cubicBezTo>
                    <a:pt x="478" y="0"/>
                    <a:pt x="202" y="56"/>
                    <a:pt x="1" y="196"/>
                  </a:cubicBezTo>
                  <a:cubicBezTo>
                    <a:pt x="233" y="506"/>
                    <a:pt x="543" y="945"/>
                    <a:pt x="983" y="945"/>
                  </a:cubicBezTo>
                  <a:cubicBezTo>
                    <a:pt x="1203" y="997"/>
                    <a:pt x="1442" y="1049"/>
                    <a:pt x="1668" y="1049"/>
                  </a:cubicBezTo>
                  <a:cubicBezTo>
                    <a:pt x="1894" y="1049"/>
                    <a:pt x="2107" y="997"/>
                    <a:pt x="2275" y="842"/>
                  </a:cubicBezTo>
                  <a:cubicBezTo>
                    <a:pt x="2172" y="402"/>
                    <a:pt x="1629" y="66"/>
                    <a:pt x="1190" y="66"/>
                  </a:cubicBezTo>
                  <a:cubicBezTo>
                    <a:pt x="1066" y="25"/>
                    <a:pt x="904" y="0"/>
                    <a:pt x="7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1278;p47">
              <a:extLst>
                <a:ext uri="{FF2B5EF4-FFF2-40B4-BE49-F238E27FC236}">
                  <a16:creationId xmlns:a16="http://schemas.microsoft.com/office/drawing/2014/main" id="{6D27ADB1-B21E-42C1-A36F-AEACDF14E9DD}"/>
                </a:ext>
              </a:extLst>
            </p:cNvPr>
            <p:cNvSpPr/>
            <p:nvPr/>
          </p:nvSpPr>
          <p:spPr>
            <a:xfrm>
              <a:off x="7033561" y="5006882"/>
              <a:ext cx="168768" cy="94017"/>
            </a:xfrm>
            <a:custGeom>
              <a:avLst/>
              <a:gdLst/>
              <a:ahLst/>
              <a:cxnLst/>
              <a:rect l="l" t="t" r="r" b="b"/>
              <a:pathLst>
                <a:path w="1603" h="893" extrusionOk="0">
                  <a:moveTo>
                    <a:pt x="0" y="0"/>
                  </a:moveTo>
                  <a:cubicBezTo>
                    <a:pt x="104" y="207"/>
                    <a:pt x="310" y="414"/>
                    <a:pt x="440" y="543"/>
                  </a:cubicBezTo>
                  <a:cubicBezTo>
                    <a:pt x="672" y="776"/>
                    <a:pt x="978" y="892"/>
                    <a:pt x="1290" y="892"/>
                  </a:cubicBezTo>
                  <a:cubicBezTo>
                    <a:pt x="1394" y="892"/>
                    <a:pt x="1499" y="879"/>
                    <a:pt x="1603" y="853"/>
                  </a:cubicBezTo>
                  <a:cubicBezTo>
                    <a:pt x="1499" y="543"/>
                    <a:pt x="1189" y="310"/>
                    <a:pt x="957" y="104"/>
                  </a:cubicBezTo>
                  <a:cubicBezTo>
                    <a:pt x="646" y="0"/>
                    <a:pt x="310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15" name="Picture 14" descr="Tree branch with dry leaves Royalty Free Vector Image">
            <a:extLst>
              <a:ext uri="{FF2B5EF4-FFF2-40B4-BE49-F238E27FC236}">
                <a16:creationId xmlns:a16="http://schemas.microsoft.com/office/drawing/2014/main" id="{BB2ED3B3-9EE7-47FB-981E-4468DABD7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096705" flipH="1">
            <a:off x="10405887" y="686736"/>
            <a:ext cx="2797531" cy="242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999FCCA4-3FF8-43EF-9060-6E71F6E63B09}"/>
              </a:ext>
            </a:extLst>
          </p:cNvPr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019" y="225732"/>
            <a:ext cx="1564144" cy="749977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F78C8C7D-08F4-4B66-9CDF-0D1F80AD391C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4766" y="537565"/>
            <a:ext cx="7619751" cy="3317767"/>
          </a:xfrm>
          <a:prstGeom prst="rect">
            <a:avLst/>
          </a:prstGeom>
        </p:spPr>
      </p:pic>
      <p:pic>
        <p:nvPicPr>
          <p:cNvPr id="118" name="Picture 2">
            <a:extLst>
              <a:ext uri="{FF2B5EF4-FFF2-40B4-BE49-F238E27FC236}">
                <a16:creationId xmlns:a16="http://schemas.microsoft.com/office/drawing/2014/main" id="{37C9BA3A-3306-48B5-8E5B-A498620AD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410059">
            <a:off x="10191546" y="5033097"/>
            <a:ext cx="873795" cy="121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22" descr="Kid playing football Royalty Free Vector Image">
            <a:extLst>
              <a:ext uri="{FF2B5EF4-FFF2-40B4-BE49-F238E27FC236}">
                <a16:creationId xmlns:a16="http://schemas.microsoft.com/office/drawing/2014/main" id="{B7E6D020-33F6-4697-A45D-F7086C3490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9" cstate="email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9704" b="89488" l="8333" r="94271">
                        <a14:foregroundMark x1="9375" y1="22372" x2="9375" y2="22372"/>
                        <a14:foregroundMark x1="8333" y1="24798" x2="8333" y2="24798"/>
                        <a14:foregroundMark x1="57292" y1="31806" x2="58854" y2="34501"/>
                        <a14:foregroundMark x1="33333" y1="34232" x2="35938" y2="35040"/>
                        <a14:foregroundMark x1="45313" y1="54178" x2="45313" y2="54178"/>
                        <a14:foregroundMark x1="42188" y1="54717" x2="45313" y2="61995"/>
                        <a14:foregroundMark x1="40104" y1="50404" x2="42188" y2="54717"/>
                        <a14:foregroundMark x1="39583" y1="63073" x2="55208" y2="66846"/>
                        <a14:foregroundMark x1="19271" y1="69811" x2="29688" y2="69003"/>
                        <a14:foregroundMark x1="16667" y1="69272" x2="18750" y2="73854"/>
                        <a14:foregroundMark x1="15104" y1="70081" x2="16667" y2="71968"/>
                        <a14:foregroundMark x1="16146" y1="72507" x2="18229" y2="74124"/>
                        <a14:foregroundMark x1="63542" y1="77628" x2="65104" y2="79784"/>
                        <a14:foregroundMark x1="64063" y1="80863" x2="71354" y2="78167"/>
                        <a14:foregroundMark x1="71875" y1="78167" x2="71875" y2="78167"/>
                        <a14:foregroundMark x1="71875" y1="77898" x2="71354" y2="78976"/>
                        <a14:foregroundMark x1="56250" y1="68733" x2="58333" y2="67925"/>
                        <a14:foregroundMark x1="34375" y1="67655" x2="35417" y2="67655"/>
                        <a14:foregroundMark x1="47917" y1="40970" x2="49479" y2="41240"/>
                        <a14:foregroundMark x1="81250" y1="70350" x2="89583" y2="76011"/>
                        <a14:foregroundMark x1="84896" y1="69811" x2="92188" y2="74663"/>
                        <a14:foregroundMark x1="88542" y1="69542" x2="93750" y2="74124"/>
                        <a14:foregroundMark x1="93229" y1="70889" x2="94792" y2="74933"/>
                        <a14:foregroundMark x1="81250" y1="72507" x2="79167" y2="75202"/>
                        <a14:foregroundMark x1="79167" y1="77089" x2="83854" y2="78976"/>
                        <a14:foregroundMark x1="83854" y1="80323" x2="89063" y2="80323"/>
                        <a14:foregroundMark x1="89583" y1="80593" x2="93229" y2="79784"/>
                        <a14:foregroundMark x1="77083" y1="75741" x2="77604" y2="75202"/>
                        <a14:foregroundMark x1="78125" y1="74663" x2="78646" y2="72776"/>
                        <a14:foregroundMark x1="77604" y1="72507" x2="77604" y2="74394"/>
                        <a14:foregroundMark x1="78125" y1="71698" x2="81250" y2="71429"/>
                        <a14:foregroundMark x1="79167" y1="70889" x2="77083" y2="74933"/>
                        <a14:foregroundMark x1="76563" y1="76819" x2="78125" y2="72776"/>
                        <a14:foregroundMark x1="82292" y1="69811" x2="83333" y2="69811"/>
                        <a14:foregroundMark x1="83333" y1="69542" x2="90625" y2="69542"/>
                        <a14:foregroundMark x1="90104" y1="69003" x2="82292" y2="69272"/>
                        <a14:foregroundMark x1="43229" y1="41509" x2="51563" y2="42049"/>
                        <a14:foregroundMark x1="70833" y1="39353" x2="70833" y2="39353"/>
                        <a14:foregroundMark x1="72917" y1="39623" x2="72917" y2="39623"/>
                        <a14:foregroundMark x1="72396" y1="44744" x2="72396" y2="44744"/>
                        <a14:foregroundMark x1="23958" y1="49865" x2="26563" y2="48248"/>
                        <a14:foregroundMark x1="17188" y1="48248" x2="19792" y2="47439"/>
                        <a14:foregroundMark x1="72396" y1="78706" x2="72396" y2="78706"/>
                        <a14:foregroundMark x1="61458" y1="52022" x2="64063" y2="52022"/>
                        <a14:backgroundMark x1="32813" y1="54717" x2="32813" y2="54717"/>
                        <a14:backgroundMark x1="49479" y1="48248" x2="49479" y2="48248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 bwMode="auto">
          <a:xfrm>
            <a:off x="4469279" y="3625034"/>
            <a:ext cx="988892" cy="1909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14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5" name="chimes.wav"/>
          </p:stSnd>
        </p:sndAc>
      </p:transition>
    </mc:Choice>
    <mc:Fallback xmlns="">
      <p:transition spd="slow">
        <p:random/>
        <p:sndAc>
          <p:stSnd>
            <p:snd r:embed="rId4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033" fill="hold"/>
                                        <p:tgtEl>
                                          <p:spTgt spid="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0.02057 0.00787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3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06 -0.00579 L -0.0625 0.000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" y="30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-0.00017 0.00031 C -0.00173 0.0074 -0.00416 0.01419 -0.00503 0.02222 C -0.0059 0.03024 -0.00538 0.03889 -0.0059 0.04753 C -0.00625 0.05771 -0.00659 0.06759 -0.00694 0.07808 C -0.00902 0.09382 -0.01059 0.10956 -0.01284 0.12531 C -0.01319 0.12839 -0.01371 0.1321 -0.0151 0.13487 C -0.01632 0.13765 -0.0184 0.13858 -0.01996 0.14105 C -0.03177 0.16111 -0.02222 0.14815 -0.03402 0.17037 C -0.0368 0.175 -0.03975 0.1787 -0.0427 0.18364 C -0.04427 0.18642 -0.04583 0.1895 -0.04757 0.19228 C -0.05538 0.21913 -0.04375 0.17315 -0.04288 0.20432 C -0.04184 0.23889 -0.04375 0.24012 -0.05191 0.25555 C -0.05312 0.26481 -0.05416 0.27376 -0.05572 0.28271 C -0.05625 0.28611 -0.05711 0.28889 -0.05798 0.29259 C -0.05902 0.29784 -0.06007 0.3037 -0.06093 0.30895 C -0.06857 0.36234 -0.06232 0.32747 -0.06822 0.35895 C -0.06996 0.37222 -0.07135 0.38549 -0.07326 0.39876 C -0.07326 0.39907 -0.07691 0.41389 -0.0776 0.41543 C -0.08038 0.41882 -0.0842 0.41913 -0.08697 0.42315 L -0.0901 0.42747 L -0.09027 0.42777 " pathEditMode="relative" rAng="540000" ptsTypes="AAAAAAAAAAAAAAAAAAAAAA">
                                      <p:cBhvr>
                                        <p:cTn id="12" dur="3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4" y="2138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41975E-6 L -3.33333E-6 6.41975E-6 C -0.00052 0.00927 -0.00035 0.01852 -0.00156 0.02778 C -0.00191 0.03087 -0.00364 0.03272 -0.00434 0.0355 C -0.00555 0.03951 -0.00608 0.04414 -0.00729 0.04815 C -0.00799 0.05093 -0.0092 0.05309 -0.01007 0.05587 C -0.01736 0.0784 -0.00885 0.05494 -0.0158 0.07346 C -0.01441 0.07686 -0.01302 0.08056 -0.01146 0.08365 C -0.00972 0.08735 -0.00625 0.0892 -0.00573 0.09383 C -0.00382 0.11513 -0.00677 0.12686 -0.01007 0.14476 C -0.01215 0.15587 -0.01076 0.15001 -0.01441 0.16235 C -0.01892 0.20309 -0.01667 0.17809 -0.01441 0.26389 C -0.01406 0.27778 -0.01337 0.27902 -0.01146 0.28951 C -0.01198 0.2997 -0.01215 0.30988 -0.01302 0.31976 C -0.01319 0.32254 -0.01406 0.32501 -0.01441 0.32748 C -0.0151 0.33427 -0.01545 0.34106 -0.0158 0.34785 C -0.01788 0.3818 -0.0151 0.36636 -0.02014 0.38859 C -0.02257 0.41914 -0.02031 0.39476 -0.02292 0.41636 C -0.02378 0.42346 -0.02361 0.43149 -0.02726 0.43673 C -0.02847 0.43828 -0.03003 0.43828 -0.03142 0.4392 C -0.03333 0.44445 -0.03576 0.44908 -0.03715 0.45464 C -0.03854 0.45927 -0.03906 0.46482 -0.0401 0.46976 C -0.04062 0.47223 -0.0408 0.47501 -0.04149 0.47748 C -0.04531 0.49075 -0.04601 0.49198 -0.04861 0.50525 C -0.04965 0.51019 -0.05035 0.51575 -0.05156 0.52068 C -0.05278 0.52593 -0.05451 0.53056 -0.05573 0.53581 C -0.05677 0.53982 -0.05781 0.54414 -0.05868 0.54846 C -0.0592 0.55093 -0.0592 0.55402 -0.06007 0.55618 C -0.06111 0.55834 -0.06285 0.55957 -0.06441 0.56112 C -0.0658 0.56019 -0.06719 0.55865 -0.06858 0.55865 C -0.07205 0.55865 -0.07535 0.55957 -0.07864 0.56112 C -0.08212 0.56297 -0.0875 0.57007 -0.0901 0.57377 C -0.09305 0.57871 -0.09531 0.58519 -0.09861 0.5892 L -0.10295 0.59414 C -0.10364 0.59877 -0.10399 0.6068 -0.10868 0.60433 C -0.11094 0.60309 -0.11424 0.59661 -0.11424 0.59661 L -0.11424 0.59661 " pathEditMode="relative" ptsTypes="AAAAAAAAAAAAAAAAAAAAAAAAAAAAAAAAAAAAA">
                                      <p:cBhvr>
                                        <p:cTn id="14" dur="3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0.02526 -1.85185E-6 " pathEditMode="relative" rAng="0" ptsTypes="AA">
                                      <p:cBhvr>
                                        <p:cTn id="16" dur="1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057F8A6-023C-46E6-9AB1-422EE39BFA34}"/>
              </a:ext>
            </a:extLst>
          </p:cNvPr>
          <p:cNvSpPr/>
          <p:nvPr/>
        </p:nvSpPr>
        <p:spPr>
          <a:xfrm>
            <a:off x="2829513" y="1792971"/>
            <a:ext cx="6714212" cy="456501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75AED4-017F-421C-8F09-5DA274F127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827" y="375020"/>
            <a:ext cx="5058481" cy="7525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Pengidap diabetes perlu rutin lakukan aktivitas fisik.">
            <a:extLst>
              <a:ext uri="{FF2B5EF4-FFF2-40B4-BE49-F238E27FC236}">
                <a16:creationId xmlns:a16="http://schemas.microsoft.com/office/drawing/2014/main" id="{8106A7CB-396F-4116-9336-9CFF80FA6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6879" y="2125692"/>
            <a:ext cx="5999480" cy="3223233"/>
          </a:xfrm>
          <a:prstGeom prst="rect">
            <a:avLst/>
          </a:prstGeom>
          <a:solidFill>
            <a:schemeClr val="bg1"/>
          </a:solidFill>
          <a:ln w="38100" cap="rnd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1E29FE-F90D-4E9B-8572-6C32278F42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3183" y="5479416"/>
            <a:ext cx="4220164" cy="657317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922805D-9136-4E96-A7DD-4777BB3B8A7B}"/>
              </a:ext>
            </a:extLst>
          </p:cNvPr>
          <p:cNvSpPr/>
          <p:nvPr/>
        </p:nvSpPr>
        <p:spPr>
          <a:xfrm>
            <a:off x="3098800" y="3714333"/>
            <a:ext cx="1636137" cy="58567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500" dirty="0">
                <a:solidFill>
                  <a:schemeClr val="tx1"/>
                </a:solidFill>
                <a:latin typeface="Comic Sans MS" panose="030F0702030302020204" pitchFamily="66" charset="0"/>
              </a:rPr>
              <a:t>Minh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A46BA12-3456-42CE-A95C-AC022330D3CA}"/>
              </a:ext>
            </a:extLst>
          </p:cNvPr>
          <p:cNvSpPr/>
          <p:nvPr/>
        </p:nvSpPr>
        <p:spPr>
          <a:xfrm>
            <a:off x="7330015" y="3802714"/>
            <a:ext cx="1320199" cy="58567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600" dirty="0">
                <a:solidFill>
                  <a:schemeClr val="tx1"/>
                </a:solidFill>
                <a:latin typeface="Comic Sans MS" panose="030F0702030302020204" pitchFamily="66" charset="0"/>
              </a:rPr>
              <a:t>Nam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E343DA49-4AFA-46A5-92AB-8FA9C48C7912}"/>
              </a:ext>
            </a:extLst>
          </p:cNvPr>
          <p:cNvSpPr/>
          <p:nvPr/>
        </p:nvSpPr>
        <p:spPr>
          <a:xfrm>
            <a:off x="231872" y="1616394"/>
            <a:ext cx="4852178" cy="821422"/>
          </a:xfrm>
          <a:prstGeom prst="wedgeRoundRectCallout">
            <a:avLst>
              <a:gd name="adj1" fmla="val -39042"/>
              <a:gd name="adj2" fmla="val 8046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500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Who can run quickly?</a:t>
            </a: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B5C1EBD9-E9DC-4B79-AF28-FDC1AC55DEE3}"/>
              </a:ext>
            </a:extLst>
          </p:cNvPr>
          <p:cNvSpPr/>
          <p:nvPr/>
        </p:nvSpPr>
        <p:spPr>
          <a:xfrm>
            <a:off x="7261468" y="4704080"/>
            <a:ext cx="4732237" cy="729616"/>
          </a:xfrm>
          <a:prstGeom prst="wedgeRoundRectCallout">
            <a:avLst>
              <a:gd name="adj1" fmla="val 36961"/>
              <a:gd name="adj2" fmla="val 89276"/>
              <a:gd name="adj3" fmla="val 16667"/>
            </a:avLst>
          </a:prstGeom>
          <a:solidFill>
            <a:srgbClr val="FBE0C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500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Nam can run quickly.</a:t>
            </a:r>
          </a:p>
        </p:txBody>
      </p:sp>
    </p:spTree>
    <p:extLst>
      <p:ext uri="{BB962C8B-B14F-4D97-AF65-F5344CB8AC3E}">
        <p14:creationId xmlns:p14="http://schemas.microsoft.com/office/powerpoint/2010/main" val="234895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057F8A6-023C-46E6-9AB1-422EE39BFA34}"/>
              </a:ext>
            </a:extLst>
          </p:cNvPr>
          <p:cNvSpPr/>
          <p:nvPr/>
        </p:nvSpPr>
        <p:spPr>
          <a:xfrm>
            <a:off x="2529840" y="1616394"/>
            <a:ext cx="6499345" cy="465645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499BF3-8E97-4601-96B5-337434F024D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3381" y="1874589"/>
            <a:ext cx="5484392" cy="359699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75AED4-017F-421C-8F09-5DA274F127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0827" y="375020"/>
            <a:ext cx="5058481" cy="7525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E343DA49-4AFA-46A5-92AB-8FA9C48C7912}"/>
              </a:ext>
            </a:extLst>
          </p:cNvPr>
          <p:cNvSpPr/>
          <p:nvPr/>
        </p:nvSpPr>
        <p:spPr>
          <a:xfrm>
            <a:off x="249610" y="1357337"/>
            <a:ext cx="7011858" cy="821422"/>
          </a:xfrm>
          <a:prstGeom prst="wedgeRoundRectCallout">
            <a:avLst>
              <a:gd name="adj1" fmla="val -39042"/>
              <a:gd name="adj2" fmla="val 8046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500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Who can smile happily?</a:t>
            </a: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B5C1EBD9-E9DC-4B79-AF28-FDC1AC55DEE3}"/>
              </a:ext>
            </a:extLst>
          </p:cNvPr>
          <p:cNvSpPr/>
          <p:nvPr/>
        </p:nvSpPr>
        <p:spPr>
          <a:xfrm>
            <a:off x="6939420" y="4236481"/>
            <a:ext cx="5054286" cy="1005125"/>
          </a:xfrm>
          <a:prstGeom prst="wedgeRoundRectCallout">
            <a:avLst>
              <a:gd name="adj1" fmla="val 36961"/>
              <a:gd name="adj2" fmla="val 89276"/>
              <a:gd name="adj3" fmla="val 16667"/>
            </a:avLst>
          </a:prstGeom>
          <a:solidFill>
            <a:srgbClr val="FBE0C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500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Tina can smile happily.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7C8CF6B-728A-4A20-8075-70F9DA14D8BC}"/>
              </a:ext>
            </a:extLst>
          </p:cNvPr>
          <p:cNvSpPr/>
          <p:nvPr/>
        </p:nvSpPr>
        <p:spPr>
          <a:xfrm>
            <a:off x="2362200" y="3990483"/>
            <a:ext cx="1459101" cy="49007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500" dirty="0">
                <a:solidFill>
                  <a:schemeClr val="tx1"/>
                </a:solidFill>
                <a:latin typeface="Comic Sans MS" panose="030F0702030302020204" pitchFamily="66" charset="0"/>
              </a:rPr>
              <a:t>Tina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92F5B38-AF7E-44C9-AF20-880C920AF51C}"/>
              </a:ext>
            </a:extLst>
          </p:cNvPr>
          <p:cNvSpPr/>
          <p:nvPr/>
        </p:nvSpPr>
        <p:spPr>
          <a:xfrm>
            <a:off x="7960546" y="2439535"/>
            <a:ext cx="1679016" cy="50242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6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Shally</a:t>
            </a:r>
            <a:endParaRPr lang="en-SG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D4B518-41FB-4E73-B712-B041E8DEA3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0771" y="5515088"/>
            <a:ext cx="4877481" cy="67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8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A796285-3D00-47FB-A456-B748AE807E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0042" y="3657600"/>
            <a:ext cx="9127958" cy="1600200"/>
          </a:xfrm>
        </p:spPr>
        <p:txBody>
          <a:bodyPr/>
          <a:lstStyle/>
          <a:p>
            <a:endParaRPr lang="en-SG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01CFCC-BCB9-4B34-A78C-C7921AB3C0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38" b="90000" l="10000" r="96563">
                        <a14:foregroundMark x1="51875" y1="3438" x2="51875" y2="3438"/>
                        <a14:foregroundMark x1="91875" y1="25938" x2="91875" y2="25938"/>
                        <a14:foregroundMark x1="96563" y1="30781" x2="96563" y2="3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503" y="255871"/>
            <a:ext cx="9448800" cy="609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AE5254-2448-490F-BCE4-519138A92C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5663" y="919606"/>
            <a:ext cx="9127958" cy="2307480"/>
          </a:xfrm>
        </p:spPr>
        <p:txBody>
          <a:bodyPr/>
          <a:lstStyle/>
          <a:p>
            <a:r>
              <a:rPr lang="en" dirty="0">
                <a:solidFill>
                  <a:srgbClr val="F20062"/>
                </a:solidFill>
                <a:latin typeface="Comic Sans MS" panose="030F0702030302020204" pitchFamily="66" charset="0"/>
              </a:rPr>
              <a:t>04</a:t>
            </a:r>
            <a:br>
              <a:rPr lang="en" dirty="0">
                <a:solidFill>
                  <a:srgbClr val="F20062"/>
                </a:solidFill>
                <a:latin typeface="Comic Sans MS" panose="030F0702030302020204" pitchFamily="66" charset="0"/>
              </a:rPr>
            </a:br>
            <a:r>
              <a:rPr lang="en" dirty="0">
                <a:solidFill>
                  <a:srgbClr val="F20062"/>
                </a:solidFill>
                <a:latin typeface="Comic Sans MS" panose="030F0702030302020204" pitchFamily="66" charset="0"/>
              </a:rPr>
              <a:t>Production</a:t>
            </a:r>
          </a:p>
        </p:txBody>
      </p:sp>
    </p:spTree>
    <p:extLst>
      <p:ext uri="{BB962C8B-B14F-4D97-AF65-F5344CB8AC3E}">
        <p14:creationId xmlns:p14="http://schemas.microsoft.com/office/powerpoint/2010/main" val="355040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D0687C2-D397-44A2-BB44-1428819972F7}"/>
              </a:ext>
            </a:extLst>
          </p:cNvPr>
          <p:cNvSpPr/>
          <p:nvPr/>
        </p:nvSpPr>
        <p:spPr>
          <a:xfrm>
            <a:off x="766387" y="1817077"/>
            <a:ext cx="10858253" cy="46631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F4F765-8775-44BD-BACC-30DCB8053D5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937" y="731462"/>
            <a:ext cx="11311003" cy="6844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BD19CC-027B-4CE2-9E40-8B431B8F242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301" y="1851887"/>
            <a:ext cx="10600339" cy="43383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9B855A-D683-4EA8-AB5B-50073F7AADA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917"/>
          <a:stretch/>
        </p:blipFill>
        <p:spPr>
          <a:xfrm rot="2396584">
            <a:off x="10172123" y="1755179"/>
            <a:ext cx="1991151" cy="10715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88DFDD-0628-4C56-8465-215BD6DE694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917"/>
          <a:stretch/>
        </p:blipFill>
        <p:spPr>
          <a:xfrm rot="2167732">
            <a:off x="-21461" y="5591225"/>
            <a:ext cx="2401730" cy="1093867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FE3405C7-BCD5-4D09-8431-0463B2CC52D3}"/>
              </a:ext>
            </a:extLst>
          </p:cNvPr>
          <p:cNvSpPr/>
          <p:nvPr/>
        </p:nvSpPr>
        <p:spPr>
          <a:xfrm>
            <a:off x="2872433" y="3199625"/>
            <a:ext cx="3642959" cy="821422"/>
          </a:xfrm>
          <a:prstGeom prst="wedgeRoundRectCallout">
            <a:avLst>
              <a:gd name="adj1" fmla="val -56613"/>
              <a:gd name="adj2" fmla="val 50781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5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 laugh </a:t>
            </a:r>
            <a:r>
              <a:rPr lang="en-SG" sz="3500" dirty="0">
                <a:solidFill>
                  <a:srgbClr val="FF0000"/>
                </a:solidFill>
                <a:latin typeface="Comic Sans MS" panose="030F0702030302020204" pitchFamily="66" charset="0"/>
              </a:rPr>
              <a:t>happily</a:t>
            </a:r>
            <a:r>
              <a:rPr lang="en-SG" sz="3500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A2516F60-A9C2-49A7-9455-790D8FE19B39}"/>
              </a:ext>
            </a:extLst>
          </p:cNvPr>
          <p:cNvSpPr/>
          <p:nvPr/>
        </p:nvSpPr>
        <p:spPr>
          <a:xfrm>
            <a:off x="2857063" y="4284205"/>
            <a:ext cx="3642959" cy="821422"/>
          </a:xfrm>
          <a:prstGeom prst="wedgeRoundRectCallout">
            <a:avLst>
              <a:gd name="adj1" fmla="val -56891"/>
              <a:gd name="adj2" fmla="val 1243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5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 cook </a:t>
            </a:r>
            <a:r>
              <a:rPr lang="en-SG" sz="3500" dirty="0">
                <a:solidFill>
                  <a:srgbClr val="FF0000"/>
                </a:solidFill>
                <a:latin typeface="Comic Sans MS" panose="030F0702030302020204" pitchFamily="66" charset="0"/>
              </a:rPr>
              <a:t>well</a:t>
            </a:r>
            <a:r>
              <a:rPr lang="en-SG" sz="3500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84C5CA7F-ED84-43F8-A76F-2B675828B3B7}"/>
              </a:ext>
            </a:extLst>
          </p:cNvPr>
          <p:cNvSpPr/>
          <p:nvPr/>
        </p:nvSpPr>
        <p:spPr>
          <a:xfrm>
            <a:off x="2872433" y="5449041"/>
            <a:ext cx="4331007" cy="821422"/>
          </a:xfrm>
          <a:prstGeom prst="wedgeRoundRectCallout">
            <a:avLst>
              <a:gd name="adj1" fmla="val -58007"/>
              <a:gd name="adj2" fmla="val -34563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5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 can run </a:t>
            </a:r>
            <a:r>
              <a:rPr lang="en-SG" sz="3500" dirty="0">
                <a:solidFill>
                  <a:srgbClr val="FF0000"/>
                </a:solidFill>
                <a:latin typeface="Comic Sans MS" panose="030F0702030302020204" pitchFamily="66" charset="0"/>
              </a:rPr>
              <a:t>quickly</a:t>
            </a:r>
            <a:r>
              <a:rPr lang="en-SG" sz="3500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542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801CFCC-BCB9-4B34-A78C-C7921AB3C0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38" b="90000" l="10000" r="96563">
                        <a14:foregroundMark x1="51875" y1="3438" x2="51875" y2="3438"/>
                        <a14:foregroundMark x1="91875" y1="25938" x2="91875" y2="25938"/>
                        <a14:foregroundMark x1="96563" y1="30781" x2="96563" y2="3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503" y="255871"/>
            <a:ext cx="9448800" cy="609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AE5254-2448-490F-BCE4-519138A92C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5663" y="919606"/>
            <a:ext cx="9127958" cy="2307480"/>
          </a:xfrm>
        </p:spPr>
        <p:txBody>
          <a:bodyPr>
            <a:normAutofit fontScale="90000"/>
          </a:bodyPr>
          <a:lstStyle/>
          <a:p>
            <a:r>
              <a:rPr lang="en" dirty="0">
                <a:solidFill>
                  <a:srgbClr val="F20062"/>
                </a:solidFill>
                <a:latin typeface="Comic Sans MS" panose="030F0702030302020204" pitchFamily="66" charset="0"/>
              </a:rPr>
              <a:t>05</a:t>
            </a:r>
            <a:br>
              <a:rPr lang="en">
                <a:solidFill>
                  <a:srgbClr val="F20062"/>
                </a:solidFill>
                <a:latin typeface="Comic Sans MS" panose="030F0702030302020204" pitchFamily="66" charset="0"/>
              </a:rPr>
            </a:br>
            <a:r>
              <a:rPr lang="en">
                <a:solidFill>
                  <a:srgbClr val="F20062"/>
                </a:solidFill>
                <a:latin typeface="Comic Sans MS" panose="030F0702030302020204" pitchFamily="66" charset="0"/>
              </a:rPr>
              <a:t>Wrap-up &amp;</a:t>
            </a:r>
            <a:br>
              <a:rPr lang="en">
                <a:solidFill>
                  <a:srgbClr val="F20062"/>
                </a:solidFill>
                <a:latin typeface="Comic Sans MS" panose="030F0702030302020204" pitchFamily="66" charset="0"/>
              </a:rPr>
            </a:br>
            <a:r>
              <a:rPr lang="en">
                <a:solidFill>
                  <a:srgbClr val="F20062"/>
                </a:solidFill>
                <a:latin typeface="Comic Sans MS" panose="030F0702030302020204" pitchFamily="66" charset="0"/>
              </a:rPr>
              <a:t>Assessment</a:t>
            </a:r>
            <a:endParaRPr lang="en" dirty="0">
              <a:solidFill>
                <a:srgbClr val="F2006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8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D0687C2-D397-44A2-BB44-1428819972F7}"/>
              </a:ext>
            </a:extLst>
          </p:cNvPr>
          <p:cNvSpPr/>
          <p:nvPr/>
        </p:nvSpPr>
        <p:spPr>
          <a:xfrm>
            <a:off x="462629" y="1818640"/>
            <a:ext cx="11266741" cy="4445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CA62B8-7DF8-4772-A752-4DA4AB6F2FBC}"/>
              </a:ext>
            </a:extLst>
          </p:cNvPr>
          <p:cNvSpPr/>
          <p:nvPr/>
        </p:nvSpPr>
        <p:spPr>
          <a:xfrm>
            <a:off x="764088" y="594196"/>
            <a:ext cx="10858253" cy="837567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Listen and write</a:t>
            </a:r>
          </a:p>
        </p:txBody>
      </p:sp>
      <p:pic>
        <p:nvPicPr>
          <p:cNvPr id="1026" name="Picture 2" descr="Cha, Con Gái, Nắm Tay, Yêu Và Quý">
            <a:extLst>
              <a:ext uri="{FF2B5EF4-FFF2-40B4-BE49-F238E27FC236}">
                <a16:creationId xmlns:a16="http://schemas.microsoft.com/office/drawing/2014/main" id="{2B1210A8-6B51-4AD4-A8AC-EE5E132BE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088" y="2105595"/>
            <a:ext cx="3813527" cy="381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C54949-10FF-4DC2-ABAD-B2B182ACBE37}"/>
              </a:ext>
            </a:extLst>
          </p:cNvPr>
          <p:cNvSpPr/>
          <p:nvPr/>
        </p:nvSpPr>
        <p:spPr>
          <a:xfrm>
            <a:off x="764088" y="574609"/>
            <a:ext cx="10858253" cy="837567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Listen and write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6280F8-C4E6-47E9-8B5C-0F76F5281088}"/>
              </a:ext>
            </a:extLst>
          </p:cNvPr>
          <p:cNvSpPr/>
          <p:nvPr/>
        </p:nvSpPr>
        <p:spPr>
          <a:xfrm>
            <a:off x="4979871" y="3794760"/>
            <a:ext cx="6240214" cy="837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My dad walks ______.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8CA73E-16E0-46F9-8D4C-7EBF90CA8B65}"/>
              </a:ext>
            </a:extLst>
          </p:cNvPr>
          <p:cNvSpPr/>
          <p:nvPr/>
        </p:nvSpPr>
        <p:spPr>
          <a:xfrm>
            <a:off x="6460558" y="3794759"/>
            <a:ext cx="6240214" cy="837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slowly</a:t>
            </a:r>
          </a:p>
        </p:txBody>
      </p:sp>
      <p:pic>
        <p:nvPicPr>
          <p:cNvPr id="2" name="mp3-output-ttsfree(dot)com">
            <a:hlinkClick r:id="" action="ppaction://media"/>
            <a:extLst>
              <a:ext uri="{FF2B5EF4-FFF2-40B4-BE49-F238E27FC236}">
                <a16:creationId xmlns:a16="http://schemas.microsoft.com/office/drawing/2014/main" id="{F6395E25-0058-44AE-9302-B493C7FD35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biLevel thresh="75000"/>
          </a:blip>
          <a:stretch>
            <a:fillRect/>
          </a:stretch>
        </p:blipFill>
        <p:spPr>
          <a:xfrm>
            <a:off x="8313338" y="656605"/>
            <a:ext cx="741680" cy="74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58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7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2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4055" y="119888"/>
            <a:ext cx="1429935" cy="6856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5411" y="-731522"/>
            <a:ext cx="12253571" cy="86206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88608" y="1937887"/>
            <a:ext cx="422743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6400" b="1" i="0" u="none" strike="noStrike" kern="0" cap="none" spc="0" normalizeH="0" baseline="0" noProof="0" dirty="0">
                <a:ln w="22225">
                  <a:solidFill>
                    <a:srgbClr val="FFBA4B"/>
                  </a:solidFill>
                  <a:prstDash val="solid"/>
                </a:ln>
                <a:solidFill>
                  <a:srgbClr val="FFBA4B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Arial"/>
                <a:sym typeface="Arial"/>
              </a:rPr>
              <a:t>Thank you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64731" y="3045883"/>
            <a:ext cx="605486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8800" b="1" i="0" u="none" strike="noStrike" kern="0" cap="none" spc="0" normalizeH="0" baseline="0" noProof="0" dirty="0">
                <a:ln w="22225">
                  <a:solidFill>
                    <a:srgbClr val="FFBA4B"/>
                  </a:solidFill>
                  <a:prstDash val="solid"/>
                </a:ln>
                <a:solidFill>
                  <a:srgbClr val="FFBA4B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Arial"/>
                <a:sym typeface="Arial"/>
              </a:rPr>
              <a:t>&amp; goodbye!</a:t>
            </a:r>
          </a:p>
        </p:txBody>
      </p:sp>
      <p:pic>
        <p:nvPicPr>
          <p:cNvPr id="2" name="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26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738100" y="-114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4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5" name="chimes.wav"/>
          </p:stSnd>
        </p:sndAc>
      </p:transition>
    </mc:Choice>
    <mc:Fallback xmlns="">
      <p:transition spd="slow">
        <p:random/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203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7" name="Google Shape;6887;p51"/>
          <p:cNvSpPr/>
          <p:nvPr/>
        </p:nvSpPr>
        <p:spPr>
          <a:xfrm>
            <a:off x="3579356" y="1504427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78" name="Google Shape;7078;p51"/>
          <p:cNvSpPr/>
          <p:nvPr/>
        </p:nvSpPr>
        <p:spPr>
          <a:xfrm>
            <a:off x="4892163" y="4281538"/>
            <a:ext cx="1051072" cy="805572"/>
          </a:xfrm>
          <a:custGeom>
            <a:avLst/>
            <a:gdLst/>
            <a:ahLst/>
            <a:cxnLst/>
            <a:rect l="l" t="t" r="r" b="b"/>
            <a:pathLst>
              <a:path w="9391" h="7160" extrusionOk="0">
                <a:moveTo>
                  <a:pt x="2614" y="1"/>
                </a:moveTo>
                <a:cubicBezTo>
                  <a:pt x="2400" y="1"/>
                  <a:pt x="2183" y="47"/>
                  <a:pt x="1975" y="140"/>
                </a:cubicBezTo>
                <a:cubicBezTo>
                  <a:pt x="1069" y="553"/>
                  <a:pt x="393" y="1542"/>
                  <a:pt x="178" y="2710"/>
                </a:cubicBezTo>
                <a:cubicBezTo>
                  <a:pt x="1" y="3877"/>
                  <a:pt x="355" y="4854"/>
                  <a:pt x="1065" y="5617"/>
                </a:cubicBezTo>
                <a:cubicBezTo>
                  <a:pt x="1815" y="6422"/>
                  <a:pt x="2776" y="6758"/>
                  <a:pt x="3736" y="6939"/>
                </a:cubicBezTo>
                <a:cubicBezTo>
                  <a:pt x="4465" y="7077"/>
                  <a:pt x="5203" y="7160"/>
                  <a:pt x="5941" y="7160"/>
                </a:cubicBezTo>
                <a:cubicBezTo>
                  <a:pt x="6337" y="7160"/>
                  <a:pt x="6733" y="7136"/>
                  <a:pt x="7127" y="7083"/>
                </a:cubicBezTo>
                <a:cubicBezTo>
                  <a:pt x="7965" y="6970"/>
                  <a:pt x="9022" y="6777"/>
                  <a:pt x="9299" y="5584"/>
                </a:cubicBezTo>
                <a:cubicBezTo>
                  <a:pt x="9391" y="5192"/>
                  <a:pt x="9347" y="4747"/>
                  <a:pt x="9114" y="4447"/>
                </a:cubicBezTo>
                <a:cubicBezTo>
                  <a:pt x="8907" y="4183"/>
                  <a:pt x="8623" y="4088"/>
                  <a:pt x="8337" y="4039"/>
                </a:cubicBezTo>
                <a:cubicBezTo>
                  <a:pt x="8779" y="3573"/>
                  <a:pt x="9131" y="2918"/>
                  <a:pt x="9082" y="2173"/>
                </a:cubicBezTo>
                <a:cubicBezTo>
                  <a:pt x="9032" y="1405"/>
                  <a:pt x="8553" y="857"/>
                  <a:pt x="8015" y="566"/>
                </a:cubicBezTo>
                <a:cubicBezTo>
                  <a:pt x="7588" y="333"/>
                  <a:pt x="7118" y="223"/>
                  <a:pt x="6644" y="223"/>
                </a:cubicBezTo>
                <a:cubicBezTo>
                  <a:pt x="5742" y="223"/>
                  <a:pt x="4827" y="624"/>
                  <a:pt x="4164" y="1349"/>
                </a:cubicBezTo>
                <a:cubicBezTo>
                  <a:pt x="3962" y="476"/>
                  <a:pt x="3304" y="1"/>
                  <a:pt x="2614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79" name="Google Shape;7079;p51"/>
          <p:cNvSpPr/>
          <p:nvPr/>
        </p:nvSpPr>
        <p:spPr>
          <a:xfrm>
            <a:off x="1698335" y="4263597"/>
            <a:ext cx="495373" cy="303889"/>
          </a:xfrm>
          <a:custGeom>
            <a:avLst/>
            <a:gdLst/>
            <a:ahLst/>
            <a:cxnLst/>
            <a:rect l="l" t="t" r="r" b="b"/>
            <a:pathLst>
              <a:path w="4426" h="2701" extrusionOk="0">
                <a:moveTo>
                  <a:pt x="1232" y="0"/>
                </a:moveTo>
                <a:cubicBezTo>
                  <a:pt x="1131" y="0"/>
                  <a:pt x="1029" y="17"/>
                  <a:pt x="931" y="53"/>
                </a:cubicBezTo>
                <a:cubicBezTo>
                  <a:pt x="504" y="207"/>
                  <a:pt x="183" y="582"/>
                  <a:pt x="84" y="1022"/>
                </a:cubicBezTo>
                <a:cubicBezTo>
                  <a:pt x="1" y="1463"/>
                  <a:pt x="167" y="1831"/>
                  <a:pt x="502" y="2119"/>
                </a:cubicBezTo>
                <a:cubicBezTo>
                  <a:pt x="856" y="2424"/>
                  <a:pt x="1310" y="2551"/>
                  <a:pt x="1761" y="2618"/>
                </a:cubicBezTo>
                <a:cubicBezTo>
                  <a:pt x="2103" y="2669"/>
                  <a:pt x="2448" y="2701"/>
                  <a:pt x="2791" y="2701"/>
                </a:cubicBezTo>
                <a:cubicBezTo>
                  <a:pt x="2981" y="2701"/>
                  <a:pt x="3170" y="2691"/>
                  <a:pt x="3359" y="2670"/>
                </a:cubicBezTo>
                <a:cubicBezTo>
                  <a:pt x="3754" y="2629"/>
                  <a:pt x="4251" y="2556"/>
                  <a:pt x="4382" y="2106"/>
                </a:cubicBezTo>
                <a:cubicBezTo>
                  <a:pt x="4425" y="1959"/>
                  <a:pt x="4404" y="1791"/>
                  <a:pt x="4294" y="1678"/>
                </a:cubicBezTo>
                <a:cubicBezTo>
                  <a:pt x="4198" y="1577"/>
                  <a:pt x="4064" y="1541"/>
                  <a:pt x="3928" y="1523"/>
                </a:cubicBezTo>
                <a:cubicBezTo>
                  <a:pt x="4137" y="1348"/>
                  <a:pt x="4305" y="1100"/>
                  <a:pt x="4280" y="819"/>
                </a:cubicBezTo>
                <a:cubicBezTo>
                  <a:pt x="4256" y="531"/>
                  <a:pt x="4031" y="322"/>
                  <a:pt x="3777" y="213"/>
                </a:cubicBezTo>
                <a:cubicBezTo>
                  <a:pt x="3576" y="125"/>
                  <a:pt x="3354" y="83"/>
                  <a:pt x="3131" y="83"/>
                </a:cubicBezTo>
                <a:cubicBezTo>
                  <a:pt x="2706" y="83"/>
                  <a:pt x="2274" y="235"/>
                  <a:pt x="1961" y="509"/>
                </a:cubicBezTo>
                <a:cubicBezTo>
                  <a:pt x="1866" y="179"/>
                  <a:pt x="1557" y="0"/>
                  <a:pt x="1232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4FBFBF-D7ED-0163-1623-D0372476F03A}"/>
              </a:ext>
            </a:extLst>
          </p:cNvPr>
          <p:cNvSpPr txBox="1"/>
          <p:nvPr/>
        </p:nvSpPr>
        <p:spPr>
          <a:xfrm>
            <a:off x="836758" y="973464"/>
            <a:ext cx="9541394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 w="12700">
                  <a:solidFill>
                    <a:srgbClr val="FF6997"/>
                  </a:solidFill>
                  <a:prstDash val="solid"/>
                </a:ln>
                <a:pattFill prst="ltDnDiag">
                  <a:fgClr>
                    <a:srgbClr val="FF6997">
                      <a:lumMod val="60000"/>
                      <a:lumOff val="40000"/>
                    </a:srgbClr>
                  </a:fgClr>
                  <a:bgClr>
                    <a:srgbClr val="FFFFFF"/>
                  </a:bgClr>
                </a:patt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Unit 1: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6997"/>
                </a:solidFill>
                <a:effectLst>
                  <a:outerShdw blurRad="12700" dist="38100" dir="2700000" algn="tl" rotWithShape="0">
                    <a:srgbClr val="FF6997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FAMILY AND FRIENDS</a:t>
            </a:r>
            <a:endParaRPr kumimoji="0" lang="en-US" sz="6000" b="1" i="0" u="none" strike="noStrike" kern="1200" cap="none" spc="0" normalizeH="0" baseline="0" noProof="0" dirty="0">
              <a:ln w="9525">
                <a:solidFill>
                  <a:srgbClr val="FFFFFF"/>
                </a:solidFill>
                <a:prstDash val="solid"/>
              </a:ln>
              <a:solidFill>
                <a:srgbClr val="FF6997"/>
              </a:solidFill>
              <a:effectLst>
                <a:outerShdw blurRad="12700" dist="38100" dir="2700000" algn="tl" rotWithShape="0">
                  <a:srgbClr val="FF6997">
                    <a:lumMod val="60000"/>
                    <a:lumOff val="40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8" name="Google Shape;8552;p56">
            <a:extLst>
              <a:ext uri="{FF2B5EF4-FFF2-40B4-BE49-F238E27FC236}">
                <a16:creationId xmlns:a16="http://schemas.microsoft.com/office/drawing/2014/main" id="{88D97CA9-EE45-A120-8629-555540D36A21}"/>
              </a:ext>
            </a:extLst>
          </p:cNvPr>
          <p:cNvSpPr/>
          <p:nvPr/>
        </p:nvSpPr>
        <p:spPr>
          <a:xfrm rot="10800000" flipH="1">
            <a:off x="2604273" y="3351085"/>
            <a:ext cx="5380162" cy="805571"/>
          </a:xfrm>
          <a:custGeom>
            <a:avLst/>
            <a:gdLst/>
            <a:ahLst/>
            <a:cxnLst/>
            <a:rect l="l" t="t" r="r" b="b"/>
            <a:pathLst>
              <a:path w="59342" h="90346" extrusionOk="0">
                <a:moveTo>
                  <a:pt x="21484" y="0"/>
                </a:moveTo>
                <a:cubicBezTo>
                  <a:pt x="16291" y="0"/>
                  <a:pt x="8432" y="235"/>
                  <a:pt x="4989" y="2325"/>
                </a:cubicBezTo>
                <a:cubicBezTo>
                  <a:pt x="905" y="4814"/>
                  <a:pt x="1215" y="6814"/>
                  <a:pt x="322" y="20232"/>
                </a:cubicBezTo>
                <a:cubicBezTo>
                  <a:pt x="0" y="24995"/>
                  <a:pt x="1405" y="48628"/>
                  <a:pt x="1917" y="58320"/>
                </a:cubicBezTo>
                <a:cubicBezTo>
                  <a:pt x="2382" y="67071"/>
                  <a:pt x="250" y="79097"/>
                  <a:pt x="6573" y="85145"/>
                </a:cubicBezTo>
                <a:cubicBezTo>
                  <a:pt x="11383" y="89753"/>
                  <a:pt x="21324" y="88824"/>
                  <a:pt x="27944" y="89562"/>
                </a:cubicBezTo>
                <a:cubicBezTo>
                  <a:pt x="32588" y="90085"/>
                  <a:pt x="37273" y="90346"/>
                  <a:pt x="41951" y="90346"/>
                </a:cubicBezTo>
                <a:cubicBezTo>
                  <a:pt x="42922" y="90346"/>
                  <a:pt x="43893" y="90335"/>
                  <a:pt x="44863" y="90312"/>
                </a:cubicBezTo>
                <a:cubicBezTo>
                  <a:pt x="46590" y="90265"/>
                  <a:pt x="48411" y="90169"/>
                  <a:pt x="49852" y="89229"/>
                </a:cubicBezTo>
                <a:cubicBezTo>
                  <a:pt x="50745" y="88657"/>
                  <a:pt x="51423" y="87824"/>
                  <a:pt x="51983" y="86931"/>
                </a:cubicBezTo>
                <a:cubicBezTo>
                  <a:pt x="53924" y="83883"/>
                  <a:pt x="54745" y="80251"/>
                  <a:pt x="55102" y="76668"/>
                </a:cubicBezTo>
                <a:cubicBezTo>
                  <a:pt x="57353" y="53951"/>
                  <a:pt x="59341" y="33091"/>
                  <a:pt x="54626" y="11910"/>
                </a:cubicBezTo>
                <a:cubicBezTo>
                  <a:pt x="54210" y="10052"/>
                  <a:pt x="53781" y="8147"/>
                  <a:pt x="52709" y="6564"/>
                </a:cubicBezTo>
                <a:cubicBezTo>
                  <a:pt x="51614" y="4933"/>
                  <a:pt x="49923" y="3778"/>
                  <a:pt x="48161" y="2897"/>
                </a:cubicBezTo>
                <a:cubicBezTo>
                  <a:pt x="42577" y="111"/>
                  <a:pt x="30314" y="51"/>
                  <a:pt x="24182" y="15"/>
                </a:cubicBezTo>
                <a:cubicBezTo>
                  <a:pt x="23421" y="9"/>
                  <a:pt x="22504" y="0"/>
                  <a:pt x="21484" y="0"/>
                </a:cubicBez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F93A07-8A63-38FF-BDBD-EEA1A033B5D7}"/>
              </a:ext>
            </a:extLst>
          </p:cNvPr>
          <p:cNvSpPr txBox="1"/>
          <p:nvPr/>
        </p:nvSpPr>
        <p:spPr>
          <a:xfrm>
            <a:off x="2801596" y="3450957"/>
            <a:ext cx="5017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Lesson </a:t>
            </a:r>
            <a:r>
              <a:rPr lang="en-SG" sz="3600" dirty="0">
                <a:solidFill>
                  <a:srgbClr val="191919"/>
                </a:solidFill>
                <a:latin typeface="Comic Sans MS" panose="030F0702030302020204" pitchFamily="66" charset="0"/>
              </a:rPr>
              <a:t>2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– </a:t>
            </a:r>
            <a:r>
              <a:rPr kumimoji="0" lang="en-SG" sz="36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Part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SG" sz="36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4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SG" sz="36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5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SG" sz="36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6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B266F07-7F03-3E6D-89AF-430E4411D6D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58421">
            <a:off x="7983789" y="2903620"/>
            <a:ext cx="3917237" cy="39172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FD3595D-A6AD-45B3-81D0-1B4E18B4C7B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4055" y="119888"/>
            <a:ext cx="1429935" cy="6856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himes.wav"/>
          </p:stSnd>
        </p:sndAc>
      </p:transition>
    </mc:Choice>
    <mc:Fallback xmlns="">
      <p:transition spd="slow">
        <p:sndAc>
          <p:stSnd>
            <p:snd r:embed="rId6" name="chimes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801CFCC-BCB9-4B34-A78C-C7921AB3C0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38" b="90000" l="10000" r="96563">
                        <a14:foregroundMark x1="51875" y1="3438" x2="51875" y2="3438"/>
                        <a14:foregroundMark x1="91875" y1="25938" x2="91875" y2="25938"/>
                        <a14:foregroundMark x1="96563" y1="30781" x2="96563" y2="3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503" y="255871"/>
            <a:ext cx="9448800" cy="609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AE5254-2448-490F-BCE4-519138A92C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5663" y="919606"/>
            <a:ext cx="9127958" cy="2307480"/>
          </a:xfrm>
        </p:spPr>
        <p:txBody>
          <a:bodyPr/>
          <a:lstStyle/>
          <a:p>
            <a:r>
              <a:rPr lang="en">
                <a:solidFill>
                  <a:srgbClr val="F20062"/>
                </a:solidFill>
                <a:latin typeface="Comic Sans MS" panose="030F0702030302020204" pitchFamily="66" charset="0"/>
              </a:rPr>
              <a:t>01 </a:t>
            </a:r>
            <a:br>
              <a:rPr lang="en">
                <a:solidFill>
                  <a:srgbClr val="F20062"/>
                </a:solidFill>
                <a:latin typeface="Comic Sans MS" panose="030F0702030302020204" pitchFamily="66" charset="0"/>
              </a:rPr>
            </a:br>
            <a:r>
              <a:rPr lang="en">
                <a:solidFill>
                  <a:srgbClr val="F20062"/>
                </a:solidFill>
                <a:latin typeface="Comic Sans MS" panose="030F0702030302020204" pitchFamily="66" charset="0"/>
              </a:rPr>
              <a:t>Warm up</a:t>
            </a:r>
            <a:endParaRPr lang="en" dirty="0">
              <a:solidFill>
                <a:srgbClr val="F2006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78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8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6A6A0-D692-4498-8178-FC16E3343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250"/>
            <a:ext cx="10515600" cy="1325563"/>
          </a:xfrm>
        </p:spPr>
        <p:txBody>
          <a:bodyPr/>
          <a:lstStyle/>
          <a:p>
            <a:endParaRPr lang="en-SG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50D3075-C615-4106-BC74-D40E760CB840}"/>
              </a:ext>
            </a:extLst>
          </p:cNvPr>
          <p:cNvSpPr/>
          <p:nvPr/>
        </p:nvSpPr>
        <p:spPr>
          <a:xfrm>
            <a:off x="1029903" y="5034013"/>
            <a:ext cx="10116152" cy="15689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dirty="0" err="1">
                <a:solidFill>
                  <a:srgbClr val="335020"/>
                </a:solidFill>
                <a:latin typeface="Comic Sans MS" panose="030F0702030302020204" pitchFamily="66" charset="0"/>
              </a:rPr>
              <a:t>srpetna</a:t>
            </a:r>
            <a:endParaRPr lang="en-SG" sz="4000" dirty="0">
              <a:solidFill>
                <a:srgbClr val="335020"/>
              </a:solidFill>
              <a:latin typeface="Comic Sans MS" panose="030F0702030302020204" pitchFamily="66" charset="0"/>
            </a:endParaRPr>
          </a:p>
          <a:p>
            <a:pPr algn="ctr"/>
            <a:endParaRPr lang="en-SG" sz="4000" dirty="0">
              <a:solidFill>
                <a:srgbClr val="33502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87A98C-D661-4A2D-9E76-351D30A731F4}"/>
              </a:ext>
            </a:extLst>
          </p:cNvPr>
          <p:cNvSpPr txBox="1"/>
          <p:nvPr/>
        </p:nvSpPr>
        <p:spPr>
          <a:xfrm>
            <a:off x="3696874" y="5818472"/>
            <a:ext cx="4273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000" dirty="0">
                <a:solidFill>
                  <a:srgbClr val="C00000"/>
                </a:solidFill>
                <a:latin typeface="Comic Sans MS" panose="030F0702030302020204" pitchFamily="66" charset="0"/>
              </a:rPr>
              <a:t>=&gt; parents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2B0E849-BE53-4215-A50B-553F65568738}"/>
              </a:ext>
            </a:extLst>
          </p:cNvPr>
          <p:cNvSpPr/>
          <p:nvPr/>
        </p:nvSpPr>
        <p:spPr>
          <a:xfrm>
            <a:off x="2323312" y="486220"/>
            <a:ext cx="7529333" cy="63191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Order the word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E4CEE5-F86A-48E0-A8D6-078BF5CAFFB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1629" y="1546571"/>
            <a:ext cx="4764106" cy="324459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05F3C0B-C868-4714-A190-ADCCE9C6CECD}"/>
              </a:ext>
            </a:extLst>
          </p:cNvPr>
          <p:cNvSpPr/>
          <p:nvPr/>
        </p:nvSpPr>
        <p:spPr>
          <a:xfrm>
            <a:off x="3302519" y="1512628"/>
            <a:ext cx="5062326" cy="3278537"/>
          </a:xfrm>
          <a:prstGeom prst="rect">
            <a:avLst/>
          </a:prstGeom>
          <a:solidFill>
            <a:srgbClr val="FFFFFF">
              <a:alpha val="6902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5855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A796285-3D00-47FB-A456-B748AE807E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0042" y="3657600"/>
            <a:ext cx="9127958" cy="1600200"/>
          </a:xfrm>
        </p:spPr>
        <p:txBody>
          <a:bodyPr/>
          <a:lstStyle/>
          <a:p>
            <a:endParaRPr lang="en-SG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01CFCC-BCB9-4B34-A78C-C7921AB3C0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38" b="90000" l="10000" r="96563">
                        <a14:foregroundMark x1="51875" y1="3438" x2="51875" y2="3438"/>
                        <a14:foregroundMark x1="91875" y1="25938" x2="91875" y2="25938"/>
                        <a14:foregroundMark x1="96563" y1="30781" x2="96563" y2="3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503" y="255871"/>
            <a:ext cx="9448800" cy="609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AE5254-2448-490F-BCE4-519138A92C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5663" y="919606"/>
            <a:ext cx="9127958" cy="2307480"/>
          </a:xfrm>
        </p:spPr>
        <p:txBody>
          <a:bodyPr/>
          <a:lstStyle/>
          <a:p>
            <a:r>
              <a:rPr lang="en" dirty="0">
                <a:solidFill>
                  <a:srgbClr val="F20062"/>
                </a:solidFill>
                <a:latin typeface="Comic Sans MS" panose="030F0702030302020204" pitchFamily="66" charset="0"/>
              </a:rPr>
              <a:t>02 </a:t>
            </a:r>
            <a:br>
              <a:rPr lang="en" dirty="0">
                <a:solidFill>
                  <a:srgbClr val="F20062"/>
                </a:solidFill>
                <a:latin typeface="Comic Sans MS" panose="030F0702030302020204" pitchFamily="66" charset="0"/>
              </a:rPr>
            </a:br>
            <a:r>
              <a:rPr lang="en" dirty="0">
                <a:solidFill>
                  <a:srgbClr val="F20062"/>
                </a:solidFill>
                <a:latin typeface="Comic Sans MS" panose="030F0702030302020204" pitchFamily="66" charset="0"/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292416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AF165DD-8F4B-4251-816F-01AB49E2B8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383" y="464820"/>
            <a:ext cx="10756900" cy="5928359"/>
          </a:xfr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F976F96-C3BF-497F-949E-AA47B68A3995}"/>
              </a:ext>
            </a:extLst>
          </p:cNvPr>
          <p:cNvSpPr/>
          <p:nvPr/>
        </p:nvSpPr>
        <p:spPr>
          <a:xfrm>
            <a:off x="297531" y="1430500"/>
            <a:ext cx="7529333" cy="551988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She is a </a:t>
            </a:r>
            <a:r>
              <a:rPr lang="en-SG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happy</a:t>
            </a:r>
            <a:r>
              <a:rPr lang="en-SG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  </a:t>
            </a:r>
            <a:r>
              <a:rPr lang="en-SG" sz="40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girl</a:t>
            </a:r>
            <a:r>
              <a:rPr lang="en-SG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C979FFF-1BA3-4B4C-A160-152365B7EB8A}"/>
              </a:ext>
            </a:extLst>
          </p:cNvPr>
          <p:cNvCxnSpPr/>
          <p:nvPr/>
        </p:nvCxnSpPr>
        <p:spPr>
          <a:xfrm>
            <a:off x="5961731" y="2117106"/>
            <a:ext cx="0" cy="109560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B855541-6BC8-40DA-998D-F3C84624E270}"/>
              </a:ext>
            </a:extLst>
          </p:cNvPr>
          <p:cNvCxnSpPr/>
          <p:nvPr/>
        </p:nvCxnSpPr>
        <p:spPr>
          <a:xfrm>
            <a:off x="4062197" y="2154224"/>
            <a:ext cx="0" cy="109560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A88691B-5FE3-4B89-8CD7-DE280F5A1627}"/>
              </a:ext>
            </a:extLst>
          </p:cNvPr>
          <p:cNvSpPr/>
          <p:nvPr/>
        </p:nvSpPr>
        <p:spPr>
          <a:xfrm>
            <a:off x="2357120" y="2976879"/>
            <a:ext cx="2919543" cy="920473"/>
          </a:xfrm>
          <a:prstGeom prst="roundRect">
            <a:avLst>
              <a:gd name="adj" fmla="val 16667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adjective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AD79FDDB-5456-47B4-BD30-EEBC5556CC35}"/>
              </a:ext>
            </a:extLst>
          </p:cNvPr>
          <p:cNvSpPr/>
          <p:nvPr/>
        </p:nvSpPr>
        <p:spPr>
          <a:xfrm>
            <a:off x="5166365" y="2926837"/>
            <a:ext cx="1864513" cy="93865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noun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0C4F3F6-D199-468D-9685-5E016ABD782F}"/>
              </a:ext>
            </a:extLst>
          </p:cNvPr>
          <p:cNvSpPr/>
          <p:nvPr/>
        </p:nvSpPr>
        <p:spPr>
          <a:xfrm>
            <a:off x="4338518" y="2952237"/>
            <a:ext cx="1864513" cy="93865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+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94F35EC2-8646-4726-BCD2-1625BCEEE95A}"/>
              </a:ext>
            </a:extLst>
          </p:cNvPr>
          <p:cNvSpPr/>
          <p:nvPr/>
        </p:nvSpPr>
        <p:spPr>
          <a:xfrm>
            <a:off x="1079688" y="5034688"/>
            <a:ext cx="9764085" cy="63191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The </a:t>
            </a:r>
            <a:r>
              <a:rPr lang="en-SG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adjective</a:t>
            </a:r>
            <a:r>
              <a:rPr lang="en-SG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 comes </a:t>
            </a:r>
            <a:r>
              <a:rPr lang="en-SG" sz="40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before</a:t>
            </a:r>
            <a:r>
              <a:rPr lang="en-SG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 the </a:t>
            </a:r>
            <a:r>
              <a:rPr lang="en-SG" sz="40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noun</a:t>
            </a:r>
            <a:r>
              <a:rPr lang="en-SG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  <a:endParaRPr lang="en-SG" sz="4000" dirty="0">
              <a:solidFill>
                <a:srgbClr val="FF66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 descr="Trẻ Em, Con Gái, Hoạt Hình, Tuổi Thơ">
            <a:extLst>
              <a:ext uri="{FF2B5EF4-FFF2-40B4-BE49-F238E27FC236}">
                <a16:creationId xmlns:a16="http://schemas.microsoft.com/office/drawing/2014/main" id="{9D62477B-CFDB-4312-8C35-30B279E48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8725" y="1003369"/>
            <a:ext cx="2399789" cy="383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20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AF165DD-8F4B-4251-816F-01AB49E2B8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549" y="750143"/>
            <a:ext cx="10756900" cy="5928359"/>
          </a:xfr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4B1DCBC-388A-4542-BC9D-2B17240D92C3}"/>
              </a:ext>
            </a:extLst>
          </p:cNvPr>
          <p:cNvCxnSpPr/>
          <p:nvPr/>
        </p:nvCxnSpPr>
        <p:spPr>
          <a:xfrm>
            <a:off x="5341091" y="2334406"/>
            <a:ext cx="0" cy="109560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A9A3AF3-3E2F-4F07-A4D2-86AE718BAEF2}"/>
              </a:ext>
            </a:extLst>
          </p:cNvPr>
          <p:cNvCxnSpPr/>
          <p:nvPr/>
        </p:nvCxnSpPr>
        <p:spPr>
          <a:xfrm>
            <a:off x="3279860" y="2372505"/>
            <a:ext cx="0" cy="109560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947E632-6CA3-47DF-90C2-8FF9126472E5}"/>
              </a:ext>
            </a:extLst>
          </p:cNvPr>
          <p:cNvSpPr/>
          <p:nvPr/>
        </p:nvSpPr>
        <p:spPr>
          <a:xfrm>
            <a:off x="1753190" y="3201177"/>
            <a:ext cx="2902833" cy="95157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verb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E1C8A4F-9936-4559-BEC6-38508EF88D55}"/>
              </a:ext>
            </a:extLst>
          </p:cNvPr>
          <p:cNvSpPr/>
          <p:nvPr/>
        </p:nvSpPr>
        <p:spPr>
          <a:xfrm>
            <a:off x="4545725" y="3182237"/>
            <a:ext cx="2097175" cy="93865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rgbClr val="FF6600"/>
                </a:solidFill>
                <a:latin typeface="Comic Sans MS" panose="030F0702030302020204" pitchFamily="66" charset="0"/>
              </a:rPr>
              <a:t>adverb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413EAC6-54D8-410B-8FD1-ABF6CAF3BF72}"/>
              </a:ext>
            </a:extLst>
          </p:cNvPr>
          <p:cNvSpPr/>
          <p:nvPr/>
        </p:nvSpPr>
        <p:spPr>
          <a:xfrm>
            <a:off x="3393758" y="3207637"/>
            <a:ext cx="1864513" cy="93865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+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46B2869-AB65-4716-97BF-48B7233566C7}"/>
              </a:ext>
            </a:extLst>
          </p:cNvPr>
          <p:cNvSpPr/>
          <p:nvPr/>
        </p:nvSpPr>
        <p:spPr>
          <a:xfrm>
            <a:off x="240394" y="1590170"/>
            <a:ext cx="7529333" cy="551988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The cat </a:t>
            </a:r>
            <a:r>
              <a:rPr lang="en-SG" sz="4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dances</a:t>
            </a:r>
            <a:r>
              <a:rPr lang="en-SG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SG" sz="4000" dirty="0">
                <a:solidFill>
                  <a:srgbClr val="FF6600"/>
                </a:solidFill>
                <a:latin typeface="Comic Sans MS" panose="030F0702030302020204" pitchFamily="66" charset="0"/>
              </a:rPr>
              <a:t>happily</a:t>
            </a:r>
            <a:r>
              <a:rPr lang="en-SG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1028" name="Picture 4" descr="Mèo, Cún Yêu, Thú Cưng, Hoạt Hình">
            <a:extLst>
              <a:ext uri="{FF2B5EF4-FFF2-40B4-BE49-F238E27FC236}">
                <a16:creationId xmlns:a16="http://schemas.microsoft.com/office/drawing/2014/main" id="{624B8945-703B-4845-9BE3-C46469D2F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7881" y="1473568"/>
            <a:ext cx="3214974" cy="289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A1E631D-A5CA-4505-B2F9-5DF82568C883}"/>
              </a:ext>
            </a:extLst>
          </p:cNvPr>
          <p:cNvSpPr/>
          <p:nvPr/>
        </p:nvSpPr>
        <p:spPr>
          <a:xfrm>
            <a:off x="1079688" y="5034688"/>
            <a:ext cx="9764085" cy="63191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The </a:t>
            </a:r>
            <a:r>
              <a:rPr lang="en-SG" sz="4000" dirty="0">
                <a:solidFill>
                  <a:srgbClr val="FF3300"/>
                </a:solidFill>
                <a:latin typeface="Comic Sans MS" panose="030F0702030302020204" pitchFamily="66" charset="0"/>
              </a:rPr>
              <a:t>adverb</a:t>
            </a:r>
            <a:r>
              <a:rPr lang="en-SG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 comes </a:t>
            </a:r>
            <a:r>
              <a:rPr lang="en-SG" sz="40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after</a:t>
            </a:r>
            <a:r>
              <a:rPr lang="en-SG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 the </a:t>
            </a:r>
            <a:r>
              <a:rPr lang="en-SG" sz="4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verb</a:t>
            </a:r>
            <a:r>
              <a:rPr lang="en-SG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  <a:endParaRPr lang="en-SG" sz="4000" dirty="0">
              <a:solidFill>
                <a:srgbClr val="FF66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39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481B008-DD66-48A0-9B40-588031C3B4D4}"/>
              </a:ext>
            </a:extLst>
          </p:cNvPr>
          <p:cNvSpPr/>
          <p:nvPr/>
        </p:nvSpPr>
        <p:spPr>
          <a:xfrm>
            <a:off x="468608" y="2215731"/>
            <a:ext cx="11454999" cy="2584989"/>
          </a:xfrm>
          <a:prstGeom prst="rect">
            <a:avLst/>
          </a:prstGeom>
          <a:solidFill>
            <a:srgbClr val="F09D5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E35F8-B276-4C3E-927A-9372D586201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211" y="2375483"/>
            <a:ext cx="11113792" cy="22964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D8DC45-3570-477A-863C-695657CD01B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731250">
            <a:off x="-101092" y="3578759"/>
            <a:ext cx="2143760" cy="123834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8563E4B-FE8B-4AC5-9369-260832B6F73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731250">
            <a:off x="10349547" y="1683671"/>
            <a:ext cx="2143760" cy="1238346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76E62E0-1EF5-4393-A642-0431D8B6AFC9}"/>
              </a:ext>
            </a:extLst>
          </p:cNvPr>
          <p:cNvSpPr/>
          <p:nvPr/>
        </p:nvSpPr>
        <p:spPr>
          <a:xfrm>
            <a:off x="2419490" y="1070536"/>
            <a:ext cx="7529333" cy="63191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Complete the box below</a:t>
            </a:r>
          </a:p>
        </p:txBody>
      </p:sp>
      <p:pic>
        <p:nvPicPr>
          <p:cNvPr id="2054" name="Picture 6" descr="Tux, Thiên Nhiên, Thú Vật, Chim, Sách">
            <a:extLst>
              <a:ext uri="{FF2B5EF4-FFF2-40B4-BE49-F238E27FC236}">
                <a16:creationId xmlns:a16="http://schemas.microsoft.com/office/drawing/2014/main" id="{168BE9BD-FA8C-4D61-9C6B-FBCB3CDF5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89044" y="4465707"/>
            <a:ext cx="2187402" cy="223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Tux, Thiên Nhiên, Thú Vật, Chim, Sách">
            <a:extLst>
              <a:ext uri="{FF2B5EF4-FFF2-40B4-BE49-F238E27FC236}">
                <a16:creationId xmlns:a16="http://schemas.microsoft.com/office/drawing/2014/main" id="{4BBAE2AC-480C-4950-A571-9A40D6041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118234" y="5211673"/>
            <a:ext cx="1460171" cy="149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DF9C9A7-2D90-449D-891E-FA0BAD23C93B}"/>
              </a:ext>
            </a:extLst>
          </p:cNvPr>
          <p:cNvSpPr/>
          <p:nvPr/>
        </p:nvSpPr>
        <p:spPr>
          <a:xfrm>
            <a:off x="5577840" y="3545841"/>
            <a:ext cx="1691431" cy="964948"/>
          </a:xfrm>
          <a:prstGeom prst="roundRect">
            <a:avLst>
              <a:gd name="adj" fmla="val 16667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slowly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FE2311FE-5E50-44E9-B9AF-8A3948876479}"/>
              </a:ext>
            </a:extLst>
          </p:cNvPr>
          <p:cNvSpPr/>
          <p:nvPr/>
        </p:nvSpPr>
        <p:spPr>
          <a:xfrm>
            <a:off x="7090171" y="3712315"/>
            <a:ext cx="1796685" cy="660149"/>
          </a:xfrm>
          <a:prstGeom prst="roundRect">
            <a:avLst>
              <a:gd name="adj" fmla="val 16667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500" dirty="0">
                <a:solidFill>
                  <a:srgbClr val="FF0000"/>
                </a:solidFill>
                <a:latin typeface="Comic Sans MS" panose="030F0702030302020204" pitchFamily="66" charset="0"/>
              </a:rPr>
              <a:t>happily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91155A22-C34D-482D-8478-C083CE700190}"/>
              </a:ext>
            </a:extLst>
          </p:cNvPr>
          <p:cNvSpPr/>
          <p:nvPr/>
        </p:nvSpPr>
        <p:spPr>
          <a:xfrm>
            <a:off x="8549570" y="3548882"/>
            <a:ext cx="2006391" cy="964948"/>
          </a:xfrm>
          <a:prstGeom prst="roundRect">
            <a:avLst>
              <a:gd name="adj" fmla="val 16667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loudly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50E32989-1D6E-4D5E-A6FB-DE6815EBFD18}"/>
              </a:ext>
            </a:extLst>
          </p:cNvPr>
          <p:cNvSpPr/>
          <p:nvPr/>
        </p:nvSpPr>
        <p:spPr>
          <a:xfrm>
            <a:off x="10002518" y="3525851"/>
            <a:ext cx="2006391" cy="964948"/>
          </a:xfrm>
          <a:prstGeom prst="roundRect">
            <a:avLst>
              <a:gd name="adj" fmla="val 16667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quickly</a:t>
            </a:r>
          </a:p>
        </p:txBody>
      </p:sp>
    </p:spTree>
    <p:extLst>
      <p:ext uri="{BB962C8B-B14F-4D97-AF65-F5344CB8AC3E}">
        <p14:creationId xmlns:p14="http://schemas.microsoft.com/office/powerpoint/2010/main" val="368468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A796285-3D00-47FB-A456-B748AE807E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0042" y="3657600"/>
            <a:ext cx="9127958" cy="1600200"/>
          </a:xfrm>
        </p:spPr>
        <p:txBody>
          <a:bodyPr/>
          <a:lstStyle/>
          <a:p>
            <a:endParaRPr lang="en-SG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01CFCC-BCB9-4B34-A78C-C7921AB3C0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38" b="90000" l="10000" r="96563">
                        <a14:foregroundMark x1="51875" y1="3438" x2="51875" y2="3438"/>
                        <a14:foregroundMark x1="91875" y1="25938" x2="91875" y2="25938"/>
                        <a14:foregroundMark x1="96563" y1="30781" x2="96563" y2="3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503" y="255871"/>
            <a:ext cx="9448800" cy="609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AE5254-2448-490F-BCE4-519138A92C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5663" y="919606"/>
            <a:ext cx="9127958" cy="2307480"/>
          </a:xfrm>
        </p:spPr>
        <p:txBody>
          <a:bodyPr/>
          <a:lstStyle/>
          <a:p>
            <a:r>
              <a:rPr lang="en" dirty="0">
                <a:solidFill>
                  <a:srgbClr val="F20062"/>
                </a:solidFill>
                <a:latin typeface="Comic Sans MS" panose="030F0702030302020204" pitchFamily="66" charset="0"/>
              </a:rPr>
              <a:t>03</a:t>
            </a:r>
            <a:br>
              <a:rPr lang="en" dirty="0">
                <a:solidFill>
                  <a:srgbClr val="F20062"/>
                </a:solidFill>
                <a:latin typeface="Comic Sans MS" panose="030F0702030302020204" pitchFamily="66" charset="0"/>
              </a:rPr>
            </a:br>
            <a:r>
              <a:rPr lang="en" dirty="0">
                <a:solidFill>
                  <a:srgbClr val="F20062"/>
                </a:solidFill>
                <a:latin typeface="Comic Sans MS" panose="030F0702030302020204" pitchFamily="66" charset="0"/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11301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lementary Activities to Celebrate Japanese Culture Day by Slidesgo">
  <a:themeElements>
    <a:clrScheme name="Simple Light">
      <a:dk1>
        <a:srgbClr val="191919"/>
      </a:dk1>
      <a:lt1>
        <a:srgbClr val="FFFFFF"/>
      </a:lt1>
      <a:dk2>
        <a:srgbClr val="89DFF5"/>
      </a:dk2>
      <a:lt2>
        <a:srgbClr val="99D465"/>
      </a:lt2>
      <a:accent1>
        <a:srgbClr val="FF3A5F"/>
      </a:accent1>
      <a:accent2>
        <a:srgbClr val="FFDB7D"/>
      </a:accent2>
      <a:accent3>
        <a:srgbClr val="779FD1"/>
      </a:accent3>
      <a:accent4>
        <a:srgbClr val="FFAA45"/>
      </a:accent4>
      <a:accent5>
        <a:srgbClr val="FF6997"/>
      </a:accent5>
      <a:accent6>
        <a:srgbClr val="B9694A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talian Father's Day by Slidesgo">
  <a:themeElements>
    <a:clrScheme name="Simple Light">
      <a:dk1>
        <a:srgbClr val="FEF7E5"/>
      </a:dk1>
      <a:lt1>
        <a:srgbClr val="292850"/>
      </a:lt1>
      <a:dk2>
        <a:srgbClr val="8E90FF"/>
      </a:dk2>
      <a:lt2>
        <a:srgbClr val="FF6370"/>
      </a:lt2>
      <a:accent1>
        <a:srgbClr val="FF9187"/>
      </a:accent1>
      <a:accent2>
        <a:srgbClr val="FFBA4B"/>
      </a:accent2>
      <a:accent3>
        <a:srgbClr val="FFE5BA"/>
      </a:accent3>
      <a:accent4>
        <a:srgbClr val="FFB0C5"/>
      </a:accent4>
      <a:accent5>
        <a:srgbClr val="FFD3C8"/>
      </a:accent5>
      <a:accent6>
        <a:srgbClr val="FFFFFF"/>
      </a:accent6>
      <a:hlink>
        <a:srgbClr val="29285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Elementary Activities to Celebrate Japanese Culture Day by Slidesgo">
  <a:themeElements>
    <a:clrScheme name="Simple Light">
      <a:dk1>
        <a:srgbClr val="191919"/>
      </a:dk1>
      <a:lt1>
        <a:srgbClr val="FFFFFF"/>
      </a:lt1>
      <a:dk2>
        <a:srgbClr val="89DFF5"/>
      </a:dk2>
      <a:lt2>
        <a:srgbClr val="99D465"/>
      </a:lt2>
      <a:accent1>
        <a:srgbClr val="FF3A5F"/>
      </a:accent1>
      <a:accent2>
        <a:srgbClr val="FFDB7D"/>
      </a:accent2>
      <a:accent3>
        <a:srgbClr val="779FD1"/>
      </a:accent3>
      <a:accent4>
        <a:srgbClr val="FFAA45"/>
      </a:accent4>
      <a:accent5>
        <a:srgbClr val="FF6997"/>
      </a:accent5>
      <a:accent6>
        <a:srgbClr val="B9694A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2130</TotalTime>
  <Words>133</Words>
  <Application>Microsoft Office PowerPoint</Application>
  <PresentationFormat>Widescreen</PresentationFormat>
  <Paragraphs>43</Paragraphs>
  <Slides>16</Slides>
  <Notes>3</Notes>
  <HiddenSlides>0</HiddenSlides>
  <MMClips>3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31" baseType="lpstr">
      <vt:lpstr>Arial</vt:lpstr>
      <vt:lpstr>Asap</vt:lpstr>
      <vt:lpstr>Baloo 2</vt:lpstr>
      <vt:lpstr>Bebas Neue</vt:lpstr>
      <vt:lpstr>Calibri</vt:lpstr>
      <vt:lpstr>Calibri Light</vt:lpstr>
      <vt:lpstr>Chewy</vt:lpstr>
      <vt:lpstr>Comic Sans MS</vt:lpstr>
      <vt:lpstr>Life Savers</vt:lpstr>
      <vt:lpstr>Lilita One</vt:lpstr>
      <vt:lpstr>Quicksand SemiBold</vt:lpstr>
      <vt:lpstr>Office Theme</vt:lpstr>
      <vt:lpstr>Elementary Activities to Celebrate Japanese Culture Day by Slidesgo</vt:lpstr>
      <vt:lpstr>Italian Father's Day by Slidesgo</vt:lpstr>
      <vt:lpstr>1_Elementary Activities to Celebrate Japanese Culture Day by Slidesgo</vt:lpstr>
      <vt:lpstr>PowerPoint Presentation</vt:lpstr>
      <vt:lpstr>PowerPoint Presentation</vt:lpstr>
      <vt:lpstr>01  Warm up</vt:lpstr>
      <vt:lpstr>PowerPoint Presentation</vt:lpstr>
      <vt:lpstr>02  Presentation</vt:lpstr>
      <vt:lpstr>PowerPoint Presentation</vt:lpstr>
      <vt:lpstr>PowerPoint Presentation</vt:lpstr>
      <vt:lpstr>PowerPoint Presentation</vt:lpstr>
      <vt:lpstr>03 Practice</vt:lpstr>
      <vt:lpstr>PowerPoint Presentation</vt:lpstr>
      <vt:lpstr>PowerPoint Presentation</vt:lpstr>
      <vt:lpstr>04 Production</vt:lpstr>
      <vt:lpstr>PowerPoint Presentation</vt:lpstr>
      <vt:lpstr>05 Wrap-up &amp; Assessment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  Warm up</dc:title>
  <dc:creator>ADMIN PC</dc:creator>
  <cp:lastModifiedBy>PC</cp:lastModifiedBy>
  <cp:revision>28</cp:revision>
  <dcterms:created xsi:type="dcterms:W3CDTF">2024-04-23T08:39:39Z</dcterms:created>
  <dcterms:modified xsi:type="dcterms:W3CDTF">2025-10-17T19:04:53Z</dcterms:modified>
</cp:coreProperties>
</file>