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25"/>
  </p:notesMasterIdLst>
  <p:sldIdLst>
    <p:sldId id="349" r:id="rId3"/>
    <p:sldId id="301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04" r:id="rId14"/>
    <p:sldId id="307" r:id="rId15"/>
    <p:sldId id="382" r:id="rId16"/>
    <p:sldId id="359" r:id="rId17"/>
    <p:sldId id="363" r:id="rId18"/>
    <p:sldId id="370" r:id="rId19"/>
    <p:sldId id="360" r:id="rId20"/>
    <p:sldId id="368" r:id="rId21"/>
    <p:sldId id="369" r:id="rId22"/>
    <p:sldId id="371" r:id="rId23"/>
    <p:sldId id="372" r:id="rId24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Gill Sans Ultra Bold" panose="020B0A02020104020203" pitchFamily="34" charset="0"/>
      <p:regular r:id="rId35"/>
    </p:embeddedFont>
    <p:embeddedFont>
      <p:font typeface="Harlow Solid Italic" panose="04030604020F02020D02" pitchFamily="82" charset="0"/>
      <p:italic r:id="rId36"/>
    </p:embeddedFont>
    <p:embeddedFont>
      <p:font typeface="Inter" panose="020B0604020202020204" charset="0"/>
      <p:regular r:id="rId37"/>
      <p:bold r:id="rId38"/>
    </p:embeddedFont>
    <p:embeddedFont>
      <p:font typeface="Orelega On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5134" autoAdjust="0"/>
  </p:normalViewPr>
  <p:slideViewPr>
    <p:cSldViewPr snapToGrid="0">
      <p:cViewPr varScale="1">
        <p:scale>
          <a:sx n="80" d="100"/>
          <a:sy n="80" d="100"/>
        </p:scale>
        <p:origin x="71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10/19/2025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DF8EB38-7760-459F-9714-551640F2A6F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68998CE-1ED7-49C1-881B-98F4445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2" r:id="rId3"/>
    <p:sldLayoutId id="2147483676" r:id="rId4"/>
    <p:sldLayoutId id="214748368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microsoft.com/office/2007/relationships/hdphoto" Target="../media/hdphoto14.wdp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2.wdp"/><Relationship Id="rId36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6.em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png"/><Relationship Id="rId30" Type="http://schemas.microsoft.com/office/2007/relationships/hdphoto" Target="../media/hdphoto13.wdp"/><Relationship Id="rId35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5" Type="http://schemas.openxmlformats.org/officeDocument/2006/relationships/slide" Target="slide3.xml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jp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5" Type="http://schemas.openxmlformats.org/officeDocument/2006/relationships/slide" Target="slide3.xml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8.png"/><Relationship Id="rId10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0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56.png"/><Relationship Id="rId3" Type="http://schemas.openxmlformats.org/officeDocument/2006/relationships/audio" Target="../media/audio6.wav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microsoft.com/office/2007/relationships/hdphoto" Target="../media/hdphoto16.wdp"/><Relationship Id="rId10" Type="http://schemas.microsoft.com/office/2007/relationships/hdphoto" Target="../media/hdphoto22.wdp"/><Relationship Id="rId4" Type="http://schemas.openxmlformats.org/officeDocument/2006/relationships/image" Target="../media/image22.png"/><Relationship Id="rId9" Type="http://schemas.openxmlformats.org/officeDocument/2006/relationships/image" Target="../media/image54.png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18.png"/><Relationship Id="rId3" Type="http://schemas.openxmlformats.org/officeDocument/2006/relationships/audio" Target="../media/audio6.wav"/><Relationship Id="rId7" Type="http://schemas.openxmlformats.org/officeDocument/2006/relationships/image" Target="../media/image53.png"/><Relationship Id="rId12" Type="http://schemas.microsoft.com/office/2007/relationships/hdphoto" Target="../media/hdphoto20.wdp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52.png"/><Relationship Id="rId5" Type="http://schemas.microsoft.com/office/2007/relationships/hdphoto" Target="../media/hdphoto16.wdp"/><Relationship Id="rId15" Type="http://schemas.openxmlformats.org/officeDocument/2006/relationships/image" Target="../media/image55.png"/><Relationship Id="rId10" Type="http://schemas.microsoft.com/office/2007/relationships/hdphoto" Target="../media/hdphoto22.wdp"/><Relationship Id="rId4" Type="http://schemas.openxmlformats.org/officeDocument/2006/relationships/image" Target="../media/image22.png"/><Relationship Id="rId9" Type="http://schemas.openxmlformats.org/officeDocument/2006/relationships/image" Target="../media/image54.png"/><Relationship Id="rId1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microsoft.com/office/2007/relationships/hdphoto" Target="../media/hdphoto15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57.png"/><Relationship Id="rId3" Type="http://schemas.openxmlformats.org/officeDocument/2006/relationships/audio" Target="../media/audio6.wav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17" Type="http://schemas.openxmlformats.org/officeDocument/2006/relationships/audio" Target="../media/audio13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microsoft.com/office/2007/relationships/hdphoto" Target="../media/hdphoto16.wdp"/><Relationship Id="rId15" Type="http://schemas.openxmlformats.org/officeDocument/2006/relationships/image" Target="../media/image18.png"/><Relationship Id="rId10" Type="http://schemas.microsoft.com/office/2007/relationships/hdphoto" Target="../media/hdphoto22.wdp"/><Relationship Id="rId4" Type="http://schemas.openxmlformats.org/officeDocument/2006/relationships/image" Target="../media/image22.png"/><Relationship Id="rId9" Type="http://schemas.openxmlformats.org/officeDocument/2006/relationships/image" Target="../media/image54.png"/><Relationship Id="rId14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5.wdp"/><Relationship Id="rId10" Type="http://schemas.openxmlformats.org/officeDocument/2006/relationships/audio" Target="../media/audio8.wav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5.xml"/><Relationship Id="rId18" Type="http://schemas.openxmlformats.org/officeDocument/2006/relationships/slide" Target="slide12.xml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slide" Target="slide11.xml"/><Relationship Id="rId2" Type="http://schemas.openxmlformats.org/officeDocument/2006/relationships/audio" Target="../media/audio3.wav"/><Relationship Id="rId16" Type="http://schemas.openxmlformats.org/officeDocument/2006/relationships/image" Target="../media/image18.png"/><Relationship Id="rId20" Type="http://schemas.microsoft.com/office/2007/relationships/hdphoto" Target="../media/hdphoto15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slide" Target="slide8.xml"/><Relationship Id="rId5" Type="http://schemas.openxmlformats.org/officeDocument/2006/relationships/slide" Target="slide2.xml"/><Relationship Id="rId15" Type="http://schemas.openxmlformats.org/officeDocument/2006/relationships/image" Target="../media/image26.png"/><Relationship Id="rId10" Type="http://schemas.openxmlformats.org/officeDocument/2006/relationships/slide" Target="slide10.xml"/><Relationship Id="rId19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slide" Target="slide7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image" Target="../media/image30.png"/><Relationship Id="rId17" Type="http://schemas.microsoft.com/office/2007/relationships/hdphoto" Target="../media/hdphoto1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image" Target="../media/image29.png"/><Relationship Id="rId5" Type="http://schemas.openxmlformats.org/officeDocument/2006/relationships/audio" Target="../media/audio5.wav"/><Relationship Id="rId15" Type="http://schemas.openxmlformats.org/officeDocument/2006/relationships/slide" Target="slide3.xml"/><Relationship Id="rId10" Type="http://schemas.openxmlformats.org/officeDocument/2006/relationships/image" Target="../media/image28.png"/><Relationship Id="rId19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5" Type="http://schemas.openxmlformats.org/officeDocument/2006/relationships/slide" Target="slide3.xml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7.jpe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5" Type="http://schemas.microsoft.com/office/2007/relationships/hdphoto" Target="../media/hdphoto18.wdp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5" Type="http://schemas.microsoft.com/office/2007/relationships/hdphoto" Target="../media/hdphoto19.wdp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45" y="304123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0" y="8558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01966" y="1100455"/>
            <a:ext cx="34435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and project</a:t>
            </a:r>
            <a:endParaRPr kumimoji="0" lang="en-US" sz="35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7191269" y="2860656"/>
            <a:ext cx="989427" cy="1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Sill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Sikn</a:t>
              </a:r>
              <a:endParaRPr lang="en-US" sz="3200" b="1" i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97898" y="3372765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Sink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471138" y="3953052"/>
            <a:ext cx="2321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Sink</a:t>
            </a:r>
          </a:p>
        </p:txBody>
      </p:sp>
      <p:pic>
        <p:nvPicPr>
          <p:cNvPr id="20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4849"/>
          <a:stretch/>
        </p:blipFill>
        <p:spPr bwMode="auto">
          <a:xfrm>
            <a:off x="1192785" y="1183791"/>
            <a:ext cx="3120396" cy="21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 Arrow 20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4EF07-6CDC-CD56-A50B-76AE5E48FD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045 0.12458 C -0.34149 0.13414 -0.3427 0.14339 -0.34375 0.15264 C -0.34409 0.1548 -0.34427 0.15727 -0.34461 0.15942 C -0.34479 0.16251 -0.34531 0.17176 -0.34531 0.16867 C -0.34531 0.16559 -0.3434 0.13568 -0.34201 0.13198 C -0.34062 0.12766 -0.33715 0.12242 -0.33715 0.12273 C -0.3335 0.1252 -0.33246 0.12951 -0.33125 0.13876 C -0.33177 0.14709 -0.33073 0.1585 -0.33281 0.16405 C -0.33437 0.16775 -0.33628 0.15788 -0.33784 0.1548 C -0.34062 0.14956 -0.34635 0.14801 -0.3493 0.14555 C -0.34288 0.14493 -0.33628 0.14277 -0.32951 0.14339 C -0.32257 0.14401 -0.3243 0.14678 -0.32639 0.1548 C -0.32222 0.1659 -0.32222 0.16713 -0.31632 0.16405 C -0.31597 0.16189 -0.31632 0.15819 -0.31562 0.15727 C -0.31198 0.15264 -0.31302 0.17022 -0.30972 0.1733 C -0.30885 0.17423 -0.30798 0.17484 -0.30711 0.17577 C -0.30416 0.17022 -0.30434 0.16652 -0.30295 0.15727 C -0.30104 0.16559 -0.30121 0.17022 -0.29809 0.17577 C -0.29444 0.17207 -0.29357 0.17515 -0.29218 0.16405 C -0.29305 0.16251 -0.296 0.15449 -0.29722 0.16189 C -0.29757 0.16405 -0.29496 0.17546 -0.29461 0.17577 C -0.29323 0.17823 -0.28975 0.18039 -0.28975 0.1807 C -0.28368 0.17823 -0.28194 0.17947 -0.27899 0.16652 C -0.27986 0.15326 -0.2802 0.15079 -0.28472 0.1548 C -0.28316 0.17515 -0.28159 0.17361 -0.27482 0.17793 C -0.27291 0.19427 -0.27482 0.19334 -0.27066 0.18964 C -0.26718 0.18317 -0.26684 0.1733 -0.26319 0.16652 C -0.25694 0.16867 -0.25677 0.16775 -0.25486 0.18255 C -0.25364 0.17176 -0.25017 0.17052 -0.25486 0.16652 C -0.25954 0.17052 -0.25972 0.18286 -0.25486 0.18718 C -0.25347 0.18656 -0.25173 0.18718 -0.25086 0.18502 C -0.25 0.18348 -0.24982 0.17546 -0.24982 0.17793 C -0.25086 0.21832 -0.24774 0.2103 -0.25399 0.22171 C -0.25677 0.21154 -0.26198 0.20044 -0.25486 0.19427 C -0.25225 0.18933 -0.2493 0.18656 -0.24652 0.18255 C -0.24531 0.17145 -0.24097 0.16282 -0.24739 0.15727 C -0.24826 0.15881 -0.24965 0.15912 -0.24982 0.16189 C -0.25086 0.17176 -0.24774 0.1844 -0.24479 0.18964 C -0.2434 0.19242 -0.24166 0.19273 -0.2401 0.19427 C -0.23698 0.19334 -0.23368 0.19458 -0.23073 0.1918 C -0.22899 0.19026 -0.23055 0.17638 -0.23073 0.17577 C -0.23125 0.17392 -0.23246 0.17423 -0.23333 0.1733 C -0.23889 0.20444 -0.23125 0.19365 -0.22152 0.1918 C -0.22066 0.18348 -0.22135 0.18718 -0.21979 0.18039 " pathEditMode="relative" rAng="0" ptsTypes="fffffffffffffffffffffffffffffffffffffffffffA">
                                      <p:cBhvr>
                                        <p:cTn id="53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71708" y="5318930"/>
              <a:ext cx="972734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Table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375595"/>
              <a:ext cx="866851" cy="342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Chair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6" y="1973815"/>
            <a:ext cx="4231424" cy="1523628"/>
            <a:chOff x="8668624" y="4993479"/>
            <a:chExt cx="1492597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150938" y="5351890"/>
              <a:ext cx="10102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07522" y="1114652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Table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 r="50000" b="17610"/>
          <a:stretch/>
        </p:blipFill>
        <p:spPr>
          <a:xfrm>
            <a:off x="1535174" y="1576316"/>
            <a:ext cx="2240481" cy="2067517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Left Arrow 23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8CC48-4CFB-05C9-5C51-623DC4F39B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38 -0.16281 C -0.40642 -0.15356 -0.40781 -0.14431 -0.4092 -0.13506 C -0.40937 -0.1329 -0.40989 -0.13043 -0.41007 -0.12828 C -0.41041 -0.12519 -0.41093 -0.11594 -0.41093 -0.11903 C -0.41093 -0.12211 -0.40885 -0.15202 -0.40729 -0.15572 C -0.40555 -0.15973 -0.40139 -0.16497 -0.40139 -0.16466 C -0.39739 -0.1622 -0.39618 -0.15819 -0.39461 -0.14894 C -0.39531 -0.14061 -0.39392 -0.1292 -0.39652 -0.12365 C -0.39843 -0.11995 -0.40034 -0.12982 -0.40243 -0.1329 C -0.40555 -0.13814 -0.41198 -0.13969 -0.41562 -0.14215 C -0.40816 -0.14277 -0.40034 -0.14493 -0.39271 -0.14431 C -0.38472 -0.14369 -0.38663 -0.14092 -0.38906 -0.1329 C -0.38455 -0.1218 -0.38455 -0.12057 -0.37743 -0.12365 C -0.37708 -0.12581 -0.37743 -0.12951 -0.37656 -0.13043 C -0.37257 -0.13506 -0.37378 -0.11748 -0.36979 -0.1144 C -0.36875 -0.11348 -0.36788 -0.11286 -0.36684 -0.11193 C -0.36336 -0.11748 -0.36354 -0.12118 -0.36215 -0.13043 C -0.35972 -0.12211 -0.36007 -0.11748 -0.35625 -0.11193 C -0.35208 -0.11563 -0.35121 -0.11255 -0.34965 -0.12365 C -0.35069 -0.12519 -0.35399 -0.13321 -0.35555 -0.12581 C -0.3559 -0.12365 -0.35277 -0.11224 -0.3526 -0.11193 C -0.35086 -0.10947 -0.34687 -0.10731 -0.34687 -0.107 C -0.33975 -0.10947 -0.33784 -0.10823 -0.33437 -0.12118 C -0.33541 -0.13444 -0.33559 -0.13691 -0.34114 -0.1329 C -0.33941 -0.11255 -0.33732 -0.11409 -0.32951 -0.10978 C -0.32725 -0.09343 -0.32951 -0.09436 -0.32465 -0.09806 C -0.32083 -0.10453 -0.32031 -0.1144 -0.31614 -0.12118 C -0.30902 -0.11903 -0.30885 -0.11995 -0.30659 -0.10515 C -0.30503 -0.11594 -0.30121 -0.11718 -0.30659 -0.12118 C -0.31198 -0.11718 -0.31215 -0.10484 -0.30659 -0.10052 C -0.30503 -0.10114 -0.30312 -0.10052 -0.30173 -0.10268 C -0.30086 -0.10422 -0.30069 -0.11224 -0.30069 -0.10978 C -0.30191 -0.06938 -0.29826 -0.0774 -0.30573 -0.06599 C -0.30885 -0.07616 -0.31475 -0.08727 -0.30659 -0.09343 C -0.30347 -0.09837 -0.30017 -0.10114 -0.29687 -0.10515 C -0.29548 -0.11625 -0.29062 -0.12488 -0.29809 -0.13043 C -0.29878 -0.12889 -0.30052 -0.12858 -0.30069 -0.12581 C -0.30173 -0.11594 -0.29826 -0.1033 -0.29514 -0.09806 C -0.29323 -0.09528 -0.29132 -0.09497 -0.28941 -0.09343 C -0.28576 -0.09436 -0.28211 -0.09312 -0.27882 -0.0959 C -0.27673 -0.09744 -0.27847 -0.11132 -0.27882 -0.11193 C -0.27934 -0.11378 -0.28073 -0.11348 -0.28177 -0.1144 C -0.28819 -0.08326 -0.27934 -0.09405 -0.26823 -0.0959 C -0.26701 -0.10422 -0.26788 -0.10052 -0.26614 -0.10731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House quiz</a:t>
            </a:r>
          </a:p>
        </p:txBody>
      </p:sp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10" y="1084867"/>
            <a:ext cx="7146900" cy="1134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GAME 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256327"/>
            <a:ext cx="1134325" cy="1090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086" y="2157599"/>
            <a:ext cx="1569646" cy="1972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74745"/>
            <a:ext cx="1636494" cy="11523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23767" y="790772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1542" y="78114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76173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9857" y="198574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90083" y="1965396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8090" y="195670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9857" y="332139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80126" y="325721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08090" y="329235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59857" y="4581107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2025" y="460056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08090" y="455207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97469" y="671482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rug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56596" y="65744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spoon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75711" y="668360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bowl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08848" y="1838443"/>
            <a:ext cx="190857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toy box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047371" y="2027743"/>
            <a:ext cx="2993637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teddy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bear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47078" y="1887621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car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77197" y="3187297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sink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18854" y="313597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sofa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41008" y="3158544"/>
            <a:ext cx="2263582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bookshelf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297469" y="4476606"/>
            <a:ext cx="2077218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bedroom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56596" y="4462569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kitchen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789173" y="4483389"/>
            <a:ext cx="257104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dining room 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0" y="321126"/>
            <a:ext cx="1747520" cy="939292"/>
          </a:xfrm>
          <a:prstGeom prst="rect">
            <a:avLst/>
          </a:prstGeom>
        </p:spPr>
      </p:pic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13595" y="12791"/>
            <a:ext cx="3174713" cy="564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1411" y="810834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79792" y="1932276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34530" y="3211995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52690" y="4540853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56398" y="2186471"/>
            <a:ext cx="9231709" cy="935870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Harlow Solid Italic" pitchFamily="82" charset="0"/>
              </a:rPr>
              <a:t>My Dream House </a:t>
            </a:r>
            <a:endParaRPr lang="en-US" sz="4000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7648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 my….</a:t>
            </a:r>
          </a:p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There’s a ….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279B8-BA0F-D463-5806-46A89EB6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18968" y="0"/>
            <a:ext cx="5204820" cy="530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This is my dream room.</a:t>
            </a:r>
          </a:p>
        </p:txBody>
      </p:sp>
      <p:sp>
        <p:nvSpPr>
          <p:cNvPr id="4" name="AutoShape 2" descr="Đồ hoạ vector miễn phí của Phòng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20028-0327-9CB1-ECC5-60577B617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magic-chime-06.wav"/>
          </p:stSnd>
        </p:sndAc>
      </p:transition>
    </mc:Choice>
    <mc:Fallback xmlns="">
      <p:transition spd="slow">
        <p:circle/>
        <p:sndAc>
          <p:stSnd>
            <p:snd r:embed="rId7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7937"/>
            <a:ext cx="5466744" cy="513556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42811" y="721701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is a big bookshelf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next to my bed. 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27233" y="664488"/>
            <a:ext cx="2028660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What’s this?</a:t>
            </a:r>
          </a:p>
        </p:txBody>
      </p:sp>
      <p:pic>
        <p:nvPicPr>
          <p:cNvPr id="18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7793" y="2534513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8363" y="1712701"/>
            <a:ext cx="4227962" cy="3213630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4283344">
            <a:off x="3573344" y="2444303"/>
            <a:ext cx="394775" cy="194792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74A4E5-691E-79AE-FAE9-0041635B58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111760"/>
            <a:ext cx="5466744" cy="503174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69545" y="617667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are some toys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on the floor.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2979" y="638539"/>
            <a:ext cx="2293646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Where are the toys?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444" t="32196" r="334" b="1"/>
          <a:stretch/>
        </p:blipFill>
        <p:spPr>
          <a:xfrm>
            <a:off x="2356634" y="1661436"/>
            <a:ext cx="4918283" cy="2938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8129C-EEFB-2E2F-887B-10ECBA42C3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18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756F4FAC-486E-8B03-4667-A99AC786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167" y="2565762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45" y="15240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suction.wav"/>
          </p:stSnd>
        </p:sndAc>
      </p:transition>
    </mc:Choice>
    <mc:Fallback xmlns="">
      <p:transition spd="slow">
        <p:circle/>
        <p:sndAc>
          <p:stSnd>
            <p:snd r:embed="rId11" name="suction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674992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 chair is in front of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 window.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Where is the chair?</a:t>
            </a:r>
          </a:p>
        </p:txBody>
      </p:sp>
      <p:pic>
        <p:nvPicPr>
          <p:cNvPr id="17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05" y="2628875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270" y="1490087"/>
            <a:ext cx="4447545" cy="32939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267226" y="1776852"/>
            <a:ext cx="981131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Harlow Solid Italic" pitchFamily="82" charset="0"/>
              </a:rPr>
              <a:t>Your Dream  </a:t>
            </a:r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House </a:t>
            </a:r>
          </a:p>
        </p:txBody>
      </p:sp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3259838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Drawing and Presenting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0C7F4A-FBA2-4AA5-9700-B7E53775D010}"/>
              </a:ext>
            </a:extLst>
          </p:cNvPr>
          <p:cNvGrpSpPr/>
          <p:nvPr/>
        </p:nvGrpSpPr>
        <p:grpSpPr>
          <a:xfrm>
            <a:off x="5451653" y="250542"/>
            <a:ext cx="3371264" cy="4892957"/>
            <a:chOff x="2855118" y="-326232"/>
            <a:chExt cx="7184232" cy="71842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D3BE1-5676-4F20-8791-3B0B589DF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118" y="-326232"/>
              <a:ext cx="7184232" cy="7184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0547B9-B7A1-444D-8236-71390047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7939">
              <a:off x="3324223" y="2194321"/>
              <a:ext cx="2143125" cy="2143125"/>
            </a:xfrm>
            <a:prstGeom prst="rect">
              <a:avLst/>
            </a:prstGeom>
          </p:spPr>
        </p:pic>
      </p:grpSp>
      <p:sp>
        <p:nvSpPr>
          <p:cNvPr id="7" name="AutoShape 2" descr="Hình minh họa miễn phí về Mở sổ tay xoắn 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1B2FF-83EC-7F27-F159-86BDA9F97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p:transition spd="slow">
    <p:wipe/>
    <p:sndAc>
      <p:stSnd>
        <p:snd r:embed="rId2" name="voltag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7838" y="369843"/>
            <a:ext cx="5784484" cy="4946544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727" y="1878807"/>
            <a:ext cx="789623" cy="773906"/>
          </a:xfrm>
          <a:prstGeom prst="rect">
            <a:avLst/>
          </a:prstGeom>
        </p:spPr>
      </p:pic>
      <p:sp>
        <p:nvSpPr>
          <p:cNvPr id="58" name="Text Box 18">
            <a:hlinkClick r:id="rId7" action="ppaction://hlinksldjump"/>
          </p:cNvPr>
          <p:cNvSpPr txBox="1"/>
          <p:nvPr/>
        </p:nvSpPr>
        <p:spPr>
          <a:xfrm>
            <a:off x="2528887" y="2065497"/>
            <a:ext cx="504825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926" y="886539"/>
            <a:ext cx="789623" cy="773906"/>
          </a:xfrm>
          <a:prstGeom prst="rect">
            <a:avLst/>
          </a:prstGeom>
        </p:spPr>
      </p:pic>
      <p:sp>
        <p:nvSpPr>
          <p:cNvPr id="61" name="Text Box 20">
            <a:hlinkClick r:id="rId8" action="ppaction://hlinksldjump"/>
          </p:cNvPr>
          <p:cNvSpPr txBox="1"/>
          <p:nvPr/>
        </p:nvSpPr>
        <p:spPr>
          <a:xfrm>
            <a:off x="5573719" y="1081820"/>
            <a:ext cx="593408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3</a:t>
            </a:r>
          </a:p>
        </p:txBody>
      </p:sp>
      <p:pic>
        <p:nvPicPr>
          <p:cNvPr id="63" name="Picture 6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589" y="695325"/>
            <a:ext cx="789623" cy="773906"/>
          </a:xfrm>
          <a:prstGeom prst="rect">
            <a:avLst/>
          </a:prstGeom>
        </p:spPr>
      </p:pic>
      <p:sp>
        <p:nvSpPr>
          <p:cNvPr id="64" name="Text Box 21">
            <a:hlinkClick r:id="rId9" action="ppaction://hlinksldjump"/>
          </p:cNvPr>
          <p:cNvSpPr txBox="1"/>
          <p:nvPr/>
        </p:nvSpPr>
        <p:spPr>
          <a:xfrm>
            <a:off x="4519613" y="870109"/>
            <a:ext cx="534829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705" y="2351343"/>
            <a:ext cx="789623" cy="773906"/>
          </a:xfrm>
          <a:prstGeom prst="rect">
            <a:avLst/>
          </a:prstGeom>
        </p:spPr>
      </p:pic>
      <p:sp>
        <p:nvSpPr>
          <p:cNvPr id="67" name="Text Box 22">
            <a:hlinkClick r:id="rId10" action="ppaction://hlinksldjump"/>
          </p:cNvPr>
          <p:cNvSpPr txBox="1"/>
          <p:nvPr/>
        </p:nvSpPr>
        <p:spPr>
          <a:xfrm>
            <a:off x="5515683" y="2494694"/>
            <a:ext cx="44434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457" y="2131470"/>
            <a:ext cx="789623" cy="773906"/>
          </a:xfrm>
          <a:prstGeom prst="rect">
            <a:avLst/>
          </a:prstGeom>
        </p:spPr>
      </p:pic>
      <p:sp>
        <p:nvSpPr>
          <p:cNvPr id="70" name="Text Box 23">
            <a:hlinkClick r:id="rId11" action="ppaction://hlinksldjump"/>
          </p:cNvPr>
          <p:cNvSpPr txBox="1"/>
          <p:nvPr/>
        </p:nvSpPr>
        <p:spPr>
          <a:xfrm>
            <a:off x="3735703" y="2276726"/>
            <a:ext cx="593884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6</a:t>
            </a:r>
          </a:p>
        </p:txBody>
      </p:sp>
      <p:pic>
        <p:nvPicPr>
          <p:cNvPr id="72" name="Picture 7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368" y="884122"/>
            <a:ext cx="789623" cy="773906"/>
          </a:xfrm>
          <a:prstGeom prst="rect">
            <a:avLst/>
          </a:prstGeom>
        </p:spPr>
      </p:pic>
      <p:sp>
        <p:nvSpPr>
          <p:cNvPr id="73" name="Text Box 26">
            <a:hlinkClick r:id="rId13" action="ppaction://hlinksldjump"/>
          </p:cNvPr>
          <p:cNvSpPr txBox="1"/>
          <p:nvPr/>
        </p:nvSpPr>
        <p:spPr>
          <a:xfrm>
            <a:off x="3435906" y="1017234"/>
            <a:ext cx="659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2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53" y="1643818"/>
            <a:ext cx="789623" cy="773906"/>
          </a:xfrm>
          <a:prstGeom prst="rect">
            <a:avLst/>
          </a:prstGeom>
        </p:spPr>
      </p:pic>
      <p:sp>
        <p:nvSpPr>
          <p:cNvPr id="76" name="Text Box 23">
            <a:hlinkClick r:id="rId14" action="ppaction://hlinksldjump"/>
          </p:cNvPr>
          <p:cNvSpPr txBox="1"/>
          <p:nvPr/>
        </p:nvSpPr>
        <p:spPr>
          <a:xfrm>
            <a:off x="4715132" y="1789074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7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847187" y="25084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754" y="1756661"/>
            <a:ext cx="789623" cy="773906"/>
          </a:xfrm>
          <a:prstGeom prst="rect">
            <a:avLst/>
          </a:prstGeom>
        </p:spPr>
      </p:pic>
      <p:sp>
        <p:nvSpPr>
          <p:cNvPr id="55" name="Text Box 23">
            <a:hlinkClick r:id="rId17" action="ppaction://hlinksldjump"/>
          </p:cNvPr>
          <p:cNvSpPr txBox="1"/>
          <p:nvPr/>
        </p:nvSpPr>
        <p:spPr>
          <a:xfrm>
            <a:off x="6274505" y="1923300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8</a:t>
            </a:r>
          </a:p>
        </p:txBody>
      </p:sp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209241" y="4534486"/>
            <a:ext cx="869411" cy="50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  <p:grpSp>
        <p:nvGrpSpPr>
          <p:cNvPr id="3" name="Google Shape;2871;p33">
            <a:extLst>
              <a:ext uri="{FF2B5EF4-FFF2-40B4-BE49-F238E27FC236}">
                <a16:creationId xmlns:a16="http://schemas.microsoft.com/office/drawing/2014/main" id="{E4C5C7CD-26BA-D750-301E-10AE88B16DEB}"/>
              </a:ext>
            </a:extLst>
          </p:cNvPr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5" name="Google Shape;2872;p33">
              <a:extLst>
                <a:ext uri="{FF2B5EF4-FFF2-40B4-BE49-F238E27FC236}">
                  <a16:creationId xmlns:a16="http://schemas.microsoft.com/office/drawing/2014/main" id="{37605CEE-3F9E-EE53-4368-E52EC4BADAB1}"/>
                </a:ext>
              </a:extLst>
            </p:cNvPr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873;p33">
              <a:extLst>
                <a:ext uri="{FF2B5EF4-FFF2-40B4-BE49-F238E27FC236}">
                  <a16:creationId xmlns:a16="http://schemas.microsoft.com/office/drawing/2014/main" id="{662F6C5B-4F66-EBBD-7AB4-45884A10A900}"/>
                </a:ext>
              </a:extLst>
            </p:cNvPr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74;p33">
              <a:extLst>
                <a:ext uri="{FF2B5EF4-FFF2-40B4-BE49-F238E27FC236}">
                  <a16:creationId xmlns:a16="http://schemas.microsoft.com/office/drawing/2014/main" id="{6BD97A2D-ABF9-D6AF-A313-7F15EAC1BF2C}"/>
                </a:ext>
              </a:extLst>
            </p:cNvPr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75;p33">
              <a:extLst>
                <a:ext uri="{FF2B5EF4-FFF2-40B4-BE49-F238E27FC236}">
                  <a16:creationId xmlns:a16="http://schemas.microsoft.com/office/drawing/2014/main" id="{FF2B080B-79E0-E74C-7368-627E19966DAE}"/>
                </a:ext>
              </a:extLst>
            </p:cNvPr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76;p33">
              <a:extLst>
                <a:ext uri="{FF2B5EF4-FFF2-40B4-BE49-F238E27FC236}">
                  <a16:creationId xmlns:a16="http://schemas.microsoft.com/office/drawing/2014/main" id="{442FC13E-6473-8EE8-D174-9087605715D7}"/>
                </a:ext>
              </a:extLst>
            </p:cNvPr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77;p33">
              <a:extLst>
                <a:ext uri="{FF2B5EF4-FFF2-40B4-BE49-F238E27FC236}">
                  <a16:creationId xmlns:a16="http://schemas.microsoft.com/office/drawing/2014/main" id="{3F98134B-4D5D-DC7C-9F1E-F2938DBDBA62}"/>
                </a:ext>
              </a:extLst>
            </p:cNvPr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78;p33">
              <a:extLst>
                <a:ext uri="{FF2B5EF4-FFF2-40B4-BE49-F238E27FC236}">
                  <a16:creationId xmlns:a16="http://schemas.microsoft.com/office/drawing/2014/main" id="{B7CA0DC1-C30D-F9AB-543D-E00EC1058648}"/>
                </a:ext>
              </a:extLst>
            </p:cNvPr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79;p33">
              <a:extLst>
                <a:ext uri="{FF2B5EF4-FFF2-40B4-BE49-F238E27FC236}">
                  <a16:creationId xmlns:a16="http://schemas.microsoft.com/office/drawing/2014/main" id="{14CB26A3-C3A3-FB2C-3CA4-EA98BAD5AEC4}"/>
                </a:ext>
              </a:extLst>
            </p:cNvPr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80;p33">
              <a:extLst>
                <a:ext uri="{FF2B5EF4-FFF2-40B4-BE49-F238E27FC236}">
                  <a16:creationId xmlns:a16="http://schemas.microsoft.com/office/drawing/2014/main" id="{0D9353C9-73B1-F001-5CD1-A1197B83CCBA}"/>
                </a:ext>
              </a:extLst>
            </p:cNvPr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81;p33">
              <a:extLst>
                <a:ext uri="{FF2B5EF4-FFF2-40B4-BE49-F238E27FC236}">
                  <a16:creationId xmlns:a16="http://schemas.microsoft.com/office/drawing/2014/main" id="{EC160AD6-9D4E-6866-6D6E-F8AA06F27C7D}"/>
                </a:ext>
              </a:extLst>
            </p:cNvPr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82;p33">
              <a:extLst>
                <a:ext uri="{FF2B5EF4-FFF2-40B4-BE49-F238E27FC236}">
                  <a16:creationId xmlns:a16="http://schemas.microsoft.com/office/drawing/2014/main" id="{B30080D3-23FC-2B8D-70FD-A33134837E0D}"/>
                </a:ext>
              </a:extLst>
            </p:cNvPr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83;p33">
              <a:extLst>
                <a:ext uri="{FF2B5EF4-FFF2-40B4-BE49-F238E27FC236}">
                  <a16:creationId xmlns:a16="http://schemas.microsoft.com/office/drawing/2014/main" id="{59813944-C522-36E1-B3E3-933033D77CA9}"/>
                </a:ext>
              </a:extLst>
            </p:cNvPr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84;p33">
              <a:extLst>
                <a:ext uri="{FF2B5EF4-FFF2-40B4-BE49-F238E27FC236}">
                  <a16:creationId xmlns:a16="http://schemas.microsoft.com/office/drawing/2014/main" id="{4C36810C-A96A-44B4-35B0-B1A9275CE751}"/>
                </a:ext>
              </a:extLst>
            </p:cNvPr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85;p33">
              <a:extLst>
                <a:ext uri="{FF2B5EF4-FFF2-40B4-BE49-F238E27FC236}">
                  <a16:creationId xmlns:a16="http://schemas.microsoft.com/office/drawing/2014/main" id="{82B79838-9593-8810-F98D-B1CFE00B9C6D}"/>
                </a:ext>
              </a:extLst>
            </p:cNvPr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86;p33">
              <a:extLst>
                <a:ext uri="{FF2B5EF4-FFF2-40B4-BE49-F238E27FC236}">
                  <a16:creationId xmlns:a16="http://schemas.microsoft.com/office/drawing/2014/main" id="{3DCBB134-7BD6-177B-DA61-7D0559A9BB99}"/>
                </a:ext>
              </a:extLst>
            </p:cNvPr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87;p33">
              <a:extLst>
                <a:ext uri="{FF2B5EF4-FFF2-40B4-BE49-F238E27FC236}">
                  <a16:creationId xmlns:a16="http://schemas.microsoft.com/office/drawing/2014/main" id="{7C97BC48-47A6-A242-F17F-881365ABDAB0}"/>
                </a:ext>
              </a:extLst>
            </p:cNvPr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88;p33">
              <a:extLst>
                <a:ext uri="{FF2B5EF4-FFF2-40B4-BE49-F238E27FC236}">
                  <a16:creationId xmlns:a16="http://schemas.microsoft.com/office/drawing/2014/main" id="{6B9AFA76-89BA-5749-7150-8E5929BD1D99}"/>
                </a:ext>
              </a:extLst>
            </p:cNvPr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89;p33">
              <a:extLst>
                <a:ext uri="{FF2B5EF4-FFF2-40B4-BE49-F238E27FC236}">
                  <a16:creationId xmlns:a16="http://schemas.microsoft.com/office/drawing/2014/main" id="{67BDAA65-F147-04F8-2A03-C67D282951EF}"/>
                </a:ext>
              </a:extLst>
            </p:cNvPr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0;p33">
              <a:extLst>
                <a:ext uri="{FF2B5EF4-FFF2-40B4-BE49-F238E27FC236}">
                  <a16:creationId xmlns:a16="http://schemas.microsoft.com/office/drawing/2014/main" id="{2AF48C6C-0DC5-1925-3CD3-4216C461B89E}"/>
                </a:ext>
              </a:extLst>
            </p:cNvPr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3D91149-D7F3-DC1B-4CE6-F25AB4AE78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7027" y="3145727"/>
            <a:ext cx="4176147" cy="20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65242"/>
      </p:ext>
    </p:extLst>
  </p:cSld>
  <p:clrMapOvr>
    <a:masterClrMapping/>
  </p:clrMapOvr>
  <p:transition>
    <p:wip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  <p:bldP spid="67" grpId="0"/>
      <p:bldP spid="70" grpId="0"/>
      <p:bldP spid="73" grpId="0"/>
      <p:bldP spid="76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Plate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Spoon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324802" y="3235833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Bowl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eft Arrow 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679" y="3942591"/>
            <a:ext cx="2560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Bowl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1398708" y="1457837"/>
            <a:ext cx="2816143" cy="1782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F9D17D-546C-ED23-15B9-6EBBED9138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magic-chime-06.wav"/>
          </p:stSnd>
        </p:sndAc>
      </p:transition>
    </mc:Choice>
    <mc:Fallback xmlns="">
      <p:transition spd="slow">
        <p:sndAc>
          <p:stSnd>
            <p:snd r:embed="rId19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36 0.12458 C -0.33958 0.13414 -0.34114 0.14339 -0.34253 0.15264 C -0.34288 0.1548 -0.34323 0.15727 -0.3434 0.15942 C -0.34392 0.16251 -0.34444 0.17176 -0.34444 0.16867 C -0.34444 0.16559 -0.34218 0.13568 -0.34045 0.13198 C -0.33871 0.12766 -0.33437 0.12242 -0.33437 0.12273 C -0.33003 0.1252 -0.32864 0.12951 -0.32725 0.13876 C -0.32777 0.14709 -0.32639 0.1585 -0.32916 0.16405 C -0.33107 0.16775 -0.33316 0.15788 -0.33524 0.1548 C -0.33871 0.14956 -0.34548 0.14801 -0.3493 0.14555 C -0.34132 0.14493 -0.33316 0.14277 -0.325 0.14339 C -0.31649 0.14401 -0.31875 0.14678 -0.32118 0.1548 C -0.31614 0.1659 -0.31614 0.16713 -0.30885 0.16405 C -0.3085 0.16189 -0.30885 0.15819 -0.30798 0.15727 C -0.30347 0.15264 -0.30486 0.17022 -0.30069 0.1733 C -0.29965 0.17423 -0.29861 0.17484 -0.29774 0.17577 C -0.29392 0.17022 -0.29409 0.16652 -0.29253 0.15727 C -0.2901 0.16559 -0.29027 0.17022 -0.28645 0.17577 C -0.28194 0.17207 -0.2809 0.17515 -0.27934 0.16405 C -0.28038 0.16251 -0.28402 0.15449 -0.28541 0.16189 C -0.28576 0.16405 -0.28264 0.17546 -0.28229 0.17577 C -0.28073 0.17823 -0.27639 0.18039 -0.27639 0.1807 C -0.26892 0.17823 -0.26684 0.17947 -0.26319 0.16652 C -0.26423 0.15326 -0.26458 0.15079 -0.27014 0.1548 C -0.2684 0.17515 -0.26614 0.17361 -0.25816 0.17793 C -0.25555 0.19427 -0.25816 0.19334 -0.25295 0.18964 C -0.24878 0.18317 -0.24826 0.1733 -0.24375 0.16652 C -0.23611 0.16867 -0.23593 0.16775 -0.23368 0.18255 C -0.23211 0.17176 -0.22777 0.17052 -0.23368 0.16652 C -0.23941 0.17052 -0.23958 0.18286 -0.23368 0.18718 C -0.23194 0.18656 -0.22986 0.18718 -0.22864 0.18502 C -0.2276 0.18348 -0.22743 0.17546 -0.22743 0.17793 C -0.22864 0.21832 -0.22482 0.2103 -0.23246 0.22171 C -0.23593 0.21154 -0.24236 0.20044 -0.23368 0.19427 C -0.23038 0.18933 -0.22691 0.18656 -0.22343 0.18255 C -0.22187 0.17145 -0.21666 0.16282 -0.22448 0.15727 C -0.22534 0.15881 -0.22725 0.15912 -0.22743 0.16189 C -0.22864 0.17176 -0.22482 0.1844 -0.22135 0.18964 C -0.21944 0.19242 -0.21753 0.19273 -0.21545 0.19427 C -0.21163 0.19334 -0.20764 0.19458 -0.20399 0.1918 C -0.20173 0.19026 -0.20382 0.17638 -0.20399 0.17577 C -0.20468 0.17392 -0.20607 0.17423 -0.20729 0.1733 C -0.21389 0.20444 -0.20468 0.19365 -0.19288 0.1918 C -0.19166 0.18348 -0.19253 0.18718 -0.19062 0.18039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98459" y="5318930"/>
              <a:ext cx="10459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Spoon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24502" y="5375595"/>
              <a:ext cx="940018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Dining room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7" y="1973815"/>
            <a:ext cx="4231427" cy="1523628"/>
            <a:chOff x="8668624" y="4993479"/>
            <a:chExt cx="1492598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078305" y="5351890"/>
              <a:ext cx="1082917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Plate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282536" y="3108700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Spoon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9" y="1345484"/>
            <a:ext cx="3332114" cy="2124223"/>
          </a:xfrm>
          <a:prstGeom prst="rect">
            <a:avLst/>
          </a:prstGeom>
        </p:spPr>
      </p:pic>
      <p:sp>
        <p:nvSpPr>
          <p:cNvPr id="25" name="Left Arrow 2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A2F77-67C8-7FF7-3731-E294C9C29E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99 0.14585 C -0.38038 0.1551 -0.38194 0.16435 -0.3835 0.1736 C -0.38385 0.17576 -0.3842 0.17823 -0.38455 0.18039 C -0.38489 0.18347 -0.38559 0.19272 -0.38559 0.18964 C -0.38559 0.18656 -0.38316 0.15664 -0.38125 0.15294 C -0.37934 0.14894 -0.37465 0.14369 -0.37465 0.144 C -0.36996 0.14647 -0.3684 0.15048 -0.36666 0.15973 C -0.36753 0.16805 -0.3658 0.17946 -0.36892 0.18501 C -0.371 0.18871 -0.37343 0.17885 -0.37569 0.17576 C -0.37934 0.17052 -0.3868 0.16898 -0.39097 0.16651 C -0.38229 0.1659 -0.37343 0.16374 -0.36441 0.16435 C -0.35521 0.16497 -0.35764 0.16775 -0.36024 0.17576 C -0.35503 0.18686 -0.35503 0.1881 -0.34687 0.18501 C -0.34652 0.18286 -0.34687 0.17915 -0.34583 0.17823 C -0.34114 0.1736 -0.34253 0.19118 -0.33819 0.19426 C -0.33698 0.19519 -0.33593 0.19581 -0.33472 0.19673 C -0.33073 0.19118 -0.3309 0.18748 -0.32916 0.17823 C -0.32656 0.18656 -0.32673 0.19118 -0.32239 0.19673 C -0.31771 0.19303 -0.31649 0.19611 -0.31475 0.18501 C -0.31597 0.18347 -0.31979 0.17545 -0.32152 0.18286 C -0.32187 0.18501 -0.3184 0.19642 -0.31805 0.19673 C -0.31614 0.1992 -0.31146 0.20136 -0.31146 0.20166 C -0.30347 0.1992 -0.30121 0.20043 -0.29722 0.18748 C -0.29843 0.17422 -0.29861 0.17175 -0.30486 0.17576 C -0.30295 0.19611 -0.30052 0.19457 -0.29166 0.19889 C -0.28906 0.21523 -0.29166 0.21431 -0.28593 0.21061 C -0.28142 0.20413 -0.28107 0.19426 -0.27604 0.18748 C -0.26788 0.18964 -0.26753 0.18871 -0.2651 0.20352 C -0.26336 0.19272 -0.25885 0.19149 -0.2651 0.18748 C -0.27118 0.19149 -0.27152 0.20382 -0.2651 0.20814 C -0.26319 0.20752 -0.26093 0.20814 -0.25955 0.20598 C -0.2585 0.20444 -0.25833 0.19642 -0.25833 0.19889 C -0.25972 0.23928 -0.25555 0.23127 -0.26406 0.24268 C -0.26753 0.2325 -0.27448 0.2214 -0.2651 0.21523 C -0.26146 0.2103 -0.25764 0.20752 -0.25382 0.20352 C -0.25225 0.19241 -0.24652 0.18378 -0.25521 0.17823 C -0.25607 0.17977 -0.25816 0.18008 -0.25833 0.18286 C -0.25955 0.19272 -0.25538 0.20537 -0.25173 0.21061 C -0.24982 0.21338 -0.24739 0.21369 -0.24531 0.21523 C -0.24097 0.21431 -0.2368 0.21554 -0.23298 0.21277 C -0.23055 0.21122 -0.23264 0.19735 -0.23298 0.19673 C -0.23368 0.19488 -0.23524 0.19519 -0.23628 0.19426 C -0.24375 0.22541 -0.23368 0.21462 -0.22066 0.21277 C -0.21944 0.20444 -0.22048 0.20814 -0.2184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14797" y="-57044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SAI1"/>
          <p:cNvGrpSpPr/>
          <p:nvPr/>
        </p:nvGrpSpPr>
        <p:grpSpPr>
          <a:xfrm>
            <a:off x="4944190" y="497686"/>
            <a:ext cx="4144246" cy="1523629"/>
            <a:chOff x="2120889" y="4993482"/>
            <a:chExt cx="1474239" cy="89278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605056" y="5368288"/>
              <a:ext cx="92429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Floor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3" name="DUNG"/>
          <p:cNvGrpSpPr/>
          <p:nvPr/>
        </p:nvGrpSpPr>
        <p:grpSpPr>
          <a:xfrm>
            <a:off x="4844158" y="3429865"/>
            <a:ext cx="4085112" cy="1523629"/>
            <a:chOff x="5451650" y="5026829"/>
            <a:chExt cx="1451902" cy="8927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919903" y="5375595"/>
              <a:ext cx="844617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Olrof</a:t>
              </a:r>
              <a:endParaRPr lang="en-US" sz="3200" b="1" i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6" name="SAI2"/>
          <p:cNvGrpSpPr/>
          <p:nvPr/>
        </p:nvGrpSpPr>
        <p:grpSpPr>
          <a:xfrm>
            <a:off x="4844158" y="1973815"/>
            <a:ext cx="4244278" cy="1523628"/>
            <a:chOff x="8668624" y="4993479"/>
            <a:chExt cx="1497131" cy="89278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9184006" y="5351890"/>
              <a:ext cx="977216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Floro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2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60" y="919498"/>
            <a:ext cx="653851" cy="6800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2987" y="3339071"/>
            <a:ext cx="270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Floor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26" name="Picture 2" descr="Ảnh miễn phí của Khoảng trố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 bwMode="auto">
          <a:xfrm>
            <a:off x="915780" y="1259499"/>
            <a:ext cx="3438945" cy="20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eft Arrow 26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D81D8-5EF3-5379-94A1-0698825105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11">
            <a:off x="2644585" y="2296589"/>
            <a:ext cx="1441949" cy="144194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9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81 0.14215 C -0.2632 0.1514 -0.26476 0.16065 -0.26632 0.1699 C -0.26667 0.17206 -0.26702 0.17453 -0.26737 0.17668 C -0.26789 0.17977 -0.26858 0.18902 -0.26858 0.18593 C -0.26858 0.18285 -0.2658 0.15294 -0.26407 0.14924 C -0.26198 0.14523 -0.25712 0.13999 -0.25712 0.1403 C -0.25243 0.14276 -0.25087 0.14677 -0.24914 0.15602 C -0.24983 0.16435 -0.24827 0.17576 -0.25139 0.18131 C -0.25365 0.18501 -0.25591 0.17514 -0.25834 0.17206 C -0.26198 0.16682 -0.26962 0.16527 -0.27396 0.16281 C -0.26511 0.16219 -0.25591 0.16003 -0.24688 0.16065 C -0.23733 0.16127 -0.23976 0.16404 -0.24254 0.17206 C -0.23698 0.18316 -0.23698 0.18439 -0.22865 0.18131 C -0.2283 0.17915 -0.22865 0.17545 -0.22761 0.17453 C -0.22292 0.1699 -0.22431 0.18748 -0.2198 0.19056 C -0.21841 0.19148 -0.21737 0.1921 -0.21615 0.19303 C -0.21198 0.18748 -0.21216 0.18378 -0.21042 0.17453 C -0.20782 0.18285 -0.20782 0.18748 -0.20365 0.19303 C -0.19862 0.18933 -0.1974 0.19241 -0.19584 0.18131 C -0.19705 0.17977 -0.2007 0.17175 -0.20261 0.17915 C -0.20313 0.18131 -0.19931 0.19272 -0.19914 0.19303 C -0.19723 0.19549 -0.19237 0.19765 -0.19237 0.19796 C -0.18403 0.19549 -0.18178 0.19673 -0.17761 0.18378 C -0.17882 0.17052 -0.17917 0.16805 -0.18559 0.17206 C -0.18334 0.19241 -0.18091 0.19087 -0.17188 0.19519 C -0.1691 0.21153 -0.17188 0.2106 -0.16615 0.2069 C -0.16146 0.20043 -0.16094 0.19056 -0.15573 0.18378 C -0.1474 0.18593 -0.14723 0.18501 -0.14462 0.19981 C -0.14289 0.18902 -0.13803 0.18778 -0.14462 0.18378 C -0.15105 0.18778 -0.15122 0.20012 -0.14462 0.20444 C -0.14271 0.20382 -0.14046 0.20444 -0.13889 0.20228 C -0.13785 0.20074 -0.1375 0.19272 -0.13768 0.19519 C -0.13907 0.23558 -0.13473 0.22756 -0.14341 0.23897 C -0.14723 0.2288 -0.15434 0.2177 -0.14462 0.21153 C -0.1408 0.20659 -0.13698 0.20382 -0.13316 0.19981 C -0.13125 0.18871 -0.12553 0.18008 -0.13438 0.17453 C -0.13542 0.17607 -0.1375 0.17638 -0.13768 0.17915 C -0.13889 0.18902 -0.13455 0.20166 -0.13091 0.2069 C -0.12882 0.20968 -0.12639 0.20999 -0.12414 0.21153 C -0.11997 0.2106 -0.11563 0.21184 -0.11146 0.20906 C -0.10903 0.20752 -0.11129 0.19364 -0.11146 0.19303 C -0.11216 0.19118 -0.11389 0.19148 -0.11493 0.19056 C -0.12275 0.2217 -0.11216 0.21091 -0.09896 0.20906 C -0.09775 0.20074 -0.09862 0.20444 -0.09653 0.19765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Sofa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07522" y="2800187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Bookshelf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99347" y="3953052"/>
            <a:ext cx="279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Bookshelf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5" name="AutoShape 2" descr="Đồ hoạ vector miễn phí của Tủ s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1314" y="753841"/>
            <a:ext cx="2894461" cy="3331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795A0-43B9-4960-EFF4-2EF4662289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85 0.12473 C -0.33559 0.13399 -0.33767 0.14325 -0.33958 0.15251 C -0.3401 0.15467 -0.34062 0.15714 -0.34097 0.1593 C -0.34149 0.16239 -0.34236 0.17165 -0.34236 0.16857 C -0.34236 0.16548 -0.33906 0.13553 -0.33663 0.13183 C -0.3342 0.12781 -0.32812 0.12256 -0.32812 0.12287 C -0.32204 0.12534 -0.32014 0.12936 -0.31805 0.13862 C -0.31892 0.14695 -0.31701 0.15838 -0.32083 0.16394 C -0.32343 0.16764 -0.32656 0.15776 -0.32951 0.15467 C -0.3342 0.14942 -0.34392 0.14788 -0.3493 0.14541 C -0.33802 0.14479 -0.32656 0.14263 -0.3151 0.14325 C -0.30295 0.14387 -0.30607 0.14665 -0.30954 0.15467 C -0.3026 0.16579 -0.3026 0.16702 -0.29236 0.16394 C -0.29184 0.16177 -0.29218 0.15807 -0.29097 0.15714 C -0.28472 0.15251 -0.28663 0.17011 -0.2809 0.1732 C -0.27934 0.17412 -0.27795 0.17474 -0.27656 0.17567 C -0.27135 0.17011 -0.27152 0.16641 -0.26927 0.15714 C -0.26597 0.16548 -0.26614 0.17011 -0.26076 0.17567 C -0.25451 0.17196 -0.25295 0.17505 -0.25069 0.16394 C -0.25225 0.16239 -0.25729 0.15436 -0.25937 0.16177 C -0.25989 0.16394 -0.25538 0.17536 -0.25486 0.17567 C -0.2526 0.17814 -0.24652 0.1803 -0.24652 0.18061 C -0.23611 0.17814 -0.23316 0.17937 -0.22795 0.16641 C -0.22951 0.15313 -0.23003 0.15066 -0.23784 0.15467 C -0.23524 0.17505 -0.23229 0.17351 -0.22083 0.17783 C -0.21736 0.19419 -0.22083 0.19327 -0.21354 0.18956 C -0.20764 0.18308 -0.20694 0.1732 -0.20069 0.16641 C -0.18993 0.16857 -0.18975 0.16764 -0.18645 0.18246 C -0.1842 0.17165 -0.17812 0.17042 -0.18645 0.16641 C -0.19444 0.17042 -0.19479 0.18277 -0.18645 0.18709 C -0.18402 0.18647 -0.18107 0.18709 -0.17934 0.18493 C -0.17795 0.18339 -0.1776 0.17536 -0.17777 0.17783 C -0.17934 0.21827 -0.17413 0.21025 -0.18489 0.22167 C -0.18975 0.21148 -0.19861 0.20037 -0.18645 0.19419 C -0.18177 0.18925 -0.17691 0.18647 -0.17204 0.18246 C -0.16979 0.17134 -0.1625 0.1627 -0.17361 0.15714 C -0.17482 0.15869 -0.17743 0.159 -0.17777 0.16177 C -0.17934 0.17165 -0.17395 0.18431 -0.16909 0.18956 C -0.16649 0.19234 -0.16371 0.19265 -0.16076 0.19419 C -0.15538 0.19327 -0.14982 0.1945 -0.14479 0.19172 C -0.14166 0.19018 -0.14444 0.17628 -0.14479 0.17567 C -0.14566 0.17381 -0.14774 0.17412 -0.1493 0.1732 C -0.15868 0.20438 -0.14566 0.19357 -0.12899 0.19172 C -0.12743 0.18339 -0.12864 0.18709 -0.12604 0.1803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4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71708" y="5318930"/>
              <a:ext cx="972734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375595"/>
              <a:ext cx="866851" cy="342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Drfige</a:t>
              </a:r>
              <a:endParaRPr lang="en-US" sz="3200" b="1" i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6" y="1973815"/>
            <a:ext cx="4231424" cy="1523628"/>
            <a:chOff x="8668624" y="4993479"/>
            <a:chExt cx="1492597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150938" y="5351890"/>
              <a:ext cx="10102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Fidgre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807522" y="3339331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Fridge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19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1561229" y="1053095"/>
            <a:ext cx="3010659" cy="267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eft Arrow 23">
            <a:hlinkClick r:id="rId16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B2FEC-0E16-FBCB-6EEE-B25B5777C53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03 0.14585 C -0.38125 0.1551 -0.38281 0.16435 -0.3842 0.1736 C -0.38455 0.17576 -0.38489 0.17823 -0.38507 0.18039 C -0.38541 0.18347 -0.38611 0.19272 -0.38611 0.18964 C -0.38611 0.18656 -0.38385 0.15664 -0.38211 0.15294 C -0.38038 0.14894 -0.37604 0.14369 -0.37604 0.144 C -0.37187 0.14647 -0.37048 0.15048 -0.36892 0.15973 C -0.36961 0.16805 -0.36805 0.17946 -0.371 0.18501 C -0.37291 0.18871 -0.375 0.17885 -0.37708 0.17576 C -0.38038 0.17052 -0.38715 0.16898 -0.39097 0.16651 C -0.38316 0.1659 -0.375 0.16374 -0.36684 0.16435 C -0.3585 0.16497 -0.36059 0.16775 -0.36302 0.17576 C -0.35816 0.18686 -0.35816 0.1881 -0.35086 0.18501 C -0.35052 0.18286 -0.35086 0.17915 -0.34982 0.17823 C -0.34566 0.1736 -0.34687 0.19118 -0.34288 0.19426 C -0.34184 0.19519 -0.3408 0.19581 -0.33975 0.19673 C -0.33611 0.19118 -0.33628 0.18748 -0.33472 0.17823 C -0.33229 0.18656 -0.33246 0.19118 -0.32864 0.19673 C -0.3243 0.19303 -0.32326 0.19611 -0.3217 0.18501 C -0.32274 0.18347 -0.32604 0.17545 -0.32777 0.18286 C -0.32812 0.18501 -0.32482 0.19642 -0.32465 0.19673 C -0.32291 0.1992 -0.31857 0.20136 -0.31857 0.20166 C -0.31128 0.1992 -0.3092 0.20043 -0.30555 0.18748 C -0.30677 0.17422 -0.30694 0.17175 -0.31267 0.17576 C -0.31076 0.19611 -0.3085 0.19457 -0.30052 0.19889 C -0.29809 0.21523 -0.30052 0.21431 -0.29548 0.21061 C -0.29132 0.20413 -0.2908 0.19426 -0.28646 0.18748 C -0.27882 0.18964 -0.27864 0.18871 -0.27639 0.20352 C -0.27482 0.19272 -0.27066 0.19149 -0.27639 0.18748 C -0.28194 0.19149 -0.28229 0.20382 -0.27639 0.20814 C -0.27465 0.20752 -0.27274 0.20814 -0.27135 0.20598 C -0.27031 0.20444 -0.27014 0.19642 -0.27031 0.19889 C -0.27152 0.23928 -0.26771 0.23127 -0.27534 0.24268 C -0.27864 0.2325 -0.28489 0.2214 -0.27639 0.21523 C -0.27309 0.2103 -0.26961 0.20752 -0.26614 0.20352 C -0.26458 0.19241 -0.25955 0.18378 -0.26736 0.17823 C -0.26823 0.17977 -0.26996 0.18008 -0.27031 0.18286 C -0.27135 0.19272 -0.26753 0.20537 -0.26423 0.21061 C -0.26232 0.21338 -0.26024 0.21369 -0.25833 0.21523 C -0.25451 0.21431 -0.25052 0.21554 -0.24705 0.21277 C -0.24496 0.21122 -0.24687 0.19735 -0.24705 0.19673 C -0.24774 0.19488 -0.24913 0.19519 -0.25017 0.19426 C -0.25694 0.22541 -0.24774 0.21462 -0.23593 0.21277 C -0.23489 0.20444 -0.23576 0.20814 -0.23385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Sofa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50" y="2530643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766381" y="3166933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Sofa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71301" y="3953052"/>
            <a:ext cx="279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Bookshelf</a:t>
            </a:r>
          </a:p>
        </p:txBody>
      </p:sp>
      <p:pic>
        <p:nvPicPr>
          <p:cNvPr id="20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704" b="90370" l="0" r="55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956603" y="470493"/>
            <a:ext cx="3404382" cy="30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 Arrow 20">
            <a:hlinkClick r:id="rId16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C2B1-7B37-F6E6-DA94-99005D853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0.12458 C -0.34045 0.13414 -0.34184 0.14339 -0.34305 0.15264 C -0.3434 0.1548 -0.34375 0.15727 -0.34392 0.15942 C -0.34427 0.16251 -0.34496 0.17176 -0.34496 0.16867 C -0.34496 0.16559 -0.3427 0.13568 -0.34114 0.13198 C -0.33958 0.12766 -0.33559 0.12242 -0.33559 0.12273 C -0.33177 0.1252 -0.33055 0.12951 -0.32916 0.13876 C -0.32968 0.14709 -0.32847 0.1585 -0.3309 0.16405 C -0.33264 0.16775 -0.33472 0.15788 -0.33663 0.1548 C -0.33958 0.14956 -0.34583 0.14801 -0.3493 0.14555 C -0.34201 0.14493 -0.33472 0.14277 -0.32725 0.14339 C -0.31927 0.14401 -0.32135 0.14678 -0.32361 0.1548 C -0.31909 0.1659 -0.31909 0.16713 -0.3125 0.16405 C -0.31215 0.16189 -0.31232 0.15819 -0.31163 0.15727 C -0.30746 0.15264 -0.30868 0.17022 -0.30503 0.1733 C -0.30399 0.17423 -0.30312 0.17484 -0.30225 0.17577 C -0.29878 0.17022 -0.29895 0.16652 -0.29757 0.15727 C -0.29531 0.16559 -0.29548 0.17022 -0.29201 0.17577 C -0.28784 0.17207 -0.28698 0.17515 -0.28541 0.16405 C -0.28645 0.16251 -0.28975 0.15449 -0.29114 0.16189 C -0.29149 0.16405 -0.28854 0.17546 -0.28819 0.17577 C -0.28663 0.17823 -0.28281 0.18039 -0.28281 0.1807 C -0.27604 0.17823 -0.27413 0.17947 -0.27066 0.16652 C -0.2717 0.15326 -0.27204 0.15079 -0.27708 0.1548 C -0.27534 0.17515 -0.27343 0.17361 -0.26614 0.17793 C -0.26389 0.19427 -0.26614 0.19334 -0.26128 0.18964 C -0.25746 0.18317 -0.25711 0.1733 -0.25295 0.16652 C -0.246 0.16867 -0.246 0.16775 -0.24375 0.18255 C -0.24236 0.17176 -0.23836 0.17052 -0.24375 0.16652 C -0.24895 0.17052 -0.24913 0.18286 -0.24375 0.18718 C -0.24218 0.18656 -0.24027 0.18718 -0.23923 0.18502 C -0.23819 0.18348 -0.23802 0.17546 -0.23819 0.17793 C -0.23923 0.21832 -0.23576 0.2103 -0.2427 0.22171 C -0.246 0.21154 -0.25173 0.20044 -0.24375 0.19427 C -0.24079 0.18933 -0.23767 0.18656 -0.23437 0.18255 C -0.23298 0.17145 -0.22829 0.16282 -0.23541 0.15727 C -0.23628 0.15881 -0.23784 0.15912 -0.23819 0.16189 C -0.23923 0.17176 -0.23559 0.1844 -0.23246 0.18964 C -0.2309 0.19242 -0.22899 0.19273 -0.22708 0.19427 C -0.22361 0.19334 -0.21996 0.19458 -0.21684 0.1918 C -0.21475 0.19026 -0.21649 0.17638 -0.21684 0.17577 C -0.21736 0.17392 -0.21875 0.17423 -0.21961 0.1733 C -0.22569 0.20444 -0.21736 0.19365 -0.20659 0.1918 C -0.20555 0.18348 -0.20625 0.18718 -0.20451 0.18039 " pathEditMode="relative" rAng="0" ptsTypes="fffffffffffffffffffffffffffffffffffffffffffA">
                                      <p:cBhvr>
                                        <p:cTn id="5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5472</TotalTime>
  <Words>170</Words>
  <Application>Microsoft Office PowerPoint</Application>
  <PresentationFormat>On-screen Show (16:9)</PresentationFormat>
  <Paragraphs>105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Life Savers</vt:lpstr>
      <vt:lpstr>Inter</vt:lpstr>
      <vt:lpstr>Bebas Neue</vt:lpstr>
      <vt:lpstr>Quicksand</vt:lpstr>
      <vt:lpstr>Arial</vt:lpstr>
      <vt:lpstr>Life Savers ExtraBold</vt:lpstr>
      <vt:lpstr>Cambria</vt:lpstr>
      <vt:lpstr>Orelega One</vt:lpstr>
      <vt:lpstr>Harlow Solid Italic</vt:lpstr>
      <vt:lpstr>Comic Sans MS</vt:lpstr>
      <vt:lpstr>Quicksand SemiBold</vt:lpstr>
      <vt:lpstr>Gill Sans Ultra Bold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 GAME TIME 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Drawing and Presenting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186</cp:revision>
  <dcterms:modified xsi:type="dcterms:W3CDTF">2025-10-19T14:49:53Z</dcterms:modified>
</cp:coreProperties>
</file>