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07" r:id="rId2"/>
  </p:sldMasterIdLst>
  <p:notesMasterIdLst>
    <p:notesMasterId r:id="rId18"/>
  </p:notesMasterIdLst>
  <p:sldIdLst>
    <p:sldId id="408" r:id="rId3"/>
    <p:sldId id="258" r:id="rId4"/>
    <p:sldId id="413" r:id="rId5"/>
    <p:sldId id="401" r:id="rId6"/>
    <p:sldId id="404" r:id="rId7"/>
    <p:sldId id="414" r:id="rId8"/>
    <p:sldId id="416" r:id="rId9"/>
    <p:sldId id="377" r:id="rId10"/>
    <p:sldId id="306" r:id="rId11"/>
    <p:sldId id="378" r:id="rId12"/>
    <p:sldId id="379" r:id="rId13"/>
    <p:sldId id="422" r:id="rId14"/>
    <p:sldId id="424" r:id="rId15"/>
    <p:sldId id="425" r:id="rId16"/>
    <p:sldId id="426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4AF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92" autoAdjust="0"/>
    <p:restoredTop sz="88434" autoAdjust="0"/>
  </p:normalViewPr>
  <p:slideViewPr>
    <p:cSldViewPr snapToGrid="0">
      <p:cViewPr varScale="1">
        <p:scale>
          <a:sx n="57" d="100"/>
          <a:sy n="57" d="100"/>
        </p:scale>
        <p:origin x="724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3653D-818A-3044-BDC6-AF467C036815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96E19-9A1E-084E-BBCD-0EC896C3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6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4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Không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loa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/>
              <a:t>viên</a:t>
            </a:r>
            <a:r>
              <a:rPr lang="en-US" b="1" dirty="0"/>
              <a:t> click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26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16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88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4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91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892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00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0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86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30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42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51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05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14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37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33" y="3931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712035"/>
            <a:ext cx="9529200" cy="151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31400" y="3261367"/>
            <a:ext cx="9529200" cy="4876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4813711"/>
            <a:ext cx="12192099" cy="2045133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9970177" y="5438873"/>
            <a:ext cx="1994276" cy="99850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6119501" y="62549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9116733" y="54388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8049933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6280433" y="52521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9281833" y="62549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67918" y="4947300"/>
            <a:ext cx="1766100" cy="1490067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3527367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1242733" y="50344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3287433" y="50979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1680785" y="4850229"/>
            <a:ext cx="358963" cy="503556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1241019" y="4939129"/>
            <a:ext cx="358963" cy="503556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251052" y="4346662"/>
            <a:ext cx="358963" cy="503556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771485" y="4346662"/>
            <a:ext cx="358963" cy="503556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3718533" y="1581497"/>
            <a:ext cx="1944048" cy="383876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7209401" y="1440087"/>
            <a:ext cx="1264052" cy="249661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13825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61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6854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136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18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300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10/19/2025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27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0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8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28357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40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audio" Target="../media/audio7.wav"/><Relationship Id="rId3" Type="http://schemas.openxmlformats.org/officeDocument/2006/relationships/audio" Target="../media/audio3.wav"/><Relationship Id="rId7" Type="http://schemas.microsoft.com/office/2007/relationships/hdphoto" Target="../media/hdphoto17.wdp"/><Relationship Id="rId12" Type="http://schemas.openxmlformats.org/officeDocument/2006/relationships/image" Target="../media/image4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11" Type="http://schemas.microsoft.com/office/2007/relationships/hdphoto" Target="../media/hdphoto19.wdp"/><Relationship Id="rId5" Type="http://schemas.microsoft.com/office/2007/relationships/hdphoto" Target="../media/hdphoto18.wdp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9.xml"/><Relationship Id="rId6" Type="http://schemas.microsoft.com/office/2007/relationships/hdphoto" Target="../media/hdphoto17.wdp"/><Relationship Id="rId11" Type="http://schemas.openxmlformats.org/officeDocument/2006/relationships/audio" Target="../media/audio9.wav"/><Relationship Id="rId5" Type="http://schemas.openxmlformats.org/officeDocument/2006/relationships/image" Target="../media/image50.png"/><Relationship Id="rId10" Type="http://schemas.openxmlformats.org/officeDocument/2006/relationships/image" Target="../media/image51.png"/><Relationship Id="rId4" Type="http://schemas.openxmlformats.org/officeDocument/2006/relationships/image" Target="../media/image41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11" Type="http://schemas.openxmlformats.org/officeDocument/2006/relationships/image" Target="../media/image21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10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openxmlformats.org/officeDocument/2006/relationships/image" Target="../media/image21.png"/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11" Type="http://schemas.microsoft.com/office/2007/relationships/hdphoto" Target="../media/hdphoto15.wdp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5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4.xml"/><Relationship Id="rId4" Type="http://schemas.openxmlformats.org/officeDocument/2006/relationships/audio" Target="../media/audio1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11" Type="http://schemas.openxmlformats.org/officeDocument/2006/relationships/image" Target="../media/image21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microsoft.com/office/2007/relationships/hdphoto" Target="../media/hdphoto1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2.wav"/><Relationship Id="rId7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jpeg"/><Relationship Id="rId11" Type="http://schemas.openxmlformats.org/officeDocument/2006/relationships/audio" Target="../media/audio1.wav"/><Relationship Id="rId5" Type="http://schemas.openxmlformats.org/officeDocument/2006/relationships/image" Target="../media/image21.png"/><Relationship Id="rId10" Type="http://schemas.microsoft.com/office/2007/relationships/hdphoto" Target="../media/hdphoto16.wdp"/><Relationship Id="rId4" Type="http://schemas.openxmlformats.org/officeDocument/2006/relationships/audio" Target="../media/audio3.wav"/><Relationship Id="rId9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audio" Target="../media/audio4.wav"/><Relationship Id="rId1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11" Type="http://schemas.openxmlformats.org/officeDocument/2006/relationships/image" Target="../media/image21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microsoft.com/office/2007/relationships/hdphoto" Target="../media/hdphoto1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2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6" Type="http://schemas.openxmlformats.org/officeDocument/2006/relationships/image" Target="../media/image41.png"/><Relationship Id="rId11" Type="http://schemas.openxmlformats.org/officeDocument/2006/relationships/image" Target="../media/image3.png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audio" Target="../media/audio5.wav"/><Relationship Id="rId9" Type="http://schemas.microsoft.com/office/2007/relationships/hdphoto" Target="../media/hdphoto1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6.wav"/><Relationship Id="rId3" Type="http://schemas.openxmlformats.org/officeDocument/2006/relationships/notesSlide" Target="../notesSlides/notesSlide6.xml"/><Relationship Id="rId7" Type="http://schemas.microsoft.com/office/2007/relationships/hdphoto" Target="../media/hdphoto18.wdp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image" Target="../media/image45.png"/><Relationship Id="rId11" Type="http://schemas.microsoft.com/office/2007/relationships/hdphoto" Target="../media/hdphoto17.wdp"/><Relationship Id="rId5" Type="http://schemas.openxmlformats.org/officeDocument/2006/relationships/audio" Target="../media/audio7.wav"/><Relationship Id="rId10" Type="http://schemas.openxmlformats.org/officeDocument/2006/relationships/image" Target="../media/image43.png"/><Relationship Id="rId4" Type="http://schemas.openxmlformats.org/officeDocument/2006/relationships/audio" Target="../media/audio6.wav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0" y="483027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77"/>
            <a:endParaRPr sz="2400"/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69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1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4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0" y="3705884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4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5" y="4228442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932781" y="857818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9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9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5" y="537553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6B6C2B5-584B-40E8-8381-45D76DEC81C4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21056184">
            <a:off x="9996160" y="4983170"/>
            <a:ext cx="1104693" cy="155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ảnh Quan, Hoàng Hôn, Ánh Sáng, Đê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59700"/>
            <a:ext cx="12192000" cy="94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789343" y="5298064"/>
            <a:ext cx="7044167" cy="859346"/>
            <a:chOff x="-1429367" y="3208370"/>
            <a:chExt cx="6190904" cy="859346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429367" y="3208370"/>
              <a:ext cx="5107534" cy="85934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-805671" y="3390125"/>
              <a:ext cx="5567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How new is our dining room?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6629400" y="5718882"/>
            <a:ext cx="5670924" cy="628746"/>
            <a:chOff x="3377015" y="1343227"/>
            <a:chExt cx="3357888" cy="628746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976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1352082"/>
              <a:ext cx="3247189" cy="6198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487714" y="1343227"/>
              <a:ext cx="32471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66"/>
                  </a:solidFill>
                  <a:latin typeface="Comic Sans MS" panose="030F0702030302020204" pitchFamily="66" charset="0"/>
                </a:rPr>
                <a:t>Our dining room is very new.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700463" y="150897"/>
            <a:ext cx="5857875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3 Our/ dining room/ new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99" b="9661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832" y="2819022"/>
            <a:ext cx="3366583" cy="30025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F130E3-3620-16FD-1DB8-7BCED7FBEB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70197" y="1020279"/>
            <a:ext cx="5988141" cy="423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6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uction.wav"/>
          </p:stSnd>
        </p:sndAc>
      </p:transition>
    </mc:Choice>
    <mc:Fallback xmlns="">
      <p:transition spd="slow">
        <p:sndAc>
          <p:stSnd>
            <p:snd r:embed="rId13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ảnh Quan, Hoàng Hôn, Ánh Sáng, Đê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69" y="-2221219"/>
            <a:ext cx="12461743" cy="94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492917" y="1436887"/>
            <a:ext cx="6100766" cy="699005"/>
            <a:chOff x="2017027" y="334541"/>
            <a:chExt cx="5870096" cy="699005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50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17027" y="334541"/>
              <a:ext cx="5512664" cy="69900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2521857" y="384688"/>
              <a:ext cx="53652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66"/>
                  </a:solidFill>
                  <a:latin typeface="Comic Sans MS" panose="030F0702030302020204" pitchFamily="66" charset="0"/>
                </a:rPr>
                <a:t>How messy is their bedroom?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7129462" y="1269779"/>
            <a:ext cx="4640330" cy="1033219"/>
            <a:chOff x="3722991" y="565375"/>
            <a:chExt cx="2901213" cy="1033219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87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2991" y="565375"/>
              <a:ext cx="2901213" cy="10332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4008840" y="644487"/>
              <a:ext cx="209038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66"/>
                  </a:solidFill>
                  <a:latin typeface="Comic Sans MS" panose="030F0702030302020204" pitchFamily="66" charset="0"/>
                </a:rPr>
                <a:t>Their bedroom is very messy.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543300" y="369259"/>
            <a:ext cx="6015038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4 Their/ bedroom/ messy</a:t>
            </a:r>
          </a:p>
        </p:txBody>
      </p:sp>
      <p:pic>
        <p:nvPicPr>
          <p:cNvPr id="18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570" y="4032276"/>
            <a:ext cx="1944239" cy="250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FAE2AB-3B36-D857-E5F6-5639DD11B2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1071" y="2428821"/>
            <a:ext cx="6015038" cy="415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2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voltage.wav"/>
          </p:stSnd>
        </p:sndAc>
      </p:transition>
    </mc:Choice>
    <mc:Fallback xmlns="">
      <p:transition spd="slow">
        <p:sndAc>
          <p:stSnd>
            <p:snd r:embed="rId11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4717">
            <a:off x="3911560" y="2259888"/>
            <a:ext cx="474608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Production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537BB8C2-C0F7-4422-B868-40FFEC7BDA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8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6" name="magic-chime-06.wav"/>
          </p:stSnd>
        </p:sndAc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àu Xanh Da Trời, Màu Xanh Lá, Đồi Nú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95" y="-1125168"/>
            <a:ext cx="12291754" cy="864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Ánh Nắng Mặt Trời, Mùa Hạ, Mặt Trờ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11" y="759450"/>
            <a:ext cx="1821687" cy="165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69088" y="569253"/>
            <a:ext cx="12238059" cy="44286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3029" y="-60815"/>
            <a:ext cx="12192000" cy="7797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5000"/>
              </a:schemeClr>
            </a:solidFill>
          </a:ln>
        </p:spPr>
        <p:txBody>
          <a:bodyPr wrap="square" lIns="121917" tIns="60958" rIns="121917" bIns="6095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300" b="1" dirty="0">
                <a:ln w="9525"/>
                <a:latin typeface="Comic Sans MS" panose="030F0702030302020204" pitchFamily="66" charset="0"/>
              </a:rPr>
              <a:t>Draw and write. Say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450" y="52466"/>
            <a:ext cx="2155609" cy="1033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0659" y="-55815"/>
            <a:ext cx="774700" cy="774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739" y="1038927"/>
            <a:ext cx="5821121" cy="4889740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7159143" y="1404519"/>
            <a:ext cx="4426132" cy="1794664"/>
          </a:xfrm>
          <a:prstGeom prst="wedgeEllipseCallout">
            <a:avLst>
              <a:gd name="adj1" fmla="val -66229"/>
              <a:gd name="adj2" fmla="val -23593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This is my room…</a:t>
            </a:r>
            <a:endParaRPr lang="en-US" sz="2700" b="1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70598" y="4301025"/>
            <a:ext cx="3864467" cy="1393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u="sng" dirty="0">
                <a:solidFill>
                  <a:schemeClr val="tx1"/>
                </a:solidFill>
                <a:latin typeface="Comic Sans MS" pitchFamily="66" charset="0"/>
              </a:rPr>
              <a:t>This is my room. It’s very tidy. There’s a bookshelf next to my desk. It’s new.</a:t>
            </a:r>
          </a:p>
        </p:txBody>
      </p:sp>
    </p:spTree>
    <p:extLst>
      <p:ext uri="{BB962C8B-B14F-4D97-AF65-F5344CB8AC3E}">
        <p14:creationId xmlns:p14="http://schemas.microsoft.com/office/powerpoint/2010/main" val="1222438200"/>
      </p:ext>
    </p:extLst>
  </p:cSld>
  <p:clrMapOvr>
    <a:masterClrMapping/>
  </p:clrMapOvr>
  <p:transition spd="slow">
    <p:wipe/>
    <p:sndAc>
      <p:stSnd>
        <p:snd r:embed="rId3" name="push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77" name="Picture 176" descr="sunflower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203200" y="4343400"/>
            <a:ext cx="3101339" cy="2514600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243424">
            <a:off x="3874045" y="2222987"/>
            <a:ext cx="4746081" cy="83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333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Wrap-up</a:t>
            </a:r>
            <a:endParaRPr lang="zh-CN" altLang="en-US" sz="5333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291EAFB5-7D72-4DDE-9A8F-80E8D30AA5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74028"/>
      </p:ext>
    </p:extLst>
  </p:cSld>
  <p:clrMapOvr>
    <a:masterClrMapping/>
  </p:clrMapOvr>
  <p:transition spd="slow">
    <p:fade/>
    <p:sndAc>
      <p:stSnd>
        <p:snd r:embed="rId2" name="magic-chime-06.wav"/>
      </p:stSnd>
    </p:sndAc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72" y="9525"/>
            <a:ext cx="12059653" cy="6848475"/>
          </a:xfrm>
          <a:prstGeom prst="rect">
            <a:avLst/>
          </a:prstGeom>
        </p:spPr>
      </p:pic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3765761" y="406219"/>
            <a:ext cx="4746081" cy="83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333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REMEMBER</a:t>
            </a:r>
            <a:endParaRPr lang="zh-CN" altLang="en-US" sz="5333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1392720" y="1633846"/>
            <a:ext cx="8413017" cy="11069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zh-CN" sz="3200" b="1" u="sng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Vocabulary: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-bookshelf, floor, toy box, messy, tidy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6" name="文本框 4"/>
          <p:cNvSpPr txBox="1">
            <a:spLocks noChangeArrowheads="1"/>
          </p:cNvSpPr>
          <p:nvPr/>
        </p:nvSpPr>
        <p:spPr bwMode="auto">
          <a:xfrm>
            <a:off x="1392720" y="3433762"/>
            <a:ext cx="8413017" cy="282128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zh-CN" sz="3200" b="1" u="sng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Structure:</a:t>
            </a:r>
          </a:p>
          <a:p>
            <a:pPr marL="457200" indent="-457200"/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How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messy is his room?</a:t>
            </a:r>
          </a:p>
          <a:p>
            <a:pPr marL="457200" indent="-457200">
              <a:buFontTx/>
              <a:buChar char="-"/>
            </a:pP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It’s very messy.</a:t>
            </a:r>
          </a:p>
          <a:p>
            <a:pPr marL="457200" indent="-457200"/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How tidy is her bookshelf?</a:t>
            </a:r>
          </a:p>
          <a:p>
            <a:pPr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- Her bookshelf is very tidy.</a:t>
            </a:r>
          </a:p>
        </p:txBody>
      </p:sp>
    </p:spTree>
    <p:extLst>
      <p:ext uri="{BB962C8B-B14F-4D97-AF65-F5344CB8AC3E}">
        <p14:creationId xmlns:p14="http://schemas.microsoft.com/office/powerpoint/2010/main" val="327918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ounds In My House - Ourboox">
            <a:extLst>
              <a:ext uri="{FF2B5EF4-FFF2-40B4-BE49-F238E27FC236}">
                <a16:creationId xmlns:a16="http://schemas.microsoft.com/office/drawing/2014/main" id="{E6168F80-C364-47A1-B895-46D99030E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" b="9360"/>
          <a:stretch/>
        </p:blipFill>
        <p:spPr bwMode="auto">
          <a:xfrm>
            <a:off x="858982" y="0"/>
            <a:ext cx="10317018" cy="688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AECF44-8EBD-44A2-BA7E-4AEF11A7F617}"/>
              </a:ext>
            </a:extLst>
          </p:cNvPr>
          <p:cNvSpPr txBox="1"/>
          <p:nvPr/>
        </p:nvSpPr>
        <p:spPr>
          <a:xfrm>
            <a:off x="2354525" y="120938"/>
            <a:ext cx="89210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spc="5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Dosis ExtraBold" pitchFamily="2" charset="0"/>
              </a:rPr>
              <a:t>Unit 2 - My Home</a:t>
            </a:r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2138" y="1145309"/>
            <a:ext cx="4716355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3810446" y="1788103"/>
            <a:ext cx="3432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Lesson 3 </a:t>
            </a:r>
            <a:r>
              <a:rPr lang="en-US" sz="3200" b="1" dirty="0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– Period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84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magic-chime-06.wav"/>
          </p:stSnd>
        </p:sndAc>
      </p:transition>
    </mc:Choice>
    <mc:Fallback xmlns="">
      <p:transition spd="med">
        <p:fade/>
        <p:sndAc>
          <p:stSnd>
            <p:snd r:embed="rId8" name="magic-chime-06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217618">
            <a:off x="3749038" y="1919534"/>
            <a:ext cx="508562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61" name="TextBox 160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4591755" y="2711500"/>
            <a:ext cx="3259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repeat</a:t>
            </a:r>
          </a:p>
        </p:txBody>
      </p:sp>
    </p:spTree>
    <p:extLst>
      <p:ext uri="{BB962C8B-B14F-4D97-AF65-F5344CB8AC3E}">
        <p14:creationId xmlns:p14="http://schemas.microsoft.com/office/powerpoint/2010/main" val="3915115958"/>
      </p:ext>
    </p:extLst>
  </p:cSld>
  <p:clrMapOvr>
    <a:masterClrMapping/>
  </p:clrMapOvr>
  <p:transition spd="slow">
    <p:fade/>
    <p:sndAc>
      <p:stSnd>
        <p:snd r:embed="rId2" name="magic-chime-06.wav"/>
      </p:stSnd>
    </p:sndAc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pic>
        <p:nvPicPr>
          <p:cNvPr id="5124" name="Picture 4" descr="Ảnh miễn phí của Phòng khách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2930" y="1807369"/>
            <a:ext cx="3015354" cy="275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84514" y="909129"/>
            <a:ext cx="6805320" cy="1021673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132782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omic Sans MS" pitchFamily="66" charset="0"/>
              </a:rPr>
              <a:t>floorrsstidyrademessytf</a:t>
            </a:r>
            <a:endParaRPr lang="en-US" sz="3600" b="1" dirty="0">
              <a:latin typeface="Comic Sans MS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222930" y="82636"/>
            <a:ext cx="2800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Circle and say.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09968" y="5299005"/>
            <a:ext cx="101420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room</a:t>
            </a:r>
            <a:endParaRPr lang="en-US" sz="2800" b="1" dirty="0"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36483" y="516976"/>
            <a:ext cx="6805320" cy="78430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omic Sans MS" pitchFamily="66" charset="0"/>
              </a:rPr>
              <a:t>dbookshelffvdroom</a:t>
            </a:r>
            <a:endParaRPr lang="en-US" sz="3600" b="1" dirty="0">
              <a:latin typeface="Comic Sans MS" pitchFamily="66" charset="0"/>
            </a:endParaRPr>
          </a:p>
        </p:txBody>
      </p:sp>
      <p:pic>
        <p:nvPicPr>
          <p:cNvPr id="20" name="Picture 2" descr="Ảnh miễn phí của Thư việ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557" y="1807368"/>
            <a:ext cx="2769051" cy="275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Ảnh miễn phí của Bà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516" y="1807369"/>
            <a:ext cx="2438484" cy="270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Ảnh miễn phí của Rối loạ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992" y="1807369"/>
            <a:ext cx="2370591" cy="270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034443" y="5277642"/>
            <a:ext cx="1949277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bookshelf</a:t>
            </a:r>
            <a:endParaRPr lang="en-US" sz="2800" b="1" dirty="0">
              <a:latin typeface="Comic Sans MS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00900" y="5277642"/>
            <a:ext cx="1321487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messy</a:t>
            </a:r>
            <a:endParaRPr lang="en-US" sz="2800" b="1" dirty="0">
              <a:latin typeface="Comic Sans MS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179492" y="5299005"/>
            <a:ext cx="101420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tidy</a:t>
            </a:r>
            <a:endParaRPr lang="en-US" sz="2800" b="1" dirty="0">
              <a:latin typeface="Comic Sans MS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 rot="20956581">
            <a:off x="2770056" y="499955"/>
            <a:ext cx="1116218" cy="695429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rot="241519">
            <a:off x="4633755" y="516175"/>
            <a:ext cx="1482829" cy="695429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328023">
            <a:off x="6665949" y="605033"/>
            <a:ext cx="2232512" cy="908452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rot="241519">
            <a:off x="9467349" y="915076"/>
            <a:ext cx="1482829" cy="695429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1394120" y="4514849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4787174" y="4514849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7670727" y="4514849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10686593" y="4514849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4220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 animBg="1"/>
      <p:bldP spid="18" grpId="0"/>
      <p:bldP spid="30" grpId="0" animBg="1"/>
      <p:bldP spid="31" grpId="0" animBg="1"/>
      <p:bldP spid="32" grpId="0" animBg="1"/>
      <p:bldP spid="5" grpId="0" animBg="1"/>
      <p:bldP spid="33" grpId="0" animBg="1"/>
      <p:bldP spid="34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hi Chú, Lưu Ý Dính, Giấy, Rượu Scot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6" y="93269"/>
            <a:ext cx="8717866" cy="638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3236" y="5747370"/>
            <a:ext cx="5843212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itchFamily="66" charset="0"/>
              </a:rPr>
              <a:t>1. How messy is his room?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6625" y="5683147"/>
            <a:ext cx="4182040" cy="64698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itchFamily="66" charset="0"/>
              </a:rPr>
              <a:t>- It’s very messy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155034" y="-9732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66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681327" y="82636"/>
            <a:ext cx="341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repeat.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284" y="82636"/>
            <a:ext cx="472440" cy="434340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30010" y="897047"/>
            <a:ext cx="5933390" cy="446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2.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98" end="12170.818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15833" y="5715539"/>
            <a:ext cx="609600" cy="609600"/>
          </a:xfrm>
          <a:prstGeom prst="rect">
            <a:avLst/>
          </a:prstGeom>
        </p:spPr>
      </p:pic>
      <p:pic>
        <p:nvPicPr>
          <p:cNvPr id="17" name="Track 2.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5.545599999999" end="9370.002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43964" y="5720533"/>
            <a:ext cx="609600" cy="609600"/>
          </a:xfrm>
          <a:prstGeom prst="rect">
            <a:avLst/>
          </a:prstGeom>
        </p:spPr>
      </p:pic>
      <p:pic>
        <p:nvPicPr>
          <p:cNvPr id="3" name="Track 2.11.mp3">
            <a:hlinkClick r:id="" action="ppaction://media"/>
            <a:extLst>
              <a:ext uri="{FF2B5EF4-FFF2-40B4-BE49-F238E27FC236}">
                <a16:creationId xmlns:a16="http://schemas.microsoft.com/office/drawing/2014/main" id="{4B4CB2FC-82BA-FCB0-FEF4-657801F292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8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22325" y="162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6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wind.wav"/>
          </p:stSnd>
        </p:sndAc>
      </p:transition>
    </mc:Choice>
    <mc:Fallback xmlns="">
      <p:transition spd="slow">
        <p:sndAc>
          <p:stSnd>
            <p:snd r:embed="rId15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420" y="1546325"/>
            <a:ext cx="6109805" cy="458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9674" y="400808"/>
            <a:ext cx="6491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itchFamily="66" charset="0"/>
              </a:rPr>
              <a:t>2. How tidy is her bookshelf?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86575" y="1169409"/>
            <a:ext cx="4582090" cy="1639788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en-US" sz="3200" b="1" dirty="0">
                <a:latin typeface="Comic Sans MS" pitchFamily="66" charset="0"/>
              </a:rPr>
              <a:t>It’s very tidy.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pic>
        <p:nvPicPr>
          <p:cNvPr id="10" name="Track 2.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43.9168" end="3157.283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05625" y="155660"/>
            <a:ext cx="609600" cy="609600"/>
          </a:xfrm>
          <a:prstGeom prst="rect">
            <a:avLst/>
          </a:prstGeom>
        </p:spPr>
      </p:pic>
      <p:pic>
        <p:nvPicPr>
          <p:cNvPr id="11" name="Track 2.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83.537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93441" y="1546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8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1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14774">
            <a:off x="3982190" y="1988477"/>
            <a:ext cx="4478359" cy="83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333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Practice</a:t>
            </a:r>
            <a:endParaRPr lang="zh-CN" altLang="en-US" sz="5333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D7BC75F6-9415-4E40-9CC1-7A5EE4ED5C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5179983" y="2815632"/>
            <a:ext cx="2435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2780458479"/>
      </p:ext>
    </p:extLst>
  </p:cSld>
  <p:clrMapOvr>
    <a:masterClrMapping/>
  </p:clrMapOvr>
  <p:transition spd="slow">
    <p:fade/>
    <p:sndAc>
      <p:stSnd>
        <p:snd r:embed="rId2" name="magic-chime-06.wav"/>
      </p:stSnd>
    </p:sndAc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ảnh Quan, Hoàng Hôn, Ánh Sáng, Đê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3056"/>
            <a:ext cx="12192000" cy="94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97164" y="249386"/>
            <a:ext cx="3037951" cy="769441"/>
            <a:chOff x="397164" y="323274"/>
            <a:chExt cx="3037951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44341" y="419634"/>
              <a:ext cx="25907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Look and say.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>
            <a:off x="677850" y="2307057"/>
            <a:ext cx="2551524" cy="378933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2118805" y="5405455"/>
            <a:ext cx="3521726" cy="1381878"/>
            <a:chOff x="3268975" y="334542"/>
            <a:chExt cx="3521726" cy="1381878"/>
          </a:xfrm>
        </p:grpSpPr>
        <p:pic>
          <p:nvPicPr>
            <p:cNvPr id="27" name="Picture 2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8975" y="334542"/>
              <a:ext cx="3140812" cy="138187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3707296" y="579306"/>
              <a:ext cx="30834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How tidy is his bookshelf?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6430122" y="5608957"/>
            <a:ext cx="3247189" cy="755946"/>
            <a:chOff x="3377015" y="718471"/>
            <a:chExt cx="3247189" cy="282233"/>
          </a:xfrm>
        </p:grpSpPr>
        <p:pic>
          <p:nvPicPr>
            <p:cNvPr id="30" name="Picture 29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718471"/>
              <a:ext cx="3247189" cy="28223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512734" y="718471"/>
              <a:ext cx="2923535" cy="195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It’s very tidy.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232" y="3841989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634463" y="214973"/>
            <a:ext cx="492307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1. His/ bookshelf/ tidy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4557FC-1345-070C-2854-A3CCECDDC9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31313" y="1187086"/>
            <a:ext cx="5828904" cy="40424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5659758"/>
      </p:ext>
    </p:extLst>
  </p:cSld>
  <p:clrMapOvr>
    <a:masterClrMapping/>
  </p:clrMapOvr>
  <p:transition spd="slow">
    <p:cover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ảnh Quan, Hoàng Hôn, Ánh Sáng, Đêm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6028"/>
            <a:ext cx="12192000" cy="94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>
            <a:off x="630555" y="1693695"/>
            <a:ext cx="3017749" cy="42078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1312911" y="5425640"/>
            <a:ext cx="4159201" cy="1022392"/>
            <a:chOff x="2521855" y="334541"/>
            <a:chExt cx="3985751" cy="750821"/>
          </a:xfrm>
        </p:grpSpPr>
        <p:pic>
          <p:nvPicPr>
            <p:cNvPr id="24" name="Picture 2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5" y="334541"/>
              <a:ext cx="3547617" cy="69900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3262680" y="384688"/>
              <a:ext cx="3244926" cy="70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How big is </a:t>
              </a:r>
            </a:p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our toy box?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5648254" y="5494062"/>
            <a:ext cx="5281869" cy="619891"/>
            <a:chOff x="3377016" y="565375"/>
            <a:chExt cx="2742777" cy="619891"/>
          </a:xfrm>
        </p:grpSpPr>
        <p:pic>
          <p:nvPicPr>
            <p:cNvPr id="27" name="Picture 2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6" y="565375"/>
              <a:ext cx="2423654" cy="6198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465659" y="613710"/>
              <a:ext cx="26541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Our toy box is very big.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4043363" y="-52565"/>
            <a:ext cx="4731507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2. Our/ toy box/ big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9FEAD4-C26A-2920-B5E6-3F853558E4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0858" y="934578"/>
            <a:ext cx="6036516" cy="41182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71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amera.wav"/>
          </p:stSnd>
        </p:sndAc>
      </p:transition>
    </mc:Choice>
    <mc:Fallback xmlns="">
      <p:transition spd="slow">
        <p:random/>
        <p:sndAc>
          <p:stSnd>
            <p:snd r:embed="rId13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5136446"/>
  <p:tag name="ISPRING_PRESENTATION_COURSE_TITLE" val="48.Unit 4-Lesson 2-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cRLx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FxEvF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XES8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cRLx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FxEvF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XES8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FxEvFTahn1hYAAAAGIAAAAcAAAAdW5pdmVyc2FsL2xvY2FsX3NldHRpbmdzLnhtbLOxr8jNUShLLSrOzM+zVTLUM1BSSM1Lzk/JzEu3VQoNcdO1UFIoLknMS0nMyc9LtVXKy1dSsLfjssnJT07MCU4tKQEqLFYoyEmsTC0KSc0FMkpS/RJzgSrDw42V9O24AFBLAwQUAAIACABcRLx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cRLxUPMoRpUsAAABqAAAAGwAAAHVuaXZlcnNhbC91bml2ZXJzYWwucG5nLnhtbLOxr8jNUShLLSrOzM+zVTLUM1Cyt+PlsikoSi3LTC1XqACKGekZQICSQqWtkgkStzwzpSTDVsnCwBAhlpGamZ5RYqtkhiSoDzQSAFBLAQIAABQAAgAIAOOGAlPDxJh2RwMAAOEJAAAUAAAAAAAAAAEAAAAAAAAAAAB1bml2ZXJzYWwvcGxheWVyLnhtbFBLAQIAABQAAgAIAFxEvFTKowNubAYAACgZAAAdAAAAAAAAAAEAAAAAAHkDAAB1bml2ZXJzYWwvY29tbW9uX21lc3NhZ2VzLmxuZ1BLAQIAABQAAgAIAFxEvFQVHmAbowAAAH8BAAAuAAAAAAAAAAEAAAAAACAKAAB1bml2ZXJzYWwvcGxheWJhY2tfYW5kX25hdmlnYXRpb25fc2V0dGluZ3MueG1sUEsBAgAAFAACAAgAXES8VKenV+h8BAAAbxcAACcAAAAAAAAAAQAAAAAADwsAAHVuaXZlcnNhbC9mbGFzaF9wdWJsaXNoaW5nX3NldHRpbmdzLnhtbFBLAQIAABQAAgAIAFxEvFS86VOGdwMAAOgMAAAhAAAAAAAAAAEAAAAAANAPAAB1bml2ZXJzYWwvZmxhc2hfc2tpbl9zZXR0aW5ncy54bWxQSwECAAAUAAIACABcRLxUF9vd2HcEAAD5FgAAJgAAAAAAAAABAAAAAACGEwAAdW5pdmVyc2FsL2h0bWxfcHVibGlzaGluZ19zZXR0aW5ncy54bWxQSwECAAAUAAIACABcRLxUVHMZhbABAACBBgAAHwAAAAAAAAABAAAAAABBGAAAdW5pdmVyc2FsL2h0bWxfc2tpbl9zZXR0aW5ncy5qc1BLAQIAABQAAgAIAFxEvFTahn1hYAAAAGIAAAAcAAAAAAAAAAEAAAAAAC4aAAB1bml2ZXJzYWwvbG9jYWxfc2V0dGluZ3MueG1sUEsBAgAAFAACAAgAXES8VIPsCm8cBgAARxMAABcAAAAAAAAAAAAAAAAAyBoAAHVuaXZlcnNhbC91bml2ZXJzYWwucG5nUEsBAgAAFAACAAgAXES8VDzKEaVLAAAAagAAABsAAAAAAAAAAQAAAAAAGSEAAHVuaXZlcnNhbC91bml2ZXJzYWwucG5nLnhtbFBLBQYAAAAACgAKAAYDAACdIQAAAAA="/>
  <p:tag name="ISPRING_LMS_API_VERSION" val="SCORM 2004 (2nd edition)"/>
  <p:tag name="ISPRING_ULTRA_SCORM_COURSE_ID" val="CAC15331-BE67-425D-B7DB-3CB68779437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ULTRA_SCORM_SLIDE_COUNT" val="31"/>
  <p:tag name="ISPRING_SCORM_RATE_SLIDES" val="0"/>
  <p:tag name="ISPRING_SCORM_RATE_QUIZZES" val="0"/>
  <p:tag name="ISPRING_SCORM_PASSING_SCORE" val="0.000000"/>
  <p:tag name="ISPRING_CURRENT_PLAYER_ID" val="universal"/>
  <p:tag name="ISPRING_PRESENTATION_TITLE" val="48.Unit 4-Lesson 2-Period 2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B17F4-ADF8-4885-BD0F-5E8D0A982F74}: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4F1FE1-23BE-4BD3-BD40-0166B033083A}:26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D2DF69-35BF-4BA5-A931-A42F2DE9DAFD}:306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7582</TotalTime>
  <Words>256</Words>
  <Application>Microsoft Office PowerPoint</Application>
  <PresentationFormat>Widescreen</PresentationFormat>
  <Paragraphs>59</Paragraphs>
  <Slides>15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.VnBlack</vt:lpstr>
      <vt:lpstr>Arial</vt:lpstr>
      <vt:lpstr>Articulate Extrabold</vt:lpstr>
      <vt:lpstr>Bebas Neue</vt:lpstr>
      <vt:lpstr>Calibri</vt:lpstr>
      <vt:lpstr>Calibri Light</vt:lpstr>
      <vt:lpstr>Comic Sans MS</vt:lpstr>
      <vt:lpstr>Dosis ExtraBold</vt:lpstr>
      <vt:lpstr>Life Savers</vt:lpstr>
      <vt:lpstr>Life Savers ExtraBold</vt:lpstr>
      <vt:lpstr>Quicksand</vt:lpstr>
      <vt:lpstr>Quicksand SemiBold</vt:lpstr>
      <vt:lpstr>Science Subject for Elementary - 3rd Grade: Physical, Life, and Earth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48.Unit 4-Lesson 2-Period 2</dc:title>
  <dc:creator>Nguyễn  Điệp</dc:creator>
  <cp:lastModifiedBy>Admin</cp:lastModifiedBy>
  <cp:revision>163</cp:revision>
  <dcterms:created xsi:type="dcterms:W3CDTF">2022-02-22T14:44:02Z</dcterms:created>
  <dcterms:modified xsi:type="dcterms:W3CDTF">2025-10-19T14:46:37Z</dcterms:modified>
</cp:coreProperties>
</file>