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701" r:id="rId2"/>
  </p:sldMasterIdLst>
  <p:notesMasterIdLst>
    <p:notesMasterId r:id="rId14"/>
  </p:notesMasterIdLst>
  <p:sldIdLst>
    <p:sldId id="330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15"/>
      <p:bold r:id="rId16"/>
    </p:embeddedFont>
    <p:embeddedFont>
      <p:font typeface="Comic Sans MS" panose="030F0902030302020204" pitchFamily="66" charset="0"/>
      <p:regular r:id="rId17"/>
      <p:bold r:id="rId18"/>
      <p:italic r:id="rId19"/>
      <p:boldItalic r:id="rId20"/>
    </p:embeddedFont>
    <p:embeddedFont>
      <p:font typeface="Fredoka One" panose="02000000000000000000" pitchFamily="2" charset="77"/>
      <p:regular r:id="rId21"/>
    </p:embeddedFont>
    <p:embeddedFont>
      <p:font typeface="Rubik" pitchFamily="2" charset="-79"/>
      <p:regular r:id="rId22"/>
      <p:bold r:id="rId23"/>
      <p:italic r:id="rId24"/>
      <p:boldItalic r:id="rId25"/>
    </p:embeddedFont>
    <p:embeddedFont>
      <p:font typeface="Tahoma" panose="020B0604030504040204" pitchFamily="34" charset="0"/>
      <p:regular r:id="rId26"/>
      <p:bold r:id="rId27"/>
    </p:embeddedFont>
  </p:embeddedFontLst>
  <p:custDataLst>
    <p:tags r:id="rId2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09">
          <p15:clr>
            <a:srgbClr val="FF0000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DCED"/>
    <a:srgbClr val="B8E4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C7C2B2-0509-477A-9ECE-78FE86B28D77}">
  <a:tblStyle styleId="{0FC7C2B2-0509-477A-9ECE-78FE86B28D7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61"/>
    <p:restoredTop sz="87823"/>
  </p:normalViewPr>
  <p:slideViewPr>
    <p:cSldViewPr snapToGrid="0">
      <p:cViewPr varScale="1">
        <p:scale>
          <a:sx n="132" d="100"/>
          <a:sy n="132" d="100"/>
        </p:scale>
        <p:origin x="896" y="168"/>
      </p:cViewPr>
      <p:guideLst>
        <p:guide orient="horz" pos="60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9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vi-VN" altLang="zh-CN" dirty="0"/>
              <a:t>Game: Magic Wheel</a:t>
            </a:r>
          </a:p>
          <a:p>
            <a:pPr marL="158750" indent="0">
              <a:buNone/>
            </a:pPr>
            <a:r>
              <a:rPr lang="vi-VN" altLang="zh-CN" dirty="0"/>
              <a:t>- Arrange the class into 4 teams</a:t>
            </a:r>
          </a:p>
          <a:p>
            <a:pPr marL="158750" indent="0">
              <a:buNone/>
            </a:pPr>
            <a:r>
              <a:rPr lang="vi-VN" altLang="zh-CN" dirty="0"/>
              <a:t>- Set the rules</a:t>
            </a:r>
          </a:p>
          <a:p>
            <a:pPr marL="158750" indent="0">
              <a:buNone/>
            </a:pPr>
            <a:r>
              <a:rPr lang="vi-VN" altLang="zh-CN" dirty="0"/>
              <a:t>- Play as a model first</a:t>
            </a:r>
          </a:p>
          <a:p>
            <a:pPr marL="158750" indent="0">
              <a:buNone/>
            </a:pPr>
            <a:r>
              <a:rPr lang="vi-VN" altLang="zh-CN" dirty="0"/>
              <a:t>- Have teams tick-tac-toe in turn</a:t>
            </a:r>
          </a:p>
          <a:p>
            <a:pPr marL="158750" indent="0">
              <a:buNone/>
            </a:pPr>
            <a:r>
              <a:rPr lang="vi-VN" altLang="zh-CN" dirty="0"/>
              <a:t>- Let the winner choose a number</a:t>
            </a:r>
          </a:p>
          <a:p>
            <a:pPr marL="158750" indent="0">
              <a:buNone/>
            </a:pPr>
            <a:r>
              <a:rPr lang="vi-VN" altLang="zh-CN" dirty="0"/>
              <a:t>- Ring the bell to say the answer</a:t>
            </a:r>
          </a:p>
          <a:p>
            <a:pPr marL="158750" indent="0">
              <a:buNone/>
            </a:pPr>
            <a:r>
              <a:rPr lang="vi-VN" altLang="zh-CN" dirty="0"/>
              <a:t>The first answer takes turn to spin the Magic Wheel</a:t>
            </a:r>
          </a:p>
          <a:p>
            <a:pPr marL="158750" indent="0">
              <a:buNone/>
            </a:pPr>
            <a:endParaRPr lang="vi-VN" altLang="zh-CN" dirty="0"/>
          </a:p>
          <a:p>
            <a:pPr marL="158750" indent="0">
              <a:buNone/>
            </a:pPr>
            <a:r>
              <a:rPr lang="vi-VN" altLang="zh-CN" dirty="0"/>
              <a:t>- Chia lớp thành 4 đội</a:t>
            </a:r>
          </a:p>
          <a:p>
            <a:pPr marL="158750" indent="0">
              <a:buNone/>
            </a:pPr>
            <a:r>
              <a:rPr lang="vi-VN" altLang="zh-CN" dirty="0"/>
              <a:t>- Đặt luật chơi</a:t>
            </a:r>
          </a:p>
          <a:p>
            <a:pPr marL="158750" indent="0">
              <a:buNone/>
            </a:pPr>
            <a:r>
              <a:rPr lang="vi-VN" altLang="zh-CN" dirty="0"/>
              <a:t>- Đầu tiên, chơi như một người mẫu</a:t>
            </a:r>
          </a:p>
          <a:p>
            <a:pPr marL="158750" indent="0">
              <a:buNone/>
            </a:pPr>
            <a:r>
              <a:rPr lang="vi-VN" altLang="zh-CN" dirty="0"/>
              <a:t>- Lần lượt cho các đội chơi tick-tac-toe</a:t>
            </a:r>
          </a:p>
          <a:p>
            <a:pPr marL="158750" indent="0">
              <a:buNone/>
            </a:pPr>
            <a:r>
              <a:rPr lang="vi-VN" altLang="zh-CN" dirty="0"/>
              <a:t>- Để người chiến thắng chọn một số</a:t>
            </a:r>
          </a:p>
          <a:p>
            <a:pPr marL="158750" indent="0">
              <a:buNone/>
            </a:pPr>
            <a:r>
              <a:rPr lang="vi-VN" altLang="zh-CN" dirty="0"/>
              <a:t>- Bấm chuông để nói câu trả lời</a:t>
            </a:r>
          </a:p>
          <a:p>
            <a:pPr marL="158750" indent="0">
              <a:buNone/>
            </a:pPr>
            <a:r>
              <a:rPr lang="vi-VN" altLang="zh-CN" dirty="0"/>
              <a:t>Câu trả lời đầu tiên sẽ lần lượt quay Bánh xe ma thuật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1444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95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17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spin </a:t>
            </a:r>
            <a:r>
              <a:rPr lang="en-US" dirty="0" err="1"/>
              <a:t>để</a:t>
            </a:r>
            <a:r>
              <a:rPr lang="en-US" dirty="0"/>
              <a:t> quay,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ô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cam </a:t>
            </a:r>
            <a:r>
              <a:rPr lang="en-US" dirty="0" err="1"/>
              <a:t>ở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dừng</a:t>
            </a:r>
            <a:r>
              <a:rPr lang="en-US" dirty="0"/>
              <a:t> </a:t>
            </a:r>
            <a:r>
              <a:rPr lang="en-US" dirty="0" err="1"/>
              <a:t>lại</a:t>
            </a:r>
            <a:endParaRPr lang="en-US" dirty="0"/>
          </a:p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next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</a:t>
            </a:r>
            <a:endParaRPr lang="en-US" dirty="0"/>
          </a:p>
          <a:p>
            <a:r>
              <a:rPr lang="en-US" dirty="0"/>
              <a:t>THIẾT</a:t>
            </a:r>
            <a:r>
              <a:rPr lang="en-US" baseline="0" dirty="0"/>
              <a:t> KẾ HOẠT ĐỘNG TƯƠNG TÁC Ở SLIDE 5 ĐẾN 11</a:t>
            </a:r>
          </a:p>
        </p:txBody>
      </p:sp>
    </p:spTree>
    <p:extLst>
      <p:ext uri="{BB962C8B-B14F-4D97-AF65-F5344CB8AC3E}">
        <p14:creationId xmlns:p14="http://schemas.microsoft.com/office/powerpoint/2010/main" val="1594850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687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0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43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71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51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52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4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 txBox="1">
            <a:spLocks noGrp="1"/>
          </p:cNvSpPr>
          <p:nvPr>
            <p:ph type="body" idx="1"/>
          </p:nvPr>
        </p:nvSpPr>
        <p:spPr>
          <a:xfrm>
            <a:off x="7200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5" name="Google Shape;115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3798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79330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10976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41895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93821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32561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6243921" y="4909070"/>
            <a:ext cx="5813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www.1ppt.com/moban/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www.1ppt.com/hangye/ 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www.1ppt.com/jieri/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素材：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www.1ppt.com/sucai/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www.1ppt.com/beijing/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图表：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www.1ppt.com/tubiao/      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精美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www.1ppt.com/xiazai/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www.1ppt.com/powerpoint/      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课件：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www.1ppt.com/kejian/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www.1ppt.com/ziti/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工作总结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www.1ppt.com/xiazai/zongjie/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工作计划：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www.1ppt.com/xiazai/jihua/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商务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www.1ppt.com/moban/shangwu/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个人简历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www.1ppt.com/xiazai/jianli/  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毕业答辩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www.1ppt.com/xiazai/dabian/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工作汇报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www.1ppt.com/xiazai/huibao/    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8416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"/>
          <p:cNvSpPr txBox="1">
            <a:spLocks noGrp="1"/>
          </p:cNvSpPr>
          <p:nvPr>
            <p:ph type="title"/>
          </p:nvPr>
        </p:nvSpPr>
        <p:spPr>
          <a:xfrm>
            <a:off x="720000" y="1233175"/>
            <a:ext cx="35907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8" name="Google Shape;138;p9"/>
          <p:cNvSpPr txBox="1">
            <a:spLocks noGrp="1"/>
          </p:cNvSpPr>
          <p:nvPr>
            <p:ph type="subTitle" idx="1"/>
          </p:nvPr>
        </p:nvSpPr>
        <p:spPr>
          <a:xfrm>
            <a:off x="720000" y="2803075"/>
            <a:ext cx="35907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9" name="Google Shape;1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845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"/>
          <p:cNvSpPr txBox="1">
            <a:spLocks noGrp="1"/>
          </p:cNvSpPr>
          <p:nvPr>
            <p:ph type="body" idx="1"/>
          </p:nvPr>
        </p:nvSpPr>
        <p:spPr>
          <a:xfrm>
            <a:off x="720000" y="3998400"/>
            <a:ext cx="77040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28/5/25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6918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925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4342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7713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19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  <a:effectLst>
            <a:outerShdw dist="19050" dir="3000000" algn="bl" rotWithShape="0">
              <a:srgbClr val="B3C3F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Fredoka One"/>
              <a:buNone/>
              <a:defRPr sz="30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675400"/>
            <a:ext cx="7704000" cy="29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Rubik"/>
              <a:buChar char="●"/>
              <a:defRPr sz="1800">
                <a:solidFill>
                  <a:schemeClr val="accent6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ubik"/>
              <a:buChar char="○"/>
              <a:defRPr>
                <a:solidFill>
                  <a:schemeClr val="accent6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ubik"/>
              <a:buChar char="■"/>
              <a:defRPr>
                <a:solidFill>
                  <a:schemeClr val="accent6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ubik"/>
              <a:buChar char="●"/>
              <a:defRPr>
                <a:solidFill>
                  <a:schemeClr val="accent6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ubik"/>
              <a:buChar char="○"/>
              <a:defRPr>
                <a:solidFill>
                  <a:schemeClr val="accent6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ubik"/>
              <a:buChar char="■"/>
              <a:defRPr>
                <a:solidFill>
                  <a:schemeClr val="accent6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ubik"/>
              <a:buChar char="●"/>
              <a:defRPr>
                <a:solidFill>
                  <a:schemeClr val="accent6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ubik"/>
              <a:buChar char="○"/>
              <a:defRPr>
                <a:solidFill>
                  <a:schemeClr val="accent6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Rubik"/>
              <a:buChar char="■"/>
              <a:defRPr>
                <a:solidFill>
                  <a:schemeClr val="accent6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5" r:id="rId2"/>
    <p:sldLayoutId id="2147483656" r:id="rId3"/>
    <p:sldLayoutId id="2147483658" r:id="rId4"/>
    <p:sldLayoutId id="214748368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>
          <p15:clr>
            <a:srgbClr val="EA4335"/>
          </p15:clr>
        </p15:guide>
        <p15:guide id="3" pos="5760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>
          <p15:clr>
            <a:srgbClr val="EA4335"/>
          </p15:clr>
        </p15:guide>
        <p15:guide id="8" orient="horz" pos="3240">
          <p15:clr>
            <a:srgbClr val="EA4335"/>
          </p15:clr>
        </p15:guide>
        <p15:guide id="9" orient="horz" pos="2903">
          <p15:clr>
            <a:srgbClr val="EA4335"/>
          </p15:clr>
        </p15:guide>
        <p15:guide id="10" orient="horz" pos="34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3301B155-F528-436F-A9E8-14198EDA53BD}"/>
              </a:ext>
            </a:extLst>
          </p:cNvPr>
          <p:cNvSpPr txBox="1"/>
          <p:nvPr userDrawn="1"/>
        </p:nvSpPr>
        <p:spPr>
          <a:xfrm>
            <a:off x="0" y="-1203499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微软雅黑"/>
                <a:ea typeface="微软雅黑"/>
                <a:cs typeface="Arial"/>
                <a:sym typeface="Arial"/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501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18" Type="http://schemas.openxmlformats.org/officeDocument/2006/relationships/image" Target="../media/image13.gif"/><Relationship Id="rId3" Type="http://schemas.openxmlformats.org/officeDocument/2006/relationships/slideLayout" Target="../slideLayouts/slideLayout5.xml"/><Relationship Id="rId7" Type="http://schemas.openxmlformats.org/officeDocument/2006/relationships/slide" Target="slide3.xml"/><Relationship Id="rId12" Type="http://schemas.openxmlformats.org/officeDocument/2006/relationships/slide" Target="slide8.xml"/><Relationship Id="rId17" Type="http://schemas.openxmlformats.org/officeDocument/2006/relationships/image" Target="../media/image12.gif"/><Relationship Id="rId2" Type="http://schemas.openxmlformats.org/officeDocument/2006/relationships/audio" Target="../media/media1.wav"/><Relationship Id="rId16" Type="http://schemas.openxmlformats.org/officeDocument/2006/relationships/image" Target="../media/image11.gif"/><Relationship Id="rId20" Type="http://schemas.openxmlformats.org/officeDocument/2006/relationships/image" Target="../media/image7.png"/><Relationship Id="rId1" Type="http://schemas.microsoft.com/office/2007/relationships/media" Target="../media/media1.wav"/><Relationship Id="rId6" Type="http://schemas.openxmlformats.org/officeDocument/2006/relationships/image" Target="../media/image10.png"/><Relationship Id="rId11" Type="http://schemas.openxmlformats.org/officeDocument/2006/relationships/slide" Target="slide7.xml"/><Relationship Id="rId5" Type="http://schemas.openxmlformats.org/officeDocument/2006/relationships/image" Target="../media/image9.png"/><Relationship Id="rId15" Type="http://schemas.openxmlformats.org/officeDocument/2006/relationships/slide" Target="slide11.xml"/><Relationship Id="rId10" Type="http://schemas.openxmlformats.org/officeDocument/2006/relationships/slide" Target="slide6.xml"/><Relationship Id="rId19" Type="http://schemas.openxmlformats.org/officeDocument/2006/relationships/image" Target="../media/image14.png"/><Relationship Id="rId4" Type="http://schemas.openxmlformats.org/officeDocument/2006/relationships/notesSlide" Target="../notesSlides/notesSlide2.xml"/><Relationship Id="rId9" Type="http://schemas.openxmlformats.org/officeDocument/2006/relationships/slide" Target="slide5.xml"/><Relationship Id="rId1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6.gif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gif"/><Relationship Id="rId5" Type="http://schemas.openxmlformats.org/officeDocument/2006/relationships/slide" Target="slide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gif"/><Relationship Id="rId5" Type="http://schemas.openxmlformats.org/officeDocument/2006/relationships/slide" Target="slide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.xml"/><Relationship Id="rId5" Type="http://schemas.openxmlformats.org/officeDocument/2006/relationships/image" Target="../media/image21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gif"/><Relationship Id="rId5" Type="http://schemas.openxmlformats.org/officeDocument/2006/relationships/slide" Target="slide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.xml"/><Relationship Id="rId5" Type="http://schemas.openxmlformats.org/officeDocument/2006/relationships/image" Target="../media/image23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082" y="2511945"/>
            <a:ext cx="9157083" cy="263155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9" y="1936806"/>
            <a:ext cx="3679782" cy="298561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331624" y="3035024"/>
            <a:ext cx="2830073" cy="202888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1085" y="-171887"/>
            <a:ext cx="5003340" cy="2958548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5404" y="679378"/>
            <a:ext cx="1891323" cy="1297697"/>
          </a:xfrm>
          <a:prstGeom prst="rect">
            <a:avLst/>
          </a:prstGeom>
        </p:spPr>
      </p:pic>
      <p:grpSp>
        <p:nvGrpSpPr>
          <p:cNvPr id="58" name="组合 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5125571" y="1969732"/>
            <a:ext cx="603135" cy="280919"/>
            <a:chOff x="217691" y="6414967"/>
            <a:chExt cx="804180" cy="374559"/>
          </a:xfrm>
        </p:grpSpPr>
        <p:grpSp>
          <p:nvGrpSpPr>
            <p:cNvPr id="59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65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66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67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68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60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61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62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63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64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F8461CA-7F5C-4632-9AC1-2E9439EFF658}"/>
              </a:ext>
            </a:extLst>
          </p:cNvPr>
          <p:cNvSpPr/>
          <p:nvPr/>
        </p:nvSpPr>
        <p:spPr>
          <a:xfrm>
            <a:off x="3119231" y="876334"/>
            <a:ext cx="2892458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微软雅黑"/>
                <a:cs typeface="Arial"/>
                <a:sym typeface="Arial"/>
              </a:rPr>
              <a:t>Warm up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514" y="169299"/>
            <a:ext cx="1173108" cy="56248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AA346DF-328E-4998-BEEF-1517A4898561}"/>
              </a:ext>
            </a:extLst>
          </p:cNvPr>
          <p:cNvSpPr/>
          <p:nvPr/>
        </p:nvSpPr>
        <p:spPr>
          <a:xfrm>
            <a:off x="1395794" y="2472619"/>
            <a:ext cx="5638098" cy="47320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625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微软雅黑"/>
                <a:cs typeface="Arial"/>
                <a:sym typeface="Arial"/>
              </a:rPr>
              <a:t>Game: Magic wheel</a:t>
            </a:r>
          </a:p>
        </p:txBody>
      </p:sp>
      <p:pic>
        <p:nvPicPr>
          <p:cNvPr id="23" name="图片 3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01432">
            <a:off x="5507405" y="258328"/>
            <a:ext cx="2382236" cy="15759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952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566057" y="719924"/>
            <a:ext cx="8011886" cy="1578428"/>
          </a:xfrm>
          <a:prstGeom prst="snip2Diag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vi-VN" sz="7500" b="1" kern="1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+ 50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69" y="563700"/>
            <a:ext cx="1219677" cy="1492612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  <a:extLst>
              <a:ext uri="{FF2B5EF4-FFF2-40B4-BE49-F238E27FC236}">
                <a16:creationId xmlns:a16="http://schemas.microsoft.com/office/drawing/2014/main" id="{9AED4AAF-18DF-EE44-917F-12F5724A7164}"/>
              </a:ext>
            </a:extLst>
          </p:cNvPr>
          <p:cNvSpPr/>
          <p:nvPr/>
        </p:nvSpPr>
        <p:spPr>
          <a:xfrm flipH="1">
            <a:off x="7891818" y="4591336"/>
            <a:ext cx="1140074" cy="44988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 kern="1200" dirty="0">
                <a:solidFill>
                  <a:srgbClr val="5B9BD5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</a:t>
            </a:r>
            <a:endParaRPr lang="vi-VN" sz="2400" b="1" kern="1200" dirty="0">
              <a:solidFill>
                <a:srgbClr val="5B9BD5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174" y="140991"/>
            <a:ext cx="1072451" cy="51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5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>
            <a:extLst>
              <a:ext uri="{FF2B5EF4-FFF2-40B4-BE49-F238E27FC236}">
                <a16:creationId xmlns:a16="http://schemas.microsoft.com/office/drawing/2014/main" id="{434875A4-7069-1F4A-AE0B-F48999C588A9}"/>
              </a:ext>
            </a:extLst>
          </p:cNvPr>
          <p:cNvSpPr/>
          <p:nvPr/>
        </p:nvSpPr>
        <p:spPr>
          <a:xfrm>
            <a:off x="566057" y="719924"/>
            <a:ext cx="8011886" cy="1578428"/>
          </a:xfrm>
          <a:prstGeom prst="snip2Diag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vi-VN" sz="7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vi-VN" sz="7500" b="1" kern="1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01594A-7923-3844-91C9-1CBFC88EAD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69" y="563700"/>
            <a:ext cx="1219677" cy="1492612"/>
          </a:xfrm>
          <a:prstGeom prst="rect">
            <a:avLst/>
          </a:prstGeom>
        </p:spPr>
      </p:pic>
      <p:sp>
        <p:nvSpPr>
          <p:cNvPr id="11" name="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561886B0-A22C-2140-BE74-C8C76B2A0CCD}"/>
              </a:ext>
            </a:extLst>
          </p:cNvPr>
          <p:cNvSpPr/>
          <p:nvPr/>
        </p:nvSpPr>
        <p:spPr>
          <a:xfrm flipH="1">
            <a:off x="7891818" y="4591336"/>
            <a:ext cx="1140074" cy="44988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 kern="1200" dirty="0">
                <a:solidFill>
                  <a:srgbClr val="5B9BD5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</a:t>
            </a:r>
            <a:endParaRPr lang="vi-VN" sz="2400" b="1" kern="1200" dirty="0">
              <a:solidFill>
                <a:srgbClr val="5B9BD5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174" y="140991"/>
            <a:ext cx="1072451" cy="51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4349894" y="346958"/>
            <a:ext cx="3781594" cy="3777641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51479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100</a:t>
              </a:r>
              <a:endParaRPr lang="vi-VN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8" y="2167066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lang="vi-VN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5" y="1248554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BOOM</a:t>
              </a:r>
              <a:endParaRPr lang="vi-VN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71669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lang="vi-VN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2" y="3506858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lang="vi-VN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7" y="4475190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STAR</a:t>
              </a:r>
              <a:endParaRPr lang="vi-VN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5" y="4482429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lang="vi-VN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38367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lang="vi-VN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050"/>
          </a:p>
        </p:txBody>
      </p:sp>
      <p:sp>
        <p:nvSpPr>
          <p:cNvPr id="25" name="quay dung"/>
          <p:cNvSpPr/>
          <p:nvPr/>
        </p:nvSpPr>
        <p:spPr>
          <a:xfrm>
            <a:off x="6965768" y="4408715"/>
            <a:ext cx="2028009" cy="636814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SPIN</a:t>
            </a:r>
            <a:endParaRPr lang="vi-VN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7" action="ppaction://hlinksldjump"/>
          </p:cNvPr>
          <p:cNvSpPr/>
          <p:nvPr/>
        </p:nvSpPr>
        <p:spPr>
          <a:xfrm>
            <a:off x="643354" y="1640232"/>
            <a:ext cx="1003266" cy="100326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3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33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8" action="ppaction://hlinksldjump"/>
          </p:cNvPr>
          <p:cNvSpPr/>
          <p:nvPr/>
        </p:nvSpPr>
        <p:spPr>
          <a:xfrm>
            <a:off x="1766792" y="1640232"/>
            <a:ext cx="1003266" cy="100326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3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33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9" action="ppaction://hlinksldjump"/>
          </p:cNvPr>
          <p:cNvSpPr/>
          <p:nvPr/>
        </p:nvSpPr>
        <p:spPr>
          <a:xfrm>
            <a:off x="2890229" y="1640232"/>
            <a:ext cx="1003266" cy="100326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3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33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10" action="ppaction://hlinksldjump"/>
          </p:cNvPr>
          <p:cNvSpPr/>
          <p:nvPr/>
        </p:nvSpPr>
        <p:spPr>
          <a:xfrm>
            <a:off x="643922" y="2799787"/>
            <a:ext cx="1003266" cy="100326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3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33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11" action="ppaction://hlinksldjump"/>
          </p:cNvPr>
          <p:cNvSpPr/>
          <p:nvPr/>
        </p:nvSpPr>
        <p:spPr>
          <a:xfrm>
            <a:off x="1767360" y="2799787"/>
            <a:ext cx="1003266" cy="100326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3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33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2" action="ppaction://hlinksldjump"/>
          </p:cNvPr>
          <p:cNvSpPr/>
          <p:nvPr/>
        </p:nvSpPr>
        <p:spPr>
          <a:xfrm>
            <a:off x="2890797" y="2799787"/>
            <a:ext cx="1003266" cy="100326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3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33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ounded Rectangle 37">
            <a:hlinkClick r:id="rId13" action="ppaction://hlinksldjump"/>
          </p:cNvPr>
          <p:cNvSpPr/>
          <p:nvPr/>
        </p:nvSpPr>
        <p:spPr>
          <a:xfrm>
            <a:off x="644491" y="3959342"/>
            <a:ext cx="1003266" cy="100326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3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vi-VN" sz="33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ounded Rectangle 38">
            <a:hlinkClick r:id="rId14" action="ppaction://hlinksldjump"/>
          </p:cNvPr>
          <p:cNvSpPr/>
          <p:nvPr/>
        </p:nvSpPr>
        <p:spPr>
          <a:xfrm>
            <a:off x="1767929" y="3959342"/>
            <a:ext cx="1003266" cy="100326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3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vi-VN" sz="33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ounded Rectangle 39">
            <a:hlinkClick r:id="rId15" action="ppaction://hlinksldjump"/>
          </p:cNvPr>
          <p:cNvSpPr/>
          <p:nvPr/>
        </p:nvSpPr>
        <p:spPr>
          <a:xfrm>
            <a:off x="2891366" y="3959342"/>
            <a:ext cx="1003266" cy="100326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3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vi-VN" sz="33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-33268" y="368441"/>
            <a:ext cx="4468211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MAGIC WHEEL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5" y="634148"/>
            <a:ext cx="371475" cy="32861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304" y="905604"/>
            <a:ext cx="371475" cy="32861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363" y="510208"/>
            <a:ext cx="371475" cy="32861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544" y="852817"/>
            <a:ext cx="535781" cy="8929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645" y="1798009"/>
            <a:ext cx="1015661" cy="866298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285614" y="-520300"/>
            <a:ext cx="457200" cy="4572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050"/>
          </a:p>
        </p:txBody>
      </p:sp>
      <p:sp>
        <p:nvSpPr>
          <p:cNvPr id="32" name="Isosceles Triangle 31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050"/>
          </a:p>
        </p:txBody>
      </p:sp>
      <p:sp>
        <p:nvSpPr>
          <p:cNvPr id="33" name="Isosceles Triangle 32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050"/>
          </a:p>
        </p:txBody>
      </p:sp>
      <p:sp>
        <p:nvSpPr>
          <p:cNvPr id="34" name="Isosceles Triangle 33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050"/>
          </a:p>
        </p:txBody>
      </p:sp>
      <p:sp>
        <p:nvSpPr>
          <p:cNvPr id="42" name="Isosceles Triangle 41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050"/>
          </a:p>
        </p:txBody>
      </p:sp>
      <p:sp>
        <p:nvSpPr>
          <p:cNvPr id="43" name="Isosceles Triangle 42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050"/>
          </a:p>
        </p:txBody>
      </p:sp>
      <p:sp>
        <p:nvSpPr>
          <p:cNvPr id="48" name="Isosceles Triangle 47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050"/>
          </a:p>
        </p:txBody>
      </p:sp>
      <p:sp>
        <p:nvSpPr>
          <p:cNvPr id="49" name="Isosceles Triangle 48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050"/>
          </a:p>
        </p:txBody>
      </p:sp>
      <p:sp>
        <p:nvSpPr>
          <p:cNvPr id="50" name="Isosceles Triangle 49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050"/>
          </a:p>
        </p:txBody>
      </p:sp>
      <p:sp>
        <p:nvSpPr>
          <p:cNvPr id="51" name="Isosceles Triangle 50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050"/>
          </a:p>
        </p:txBody>
      </p:sp>
      <p:sp>
        <p:nvSpPr>
          <p:cNvPr id="52" name="Isosceles Triangle 51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050"/>
          </a:p>
        </p:txBody>
      </p:sp>
      <p:sp>
        <p:nvSpPr>
          <p:cNvPr id="53" name="Isosceles Triangle 52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050"/>
          </a:p>
        </p:txBody>
      </p:sp>
      <p:sp>
        <p:nvSpPr>
          <p:cNvPr id="54" name="Isosceles Triangle 53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050"/>
          </a:p>
        </p:txBody>
      </p:sp>
      <p:sp>
        <p:nvSpPr>
          <p:cNvPr id="55" name="Isosceles Triangle 54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050"/>
          </a:p>
        </p:txBody>
      </p:sp>
      <p:sp>
        <p:nvSpPr>
          <p:cNvPr id="56" name="Isosceles Triangle 55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050"/>
          </a:p>
        </p:txBody>
      </p:sp>
      <p:sp>
        <p:nvSpPr>
          <p:cNvPr id="57" name="Isosceles Triangle 56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050"/>
          </a:p>
        </p:txBody>
      </p:sp>
      <p:sp>
        <p:nvSpPr>
          <p:cNvPr id="58" name="Isosceles Triangle 57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050"/>
          </a:p>
        </p:txBody>
      </p:sp>
      <p:sp>
        <p:nvSpPr>
          <p:cNvPr id="59" name="Isosceles Triangle 58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050"/>
          </a:p>
        </p:txBody>
      </p:sp>
      <p:sp>
        <p:nvSpPr>
          <p:cNvPr id="60" name="Isosceles Triangle 59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050"/>
          </a:p>
        </p:txBody>
      </p:sp>
      <p:sp>
        <p:nvSpPr>
          <p:cNvPr id="61" name="Isosceles Triangle 60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050"/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8513716" y="1939837"/>
            <a:ext cx="587829" cy="587828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050"/>
          </a:p>
        </p:txBody>
      </p:sp>
      <p:sp>
        <p:nvSpPr>
          <p:cNvPr id="62" name="Pentagon 61">
            <a:hlinkClick r:id="" action="ppaction://noaction"/>
            <a:extLst>
              <a:ext uri="{FF2B5EF4-FFF2-40B4-BE49-F238E27FC236}">
                <a16:creationId xmlns:a16="http://schemas.microsoft.com/office/drawing/2014/main" id="{E9FF659C-B7E3-CC4D-8690-5882C3E8ED72}"/>
              </a:ext>
            </a:extLst>
          </p:cNvPr>
          <p:cNvSpPr/>
          <p:nvPr/>
        </p:nvSpPr>
        <p:spPr>
          <a:xfrm flipH="1">
            <a:off x="7943679" y="742607"/>
            <a:ext cx="1140074" cy="44988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 kern="1200" dirty="0">
                <a:solidFill>
                  <a:srgbClr val="5B9BD5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Next</a:t>
            </a:r>
            <a:endParaRPr lang="vi-VN" sz="2400" b="1" kern="1200" dirty="0">
              <a:solidFill>
                <a:srgbClr val="5B9BD5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174" y="140991"/>
            <a:ext cx="1072451" cy="51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7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-1.85185E-6 L 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891818" y="4591336"/>
            <a:ext cx="1140074" cy="44988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 kern="1200" dirty="0">
                <a:solidFill>
                  <a:srgbClr val="5B9BD5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</a:t>
            </a:r>
            <a:endParaRPr lang="vi-VN" sz="2400" b="1" kern="1200" dirty="0">
              <a:solidFill>
                <a:srgbClr val="5B9BD5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31"/>
            <a:ext cx="1007864" cy="1233401"/>
          </a:xfrm>
          <a:prstGeom prst="rect">
            <a:avLst/>
          </a:prstGeom>
        </p:spPr>
      </p:pic>
      <p:pic>
        <p:nvPicPr>
          <p:cNvPr id="1026" name="Picture 2" descr="Free Image on Pixabay - Whiteboard, White Board, Blank | White board,  Powerpoint background design, Kids classroom decor">
            <a:extLst>
              <a:ext uri="{FF2B5EF4-FFF2-40B4-BE49-F238E27FC236}">
                <a16:creationId xmlns:a16="http://schemas.microsoft.com/office/drawing/2014/main" id="{F76A13EF-CF4A-2749-ACDF-348054C30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519" y="1044140"/>
            <a:ext cx="2827485" cy="248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174" y="140991"/>
            <a:ext cx="1072451" cy="514220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1720258" y="61543"/>
            <a:ext cx="5278005" cy="982596"/>
          </a:xfrm>
          <a:prstGeom prst="horizontalScroll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 color is the board ?</a:t>
            </a:r>
            <a:endParaRPr lang="en-US" sz="3000" b="1" dirty="0">
              <a:solidFill>
                <a:srgbClr val="0000FF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2148468" y="3777503"/>
            <a:ext cx="4849795" cy="1092424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  <a:latin typeface="Comic Sans MS" panose="030F0702030302020204" pitchFamily="66" charset="0"/>
              </a:rPr>
              <a:t>It’s white</a:t>
            </a:r>
            <a:r>
              <a:rPr lang="en-US" sz="3500" dirty="0">
                <a:solidFill>
                  <a:schemeClr val="accent3">
                    <a:lumMod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932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10">
            <a:hlinkClick r:id="rId4" action="ppaction://hlinksldjump"/>
            <a:extLst>
              <a:ext uri="{FF2B5EF4-FFF2-40B4-BE49-F238E27FC236}">
                <a16:creationId xmlns:a16="http://schemas.microsoft.com/office/drawing/2014/main" id="{FC525AC9-2248-0148-BDC7-C33477DB0008}"/>
              </a:ext>
            </a:extLst>
          </p:cNvPr>
          <p:cNvSpPr/>
          <p:nvPr/>
        </p:nvSpPr>
        <p:spPr>
          <a:xfrm flipH="1">
            <a:off x="7891818" y="4591336"/>
            <a:ext cx="1140074" cy="44988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 kern="1200" dirty="0">
                <a:solidFill>
                  <a:srgbClr val="5B9BD5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</a:t>
            </a:r>
            <a:endParaRPr lang="vi-VN" sz="2400" b="1" kern="1200" dirty="0">
              <a:solidFill>
                <a:srgbClr val="5B9BD5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28F806-A3B2-554D-B389-E9942089FD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31"/>
            <a:ext cx="1007864" cy="1233401"/>
          </a:xfrm>
          <a:prstGeom prst="rect">
            <a:avLst/>
          </a:prstGeom>
        </p:spPr>
      </p:pic>
      <p:pic>
        <p:nvPicPr>
          <p:cNvPr id="2050" name="Picture 2" descr="School things | Baamboozle">
            <a:extLst>
              <a:ext uri="{FF2B5EF4-FFF2-40B4-BE49-F238E27FC236}">
                <a16:creationId xmlns:a16="http://schemas.microsoft.com/office/drawing/2014/main" id="{98816E4A-A0A1-364E-BE1B-4A9179A2D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333" y="1247332"/>
            <a:ext cx="3531626" cy="297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174" y="140991"/>
            <a:ext cx="1072451" cy="514220"/>
          </a:xfrm>
          <a:prstGeom prst="rect">
            <a:avLst/>
          </a:prstGeom>
        </p:spPr>
      </p:pic>
      <p:sp>
        <p:nvSpPr>
          <p:cNvPr id="13" name="Horizontal Scroll 12"/>
          <p:cNvSpPr/>
          <p:nvPr/>
        </p:nvSpPr>
        <p:spPr>
          <a:xfrm>
            <a:off x="2453385" y="163913"/>
            <a:ext cx="3819521" cy="982596"/>
          </a:xfrm>
          <a:prstGeom prst="horizontalScroll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What’s it?</a:t>
            </a:r>
            <a:endParaRPr lang="en-US" sz="3500" b="1" dirty="0">
              <a:solidFill>
                <a:srgbClr val="0000FF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4" name="Horizontal Scroll 13"/>
          <p:cNvSpPr/>
          <p:nvPr/>
        </p:nvSpPr>
        <p:spPr>
          <a:xfrm>
            <a:off x="2019300" y="4000527"/>
            <a:ext cx="5219700" cy="1092424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  <a:latin typeface="Comic Sans MS" panose="030F0702030302020204" pitchFamily="66" charset="0"/>
              </a:rPr>
              <a:t>It’s a </a:t>
            </a:r>
            <a:r>
              <a:rPr lang="en-US" sz="3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desk.</a:t>
            </a:r>
            <a:endParaRPr lang="en-US" sz="3500" dirty="0">
              <a:solidFill>
                <a:schemeClr val="accent3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52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>
            <a:hlinkClick r:id="rId5" action="ppaction://hlinksldjump"/>
            <a:extLst>
              <a:ext uri="{FF2B5EF4-FFF2-40B4-BE49-F238E27FC236}">
                <a16:creationId xmlns:a16="http://schemas.microsoft.com/office/drawing/2014/main" id="{80E5109B-8064-C64C-906A-205E72EE8107}"/>
              </a:ext>
            </a:extLst>
          </p:cNvPr>
          <p:cNvSpPr/>
          <p:nvPr/>
        </p:nvSpPr>
        <p:spPr>
          <a:xfrm flipH="1">
            <a:off x="7891818" y="4591336"/>
            <a:ext cx="1140074" cy="44988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 kern="1200" dirty="0">
                <a:solidFill>
                  <a:srgbClr val="5B9BD5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</a:t>
            </a:r>
            <a:endParaRPr lang="vi-VN" sz="2400" b="1" kern="1200" dirty="0">
              <a:solidFill>
                <a:srgbClr val="5B9BD5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B57F98F-68B8-804A-9BB4-9AD3F03F28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31"/>
            <a:ext cx="1007864" cy="1233401"/>
          </a:xfrm>
          <a:prstGeom prst="rect">
            <a:avLst/>
          </a:prstGeom>
        </p:spPr>
      </p:pic>
      <p:pic>
        <p:nvPicPr>
          <p:cNvPr id="3074" name="Picture 2" descr="Premium Vector | Cartoon empty school classroom room">
            <a:extLst>
              <a:ext uri="{FF2B5EF4-FFF2-40B4-BE49-F238E27FC236}">
                <a16:creationId xmlns:a16="http://schemas.microsoft.com/office/drawing/2014/main" id="{FACFC8A4-9837-8D4C-AAB0-3D9E002D4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720" y="988251"/>
            <a:ext cx="5188850" cy="286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174" y="140991"/>
            <a:ext cx="1072451" cy="514220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453384" y="5655"/>
            <a:ext cx="3819521" cy="982596"/>
          </a:xfrm>
          <a:prstGeom prst="horizontalScroll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This is my….</a:t>
            </a:r>
            <a:endParaRPr lang="en-US" sz="3500" b="1" dirty="0">
              <a:solidFill>
                <a:srgbClr val="0000FF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94000" y="4165601"/>
            <a:ext cx="347890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rgbClr val="0070C0"/>
                </a:solidFill>
                <a:latin typeface="Comic Sans MS" panose="030F0702030302020204" pitchFamily="66" charset="0"/>
              </a:rPr>
              <a:t>classroom</a:t>
            </a:r>
          </a:p>
          <a:p>
            <a:pPr algn="ctr"/>
            <a:endParaRPr lang="en-US" sz="3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60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10">
            <a:hlinkClick r:id="rId5" action="ppaction://hlinksldjump"/>
            <a:extLst>
              <a:ext uri="{FF2B5EF4-FFF2-40B4-BE49-F238E27FC236}">
                <a16:creationId xmlns:a16="http://schemas.microsoft.com/office/drawing/2014/main" id="{F91A6326-9484-CE45-A35B-379F6B079DBD}"/>
              </a:ext>
            </a:extLst>
          </p:cNvPr>
          <p:cNvSpPr/>
          <p:nvPr/>
        </p:nvSpPr>
        <p:spPr>
          <a:xfrm flipH="1">
            <a:off x="7891818" y="4591336"/>
            <a:ext cx="1140074" cy="44988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 kern="1200" dirty="0">
                <a:solidFill>
                  <a:srgbClr val="5B9BD5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</a:t>
            </a:r>
            <a:endParaRPr lang="vi-VN" sz="2400" b="1" kern="1200" dirty="0">
              <a:solidFill>
                <a:srgbClr val="5B9BD5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C726E8B-CF17-DB4C-8614-0DA9E457B3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31"/>
            <a:ext cx="1007864" cy="1233401"/>
          </a:xfrm>
          <a:prstGeom prst="rect">
            <a:avLst/>
          </a:prstGeom>
        </p:spPr>
      </p:pic>
      <p:pic>
        <p:nvPicPr>
          <p:cNvPr id="4098" name="Picture 2" descr="Analogue clock vector drawing | Free SVG">
            <a:extLst>
              <a:ext uri="{FF2B5EF4-FFF2-40B4-BE49-F238E27FC236}">
                <a16:creationId xmlns:a16="http://schemas.microsoft.com/office/drawing/2014/main" id="{E7C19266-2FB3-F34B-8264-48A9692B9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203" y="800179"/>
            <a:ext cx="2762819" cy="276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174" y="140991"/>
            <a:ext cx="1072451" cy="514220"/>
          </a:xfrm>
          <a:prstGeom prst="rect">
            <a:avLst/>
          </a:prstGeom>
        </p:spPr>
      </p:pic>
      <p:sp>
        <p:nvSpPr>
          <p:cNvPr id="13" name="Horizontal Scroll 12"/>
          <p:cNvSpPr/>
          <p:nvPr/>
        </p:nvSpPr>
        <p:spPr>
          <a:xfrm>
            <a:off x="2453384" y="5655"/>
            <a:ext cx="3819521" cy="982596"/>
          </a:xfrm>
          <a:prstGeom prst="horizontalScroll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This clock is….</a:t>
            </a:r>
            <a:endParaRPr lang="en-US" sz="3500" b="1" dirty="0">
              <a:solidFill>
                <a:srgbClr val="0000FF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94000" y="4165601"/>
            <a:ext cx="347890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rgbClr val="0070C0"/>
                </a:solidFill>
                <a:latin typeface="Comic Sans MS" panose="030F0702030302020204" pitchFamily="66" charset="0"/>
              </a:rPr>
              <a:t>yellow</a:t>
            </a:r>
          </a:p>
          <a:p>
            <a:pPr algn="ctr"/>
            <a:endParaRPr lang="en-US" sz="3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12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ector of Vector illustration of Cartoon - ID:97303126 - Royalty Free Image  - Stocklib">
            <a:extLst>
              <a:ext uri="{FF2B5EF4-FFF2-40B4-BE49-F238E27FC236}">
                <a16:creationId xmlns:a16="http://schemas.microsoft.com/office/drawing/2014/main" id="{9D763FF5-09BF-3341-BA45-4255ABC62C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7" t="3881" r="14802" b="3831"/>
          <a:stretch/>
        </p:blipFill>
        <p:spPr bwMode="auto">
          <a:xfrm>
            <a:off x="2993977" y="982596"/>
            <a:ext cx="2763673" cy="339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entagon 11">
            <a:hlinkClick r:id="rId6" action="ppaction://hlinksldjump"/>
            <a:extLst>
              <a:ext uri="{FF2B5EF4-FFF2-40B4-BE49-F238E27FC236}">
                <a16:creationId xmlns:a16="http://schemas.microsoft.com/office/drawing/2014/main" id="{BE54573B-570E-7D4D-AB36-CDF796E250B5}"/>
              </a:ext>
            </a:extLst>
          </p:cNvPr>
          <p:cNvSpPr/>
          <p:nvPr/>
        </p:nvSpPr>
        <p:spPr>
          <a:xfrm flipH="1">
            <a:off x="7891818" y="4591336"/>
            <a:ext cx="1140074" cy="44988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 kern="1200" dirty="0">
                <a:solidFill>
                  <a:srgbClr val="5B9BD5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</a:t>
            </a:r>
            <a:endParaRPr lang="vi-VN" sz="2400" b="1" kern="1200" dirty="0">
              <a:solidFill>
                <a:srgbClr val="5B9BD5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149429-C45F-5948-B958-A92EF877CC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31"/>
            <a:ext cx="1007864" cy="12334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174" y="140991"/>
            <a:ext cx="1072451" cy="514220"/>
          </a:xfrm>
          <a:prstGeom prst="rect">
            <a:avLst/>
          </a:prstGeom>
        </p:spPr>
      </p:pic>
      <p:sp>
        <p:nvSpPr>
          <p:cNvPr id="10" name="Horizontal Scroll 9"/>
          <p:cNvSpPr/>
          <p:nvPr/>
        </p:nvSpPr>
        <p:spPr>
          <a:xfrm>
            <a:off x="2351784" y="0"/>
            <a:ext cx="3819521" cy="982596"/>
          </a:xfrm>
          <a:prstGeom prst="horizontalScroll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She’s ….</a:t>
            </a:r>
            <a:endParaRPr lang="en-US" sz="3500" b="1" dirty="0">
              <a:solidFill>
                <a:srgbClr val="0000FF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73400" y="4006560"/>
            <a:ext cx="347890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rgbClr val="0070C0"/>
                </a:solidFill>
                <a:latin typeface="Comic Sans MS" panose="030F0702030302020204" pitchFamily="66" charset="0"/>
              </a:rPr>
              <a:t>a teacher</a:t>
            </a:r>
          </a:p>
          <a:p>
            <a:pPr algn="ctr"/>
            <a:endParaRPr lang="en-US" sz="3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6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>
            <a:hlinkClick r:id="rId5" action="ppaction://hlinksldjump"/>
            <a:extLst>
              <a:ext uri="{FF2B5EF4-FFF2-40B4-BE49-F238E27FC236}">
                <a16:creationId xmlns:a16="http://schemas.microsoft.com/office/drawing/2014/main" id="{E153FC0E-0152-7C44-93D5-B537986DC4C7}"/>
              </a:ext>
            </a:extLst>
          </p:cNvPr>
          <p:cNvSpPr/>
          <p:nvPr/>
        </p:nvSpPr>
        <p:spPr>
          <a:xfrm flipH="1">
            <a:off x="7891818" y="4591336"/>
            <a:ext cx="1140074" cy="44988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 kern="1200" dirty="0">
                <a:solidFill>
                  <a:srgbClr val="5B9BD5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</a:t>
            </a:r>
            <a:endParaRPr lang="vi-VN" sz="2400" b="1" kern="1200" dirty="0">
              <a:solidFill>
                <a:srgbClr val="5B9BD5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3854F6-ED5E-784E-A223-38761C54B6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31"/>
            <a:ext cx="1007864" cy="1233401"/>
          </a:xfrm>
          <a:prstGeom prst="rect">
            <a:avLst/>
          </a:prstGeom>
        </p:spPr>
      </p:pic>
      <p:pic>
        <p:nvPicPr>
          <p:cNvPr id="6146" name="Picture 2" descr="16 Student ý tưởng | hình ảnh, mầm non, giáo dục">
            <a:extLst>
              <a:ext uri="{FF2B5EF4-FFF2-40B4-BE49-F238E27FC236}">
                <a16:creationId xmlns:a16="http://schemas.microsoft.com/office/drawing/2014/main" id="{876ACA4A-5597-6A40-8CB0-6122F7EF3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465" y="1119003"/>
            <a:ext cx="1932642" cy="286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174" y="140991"/>
            <a:ext cx="1072451" cy="514220"/>
          </a:xfrm>
          <a:prstGeom prst="rect">
            <a:avLst/>
          </a:prstGeom>
        </p:spPr>
      </p:pic>
      <p:sp>
        <p:nvSpPr>
          <p:cNvPr id="10" name="Horizontal Scroll 9"/>
          <p:cNvSpPr/>
          <p:nvPr/>
        </p:nvSpPr>
        <p:spPr>
          <a:xfrm>
            <a:off x="2419517" y="13931"/>
            <a:ext cx="3819521" cy="982596"/>
          </a:xfrm>
          <a:prstGeom prst="horizontalScroll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He’s ….</a:t>
            </a:r>
            <a:endParaRPr lang="en-US" sz="3500" b="1" dirty="0">
              <a:solidFill>
                <a:srgbClr val="0000FF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1333" y="4101710"/>
            <a:ext cx="347890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rgbClr val="0070C0"/>
                </a:solidFill>
                <a:latin typeface="Comic Sans MS" panose="030F0702030302020204" pitchFamily="66" charset="0"/>
              </a:rPr>
              <a:t>a student</a:t>
            </a:r>
          </a:p>
          <a:p>
            <a:pPr algn="ctr"/>
            <a:endParaRPr lang="en-US" sz="3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03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lipart Chair Wooden drawing free image download">
            <a:extLst>
              <a:ext uri="{FF2B5EF4-FFF2-40B4-BE49-F238E27FC236}">
                <a16:creationId xmlns:a16="http://schemas.microsoft.com/office/drawing/2014/main" id="{1DC32AA9-9016-264F-BDA7-AD0023A52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691" y="1079210"/>
            <a:ext cx="2281172" cy="322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entagon 15">
            <a:hlinkClick r:id="rId6" action="ppaction://hlinksldjump"/>
            <a:extLst>
              <a:ext uri="{FF2B5EF4-FFF2-40B4-BE49-F238E27FC236}">
                <a16:creationId xmlns:a16="http://schemas.microsoft.com/office/drawing/2014/main" id="{17A381E2-93D0-1046-AD8E-4BCE59684713}"/>
              </a:ext>
            </a:extLst>
          </p:cNvPr>
          <p:cNvSpPr/>
          <p:nvPr/>
        </p:nvSpPr>
        <p:spPr>
          <a:xfrm flipH="1">
            <a:off x="7891818" y="4591336"/>
            <a:ext cx="1140074" cy="44988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 kern="1200" dirty="0">
                <a:solidFill>
                  <a:srgbClr val="5B9BD5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</a:t>
            </a:r>
            <a:endParaRPr lang="vi-VN" sz="2400" b="1" kern="1200" dirty="0">
              <a:solidFill>
                <a:srgbClr val="5B9BD5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28766B9-069B-2C4F-B86F-21390D212F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31"/>
            <a:ext cx="1007864" cy="12334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174" y="140991"/>
            <a:ext cx="1072451" cy="514220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419517" y="13931"/>
            <a:ext cx="3819521" cy="982596"/>
          </a:xfrm>
          <a:prstGeom prst="horizontalScroll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It’s ….</a:t>
            </a:r>
            <a:endParaRPr lang="en-US" sz="3500" b="1" dirty="0">
              <a:solidFill>
                <a:srgbClr val="0000FF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60133" y="4231504"/>
            <a:ext cx="347890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rgbClr val="0070C0"/>
                </a:solidFill>
                <a:latin typeface="Comic Sans MS" panose="030F0702030302020204" pitchFamily="66" charset="0"/>
              </a:rPr>
              <a:t>a chair</a:t>
            </a:r>
          </a:p>
          <a:p>
            <a:pPr algn="ctr"/>
            <a:endParaRPr lang="en-US" sz="3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65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26.Unit 2-Lesson2-Period 2"/>
  <p:tag name="ISPRING_LMS_API_VERSION" val="SCORM 2004 (2nd edition)"/>
  <p:tag name="ISPRING_ULTRA_SCORM_COURSE_ID" val="C6309F95-788E-41EA-B04A-801669D4D625"/>
  <p:tag name="ISPRING_CMI5_LAUNCH_METHOD" val="any window"/>
  <p:tag name="ISPRINGCLOUDFOLDERID" val="1"/>
  <p:tag name="ISPRINGONLINEFOLDERID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100,&quot;optimizeImageForResolution&quot;:&quot;T_FALSE&quot;},&quot;audioQuality&quot;:100,&quot;videoQuality&quot;:10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PASSING_SCORE" val="0.000000"/>
  <p:tag name="ISPRING_CURRENT_PLAYER_ID" val="universal"/>
  <p:tag name="ISPRING_PRESENTATION_TITLE" val="26.Unit 2-Lesson2-Period 2"/>
  <p:tag name="ISPRING_FIRST_PUBLISH" val="1"/>
  <p:tag name="ISPRING_PLAYERS_CUSTOMIZATION_2" val="UEsDBBQAAgAIAIxeVlE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B2ekdV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dnpHVR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2ekdVp6dX6HwEAABvFwAAJwAAAHVuaXZlcnNhbC9mbGFzaF9wdWJsaXNoaW5nX3NldHRpbmdzLnhtbOVY3W7bNhS+91MQGnpZK2mTNQ1kB5ktI0YdO7PUrsEwBLREW1woUiUpu+7VnmYPtifZoeg4duK0dFYPaXsROCLP+c7hd354pODkY87QlEhFBW94+/U9DxGeiJTyScN7G3eeH3lIacxTzAQnDY8LD500a0FRjhhVWUS0BlGFAIar40I3vEzr4tj3Z7NZnapCml3BSg34qp6I3C8kUYRrIv2C4Tn86HlBlLdAcACAv1zwhVqzVkMosEjnIi0ZQTQFzzk1h8Ksw7DKPN+KjXByPZGi5GlLMCGRnIwa3k+tsL3ffnkjY6HaNCfccKKasGiW9TFOU2q8wCyinwjKCJ1k4O7hgYdmNNVZw3txYFBA2r+PUmHbo2OD0hLAAdcL+JxonGKN7aO1p8lHrW4W7FI65zinSQw7yJy/4bXjq6jXbYdX/UEcRldn8XnP+rCFUhy+j7dQirtxL9xG3hX+7PIiHPa6/TdX8WDQi7sXt1rA6Bohgb/OWADMilImZElYoLMyH3FMGeToHRoV0ZDlDMsJiUWHQhDHmCnioT8LMvm1xIzqORTDHhTDNSHFqSpIoocmbA1Py5J4t3AWEByDWN6mxOtlSrw6Wju6b63fHmujlwHWGicZJA+sVa4F/urSjRg1ZYQTTaeQmOTOIcclY1FZFELqpnG6sr26uPThAZhgLPgac+YZjQRLl3yRfETSPs7JSsVF15R3QHLfQ2OIMQMmBwXhKMIcqpxqYDdZAqhypDTVVXV3FtKnkmKGAA/aEEHn0T22kwxLtRbUZWBNbSXN3/tCE/WHZdsuPSgaMQpWTGo5yYc8RW2JZ9CVXMQvCHcRO4O8YSZ3iHRyQmK1hSQ6ZcxF+DdRshTNRYkYvQZOBIKqKnP4LyNotXehsRR5tQrdVSNVUTilZEbSExdDl2AiL0ETWnnBiLYWPpT0ExqRsZCAS/AUKIZ1qix+fSvgAit1C4pvfHxmO1K33w7fPzMHxOkU82RLcChFkhd6J/h4jrjQN3pAR4JLiKAJSkrTas/lbPXHh2HZDSDOXykaa/iK5iXDXxN+ScgK9A5Dvhsr2wT+ix44m83wtCp0U7wVNJQ4hZBYTNhIoJNTvrg9HAATzJHgbI5wApexMm1jSkWpYMU2CAutHu+h1Yc0rZ4mcOuARZkS6QS5t//i5cHhz6+OXh/X/X/++vv5Z5UWY8oFw8acnVNaD85Bblp3pqEvKH1mJrqn2xEyN4ma3jO6ec5zUO/243B42oq777rx5QaAir3793Hgm1lh8+hQDVBPdXKIwtNh6wwNw+htL46OXTKqL6B4dZJBTo7Nq4XTWDAM3zlhA+FOhRJGTnADF6nBGxepoR0NLlbGAicXoNVPbOuCZs9oTiHhvonCdaqhR9X8t1G3/3nkt4W/o7olWCbZzvLox+isuwzQd0z7034X/p5fWM+xvCYSxUIw5XSzlZpRTv7XNrGecFF43v1l0Gv/AC35iTJon5afEde+Gwb+xi+0ZiennOZAq3n5WH7WbR4e7AX+5q1aDdDWP5I3a/8CUEsDBBQAAgAIAHZ6R1XlX+THbQMAAKEMAAAhAAAAdW5pdmVyc2FsL2ZsYXNoX3NraW5fc2V0dGluZ3MueG1slVfbbuIwEH3vV0Tse9lSdmmlgMRtpWq7bbVFvDtkAAvHjmyHLn+/YzsXB5KGNqpUz5xjz+V4rIbqQHlwBKmo4OPeoDe5CYJwk0kJXK8gSRnREHCSwLi3elq+BMvF06rXdyjBhHwHrSnfKWMpbAGNx70o01rw243gGre65UImhPUm337Zn7BvkV0sgZFdy9mSDVTH/Bg8zBZXUfIzhrPRYv7YRtiIJCX89Cx24jYim8NOiozHJrR787XR9qcUJKP80BkRo0o/aUhqMS3vloPl4DpKKkEpMCE9LqaD6c9OFiMRsDL70fBhOL2SUx31eWPOaEeqqLa00WB0Pxq20VKyg3qR58vF3eK+Hc9x93pXPo3LETT8052Zo/5PIL+0uUiz9CsaSaXYmYKecUbm6+QwQWK8fkhYPJqvk2ASMgd1ClIxGmMbhIydFL+brw3cVsv8T39IhOZuS8HeTBPOpodRSMRgsiVMQdgvls6p9uLjNdN4m0qAb6pAb5jiG8kUTLTMclRlq3B/4YPy2APlhgqxFixLYO4C9oB1e4Wfz2d2sPjxlTYvQAnH3OhFWBkr5AvW9QLpGSvku2nXK2enC/i5x3EKQcxI3k2v/I5bqz56gRNcFvUqVoXXnPRsrrnyjs4NBSYRMUysrlY0AdO1sG9tLqT+RUwhJ0e6Ixrfpj8GF51sMirsnzlyqTULK9RUM2jS20ZkUmEw6F7XpdfgcRT3cqipfoatLtB1Y9UU81z4WrDrm65aF2eUdXPrQONjMu4lRB5AroRgqhfkPLyAuI17li8ZZlzjYwryiW+Fx7GBtZG40KCuBQt3B6+Mh2hNNvsEQ2o9oCyp62xzA8P82KbO8iyJQC5REBQKRdZtDrenuz3DX72m8AFxndDidEy9x+04oaXgPUOuACBysy+ug1s4T5IxTRkcoRgqnsEm3JZZqFD+TfkaddU16VmuEmQ+gyql+Li6o4GwxrhEfZr5jivGuyaRspnVRkrXwC/mpFGrPyLtOpdSbWf0N5UQm1WrJ8m0eNdE6nzTap0nT44w5TSxIwgd3vENHsdhQqR5XayzSOrCXoVgnq1yM1UQGjxtFDNoJ4MmivWcT9kVXtDJVgL4E9Yab7w34DecIkFk/FJCao9Cg9uxMUd8Nu3AxlGfpDrseybXnLIN+Df+azL5D1BLAwQUAAIACAB2ekdVF9vd2HcEAAD5FgAAJgAAAHVuaXZlcnNhbC9odG1sX3B1Ymxpc2hpbmdfc2V0dGluZ3MueG1s3VhRU9s4EH7nV2h808fG0NIrZZwwXGKGTEOSi91emZsbRrGVWIcsuZKcNH26X3M/7H7JrawkJBCowpB26AMDXu9+u9rdb7U4OPmSMzQhUlHB695Bbd9DhCcipXxc9z7EZy+PPKQ05ilmgpO6x4WHThp7QVEOGVVZRLQGVYUAhqvjQte9TOvi2Pen02mNqkKat4KVGvBVLRG5X0iiCNdE+gXDM/ilZwVR3hzBAQB+csHnZo29PYQCi3Qh0pIRRFOInFNzKMzOdc4832oNcXI9lqLkaVMwIZEcD+veL82wddB6vdCxSC2aE25SohogNGJ9jNOUmiAwi+hXgjJCxxlE++bQQ1Oa6qzuvTo0KKDt30WpsO3JsUFpCkgB13P4nGicYo3to/WnyRetFgIrSmcc5zSJ4Q0yx697rfgq6rRb4VW3F4fR1Xl80bExbGEUh5/iLYzidtwJt9F3hT+/7IeDTrv7/iru9Tpxu39jBRldS0jgr2csgMyKUiZkmbBAZ2U+5JgyaNFbaVREQ5MzLMckFmcUijjCTBEP/V2Q8e8lZlTPgAv7wIVrQopTVZBED0zZ6p6WJfFu4CwgBAa1vGmJd8uWeHu0dnTfer851sYoA6w1TjJoHpBVoQX+qmihRg2LcKLpBBqT3DrkqGQsKotCSN0wQVe+V4XLGO6BCUaCr2XOPKOhYOkyXyQfkrSLc6hf/4x7aARFZZC6XkE4ijAHVlMN6UyWFqocKk11xeazufappJghYCyMHYIuojvpTTIs1VoVl5U0ZEoaf3aFJuovm14rulc1YhS8mF5y0g95iloST2EKuaj3CXdRO4dGYaZZiHQKQmK1hSY6ZcxF+Q9RshTNRIkYvYacCAQ0KnP4KyNodVihkRR5JWVYaaSqFE4omZL0xMXRJbjIS7CE0V0woq2HzyX9ioZkJCTgEjyBFIOcKotf2wq4wErdgOJFjC/sCGp3W+GnF+aAOJ1gnmwJDtwjeaF3go9niAu9sIN0JLiECpqipDSt3rmcrfb4MizpD3V+omqs4Sualww/JfwyISvQOyz5brxsU/hvRuDsNsOTiuiGvBU0UJxCSSwmvEhgyFM+vy4cABPMkeBshnACt68yY2NCRalAYgeEhVaPj9DaQ5tWT2PY68CjTIl0gtw/ePX68M2vb4/eHdf8//759+WDRvO9pM+wcWcXk+a9i4+b1a315xtGDyxBd2zPhMxNo6Z3nG5e7BzM2904HJw24/bHdny5AaDK3t37OPDNcrB5V6g2plurwvDH7QpReDponqNBGH3oxNGxSw91BdBVJxl04cj89+C0CAzCj07YkGInaoSRE1zPRav33kVrYJeB/soi4BQCDPexHVYw3hnNKbTYs6CqE2sexfLnwdSNWz19kKqW3DtiKsEyyXbWOc94ev64mvzEmd7Y/WrTTYUiklNj9J2urJ/5f9ALLK+JRLEQTDldXaVmlJPvOhXWmy0KL9q/9TqtnXYddWu7Z0H1p02ffVp+B1z78Bf4Gz+x7oF8/XN1Y+9/UEsDBBQAAgAIAHZ6R1UlH/EHqgEAAGgGAAAfAAAAdW5pdmVyc2FsL2h0bWxfc2tpbl9zZXR0aW5ncy5qc42UwW+CMBTG7/4Vhl0XM9EN3U3FJUs8LJm3ZYcCTySWtmkLkxn/91F02kK7SS/288f3eA/6HXr9+vJir//cPzS/m/2buW80UJrkBdybOnboudI9gbME1lkOOCPgtZDy99aLfLwSNmOPNKZR9a5shebnUfXPBmGh48xiwS2asGilzfDLAu5t4LfR2rmtU0vanKNCSkoGMSUSiBwQynPUMN7dS3PpHbZgWgL/B92gGAzTR38yD53k1XE8D8LFVOdimjNEqhVN6SBC8S7ltCDJuf5ILZ3eVgx4/cZ3rrI4E/JVQt4uvBwu/aXvJhkHIeBcdxrO/NmTFcYoAqw3FIwn49kfqGHcHWiLLjORyV868INRMNZphlLoTGmxDIfhyMRI7dWZZqf4iZOwl65mGEYV8FusKCvYDS+QcZqqiXTRQC0riilKMpKeuHCqlpVTD6tsXd9GExmDiPLk8lU8qKUznWEYx4y2jtnWcmpzV7rcEA3SerhFq+rKlgvYJtrquvOsLV6Dyngc2c4atf+oG0d8B3xNKa7zs65TyCaa+596KlgfM765ITPYj73jD1BLAwQUAAIACAB2ekdVe8ZnLmYAAABoAAAAHAAAAHVuaXZlcnNhbC9sb2NhbF9zZXR0aW5ncy54bWyzsa/IzVEoSy0qzszPs1Uy1DNQUkjNS85PycxLt1UKDXHTtVBSKC5JzEtJzMnPS7VVystXUrC347LJyU9OzAlOLSkBKixWKMhJrEwtCknNBTJKUv0Sc4EqQzxd/RRcXTxDlPTtuABQSwMEFAACAAgAdnpHVRbuq+5BBgAAWxwAABcAAAB1bml2ZXJzYWwvdW5pdmVyc2FsLnBuZ+2Ya1ATVxTHV4mFgKAVFUUUHx0fYxFiEAmCCYoiVYllHJzUUEAwQYMirkggJhFbxWeog0rCK0zpDM6oSREfxNREEWSUkMA4EhAwSnTXNEBkFoKweTRJq7XTdqadfux+2Ltz9t7f+Z977znnw57aFh/r7envCQCAd9ymmAQAwGUAgNtBj08cX9amWNc7XhPAhNh1gEQdYHAYOGb01mgAqC3ysqROctj4A5toIAD4PHA+E5qzLqcDwJy3cTHR29lfD/TUChbRZlNSn/vEeCzEnZ+47OShDZ6Nmyf/QPmpUT42bcXmkK6YYpWbqorfmNRLePrklsFMi9Qtse7NvXiFfquas71Xl+flEKF8UTXB8TqJD3WMAKHAGdz8xW1OoxHn7xiPCiluAHAvKR+Bzslelkfkq5tDtNMcOwHql8eeYYDyobl0vz2upYOP24919ew/4j7R22EFyqqbrhOa6C6BF/sDgi6cWwYluKZyX2fUZu5frXDj9+EcZqGXy42HM4QD9Slht8uGnu6wR/aM1qpWfez4BAUkOQM8Kj94I0UCGaX2EfOIUVuIKrYiF7QkRVAB1BJsz663ymD/9zr3LZ1Hxg2Bz23mXCW5Z3U3096uaIZKlOMjxRuPyQQk2EDncFlQADWnQl9KIRa8CeZbu/l3pZsb2ltKgnWoVa5DbS/1cCXLFV7PxepJSBqR8MKdbGmXr4kzDyBoptiKmkGmgCORh1euDI98nSNgTWw9TQTnstZOVwugYioPeW5CmcN03YN2+nrXcUgCgoSBZXi3WEJKb1Sde6lmLYqu1tj1YpvluRkf4esP1cvK0qYE1mVNbLiz6BUSrGDnWlQBcnXdoL9ooOZ+qriaUicGGcrq9Hkm1JxSmwxHZkmYlURYPkwVP1xVwFjXaZgbQiTbHlGVeCbS1f/pPgnIPYyIpMIwTdk+lHmDX4j0kDTjn0NrdqIMaLRaY+iRnfj1rklfhZDD6tji8BAvCxfV8Gxncr2GudnkM6N4P2IdP2iQSSArNeabl5Nfpi1s5hWqLeVwPF1oNeZ0EIz1URvL1XuqaFJC9i5BhbFLyiGb6PrI3KYS6wgDzZ8CCnbiSvOujU0WmAcWZCbBz1Z3axVdCqVOZCVGcCObWwlE34LENyIT2ND57DY/Hlb/ngRjtTQvdEw282cEDOqj+tlYZkoIWVsxhwXVzzjYkceEfAQk0ziXrIlgDHAy4t1avz1OMin29XJXEotGuUjPjBJoFZy/OKE1L9h7GnrWcU0k8dAddTU3Fn63rapLp+dV4leyUJWBVUnUTv0tyb2gZkZQ/5LvrzYj4LEmxVtxGyF3h8pE9I3qaOAlv5LSNKS7Xmm3qDdosIg2gTlP7ItzKK+XkuGI034oMqotDw81ZTdVWIUgw0LGlY6wGWRNfxnSDxrgA94fEpqXaT5ubbxA65fa7deDLUwdb4lK8aMuUCrSL2arzNZVHWarDFVErYsMrTmfKjEO+1Seovj6LQ6tsOHbI0eHfUq59ggGXwmr2BJ7NJhfgTIVfCpL4h1qb5kb88ftJHdS64Ubxj2Xog18nuQy4cw7cLCKFp26q/kZuT3N7n7Pd37i9M6isbbyjSdmbE98JQTVI9esdVl3a3IGjDKUNXg+XTI0HBUV5qwZMUrX824/tszuyNyp1Ixc1fAZEk6Sjm43iJdETd8dT5Zb5d32YRZUbuo7JFng7C0HdghmqopaefAj3Okn7OtmjZ52jzpLCG/JoOUK+4u0quzl4Vumi/SJgMgjROk44W5HLCpCTTc0oh2DIkYRlf5mFkP5DZPfaiUh84LvlqXTfTMYZqNYlHFdaaPrbWMaTicZuZnFTUbYA5w3Qypbb6vxGnK1S8xRf1SDrQMM+pyMwd0fhQUdJuJKW/Dvq71O1ju5ADr4oZ84+tb6Kln5h0Ip6z5nojj9HX3gXPvOx5Ws4fR/O8GGM9ozK/mHY1HyCdklp3tgqq/zyoBdLm3Klr9o1Ie/rMob6jtOeDgr7axryEtfkZPtWvgi9e+xP/f3f6CFQRiEQRiEQRiEQRiEQRiEQRiEQRiEQRiEQRiEQRj0v4F6P2t7/9uV8FBYCD+9ssO+bBksX+ri3w7/Z9Xv8lGzzjZtedDeby8VO2fjNsTHSNalHPsFUEsDBBQAAgAIAHZ6R1WhbY9iTAAAAGsAAAAbAAAAdW5pdmVyc2FsL3VuaXZlcnNhbC5wbmcueG1ss7GvyM1RKEstKs7Mz7NVMtQzULK34+WyKShKLctMLVeoAIoBBSFASaHSVsnECMEtz0wpyQCpMDBBCGakZqZnlNgqWRhZwAX1gWYCAFBLAQIAABQAAgAIAIxeVlE2YVgCRwMAAOEJAAAUAAAAAAAAAAEAAAAAAAAAAAB1bml2ZXJzYWwvcGxheWVyLnhtbFBLAQIAABQAAgAIAHZ6R1WcXjIIFAYAADcXAAAdAAAAAAAAAAEAAAAAAHkDAAB1bml2ZXJzYWwvY29tbW9uX21lc3NhZ2VzLmxuZ1BLAQIAABQAAgAIAHZ6R1UVHmAbowAAAH8BAAAuAAAAAAAAAAEAAAAAAMgJAAB1bml2ZXJzYWwvcGxheWJhY2tfYW5kX25hdmlnYXRpb25fc2V0dGluZ3MueG1sUEsBAgAAFAACAAgAdnpHVaenV+h8BAAAbxcAACcAAAAAAAAAAQAAAAAAtwoAAHVuaXZlcnNhbC9mbGFzaF9wdWJsaXNoaW5nX3NldHRpbmdzLnhtbFBLAQIAABQAAgAIAHZ6R1XlX+THbQMAAKEMAAAhAAAAAAAAAAEAAAAAAHgPAAB1bml2ZXJzYWwvZmxhc2hfc2tpbl9zZXR0aW5ncy54bWxQSwECAAAUAAIACAB2ekdVF9vd2HcEAAD5FgAAJgAAAAAAAAABAAAAAAAkEwAAdW5pdmVyc2FsL2h0bWxfcHVibGlzaGluZ19zZXR0aW5ncy54bWxQSwECAAAUAAIACAB2ekdVJR/xB6oBAABoBgAAHwAAAAAAAAABAAAAAADfFwAAdW5pdmVyc2FsL2h0bWxfc2tpbl9zZXR0aW5ncy5qc1BLAQIAABQAAgAIAHZ6R1V7xmcuZgAAAGgAAAAcAAAAAAAAAAEAAAAAAMYZAAB1bml2ZXJzYWwvbG9jYWxfc2V0dGluZ3MueG1sUEsBAgAAFAACAAgAdnpHVRbuq+5BBgAAWxwAABcAAAAAAAAAAAAAAAAAZhoAAHVuaXZlcnNhbC91bml2ZXJzYWwucG5nUEsBAgAAFAACAAgAdnpHVaFtj2JMAAAAawAAABsAAAAAAAAAAQAAAAAA3CAAAHVuaXZlcnNhbC91bml2ZXJzYWwucG5nLnhtbFBLBQYAAAAACgAKAAYDAABhIQAAAAA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_?W|{83D05A9D-9715-44CA-971B-DEB65F17E09F}&quot;,&quot;\\\\192.168.1.121\\phan mem\\BAI GIANG WW3\\Bài giảng điện tử (Myschool)\\TIEN&quot;],[&quot;Ժ\uFFFD\uFFFD{8618C171-E296-41C0-9B4D-C4837764CC66}&quot;,&quot;D:\\ww3_Myschool\\UNIT 2&quot;]]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B3CA845-C453-4829-830F-64985620D8CB}:262"/>
</p:tagLst>
</file>

<file path=ppt/theme/theme1.xml><?xml version="1.0" encoding="utf-8"?>
<a:theme xmlns:a="http://schemas.openxmlformats.org/drawingml/2006/main" name="Kawaii Pastel by Slidesgo">
  <a:themeElements>
    <a:clrScheme name="Simple Light">
      <a:dk1>
        <a:srgbClr val="A0B2E4"/>
      </a:dk1>
      <a:lt1>
        <a:srgbClr val="B3C3F0"/>
      </a:lt1>
      <a:dk2>
        <a:srgbClr val="EAA7B6"/>
      </a:dk2>
      <a:lt2>
        <a:srgbClr val="E08A9C"/>
      </a:lt2>
      <a:accent1>
        <a:srgbClr val="BAECCE"/>
      </a:accent1>
      <a:accent2>
        <a:srgbClr val="FFE88A"/>
      </a:accent2>
      <a:accent3>
        <a:srgbClr val="A1E3BA"/>
      </a:accent3>
      <a:accent4>
        <a:srgbClr val="DB798C"/>
      </a:accent4>
      <a:accent5>
        <a:srgbClr val="EDD26B"/>
      </a:accent5>
      <a:accent6>
        <a:srgbClr val="859AD5"/>
      </a:accent6>
      <a:hlink>
        <a:srgbClr val="A0B2E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0h1cuvot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</TotalTime>
  <Words>232</Words>
  <Application>Microsoft Macintosh PowerPoint</Application>
  <PresentationFormat>On-screen Show (16:9)</PresentationFormat>
  <Paragraphs>68</Paragraphs>
  <Slides>11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Comic Sans MS</vt:lpstr>
      <vt:lpstr>Calibri</vt:lpstr>
      <vt:lpstr>Rubik</vt:lpstr>
      <vt:lpstr>Tahoma</vt:lpstr>
      <vt:lpstr>Fredoka One</vt:lpstr>
      <vt:lpstr>微软雅黑</vt:lpstr>
      <vt:lpstr>Kawaii Pastel by Slidesgo</vt:lpstr>
      <vt:lpstr>6_第一PPT，www.1ppt.com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26.Unit 2-Lesson2-Period 2</dc:title>
  <dc:creator>Christiaan Rheeder;Chiêm Thủy</dc:creator>
  <cp:lastModifiedBy>Hoàng Thị Vân Anh</cp:lastModifiedBy>
  <cp:revision>46</cp:revision>
  <dcterms:modified xsi:type="dcterms:W3CDTF">2025-05-28T03:19:34Z</dcterms:modified>
</cp:coreProperties>
</file>