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9"/>
  </p:notesMasterIdLst>
  <p:sldIdLst>
    <p:sldId id="317" r:id="rId2"/>
    <p:sldId id="318" r:id="rId3"/>
    <p:sldId id="319" r:id="rId4"/>
    <p:sldId id="320" r:id="rId5"/>
    <p:sldId id="321" r:id="rId6"/>
    <p:sldId id="322" r:id="rId7"/>
    <p:sldId id="323" r:id="rId8"/>
  </p:sldIdLst>
  <p:sldSz cx="9144000" cy="5143500" type="screen16x9"/>
  <p:notesSz cx="6858000" cy="9144000"/>
  <p:embeddedFontLst>
    <p:embeddedFont>
      <p:font typeface="Caveat Brush" panose="020B0604020202020204" charset="0"/>
      <p:regular r:id="rId10"/>
    </p:embeddedFont>
    <p:embeddedFont>
      <p:font typeface="Comic Sans MS" panose="030F0702030302020204" pitchFamily="66" charset="0"/>
      <p:regular r:id="rId11"/>
      <p:bold r:id="rId12"/>
      <p:italic r:id="rId13"/>
      <p:boldItalic r:id="rId14"/>
    </p:embeddedFont>
    <p:embeddedFont>
      <p:font typeface="Montserrat" panose="020B0604020202020204" pitchFamily="2" charset="0"/>
      <p:regular r:id="rId15"/>
      <p:bold r:id="rId16"/>
      <p:italic r:id="rId17"/>
      <p:boldItalic r:id="rId18"/>
    </p:embeddedFont>
  </p:embeddedFontLst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AF0"/>
    <a:srgbClr val="B9B8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F5E6597-C1B3-43EC-9745-D972BD21BBD3}">
  <a:tblStyle styleId="{7F5E6597-C1B3-43EC-9745-D972BD21BBD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17"/>
    <p:restoredTop sz="86454" autoAdjust="0"/>
  </p:normalViewPr>
  <p:slideViewPr>
    <p:cSldViewPr snapToGrid="0" snapToObjects="1">
      <p:cViewPr varScale="1">
        <p:scale>
          <a:sx n="90" d="100"/>
          <a:sy n="90" d="100"/>
        </p:scale>
        <p:origin x="24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dirty="0"/>
              <a:t>Super-Hero Team</a:t>
            </a:r>
          </a:p>
          <a:p>
            <a:pPr marL="158750" indent="0">
              <a:buNone/>
            </a:pPr>
            <a:r>
              <a:rPr lang="vi-VN" dirty="0"/>
              <a:t>- sts can play in whole class or in groups. The game are playing game by answering each question behind the number. </a:t>
            </a:r>
          </a:p>
          <a:p>
            <a:pPr marL="158750" indent="0">
              <a:buNone/>
            </a:pPr>
            <a:r>
              <a:rPr lang="vi-VN" dirty="0"/>
              <a:t>1.It’s a school.</a:t>
            </a:r>
          </a:p>
          <a:p>
            <a:pPr marL="158750" indent="0">
              <a:buNone/>
            </a:pPr>
            <a:r>
              <a:rPr lang="vi-VN" dirty="0"/>
              <a:t>2. He’s a teacher.</a:t>
            </a:r>
          </a:p>
          <a:p>
            <a:pPr marL="158750" indent="0">
              <a:buNone/>
            </a:pPr>
            <a:r>
              <a:rPr lang="vi-VN" dirty="0"/>
              <a:t>3. It’s a classroom.</a:t>
            </a:r>
          </a:p>
          <a:p>
            <a:pPr marL="158750" indent="0">
              <a:buNone/>
            </a:pPr>
            <a:r>
              <a:rPr lang="vi-VN" dirty="0"/>
              <a:t>4. It’s a lesson.</a:t>
            </a:r>
          </a:p>
          <a:p>
            <a:pPr marL="158750" indent="0">
              <a:buNone/>
            </a:pPr>
            <a:r>
              <a:rPr lang="vi-VN" dirty="0"/>
              <a:t>5. He’s a student.</a:t>
            </a:r>
          </a:p>
          <a:p>
            <a:pPr marL="158750" indent="0">
              <a:buNone/>
            </a:pPr>
            <a:r>
              <a:rPr lang="vi-VN" dirty="0"/>
              <a:t>6. She’s teacher.</a:t>
            </a:r>
          </a:p>
          <a:p>
            <a:pPr marL="158750" indent="0">
              <a:buNone/>
            </a:pPr>
            <a:r>
              <a:rPr lang="vi-VN" dirty="0"/>
              <a:t>After solving 6 questions, you win the thief.)</a:t>
            </a:r>
          </a:p>
          <a:p>
            <a:pPr marL="158750" indent="0">
              <a:buNone/>
            </a:pPr>
            <a:r>
              <a:rPr lang="vi-VN" dirty="0"/>
              <a:t>- Set context</a:t>
            </a:r>
          </a:p>
          <a:p>
            <a:pPr marL="158750" indent="0">
              <a:buNone/>
            </a:pPr>
            <a:r>
              <a:rPr lang="vi-VN" dirty="0"/>
              <a:t>- Give game instruction</a:t>
            </a:r>
          </a:p>
          <a:p>
            <a:pPr marL="158750" indent="0">
              <a:buNone/>
            </a:pPr>
            <a:r>
              <a:rPr lang="vi-VN" dirty="0"/>
              <a:t>- Ask sts to choose the team’s leader</a:t>
            </a:r>
          </a:p>
          <a:p>
            <a:pPr marL="158750" indent="0">
              <a:buNone/>
            </a:pPr>
            <a:r>
              <a:rPr lang="vi-VN" dirty="0"/>
              <a:t>- Let time for sts play the game</a:t>
            </a:r>
          </a:p>
          <a:p>
            <a:pPr marL="158750" indent="0">
              <a:buNone/>
            </a:pPr>
            <a:r>
              <a:rPr lang="vi-VN" dirty="0"/>
              <a:t>- Award the winner</a:t>
            </a:r>
          </a:p>
          <a:p>
            <a:pPr marL="158750" indent="0">
              <a:buNone/>
            </a:pPr>
            <a:endParaRPr lang="vi-VN" dirty="0"/>
          </a:p>
          <a:p>
            <a:pPr marL="158750" indent="0">
              <a:buNone/>
            </a:pPr>
            <a:r>
              <a:rPr lang="vi-VN" dirty="0"/>
              <a:t>- học sinh có thể chơi theo cả lớp hoặc theo nhóm. Trò chơi là chơi trò chơi bằng cách trả lời từng câu hỏi đằng sau con số.</a:t>
            </a:r>
          </a:p>
          <a:p>
            <a:pPr marL="158750" indent="0">
              <a:buNone/>
            </a:pPr>
            <a:r>
              <a:rPr lang="vi-VN" dirty="0"/>
              <a:t>1. Đó là một ngôi trường.</a:t>
            </a:r>
          </a:p>
          <a:p>
            <a:pPr marL="158750" indent="0">
              <a:buNone/>
            </a:pPr>
            <a:r>
              <a:rPr lang="vi-VN" dirty="0"/>
              <a:t>2. Anh ấy là một giáo viên.</a:t>
            </a:r>
          </a:p>
          <a:p>
            <a:pPr marL="158750" indent="0">
              <a:buNone/>
            </a:pPr>
            <a:r>
              <a:rPr lang="vi-VN" dirty="0"/>
              <a:t>3. Đó là một lớp học.</a:t>
            </a:r>
          </a:p>
          <a:p>
            <a:pPr marL="158750" indent="0">
              <a:buNone/>
            </a:pPr>
            <a:r>
              <a:rPr lang="vi-VN" dirty="0"/>
              <a:t>4. Đó là một bài học.</a:t>
            </a:r>
          </a:p>
          <a:p>
            <a:pPr marL="158750" indent="0">
              <a:buNone/>
            </a:pPr>
            <a:r>
              <a:rPr lang="vi-VN" dirty="0"/>
              <a:t>5. Anh ấy là một học sinh.</a:t>
            </a:r>
          </a:p>
          <a:p>
            <a:pPr marL="158750" indent="0">
              <a:buNone/>
            </a:pPr>
            <a:r>
              <a:rPr lang="vi-VN" dirty="0"/>
              <a:t>6. Cô ấy là giáo viên.</a:t>
            </a:r>
          </a:p>
          <a:p>
            <a:pPr marL="158750" indent="0">
              <a:buNone/>
            </a:pPr>
            <a:r>
              <a:rPr lang="vi-VN" dirty="0"/>
              <a:t>Sau khi giải quyết 6 câu hỏi, bạn thắng tên trộm.)</a:t>
            </a:r>
          </a:p>
          <a:p>
            <a:pPr marL="158750" indent="0">
              <a:buNone/>
            </a:pPr>
            <a:r>
              <a:rPr lang="vi-VN" dirty="0"/>
              <a:t>- Đặt bối cảnh</a:t>
            </a:r>
          </a:p>
          <a:p>
            <a:pPr marL="158750" indent="0">
              <a:buNone/>
            </a:pPr>
            <a:r>
              <a:rPr lang="vi-VN" dirty="0"/>
              <a:t>- Hướng dẫn trò chơi</a:t>
            </a:r>
          </a:p>
          <a:p>
            <a:pPr marL="158750" indent="0">
              <a:buNone/>
            </a:pPr>
            <a:r>
              <a:rPr lang="vi-VN" dirty="0"/>
              <a:t>- Yêu cầu học sinh chọn đội trưởng</a:t>
            </a:r>
          </a:p>
          <a:p>
            <a:pPr marL="158750" indent="0">
              <a:buNone/>
            </a:pPr>
            <a:r>
              <a:rPr lang="vi-VN" dirty="0"/>
              <a:t>- Dành thời gian cho học sinh chơi trò chơi</a:t>
            </a:r>
          </a:p>
          <a:p>
            <a:pPr marL="158750" indent="0">
              <a:buNone/>
            </a:pPr>
            <a:r>
              <a:rPr lang="vi-VN" dirty="0"/>
              <a:t>- Trao giải cho người chiến thắng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002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finish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6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cuộc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next part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Draw your school</a:t>
            </a:r>
          </a:p>
          <a:p>
            <a:r>
              <a:rPr lang="en-US" dirty="0"/>
              <a:t>THIẾT</a:t>
            </a:r>
            <a:r>
              <a:rPr lang="en-US" baseline="0" dirty="0"/>
              <a:t> KẾ HOẠT ĐỘNG TƯƠNG TÁC CHO SLIDE 12 ĐẾN 17. PHẦN CHỮ ĐỎ LÀ ĐÁP ÁN.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241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07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76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19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35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59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CFAF0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5353" y="10088"/>
            <a:ext cx="9007255" cy="4990625"/>
            <a:chOff x="125353" y="10088"/>
            <a:chExt cx="9007255" cy="4990625"/>
          </a:xfrm>
        </p:grpSpPr>
        <p:sp>
          <p:nvSpPr>
            <p:cNvPr id="10" name="Google Shape;10;p2"/>
            <p:cNvSpPr/>
            <p:nvPr/>
          </p:nvSpPr>
          <p:spPr>
            <a:xfrm>
              <a:off x="194988" y="2717850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63713" y="2478213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739338" y="153838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777388" y="35823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798225" y="324555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059800" y="4270763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10800000">
              <a:off x="802425" y="2337788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10800000">
              <a:off x="6897850" y="3786138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10800000">
              <a:off x="2348938" y="3685750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0800000">
              <a:off x="893075" y="2999300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0800000">
              <a:off x="3237050" y="3753875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0800000">
              <a:off x="3588663" y="170263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10800000">
              <a:off x="6666788" y="4944438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flipH="1">
              <a:off x="3813988" y="4862925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flipH="1">
              <a:off x="6806713" y="10088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flipH="1">
              <a:off x="2183025" y="48338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flipH="1">
              <a:off x="8977313" y="339360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flipH="1">
              <a:off x="4025688" y="511350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10800000" flipH="1">
              <a:off x="7316138" y="227563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10800000" flipH="1">
              <a:off x="2791138" y="56558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45088" y="700863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10800000">
              <a:off x="7874875" y="364350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10800000">
              <a:off x="7281900" y="2752775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flipH="1">
              <a:off x="1757950" y="3998888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flipH="1">
              <a:off x="7906850" y="82986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flipH="1">
              <a:off x="404700" y="432705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086225" y="3787175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57950" y="108138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58638" y="3533100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887150" y="16377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731763" y="250775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707563" y="2348900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10800000" flipH="1">
              <a:off x="208650" y="1835500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6933787">
              <a:off x="8407049" y="210822"/>
              <a:ext cx="136348" cy="73724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-9055221" flipH="1">
              <a:off x="8790849" y="179368"/>
              <a:ext cx="111819" cy="136643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7450486" flipH="1">
              <a:off x="9010036" y="2893155"/>
              <a:ext cx="83072" cy="139495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-6201734">
              <a:off x="8295472" y="2184239"/>
              <a:ext cx="111822" cy="136646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5824260">
              <a:off x="8894550" y="1975050"/>
              <a:ext cx="139926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-8100000">
              <a:off x="8301858" y="1105433"/>
              <a:ext cx="167576" cy="57226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-5400000">
              <a:off x="8886150" y="1180226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4429393">
              <a:off x="8654612" y="2489412"/>
              <a:ext cx="235948" cy="80574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5892960">
              <a:off x="2616438" y="4548782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6793631">
              <a:off x="4550705" y="105350"/>
              <a:ext cx="136358" cy="73729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flipH="1">
              <a:off x="6133825" y="3471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5892960">
              <a:off x="1067463" y="150432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-6608738">
              <a:off x="893065" y="1539040"/>
              <a:ext cx="163646" cy="68124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4732326">
              <a:off x="4865500" y="426200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9370977">
              <a:off x="5551281" y="4787814"/>
              <a:ext cx="139919" cy="56273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3532624">
              <a:off x="7151685" y="4310290"/>
              <a:ext cx="139931" cy="56278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4141328">
              <a:off x="182890" y="10101"/>
              <a:ext cx="91123" cy="185896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rot="-2324493">
              <a:off x="8970136" y="4159605"/>
              <a:ext cx="123968" cy="42340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61;p2"/>
          <p:cNvSpPr txBox="1">
            <a:spLocks noGrp="1"/>
          </p:cNvSpPr>
          <p:nvPr>
            <p:ph type="ctrTitle"/>
          </p:nvPr>
        </p:nvSpPr>
        <p:spPr>
          <a:xfrm>
            <a:off x="1186200" y="1144435"/>
            <a:ext cx="6771600" cy="16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200">
                <a:solidFill>
                  <a:srgbClr val="1E4F70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2" name="Google Shape;62;p2"/>
          <p:cNvSpPr txBox="1">
            <a:spLocks noGrp="1"/>
          </p:cNvSpPr>
          <p:nvPr>
            <p:ph type="subTitle" idx="1"/>
          </p:nvPr>
        </p:nvSpPr>
        <p:spPr>
          <a:xfrm>
            <a:off x="2697750" y="2914891"/>
            <a:ext cx="3748500" cy="3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63" name="Google Shape;63;p2"/>
          <p:cNvGrpSpPr/>
          <p:nvPr/>
        </p:nvGrpSpPr>
        <p:grpSpPr>
          <a:xfrm rot="866246">
            <a:off x="908632" y="4478664"/>
            <a:ext cx="448301" cy="605126"/>
            <a:chOff x="1802825" y="4746759"/>
            <a:chExt cx="298217" cy="402539"/>
          </a:xfrm>
        </p:grpSpPr>
        <p:sp>
          <p:nvSpPr>
            <p:cNvPr id="64" name="Google Shape;64;p2"/>
            <p:cNvSpPr/>
            <p:nvPr/>
          </p:nvSpPr>
          <p:spPr>
            <a:xfrm>
              <a:off x="1885159" y="4856872"/>
              <a:ext cx="215883" cy="292426"/>
            </a:xfrm>
            <a:custGeom>
              <a:avLst/>
              <a:gdLst/>
              <a:ahLst/>
              <a:cxnLst/>
              <a:rect l="l" t="t" r="r" b="b"/>
              <a:pathLst>
                <a:path w="13964" h="18915" extrusionOk="0">
                  <a:moveTo>
                    <a:pt x="803" y="1"/>
                  </a:moveTo>
                  <a:cubicBezTo>
                    <a:pt x="392" y="1"/>
                    <a:pt x="1" y="468"/>
                    <a:pt x="317" y="917"/>
                  </a:cubicBezTo>
                  <a:lnTo>
                    <a:pt x="12765" y="18675"/>
                  </a:lnTo>
                  <a:cubicBezTo>
                    <a:pt x="12875" y="18822"/>
                    <a:pt x="13041" y="18915"/>
                    <a:pt x="13244" y="18915"/>
                  </a:cubicBezTo>
                  <a:cubicBezTo>
                    <a:pt x="13705" y="18915"/>
                    <a:pt x="13963" y="18380"/>
                    <a:pt x="13705" y="18011"/>
                  </a:cubicBezTo>
                  <a:lnTo>
                    <a:pt x="1258" y="253"/>
                  </a:lnTo>
                  <a:cubicBezTo>
                    <a:pt x="1132" y="75"/>
                    <a:pt x="966" y="1"/>
                    <a:pt x="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07107" y="4783520"/>
              <a:ext cx="269421" cy="291514"/>
            </a:xfrm>
            <a:custGeom>
              <a:avLst/>
              <a:gdLst/>
              <a:ahLst/>
              <a:cxnLst/>
              <a:rect l="l" t="t" r="r" b="b"/>
              <a:pathLst>
                <a:path w="17427" h="18856" extrusionOk="0">
                  <a:moveTo>
                    <a:pt x="7247" y="1"/>
                  </a:moveTo>
                  <a:lnTo>
                    <a:pt x="0" y="5219"/>
                  </a:lnTo>
                  <a:lnTo>
                    <a:pt x="9681" y="18570"/>
                  </a:lnTo>
                  <a:cubicBezTo>
                    <a:pt x="9821" y="18765"/>
                    <a:pt x="10067" y="18856"/>
                    <a:pt x="10390" y="18856"/>
                  </a:cubicBezTo>
                  <a:cubicBezTo>
                    <a:pt x="11259" y="18856"/>
                    <a:pt x="12692" y="18199"/>
                    <a:pt x="14144" y="17150"/>
                  </a:cubicBezTo>
                  <a:cubicBezTo>
                    <a:pt x="16136" y="15712"/>
                    <a:pt x="17426" y="14071"/>
                    <a:pt x="16892" y="13352"/>
                  </a:cubicBezTo>
                  <a:lnTo>
                    <a:pt x="72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02825" y="4746759"/>
              <a:ext cx="153116" cy="152420"/>
            </a:xfrm>
            <a:custGeom>
              <a:avLst/>
              <a:gdLst/>
              <a:ahLst/>
              <a:cxnLst/>
              <a:rect l="l" t="t" r="r" b="b"/>
              <a:pathLst>
                <a:path w="9904" h="9859" extrusionOk="0">
                  <a:moveTo>
                    <a:pt x="1033" y="1"/>
                  </a:moveTo>
                  <a:cubicBezTo>
                    <a:pt x="492" y="1"/>
                    <a:pt x="19" y="431"/>
                    <a:pt x="19" y="1014"/>
                  </a:cubicBezTo>
                  <a:cubicBezTo>
                    <a:pt x="1" y="3596"/>
                    <a:pt x="1" y="8907"/>
                    <a:pt x="462" y="9534"/>
                  </a:cubicBezTo>
                  <a:cubicBezTo>
                    <a:pt x="622" y="9754"/>
                    <a:pt x="922" y="9859"/>
                    <a:pt x="1322" y="9859"/>
                  </a:cubicBezTo>
                  <a:cubicBezTo>
                    <a:pt x="2393" y="9859"/>
                    <a:pt x="4185" y="9108"/>
                    <a:pt x="5957" y="7819"/>
                  </a:cubicBezTo>
                  <a:cubicBezTo>
                    <a:pt x="8409" y="6048"/>
                    <a:pt x="9903" y="3946"/>
                    <a:pt x="9313" y="3135"/>
                  </a:cubicBezTo>
                  <a:cubicBezTo>
                    <a:pt x="8852" y="2508"/>
                    <a:pt x="3818" y="848"/>
                    <a:pt x="1365" y="55"/>
                  </a:cubicBezTo>
                  <a:cubicBezTo>
                    <a:pt x="1254" y="18"/>
                    <a:pt x="1142" y="1"/>
                    <a:pt x="1033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906028" y="4970525"/>
              <a:ext cx="164510" cy="56754"/>
            </a:xfrm>
            <a:custGeom>
              <a:avLst/>
              <a:gdLst/>
              <a:ahLst/>
              <a:cxnLst/>
              <a:rect l="l" t="t" r="r" b="b"/>
              <a:pathLst>
                <a:path w="10641" h="3671" extrusionOk="0">
                  <a:moveTo>
                    <a:pt x="9607" y="1"/>
                  </a:moveTo>
                  <a:lnTo>
                    <a:pt x="0" y="1937"/>
                  </a:lnTo>
                  <a:lnTo>
                    <a:pt x="1236" y="3670"/>
                  </a:lnTo>
                  <a:lnTo>
                    <a:pt x="10603" y="1734"/>
                  </a:lnTo>
                  <a:cubicBezTo>
                    <a:pt x="10640" y="1568"/>
                    <a:pt x="10585" y="1402"/>
                    <a:pt x="10493" y="1255"/>
                  </a:cubicBezTo>
                  <a:lnTo>
                    <a:pt x="9607" y="1"/>
                  </a:ln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873240" y="4926050"/>
              <a:ext cx="168220" cy="56182"/>
            </a:xfrm>
            <a:custGeom>
              <a:avLst/>
              <a:gdLst/>
              <a:ahLst/>
              <a:cxnLst/>
              <a:rect l="l" t="t" r="r" b="b"/>
              <a:pathLst>
                <a:path w="10881" h="3634" extrusionOk="0">
                  <a:moveTo>
                    <a:pt x="9645" y="1"/>
                  </a:moveTo>
                  <a:lnTo>
                    <a:pt x="0" y="1882"/>
                  </a:lnTo>
                  <a:lnTo>
                    <a:pt x="1254" y="3634"/>
                  </a:lnTo>
                  <a:lnTo>
                    <a:pt x="10880" y="1734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838179" y="4877602"/>
              <a:ext cx="168777" cy="56738"/>
            </a:xfrm>
            <a:custGeom>
              <a:avLst/>
              <a:gdLst/>
              <a:ahLst/>
              <a:cxnLst/>
              <a:rect l="l" t="t" r="r" b="b"/>
              <a:pathLst>
                <a:path w="10917" h="3670" extrusionOk="0">
                  <a:moveTo>
                    <a:pt x="9645" y="0"/>
                  </a:moveTo>
                  <a:lnTo>
                    <a:pt x="0" y="1899"/>
                  </a:lnTo>
                  <a:lnTo>
                    <a:pt x="1291" y="3670"/>
                  </a:lnTo>
                  <a:lnTo>
                    <a:pt x="10917" y="1789"/>
                  </a:lnTo>
                  <a:lnTo>
                    <a:pt x="9645" y="0"/>
                  </a:ln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2"/>
          <p:cNvGrpSpPr/>
          <p:nvPr/>
        </p:nvGrpSpPr>
        <p:grpSpPr>
          <a:xfrm rot="-1799641" flipH="1">
            <a:off x="653449" y="4678753"/>
            <a:ext cx="307935" cy="415627"/>
            <a:chOff x="1802825" y="4746759"/>
            <a:chExt cx="298217" cy="402539"/>
          </a:xfrm>
        </p:grpSpPr>
        <p:sp>
          <p:nvSpPr>
            <p:cNvPr id="71" name="Google Shape;71;p2"/>
            <p:cNvSpPr/>
            <p:nvPr/>
          </p:nvSpPr>
          <p:spPr>
            <a:xfrm>
              <a:off x="1885159" y="4856872"/>
              <a:ext cx="215883" cy="292426"/>
            </a:xfrm>
            <a:custGeom>
              <a:avLst/>
              <a:gdLst/>
              <a:ahLst/>
              <a:cxnLst/>
              <a:rect l="l" t="t" r="r" b="b"/>
              <a:pathLst>
                <a:path w="13964" h="18915" extrusionOk="0">
                  <a:moveTo>
                    <a:pt x="803" y="1"/>
                  </a:moveTo>
                  <a:cubicBezTo>
                    <a:pt x="392" y="1"/>
                    <a:pt x="1" y="468"/>
                    <a:pt x="317" y="917"/>
                  </a:cubicBezTo>
                  <a:lnTo>
                    <a:pt x="12765" y="18675"/>
                  </a:lnTo>
                  <a:cubicBezTo>
                    <a:pt x="12875" y="18822"/>
                    <a:pt x="13041" y="18915"/>
                    <a:pt x="13244" y="18915"/>
                  </a:cubicBezTo>
                  <a:cubicBezTo>
                    <a:pt x="13705" y="18915"/>
                    <a:pt x="13963" y="18380"/>
                    <a:pt x="13705" y="18011"/>
                  </a:cubicBezTo>
                  <a:lnTo>
                    <a:pt x="1258" y="253"/>
                  </a:lnTo>
                  <a:cubicBezTo>
                    <a:pt x="1132" y="75"/>
                    <a:pt x="966" y="1"/>
                    <a:pt x="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807107" y="4783520"/>
              <a:ext cx="269421" cy="291514"/>
            </a:xfrm>
            <a:custGeom>
              <a:avLst/>
              <a:gdLst/>
              <a:ahLst/>
              <a:cxnLst/>
              <a:rect l="l" t="t" r="r" b="b"/>
              <a:pathLst>
                <a:path w="17427" h="18856" extrusionOk="0">
                  <a:moveTo>
                    <a:pt x="7247" y="1"/>
                  </a:moveTo>
                  <a:lnTo>
                    <a:pt x="0" y="5219"/>
                  </a:lnTo>
                  <a:lnTo>
                    <a:pt x="9681" y="18570"/>
                  </a:lnTo>
                  <a:cubicBezTo>
                    <a:pt x="9821" y="18765"/>
                    <a:pt x="10067" y="18856"/>
                    <a:pt x="10390" y="18856"/>
                  </a:cubicBezTo>
                  <a:cubicBezTo>
                    <a:pt x="11259" y="18856"/>
                    <a:pt x="12692" y="18199"/>
                    <a:pt x="14144" y="17150"/>
                  </a:cubicBezTo>
                  <a:cubicBezTo>
                    <a:pt x="16136" y="15712"/>
                    <a:pt x="17426" y="14071"/>
                    <a:pt x="16892" y="13352"/>
                  </a:cubicBezTo>
                  <a:lnTo>
                    <a:pt x="72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802825" y="4746759"/>
              <a:ext cx="153116" cy="152420"/>
            </a:xfrm>
            <a:custGeom>
              <a:avLst/>
              <a:gdLst/>
              <a:ahLst/>
              <a:cxnLst/>
              <a:rect l="l" t="t" r="r" b="b"/>
              <a:pathLst>
                <a:path w="9904" h="9859" extrusionOk="0">
                  <a:moveTo>
                    <a:pt x="1033" y="1"/>
                  </a:moveTo>
                  <a:cubicBezTo>
                    <a:pt x="492" y="1"/>
                    <a:pt x="19" y="431"/>
                    <a:pt x="19" y="1014"/>
                  </a:cubicBezTo>
                  <a:cubicBezTo>
                    <a:pt x="1" y="3596"/>
                    <a:pt x="1" y="8907"/>
                    <a:pt x="462" y="9534"/>
                  </a:cubicBezTo>
                  <a:cubicBezTo>
                    <a:pt x="622" y="9754"/>
                    <a:pt x="922" y="9859"/>
                    <a:pt x="1322" y="9859"/>
                  </a:cubicBezTo>
                  <a:cubicBezTo>
                    <a:pt x="2393" y="9859"/>
                    <a:pt x="4185" y="9108"/>
                    <a:pt x="5957" y="7819"/>
                  </a:cubicBezTo>
                  <a:cubicBezTo>
                    <a:pt x="8409" y="6048"/>
                    <a:pt x="9903" y="3946"/>
                    <a:pt x="9313" y="3135"/>
                  </a:cubicBezTo>
                  <a:cubicBezTo>
                    <a:pt x="8852" y="2508"/>
                    <a:pt x="3818" y="848"/>
                    <a:pt x="1365" y="55"/>
                  </a:cubicBezTo>
                  <a:cubicBezTo>
                    <a:pt x="1254" y="18"/>
                    <a:pt x="1142" y="1"/>
                    <a:pt x="10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906028" y="4970525"/>
              <a:ext cx="164510" cy="56754"/>
            </a:xfrm>
            <a:custGeom>
              <a:avLst/>
              <a:gdLst/>
              <a:ahLst/>
              <a:cxnLst/>
              <a:rect l="l" t="t" r="r" b="b"/>
              <a:pathLst>
                <a:path w="10641" h="3671" extrusionOk="0">
                  <a:moveTo>
                    <a:pt x="9607" y="1"/>
                  </a:moveTo>
                  <a:lnTo>
                    <a:pt x="0" y="1937"/>
                  </a:lnTo>
                  <a:lnTo>
                    <a:pt x="1236" y="3670"/>
                  </a:lnTo>
                  <a:lnTo>
                    <a:pt x="10603" y="1734"/>
                  </a:lnTo>
                  <a:cubicBezTo>
                    <a:pt x="10640" y="1568"/>
                    <a:pt x="10585" y="1402"/>
                    <a:pt x="10493" y="1255"/>
                  </a:cubicBezTo>
                  <a:lnTo>
                    <a:pt x="96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873240" y="4926050"/>
              <a:ext cx="168220" cy="56182"/>
            </a:xfrm>
            <a:custGeom>
              <a:avLst/>
              <a:gdLst/>
              <a:ahLst/>
              <a:cxnLst/>
              <a:rect l="l" t="t" r="r" b="b"/>
              <a:pathLst>
                <a:path w="10881" h="3634" extrusionOk="0">
                  <a:moveTo>
                    <a:pt x="9645" y="1"/>
                  </a:moveTo>
                  <a:lnTo>
                    <a:pt x="0" y="1882"/>
                  </a:lnTo>
                  <a:lnTo>
                    <a:pt x="1254" y="3634"/>
                  </a:lnTo>
                  <a:lnTo>
                    <a:pt x="10880" y="1734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38179" y="4877602"/>
              <a:ext cx="168777" cy="56738"/>
            </a:xfrm>
            <a:custGeom>
              <a:avLst/>
              <a:gdLst/>
              <a:ahLst/>
              <a:cxnLst/>
              <a:rect l="l" t="t" r="r" b="b"/>
              <a:pathLst>
                <a:path w="10917" h="3670" extrusionOk="0">
                  <a:moveTo>
                    <a:pt x="9645" y="0"/>
                  </a:moveTo>
                  <a:lnTo>
                    <a:pt x="0" y="1899"/>
                  </a:lnTo>
                  <a:lnTo>
                    <a:pt x="1291" y="3670"/>
                  </a:lnTo>
                  <a:lnTo>
                    <a:pt x="10917" y="1789"/>
                  </a:lnTo>
                  <a:lnTo>
                    <a:pt x="96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7456145" y="2752775"/>
            <a:ext cx="1489056" cy="2400114"/>
            <a:chOff x="7456145" y="2752775"/>
            <a:chExt cx="1489056" cy="2400114"/>
          </a:xfrm>
        </p:grpSpPr>
        <p:grpSp>
          <p:nvGrpSpPr>
            <p:cNvPr id="78" name="Google Shape;78;p2"/>
            <p:cNvGrpSpPr/>
            <p:nvPr/>
          </p:nvGrpSpPr>
          <p:grpSpPr>
            <a:xfrm>
              <a:off x="7518138" y="3245555"/>
              <a:ext cx="1427063" cy="1907334"/>
              <a:chOff x="7518138" y="3245555"/>
              <a:chExt cx="1427063" cy="1907334"/>
            </a:xfrm>
          </p:grpSpPr>
          <p:grpSp>
            <p:nvGrpSpPr>
              <p:cNvPr id="79" name="Google Shape;79;p2"/>
              <p:cNvGrpSpPr/>
              <p:nvPr/>
            </p:nvGrpSpPr>
            <p:grpSpPr>
              <a:xfrm>
                <a:off x="7518138" y="3245555"/>
                <a:ext cx="1427063" cy="1907334"/>
                <a:chOff x="7003700" y="3163055"/>
                <a:chExt cx="1427063" cy="1907334"/>
              </a:xfrm>
            </p:grpSpPr>
            <p:sp>
              <p:nvSpPr>
                <p:cNvPr id="80" name="Google Shape;80;p2"/>
                <p:cNvSpPr/>
                <p:nvPr/>
              </p:nvSpPr>
              <p:spPr>
                <a:xfrm>
                  <a:off x="7003700" y="3163055"/>
                  <a:ext cx="1427063" cy="1907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09" h="18590" extrusionOk="0">
                      <a:moveTo>
                        <a:pt x="10628" y="1"/>
                      </a:moveTo>
                      <a:cubicBezTo>
                        <a:pt x="10609" y="1"/>
                        <a:pt x="10589" y="1"/>
                        <a:pt x="10569" y="2"/>
                      </a:cubicBezTo>
                      <a:cubicBezTo>
                        <a:pt x="10434" y="2"/>
                        <a:pt x="10308" y="47"/>
                        <a:pt x="10192" y="110"/>
                      </a:cubicBezTo>
                      <a:cubicBezTo>
                        <a:pt x="10102" y="173"/>
                        <a:pt x="10030" y="244"/>
                        <a:pt x="9967" y="334"/>
                      </a:cubicBezTo>
                      <a:cubicBezTo>
                        <a:pt x="9698" y="666"/>
                        <a:pt x="9527" y="1070"/>
                        <a:pt x="9473" y="1501"/>
                      </a:cubicBezTo>
                      <a:cubicBezTo>
                        <a:pt x="8860" y="1317"/>
                        <a:pt x="8206" y="1240"/>
                        <a:pt x="7548" y="1240"/>
                      </a:cubicBezTo>
                      <a:cubicBezTo>
                        <a:pt x="6799" y="1240"/>
                        <a:pt x="6045" y="1340"/>
                        <a:pt x="5343" y="1492"/>
                      </a:cubicBezTo>
                      <a:cubicBezTo>
                        <a:pt x="5226" y="1142"/>
                        <a:pt x="5010" y="828"/>
                        <a:pt x="4723" y="595"/>
                      </a:cubicBezTo>
                      <a:cubicBezTo>
                        <a:pt x="4537" y="460"/>
                        <a:pt x="4323" y="399"/>
                        <a:pt x="4111" y="399"/>
                      </a:cubicBezTo>
                      <a:cubicBezTo>
                        <a:pt x="3545" y="399"/>
                        <a:pt x="2997" y="837"/>
                        <a:pt x="3062" y="1484"/>
                      </a:cubicBezTo>
                      <a:cubicBezTo>
                        <a:pt x="3071" y="1600"/>
                        <a:pt x="3107" y="1717"/>
                        <a:pt x="3152" y="1834"/>
                      </a:cubicBezTo>
                      <a:cubicBezTo>
                        <a:pt x="3277" y="2139"/>
                        <a:pt x="3520" y="2453"/>
                        <a:pt x="3852" y="2471"/>
                      </a:cubicBezTo>
                      <a:cubicBezTo>
                        <a:pt x="3924" y="2471"/>
                        <a:pt x="3780" y="3576"/>
                        <a:pt x="3771" y="3683"/>
                      </a:cubicBezTo>
                      <a:cubicBezTo>
                        <a:pt x="3753" y="4061"/>
                        <a:pt x="3691" y="4438"/>
                        <a:pt x="3655" y="4806"/>
                      </a:cubicBezTo>
                      <a:cubicBezTo>
                        <a:pt x="3565" y="5632"/>
                        <a:pt x="3520" y="6458"/>
                        <a:pt x="3520" y="7275"/>
                      </a:cubicBezTo>
                      <a:cubicBezTo>
                        <a:pt x="3116" y="7042"/>
                        <a:pt x="2918" y="6593"/>
                        <a:pt x="2793" y="6144"/>
                      </a:cubicBezTo>
                      <a:cubicBezTo>
                        <a:pt x="2568" y="5363"/>
                        <a:pt x="2487" y="4519"/>
                        <a:pt x="2685" y="3737"/>
                      </a:cubicBezTo>
                      <a:cubicBezTo>
                        <a:pt x="2748" y="3531"/>
                        <a:pt x="2784" y="3315"/>
                        <a:pt x="2793" y="3100"/>
                      </a:cubicBezTo>
                      <a:cubicBezTo>
                        <a:pt x="2793" y="2951"/>
                        <a:pt x="2698" y="2767"/>
                        <a:pt x="2552" y="2767"/>
                      </a:cubicBezTo>
                      <a:cubicBezTo>
                        <a:pt x="2548" y="2767"/>
                        <a:pt x="2545" y="2767"/>
                        <a:pt x="2541" y="2768"/>
                      </a:cubicBezTo>
                      <a:cubicBezTo>
                        <a:pt x="2487" y="2777"/>
                        <a:pt x="2433" y="2803"/>
                        <a:pt x="2389" y="2839"/>
                      </a:cubicBezTo>
                      <a:cubicBezTo>
                        <a:pt x="2182" y="2992"/>
                        <a:pt x="2029" y="3208"/>
                        <a:pt x="1958" y="3459"/>
                      </a:cubicBezTo>
                      <a:cubicBezTo>
                        <a:pt x="1931" y="3163"/>
                        <a:pt x="1868" y="2884"/>
                        <a:pt x="1760" y="2615"/>
                      </a:cubicBezTo>
                      <a:cubicBezTo>
                        <a:pt x="1631" y="2343"/>
                        <a:pt x="1435" y="2232"/>
                        <a:pt x="1230" y="2232"/>
                      </a:cubicBezTo>
                      <a:cubicBezTo>
                        <a:pt x="921" y="2232"/>
                        <a:pt x="591" y="2483"/>
                        <a:pt x="440" y="2812"/>
                      </a:cubicBezTo>
                      <a:cubicBezTo>
                        <a:pt x="0" y="3800"/>
                        <a:pt x="242" y="5030"/>
                        <a:pt x="485" y="6045"/>
                      </a:cubicBezTo>
                      <a:cubicBezTo>
                        <a:pt x="880" y="7652"/>
                        <a:pt x="1832" y="9304"/>
                        <a:pt x="3376" y="10023"/>
                      </a:cubicBezTo>
                      <a:cubicBezTo>
                        <a:pt x="3322" y="10651"/>
                        <a:pt x="3295" y="11244"/>
                        <a:pt x="3206" y="11873"/>
                      </a:cubicBezTo>
                      <a:cubicBezTo>
                        <a:pt x="3107" y="12591"/>
                        <a:pt x="2963" y="13309"/>
                        <a:pt x="2784" y="14019"/>
                      </a:cubicBezTo>
                      <a:cubicBezTo>
                        <a:pt x="2568" y="14818"/>
                        <a:pt x="2308" y="15608"/>
                        <a:pt x="2245" y="16425"/>
                      </a:cubicBezTo>
                      <a:cubicBezTo>
                        <a:pt x="1814" y="16308"/>
                        <a:pt x="1383" y="16210"/>
                        <a:pt x="952" y="16129"/>
                      </a:cubicBezTo>
                      <a:lnTo>
                        <a:pt x="952" y="16129"/>
                      </a:lnTo>
                      <a:cubicBezTo>
                        <a:pt x="1257" y="16685"/>
                        <a:pt x="1859" y="17027"/>
                        <a:pt x="2424" y="17314"/>
                      </a:cubicBezTo>
                      <a:cubicBezTo>
                        <a:pt x="2918" y="17565"/>
                        <a:pt x="3421" y="17808"/>
                        <a:pt x="3924" y="18050"/>
                      </a:cubicBezTo>
                      <a:cubicBezTo>
                        <a:pt x="4274" y="17368"/>
                        <a:pt x="4615" y="16685"/>
                        <a:pt x="4930" y="15994"/>
                      </a:cubicBezTo>
                      <a:cubicBezTo>
                        <a:pt x="5217" y="15374"/>
                        <a:pt x="5675" y="14647"/>
                        <a:pt x="5765" y="13974"/>
                      </a:cubicBezTo>
                      <a:cubicBezTo>
                        <a:pt x="6088" y="13989"/>
                        <a:pt x="6412" y="13999"/>
                        <a:pt x="6734" y="13999"/>
                      </a:cubicBezTo>
                      <a:cubicBezTo>
                        <a:pt x="6965" y="13999"/>
                        <a:pt x="7196" y="13994"/>
                        <a:pt x="7426" y="13983"/>
                      </a:cubicBezTo>
                      <a:cubicBezTo>
                        <a:pt x="7486" y="13980"/>
                        <a:pt x="7554" y="13979"/>
                        <a:pt x="7626" y="13979"/>
                      </a:cubicBezTo>
                      <a:cubicBezTo>
                        <a:pt x="7694" y="13979"/>
                        <a:pt x="7765" y="13980"/>
                        <a:pt x="7839" y="13980"/>
                      </a:cubicBezTo>
                      <a:cubicBezTo>
                        <a:pt x="8212" y="13980"/>
                        <a:pt x="8643" y="13966"/>
                        <a:pt x="8872" y="13794"/>
                      </a:cubicBezTo>
                      <a:cubicBezTo>
                        <a:pt x="8952" y="14665"/>
                        <a:pt x="9186" y="15527"/>
                        <a:pt x="9698" y="16237"/>
                      </a:cubicBezTo>
                      <a:cubicBezTo>
                        <a:pt x="10281" y="17027"/>
                        <a:pt x="11089" y="17287"/>
                        <a:pt x="11996" y="17547"/>
                      </a:cubicBezTo>
                      <a:cubicBezTo>
                        <a:pt x="11808" y="17889"/>
                        <a:pt x="11637" y="18239"/>
                        <a:pt x="11476" y="18589"/>
                      </a:cubicBezTo>
                      <a:cubicBezTo>
                        <a:pt x="11673" y="18580"/>
                        <a:pt x="11835" y="18445"/>
                        <a:pt x="11987" y="18320"/>
                      </a:cubicBezTo>
                      <a:cubicBezTo>
                        <a:pt x="12643" y="17754"/>
                        <a:pt x="13280" y="17188"/>
                        <a:pt x="13909" y="16596"/>
                      </a:cubicBezTo>
                      <a:cubicBezTo>
                        <a:pt x="13388" y="15850"/>
                        <a:pt x="12858" y="15060"/>
                        <a:pt x="12760" y="14162"/>
                      </a:cubicBezTo>
                      <a:cubicBezTo>
                        <a:pt x="12706" y="13650"/>
                        <a:pt x="12822" y="13139"/>
                        <a:pt x="12885" y="12645"/>
                      </a:cubicBezTo>
                      <a:cubicBezTo>
                        <a:pt x="12966" y="11962"/>
                        <a:pt x="13092" y="11298"/>
                        <a:pt x="13083" y="10606"/>
                      </a:cubicBezTo>
                      <a:cubicBezTo>
                        <a:pt x="13056" y="9888"/>
                        <a:pt x="12993" y="9179"/>
                        <a:pt x="12903" y="8469"/>
                      </a:cubicBezTo>
                      <a:cubicBezTo>
                        <a:pt x="12804" y="7688"/>
                        <a:pt x="12670" y="6925"/>
                        <a:pt x="12490" y="6171"/>
                      </a:cubicBezTo>
                      <a:cubicBezTo>
                        <a:pt x="12158" y="4770"/>
                        <a:pt x="11835" y="3333"/>
                        <a:pt x="11188" y="2040"/>
                      </a:cubicBezTo>
                      <a:cubicBezTo>
                        <a:pt x="12150" y="1458"/>
                        <a:pt x="11725" y="1"/>
                        <a:pt x="10628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1;p2"/>
                <p:cNvSpPr/>
                <p:nvPr/>
              </p:nvSpPr>
              <p:spPr>
                <a:xfrm>
                  <a:off x="8041918" y="3238775"/>
                  <a:ext cx="94084" cy="106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" h="1042" extrusionOk="0">
                      <a:moveTo>
                        <a:pt x="459" y="0"/>
                      </a:moveTo>
                      <a:cubicBezTo>
                        <a:pt x="279" y="27"/>
                        <a:pt x="135" y="153"/>
                        <a:pt x="73" y="323"/>
                      </a:cubicBezTo>
                      <a:cubicBezTo>
                        <a:pt x="28" y="458"/>
                        <a:pt x="1" y="602"/>
                        <a:pt x="10" y="746"/>
                      </a:cubicBezTo>
                      <a:cubicBezTo>
                        <a:pt x="216" y="826"/>
                        <a:pt x="423" y="925"/>
                        <a:pt x="629" y="1042"/>
                      </a:cubicBezTo>
                      <a:cubicBezTo>
                        <a:pt x="710" y="952"/>
                        <a:pt x="782" y="862"/>
                        <a:pt x="836" y="754"/>
                      </a:cubicBezTo>
                      <a:cubicBezTo>
                        <a:pt x="917" y="602"/>
                        <a:pt x="917" y="422"/>
                        <a:pt x="863" y="261"/>
                      </a:cubicBezTo>
                      <a:cubicBezTo>
                        <a:pt x="791" y="99"/>
                        <a:pt x="629" y="0"/>
                        <a:pt x="4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7382297" y="3248214"/>
                  <a:ext cx="118913" cy="111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9" h="1085" extrusionOk="0">
                      <a:moveTo>
                        <a:pt x="438" y="0"/>
                      </a:moveTo>
                      <a:cubicBezTo>
                        <a:pt x="412" y="0"/>
                        <a:pt x="386" y="2"/>
                        <a:pt x="360" y="7"/>
                      </a:cubicBezTo>
                      <a:cubicBezTo>
                        <a:pt x="198" y="43"/>
                        <a:pt x="72" y="160"/>
                        <a:pt x="36" y="321"/>
                      </a:cubicBezTo>
                      <a:cubicBezTo>
                        <a:pt x="1" y="483"/>
                        <a:pt x="45" y="645"/>
                        <a:pt x="144" y="770"/>
                      </a:cubicBezTo>
                      <a:cubicBezTo>
                        <a:pt x="270" y="905"/>
                        <a:pt x="432" y="1004"/>
                        <a:pt x="602" y="1067"/>
                      </a:cubicBezTo>
                      <a:cubicBezTo>
                        <a:pt x="620" y="1076"/>
                        <a:pt x="638" y="1085"/>
                        <a:pt x="656" y="1085"/>
                      </a:cubicBezTo>
                      <a:cubicBezTo>
                        <a:pt x="818" y="959"/>
                        <a:pt x="979" y="842"/>
                        <a:pt x="1159" y="743"/>
                      </a:cubicBezTo>
                      <a:cubicBezTo>
                        <a:pt x="1132" y="662"/>
                        <a:pt x="1105" y="591"/>
                        <a:pt x="1060" y="528"/>
                      </a:cubicBezTo>
                      <a:cubicBezTo>
                        <a:pt x="988" y="384"/>
                        <a:pt x="898" y="258"/>
                        <a:pt x="791" y="151"/>
                      </a:cubicBezTo>
                      <a:cubicBezTo>
                        <a:pt x="694" y="54"/>
                        <a:pt x="566" y="0"/>
                        <a:pt x="43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7280004" y="4163719"/>
                  <a:ext cx="1066937" cy="640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9" h="6242" extrusionOk="0">
                      <a:moveTo>
                        <a:pt x="10345" y="0"/>
                      </a:moveTo>
                      <a:cubicBezTo>
                        <a:pt x="8365" y="329"/>
                        <a:pt x="6367" y="495"/>
                        <a:pt x="4367" y="495"/>
                      </a:cubicBezTo>
                      <a:cubicBezTo>
                        <a:pt x="3139" y="495"/>
                        <a:pt x="1910" y="432"/>
                        <a:pt x="683" y="306"/>
                      </a:cubicBezTo>
                      <a:cubicBezTo>
                        <a:pt x="620" y="925"/>
                        <a:pt x="602" y="1509"/>
                        <a:pt x="513" y="2120"/>
                      </a:cubicBezTo>
                      <a:cubicBezTo>
                        <a:pt x="414" y="2847"/>
                        <a:pt x="270" y="3565"/>
                        <a:pt x="91" y="4266"/>
                      </a:cubicBezTo>
                      <a:cubicBezTo>
                        <a:pt x="64" y="4373"/>
                        <a:pt x="28" y="4490"/>
                        <a:pt x="1" y="4598"/>
                      </a:cubicBezTo>
                      <a:cubicBezTo>
                        <a:pt x="270" y="4813"/>
                        <a:pt x="575" y="4993"/>
                        <a:pt x="899" y="5137"/>
                      </a:cubicBezTo>
                      <a:cubicBezTo>
                        <a:pt x="1411" y="5379"/>
                        <a:pt x="1949" y="5568"/>
                        <a:pt x="2497" y="5720"/>
                      </a:cubicBezTo>
                      <a:cubicBezTo>
                        <a:pt x="2748" y="5235"/>
                        <a:pt x="3009" y="4706"/>
                        <a:pt x="3072" y="4221"/>
                      </a:cubicBezTo>
                      <a:cubicBezTo>
                        <a:pt x="3395" y="4236"/>
                        <a:pt x="3719" y="4246"/>
                        <a:pt x="4042" y="4246"/>
                      </a:cubicBezTo>
                      <a:cubicBezTo>
                        <a:pt x="4276" y="4246"/>
                        <a:pt x="4509" y="4241"/>
                        <a:pt x="4742" y="4230"/>
                      </a:cubicBezTo>
                      <a:cubicBezTo>
                        <a:pt x="4801" y="4227"/>
                        <a:pt x="4867" y="4226"/>
                        <a:pt x="4939" y="4226"/>
                      </a:cubicBezTo>
                      <a:cubicBezTo>
                        <a:pt x="5005" y="4226"/>
                        <a:pt x="5076" y="4227"/>
                        <a:pt x="5150" y="4227"/>
                      </a:cubicBezTo>
                      <a:cubicBezTo>
                        <a:pt x="5519" y="4227"/>
                        <a:pt x="5950" y="4213"/>
                        <a:pt x="6179" y="4041"/>
                      </a:cubicBezTo>
                      <a:cubicBezTo>
                        <a:pt x="6250" y="4804"/>
                        <a:pt x="6448" y="5586"/>
                        <a:pt x="6852" y="6241"/>
                      </a:cubicBezTo>
                      <a:cubicBezTo>
                        <a:pt x="7220" y="6187"/>
                        <a:pt x="7579" y="6106"/>
                        <a:pt x="7939" y="6008"/>
                      </a:cubicBezTo>
                      <a:cubicBezTo>
                        <a:pt x="8729" y="5783"/>
                        <a:pt x="9501" y="5505"/>
                        <a:pt x="10255" y="5173"/>
                      </a:cubicBezTo>
                      <a:cubicBezTo>
                        <a:pt x="10156" y="4921"/>
                        <a:pt x="10103" y="4670"/>
                        <a:pt x="10067" y="4409"/>
                      </a:cubicBezTo>
                      <a:cubicBezTo>
                        <a:pt x="10013" y="3906"/>
                        <a:pt x="10129" y="3386"/>
                        <a:pt x="10192" y="2892"/>
                      </a:cubicBezTo>
                      <a:cubicBezTo>
                        <a:pt x="10282" y="2209"/>
                        <a:pt x="10399" y="1545"/>
                        <a:pt x="10390" y="853"/>
                      </a:cubicBezTo>
                      <a:cubicBezTo>
                        <a:pt x="10390" y="566"/>
                        <a:pt x="10372" y="288"/>
                        <a:pt x="1034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7345463" y="4163719"/>
                  <a:ext cx="999632" cy="11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3" h="1114" extrusionOk="0">
                      <a:moveTo>
                        <a:pt x="9707" y="0"/>
                      </a:moveTo>
                      <a:cubicBezTo>
                        <a:pt x="7727" y="329"/>
                        <a:pt x="5726" y="495"/>
                        <a:pt x="3725" y="495"/>
                      </a:cubicBezTo>
                      <a:cubicBezTo>
                        <a:pt x="2497" y="495"/>
                        <a:pt x="1268" y="432"/>
                        <a:pt x="45" y="306"/>
                      </a:cubicBezTo>
                      <a:cubicBezTo>
                        <a:pt x="27" y="494"/>
                        <a:pt x="9" y="674"/>
                        <a:pt x="0" y="853"/>
                      </a:cubicBezTo>
                      <a:cubicBezTo>
                        <a:pt x="342" y="916"/>
                        <a:pt x="701" y="934"/>
                        <a:pt x="1024" y="979"/>
                      </a:cubicBezTo>
                      <a:cubicBezTo>
                        <a:pt x="1536" y="1042"/>
                        <a:pt x="2066" y="1087"/>
                        <a:pt x="2568" y="1105"/>
                      </a:cubicBezTo>
                      <a:cubicBezTo>
                        <a:pt x="2840" y="1110"/>
                        <a:pt x="3112" y="1113"/>
                        <a:pt x="3384" y="1113"/>
                      </a:cubicBezTo>
                      <a:cubicBezTo>
                        <a:pt x="4887" y="1113"/>
                        <a:pt x="6386" y="1028"/>
                        <a:pt x="7884" y="853"/>
                      </a:cubicBezTo>
                      <a:cubicBezTo>
                        <a:pt x="8441" y="791"/>
                        <a:pt x="8998" y="710"/>
                        <a:pt x="9545" y="593"/>
                      </a:cubicBezTo>
                      <a:cubicBezTo>
                        <a:pt x="9581" y="584"/>
                        <a:pt x="9653" y="575"/>
                        <a:pt x="9743" y="566"/>
                      </a:cubicBezTo>
                      <a:cubicBezTo>
                        <a:pt x="9734" y="378"/>
                        <a:pt x="9725" y="189"/>
                        <a:pt x="970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7936957" y="4600387"/>
                  <a:ext cx="402602" cy="207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4" h="2021" extrusionOk="0">
                      <a:moveTo>
                        <a:pt x="3726" y="1"/>
                      </a:moveTo>
                      <a:cubicBezTo>
                        <a:pt x="2559" y="566"/>
                        <a:pt x="1275" y="917"/>
                        <a:pt x="0" y="1213"/>
                      </a:cubicBezTo>
                      <a:cubicBezTo>
                        <a:pt x="90" y="1491"/>
                        <a:pt x="225" y="1761"/>
                        <a:pt x="377" y="2021"/>
                      </a:cubicBezTo>
                      <a:cubicBezTo>
                        <a:pt x="763" y="1967"/>
                        <a:pt x="1140" y="1886"/>
                        <a:pt x="1518" y="1779"/>
                      </a:cubicBezTo>
                      <a:cubicBezTo>
                        <a:pt x="2344" y="1554"/>
                        <a:pt x="3143" y="1258"/>
                        <a:pt x="3924" y="908"/>
                      </a:cubicBezTo>
                      <a:cubicBezTo>
                        <a:pt x="3834" y="656"/>
                        <a:pt x="3762" y="387"/>
                        <a:pt x="3735" y="117"/>
                      </a:cubicBezTo>
                      <a:cubicBezTo>
                        <a:pt x="3735" y="81"/>
                        <a:pt x="3726" y="37"/>
                        <a:pt x="372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7269949" y="4557089"/>
                  <a:ext cx="312417" cy="20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1950" extrusionOk="0">
                      <a:moveTo>
                        <a:pt x="189" y="1"/>
                      </a:moveTo>
                      <a:cubicBezTo>
                        <a:pt x="162" y="135"/>
                        <a:pt x="126" y="270"/>
                        <a:pt x="90" y="396"/>
                      </a:cubicBezTo>
                      <a:cubicBezTo>
                        <a:pt x="63" y="530"/>
                        <a:pt x="27" y="629"/>
                        <a:pt x="0" y="746"/>
                      </a:cubicBezTo>
                      <a:cubicBezTo>
                        <a:pt x="287" y="979"/>
                        <a:pt x="611" y="1177"/>
                        <a:pt x="952" y="1321"/>
                      </a:cubicBezTo>
                      <a:cubicBezTo>
                        <a:pt x="1509" y="1581"/>
                        <a:pt x="2083" y="1787"/>
                        <a:pt x="2667" y="1949"/>
                      </a:cubicBezTo>
                      <a:cubicBezTo>
                        <a:pt x="2802" y="1698"/>
                        <a:pt x="2927" y="1428"/>
                        <a:pt x="3044" y="1168"/>
                      </a:cubicBezTo>
                      <a:cubicBezTo>
                        <a:pt x="2074" y="827"/>
                        <a:pt x="1122" y="441"/>
                        <a:pt x="1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2"/>
                <p:cNvSpPr/>
                <p:nvPr/>
              </p:nvSpPr>
              <p:spPr>
                <a:xfrm>
                  <a:off x="8232653" y="4226716"/>
                  <a:ext cx="118606" cy="286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2790" extrusionOk="0">
                      <a:moveTo>
                        <a:pt x="1071" y="1"/>
                      </a:moveTo>
                      <a:cubicBezTo>
                        <a:pt x="1058" y="1"/>
                        <a:pt x="1045" y="5"/>
                        <a:pt x="1033" y="15"/>
                      </a:cubicBezTo>
                      <a:cubicBezTo>
                        <a:pt x="243" y="724"/>
                        <a:pt x="0" y="1946"/>
                        <a:pt x="773" y="2772"/>
                      </a:cubicBezTo>
                      <a:cubicBezTo>
                        <a:pt x="783" y="2784"/>
                        <a:pt x="795" y="2789"/>
                        <a:pt x="808" y="2789"/>
                      </a:cubicBezTo>
                      <a:cubicBezTo>
                        <a:pt x="848" y="2789"/>
                        <a:pt x="886" y="2732"/>
                        <a:pt x="844" y="2691"/>
                      </a:cubicBezTo>
                      <a:cubicBezTo>
                        <a:pt x="117" y="1910"/>
                        <a:pt x="369" y="760"/>
                        <a:pt x="1114" y="96"/>
                      </a:cubicBezTo>
                      <a:cubicBezTo>
                        <a:pt x="1156" y="54"/>
                        <a:pt x="1116" y="1"/>
                        <a:pt x="10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7656857" y="3894700"/>
                  <a:ext cx="648637" cy="542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" h="5290" extrusionOk="0">
                      <a:moveTo>
                        <a:pt x="5505" y="0"/>
                      </a:moveTo>
                      <a:cubicBezTo>
                        <a:pt x="4782" y="1487"/>
                        <a:pt x="3150" y="2478"/>
                        <a:pt x="1502" y="2478"/>
                      </a:cubicBezTo>
                      <a:cubicBezTo>
                        <a:pt x="1349" y="2478"/>
                        <a:pt x="1195" y="2469"/>
                        <a:pt x="1042" y="2452"/>
                      </a:cubicBezTo>
                      <a:cubicBezTo>
                        <a:pt x="985" y="2445"/>
                        <a:pt x="922" y="2440"/>
                        <a:pt x="859" y="2440"/>
                      </a:cubicBezTo>
                      <a:cubicBezTo>
                        <a:pt x="674" y="2440"/>
                        <a:pt x="487" y="2484"/>
                        <a:pt x="440" y="2658"/>
                      </a:cubicBezTo>
                      <a:cubicBezTo>
                        <a:pt x="404" y="2820"/>
                        <a:pt x="557" y="2982"/>
                        <a:pt x="719" y="3044"/>
                      </a:cubicBezTo>
                      <a:cubicBezTo>
                        <a:pt x="889" y="3116"/>
                        <a:pt x="1069" y="3134"/>
                        <a:pt x="1204" y="3251"/>
                      </a:cubicBezTo>
                      <a:cubicBezTo>
                        <a:pt x="916" y="3395"/>
                        <a:pt x="656" y="3583"/>
                        <a:pt x="413" y="3799"/>
                      </a:cubicBezTo>
                      <a:cubicBezTo>
                        <a:pt x="207" y="3996"/>
                        <a:pt x="0" y="4266"/>
                        <a:pt x="72" y="4553"/>
                      </a:cubicBezTo>
                      <a:cubicBezTo>
                        <a:pt x="126" y="4697"/>
                        <a:pt x="216" y="4831"/>
                        <a:pt x="351" y="4921"/>
                      </a:cubicBezTo>
                      <a:cubicBezTo>
                        <a:pt x="671" y="5176"/>
                        <a:pt x="1086" y="5289"/>
                        <a:pt x="1505" y="5289"/>
                      </a:cubicBezTo>
                      <a:cubicBezTo>
                        <a:pt x="1602" y="5289"/>
                        <a:pt x="1700" y="5283"/>
                        <a:pt x="1796" y="5271"/>
                      </a:cubicBezTo>
                      <a:cubicBezTo>
                        <a:pt x="2299" y="5200"/>
                        <a:pt x="2784" y="5029"/>
                        <a:pt x="3224" y="4769"/>
                      </a:cubicBezTo>
                      <a:cubicBezTo>
                        <a:pt x="4517" y="4086"/>
                        <a:pt x="5675" y="3413"/>
                        <a:pt x="6322" y="2030"/>
                      </a:cubicBezTo>
                      <a:lnTo>
                        <a:pt x="5505" y="0"/>
                      </a:ln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8032684" y="3853249"/>
                  <a:ext cx="210227" cy="234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" h="2282" extrusionOk="0">
                      <a:moveTo>
                        <a:pt x="2048" y="0"/>
                      </a:moveTo>
                      <a:cubicBezTo>
                        <a:pt x="2030" y="0"/>
                        <a:pt x="1976" y="162"/>
                        <a:pt x="1842" y="404"/>
                      </a:cubicBezTo>
                      <a:cubicBezTo>
                        <a:pt x="1653" y="728"/>
                        <a:pt x="1438" y="1015"/>
                        <a:pt x="1177" y="1275"/>
                      </a:cubicBezTo>
                      <a:cubicBezTo>
                        <a:pt x="917" y="1527"/>
                        <a:pt x="638" y="1769"/>
                        <a:pt x="351" y="1994"/>
                      </a:cubicBezTo>
                      <a:cubicBezTo>
                        <a:pt x="225" y="2075"/>
                        <a:pt x="109" y="2173"/>
                        <a:pt x="1" y="2281"/>
                      </a:cubicBezTo>
                      <a:cubicBezTo>
                        <a:pt x="136" y="2218"/>
                        <a:pt x="270" y="2138"/>
                        <a:pt x="396" y="2048"/>
                      </a:cubicBezTo>
                      <a:cubicBezTo>
                        <a:pt x="701" y="1841"/>
                        <a:pt x="989" y="1599"/>
                        <a:pt x="1249" y="1338"/>
                      </a:cubicBezTo>
                      <a:cubicBezTo>
                        <a:pt x="1509" y="1078"/>
                        <a:pt x="1734" y="773"/>
                        <a:pt x="1896" y="440"/>
                      </a:cubicBezTo>
                      <a:cubicBezTo>
                        <a:pt x="1976" y="306"/>
                        <a:pt x="2021" y="162"/>
                        <a:pt x="2048" y="0"/>
                      </a:cubicBezTo>
                      <a:close/>
                    </a:path>
                  </a:pathLst>
                </a:custGeom>
                <a:solidFill>
                  <a:srgbClr val="FCFAF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2"/>
                <p:cNvSpPr/>
                <p:nvPr/>
              </p:nvSpPr>
              <p:spPr>
                <a:xfrm>
                  <a:off x="8225266" y="4081741"/>
                  <a:ext cx="93161" cy="135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" h="1322" extrusionOk="0">
                      <a:moveTo>
                        <a:pt x="888" y="0"/>
                      </a:moveTo>
                      <a:cubicBezTo>
                        <a:pt x="859" y="0"/>
                        <a:pt x="743" y="328"/>
                        <a:pt x="503" y="692"/>
                      </a:cubicBezTo>
                      <a:cubicBezTo>
                        <a:pt x="261" y="1060"/>
                        <a:pt x="1" y="1302"/>
                        <a:pt x="28" y="1320"/>
                      </a:cubicBezTo>
                      <a:cubicBezTo>
                        <a:pt x="28" y="1321"/>
                        <a:pt x="29" y="1321"/>
                        <a:pt x="31" y="1321"/>
                      </a:cubicBezTo>
                      <a:cubicBezTo>
                        <a:pt x="68" y="1321"/>
                        <a:pt x="351" y="1108"/>
                        <a:pt x="584" y="746"/>
                      </a:cubicBezTo>
                      <a:cubicBezTo>
                        <a:pt x="827" y="359"/>
                        <a:pt x="907" y="0"/>
                        <a:pt x="890" y="0"/>
                      </a:cubicBezTo>
                      <a:cubicBezTo>
                        <a:pt x="889" y="0"/>
                        <a:pt x="889" y="0"/>
                        <a:pt x="888" y="0"/>
                      </a:cubicBezTo>
                      <a:close/>
                    </a:path>
                  </a:pathLst>
                </a:custGeom>
                <a:solidFill>
                  <a:srgbClr val="FCFAF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1" name="Google Shape;91;p2"/>
              <p:cNvGrpSpPr/>
              <p:nvPr/>
            </p:nvGrpSpPr>
            <p:grpSpPr>
              <a:xfrm>
                <a:off x="7956653" y="3604042"/>
                <a:ext cx="694812" cy="370489"/>
                <a:chOff x="7442216" y="3521542"/>
                <a:chExt cx="694812" cy="370489"/>
              </a:xfrm>
            </p:grpSpPr>
            <p:sp>
              <p:nvSpPr>
                <p:cNvPr id="92" name="Google Shape;92;p2"/>
                <p:cNvSpPr/>
                <p:nvPr/>
              </p:nvSpPr>
              <p:spPr>
                <a:xfrm>
                  <a:off x="7566568" y="3552527"/>
                  <a:ext cx="373156" cy="339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3309" extrusionOk="0">
                      <a:moveTo>
                        <a:pt x="1803" y="0"/>
                      </a:moveTo>
                      <a:cubicBezTo>
                        <a:pt x="1727" y="0"/>
                        <a:pt x="1653" y="2"/>
                        <a:pt x="1581" y="4"/>
                      </a:cubicBezTo>
                      <a:cubicBezTo>
                        <a:pt x="970" y="13"/>
                        <a:pt x="378" y="274"/>
                        <a:pt x="198" y="902"/>
                      </a:cubicBezTo>
                      <a:cubicBezTo>
                        <a:pt x="0" y="1638"/>
                        <a:pt x="216" y="2429"/>
                        <a:pt x="764" y="2967"/>
                      </a:cubicBezTo>
                      <a:cubicBezTo>
                        <a:pt x="989" y="3176"/>
                        <a:pt x="1290" y="3300"/>
                        <a:pt x="1602" y="3300"/>
                      </a:cubicBezTo>
                      <a:cubicBezTo>
                        <a:pt x="1613" y="3300"/>
                        <a:pt x="1624" y="3300"/>
                        <a:pt x="1635" y="3300"/>
                      </a:cubicBezTo>
                      <a:cubicBezTo>
                        <a:pt x="1698" y="3306"/>
                        <a:pt x="1763" y="3309"/>
                        <a:pt x="1828" y="3309"/>
                      </a:cubicBezTo>
                      <a:cubicBezTo>
                        <a:pt x="1947" y="3309"/>
                        <a:pt x="2066" y="3299"/>
                        <a:pt x="2182" y="3282"/>
                      </a:cubicBezTo>
                      <a:cubicBezTo>
                        <a:pt x="2811" y="3147"/>
                        <a:pt x="3314" y="2581"/>
                        <a:pt x="3538" y="1998"/>
                      </a:cubicBezTo>
                      <a:cubicBezTo>
                        <a:pt x="3637" y="1647"/>
                        <a:pt x="3628" y="1288"/>
                        <a:pt x="3511" y="947"/>
                      </a:cubicBezTo>
                      <a:cubicBezTo>
                        <a:pt x="3448" y="714"/>
                        <a:pt x="3323" y="516"/>
                        <a:pt x="3143" y="354"/>
                      </a:cubicBezTo>
                      <a:cubicBezTo>
                        <a:pt x="2788" y="61"/>
                        <a:pt x="2267" y="0"/>
                        <a:pt x="180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7483667" y="3530776"/>
                  <a:ext cx="108756" cy="1135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0" h="1107" extrusionOk="0">
                      <a:moveTo>
                        <a:pt x="72" y="1"/>
                      </a:moveTo>
                      <a:cubicBezTo>
                        <a:pt x="63" y="1"/>
                        <a:pt x="18" y="135"/>
                        <a:pt x="0" y="360"/>
                      </a:cubicBezTo>
                      <a:cubicBezTo>
                        <a:pt x="0" y="504"/>
                        <a:pt x="18" y="638"/>
                        <a:pt x="81" y="764"/>
                      </a:cubicBezTo>
                      <a:cubicBezTo>
                        <a:pt x="117" y="836"/>
                        <a:pt x="162" y="908"/>
                        <a:pt x="216" y="970"/>
                      </a:cubicBezTo>
                      <a:cubicBezTo>
                        <a:pt x="279" y="1042"/>
                        <a:pt x="368" y="1087"/>
                        <a:pt x="467" y="1105"/>
                      </a:cubicBezTo>
                      <a:cubicBezTo>
                        <a:pt x="480" y="1106"/>
                        <a:pt x="492" y="1107"/>
                        <a:pt x="504" y="1107"/>
                      </a:cubicBezTo>
                      <a:cubicBezTo>
                        <a:pt x="590" y="1107"/>
                        <a:pt x="675" y="1079"/>
                        <a:pt x="746" y="1024"/>
                      </a:cubicBezTo>
                      <a:cubicBezTo>
                        <a:pt x="808" y="970"/>
                        <a:pt x="862" y="899"/>
                        <a:pt x="907" y="827"/>
                      </a:cubicBezTo>
                      <a:cubicBezTo>
                        <a:pt x="970" y="710"/>
                        <a:pt x="1015" y="584"/>
                        <a:pt x="1033" y="441"/>
                      </a:cubicBezTo>
                      <a:cubicBezTo>
                        <a:pt x="1060" y="216"/>
                        <a:pt x="997" y="81"/>
                        <a:pt x="979" y="81"/>
                      </a:cubicBezTo>
                      <a:cubicBezTo>
                        <a:pt x="961" y="81"/>
                        <a:pt x="988" y="225"/>
                        <a:pt x="943" y="432"/>
                      </a:cubicBezTo>
                      <a:cubicBezTo>
                        <a:pt x="916" y="548"/>
                        <a:pt x="871" y="665"/>
                        <a:pt x="808" y="764"/>
                      </a:cubicBezTo>
                      <a:cubicBezTo>
                        <a:pt x="733" y="873"/>
                        <a:pt x="627" y="981"/>
                        <a:pt x="511" y="981"/>
                      </a:cubicBezTo>
                      <a:cubicBezTo>
                        <a:pt x="502" y="981"/>
                        <a:pt x="494" y="981"/>
                        <a:pt x="485" y="979"/>
                      </a:cubicBezTo>
                      <a:cubicBezTo>
                        <a:pt x="350" y="943"/>
                        <a:pt x="234" y="845"/>
                        <a:pt x="180" y="710"/>
                      </a:cubicBezTo>
                      <a:cubicBezTo>
                        <a:pt x="126" y="602"/>
                        <a:pt x="99" y="486"/>
                        <a:pt x="90" y="360"/>
                      </a:cubicBezTo>
                      <a:cubicBezTo>
                        <a:pt x="81" y="144"/>
                        <a:pt x="90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2"/>
                <p:cNvSpPr/>
                <p:nvPr/>
              </p:nvSpPr>
              <p:spPr>
                <a:xfrm>
                  <a:off x="7916745" y="3521542"/>
                  <a:ext cx="116041" cy="121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184" extrusionOk="0">
                      <a:moveTo>
                        <a:pt x="1023" y="1"/>
                      </a:moveTo>
                      <a:cubicBezTo>
                        <a:pt x="996" y="1"/>
                        <a:pt x="1023" y="154"/>
                        <a:pt x="1023" y="396"/>
                      </a:cubicBezTo>
                      <a:cubicBezTo>
                        <a:pt x="1023" y="531"/>
                        <a:pt x="996" y="656"/>
                        <a:pt x="933" y="782"/>
                      </a:cubicBezTo>
                      <a:cubicBezTo>
                        <a:pt x="879" y="926"/>
                        <a:pt x="745" y="1025"/>
                        <a:pt x="592" y="1051"/>
                      </a:cubicBezTo>
                      <a:cubicBezTo>
                        <a:pt x="573" y="1056"/>
                        <a:pt x="553" y="1059"/>
                        <a:pt x="533" y="1059"/>
                      </a:cubicBezTo>
                      <a:cubicBezTo>
                        <a:pt x="478" y="1059"/>
                        <a:pt x="423" y="1042"/>
                        <a:pt x="377" y="1016"/>
                      </a:cubicBezTo>
                      <a:cubicBezTo>
                        <a:pt x="314" y="971"/>
                        <a:pt x="269" y="917"/>
                        <a:pt x="233" y="854"/>
                      </a:cubicBezTo>
                      <a:cubicBezTo>
                        <a:pt x="179" y="728"/>
                        <a:pt x="134" y="594"/>
                        <a:pt x="116" y="459"/>
                      </a:cubicBezTo>
                      <a:cubicBezTo>
                        <a:pt x="98" y="333"/>
                        <a:pt x="89" y="207"/>
                        <a:pt x="89" y="82"/>
                      </a:cubicBezTo>
                      <a:cubicBezTo>
                        <a:pt x="89" y="81"/>
                        <a:pt x="89" y="81"/>
                        <a:pt x="88" y="81"/>
                      </a:cubicBezTo>
                      <a:cubicBezTo>
                        <a:pt x="76" y="81"/>
                        <a:pt x="0" y="232"/>
                        <a:pt x="26" y="477"/>
                      </a:cubicBezTo>
                      <a:cubicBezTo>
                        <a:pt x="35" y="620"/>
                        <a:pt x="80" y="764"/>
                        <a:pt x="134" y="899"/>
                      </a:cubicBezTo>
                      <a:cubicBezTo>
                        <a:pt x="179" y="989"/>
                        <a:pt x="242" y="1060"/>
                        <a:pt x="314" y="1114"/>
                      </a:cubicBezTo>
                      <a:cubicBezTo>
                        <a:pt x="382" y="1162"/>
                        <a:pt x="460" y="1184"/>
                        <a:pt x="541" y="1184"/>
                      </a:cubicBezTo>
                      <a:cubicBezTo>
                        <a:pt x="567" y="1184"/>
                        <a:pt x="593" y="1182"/>
                        <a:pt x="619" y="1177"/>
                      </a:cubicBezTo>
                      <a:cubicBezTo>
                        <a:pt x="718" y="1168"/>
                        <a:pt x="817" y="1123"/>
                        <a:pt x="888" y="1051"/>
                      </a:cubicBezTo>
                      <a:cubicBezTo>
                        <a:pt x="960" y="989"/>
                        <a:pt x="1014" y="917"/>
                        <a:pt x="1050" y="827"/>
                      </a:cubicBezTo>
                      <a:cubicBezTo>
                        <a:pt x="1104" y="692"/>
                        <a:pt x="1131" y="540"/>
                        <a:pt x="1113" y="387"/>
                      </a:cubicBezTo>
                      <a:cubicBezTo>
                        <a:pt x="1086" y="145"/>
                        <a:pt x="1032" y="1"/>
                        <a:pt x="102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2"/>
                <p:cNvSpPr/>
                <p:nvPr/>
              </p:nvSpPr>
              <p:spPr>
                <a:xfrm>
                  <a:off x="7741605" y="3701914"/>
                  <a:ext cx="5643" cy="47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463" extrusionOk="0">
                      <a:moveTo>
                        <a:pt x="31" y="1"/>
                      </a:moveTo>
                      <a:cubicBezTo>
                        <a:pt x="18" y="1"/>
                        <a:pt x="5" y="7"/>
                        <a:pt x="0" y="21"/>
                      </a:cubicBezTo>
                      <a:lnTo>
                        <a:pt x="0" y="443"/>
                      </a:lnTo>
                      <a:cubicBezTo>
                        <a:pt x="5" y="456"/>
                        <a:pt x="18" y="463"/>
                        <a:pt x="31" y="463"/>
                      </a:cubicBezTo>
                      <a:cubicBezTo>
                        <a:pt x="43" y="463"/>
                        <a:pt x="54" y="456"/>
                        <a:pt x="54" y="443"/>
                      </a:cubicBezTo>
                      <a:lnTo>
                        <a:pt x="54" y="21"/>
                      </a:lnTo>
                      <a:cubicBezTo>
                        <a:pt x="54" y="7"/>
                        <a:pt x="43" y="1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7688150" y="3704889"/>
                  <a:ext cx="112552" cy="47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" h="462" extrusionOk="0">
                      <a:moveTo>
                        <a:pt x="1078" y="1"/>
                      </a:moveTo>
                      <a:cubicBezTo>
                        <a:pt x="1060" y="1"/>
                        <a:pt x="1033" y="64"/>
                        <a:pt x="952" y="153"/>
                      </a:cubicBezTo>
                      <a:cubicBezTo>
                        <a:pt x="844" y="271"/>
                        <a:pt x="693" y="332"/>
                        <a:pt x="542" y="332"/>
                      </a:cubicBezTo>
                      <a:cubicBezTo>
                        <a:pt x="406" y="332"/>
                        <a:pt x="269" y="283"/>
                        <a:pt x="162" y="180"/>
                      </a:cubicBezTo>
                      <a:cubicBezTo>
                        <a:pt x="78" y="113"/>
                        <a:pt x="41" y="45"/>
                        <a:pt x="22" y="45"/>
                      </a:cubicBezTo>
                      <a:cubicBezTo>
                        <a:pt x="21" y="45"/>
                        <a:pt x="20" y="45"/>
                        <a:pt x="19" y="46"/>
                      </a:cubicBezTo>
                      <a:cubicBezTo>
                        <a:pt x="1" y="55"/>
                        <a:pt x="19" y="135"/>
                        <a:pt x="99" y="243"/>
                      </a:cubicBezTo>
                      <a:cubicBezTo>
                        <a:pt x="215" y="389"/>
                        <a:pt x="383" y="461"/>
                        <a:pt x="550" y="461"/>
                      </a:cubicBezTo>
                      <a:cubicBezTo>
                        <a:pt x="731" y="461"/>
                        <a:pt x="912" y="376"/>
                        <a:pt x="1024" y="207"/>
                      </a:cubicBezTo>
                      <a:cubicBezTo>
                        <a:pt x="1096" y="91"/>
                        <a:pt x="1096" y="1"/>
                        <a:pt x="10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7442216" y="3687550"/>
                  <a:ext cx="129071" cy="8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" h="797" extrusionOk="0">
                      <a:moveTo>
                        <a:pt x="597" y="0"/>
                      </a:moveTo>
                      <a:cubicBezTo>
                        <a:pt x="495" y="0"/>
                        <a:pt x="400" y="15"/>
                        <a:pt x="332" y="44"/>
                      </a:cubicBezTo>
                      <a:cubicBezTo>
                        <a:pt x="144" y="116"/>
                        <a:pt x="0" y="358"/>
                        <a:pt x="99" y="547"/>
                      </a:cubicBezTo>
                      <a:cubicBezTo>
                        <a:pt x="135" y="610"/>
                        <a:pt x="189" y="664"/>
                        <a:pt x="261" y="709"/>
                      </a:cubicBezTo>
                      <a:cubicBezTo>
                        <a:pt x="373" y="767"/>
                        <a:pt x="496" y="796"/>
                        <a:pt x="620" y="796"/>
                      </a:cubicBezTo>
                      <a:cubicBezTo>
                        <a:pt x="743" y="796"/>
                        <a:pt x="867" y="767"/>
                        <a:pt x="979" y="709"/>
                      </a:cubicBezTo>
                      <a:cubicBezTo>
                        <a:pt x="1132" y="619"/>
                        <a:pt x="1257" y="448"/>
                        <a:pt x="1203" y="286"/>
                      </a:cubicBezTo>
                      <a:cubicBezTo>
                        <a:pt x="1140" y="89"/>
                        <a:pt x="846" y="0"/>
                        <a:pt x="597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7976561" y="3656872"/>
                  <a:ext cx="160466" cy="83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" h="812" extrusionOk="0">
                      <a:moveTo>
                        <a:pt x="576" y="1"/>
                      </a:moveTo>
                      <a:cubicBezTo>
                        <a:pt x="563" y="1"/>
                        <a:pt x="551" y="1"/>
                        <a:pt x="539" y="2"/>
                      </a:cubicBezTo>
                      <a:cubicBezTo>
                        <a:pt x="386" y="11"/>
                        <a:pt x="243" y="65"/>
                        <a:pt x="135" y="172"/>
                      </a:cubicBezTo>
                      <a:cubicBezTo>
                        <a:pt x="27" y="280"/>
                        <a:pt x="0" y="451"/>
                        <a:pt x="72" y="585"/>
                      </a:cubicBezTo>
                      <a:cubicBezTo>
                        <a:pt x="144" y="684"/>
                        <a:pt x="252" y="756"/>
                        <a:pt x="368" y="783"/>
                      </a:cubicBezTo>
                      <a:cubicBezTo>
                        <a:pt x="442" y="802"/>
                        <a:pt x="517" y="812"/>
                        <a:pt x="593" y="812"/>
                      </a:cubicBezTo>
                      <a:cubicBezTo>
                        <a:pt x="692" y="812"/>
                        <a:pt x="792" y="796"/>
                        <a:pt x="889" y="765"/>
                      </a:cubicBezTo>
                      <a:cubicBezTo>
                        <a:pt x="1563" y="511"/>
                        <a:pt x="1059" y="1"/>
                        <a:pt x="57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>
                  <a:off x="7665168" y="3576023"/>
                  <a:ext cx="173291" cy="129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9" h="1262" extrusionOk="0">
                      <a:moveTo>
                        <a:pt x="820" y="1"/>
                      </a:moveTo>
                      <a:cubicBezTo>
                        <a:pt x="627" y="1"/>
                        <a:pt x="433" y="37"/>
                        <a:pt x="279" y="98"/>
                      </a:cubicBezTo>
                      <a:cubicBezTo>
                        <a:pt x="171" y="134"/>
                        <a:pt x="81" y="215"/>
                        <a:pt x="36" y="323"/>
                      </a:cubicBezTo>
                      <a:cubicBezTo>
                        <a:pt x="18" y="368"/>
                        <a:pt x="9" y="413"/>
                        <a:pt x="9" y="458"/>
                      </a:cubicBezTo>
                      <a:cubicBezTo>
                        <a:pt x="0" y="655"/>
                        <a:pt x="72" y="844"/>
                        <a:pt x="207" y="987"/>
                      </a:cubicBezTo>
                      <a:cubicBezTo>
                        <a:pt x="332" y="1122"/>
                        <a:pt x="503" y="1221"/>
                        <a:pt x="701" y="1248"/>
                      </a:cubicBezTo>
                      <a:cubicBezTo>
                        <a:pt x="736" y="1257"/>
                        <a:pt x="775" y="1261"/>
                        <a:pt x="814" y="1261"/>
                      </a:cubicBezTo>
                      <a:cubicBezTo>
                        <a:pt x="853" y="1261"/>
                        <a:pt x="894" y="1257"/>
                        <a:pt x="934" y="1248"/>
                      </a:cubicBezTo>
                      <a:cubicBezTo>
                        <a:pt x="1087" y="1203"/>
                        <a:pt x="1230" y="1104"/>
                        <a:pt x="1320" y="978"/>
                      </a:cubicBezTo>
                      <a:cubicBezTo>
                        <a:pt x="1509" y="754"/>
                        <a:pt x="1688" y="305"/>
                        <a:pt x="1365" y="125"/>
                      </a:cubicBezTo>
                      <a:cubicBezTo>
                        <a:pt x="1215" y="39"/>
                        <a:pt x="1018" y="1"/>
                        <a:pt x="8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7680045" y="3588745"/>
                  <a:ext cx="80951" cy="3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" h="343" extrusionOk="0">
                      <a:moveTo>
                        <a:pt x="594" y="0"/>
                      </a:moveTo>
                      <a:cubicBezTo>
                        <a:pt x="412" y="0"/>
                        <a:pt x="238" y="53"/>
                        <a:pt x="80" y="145"/>
                      </a:cubicBezTo>
                      <a:cubicBezTo>
                        <a:pt x="1" y="216"/>
                        <a:pt x="60" y="342"/>
                        <a:pt x="154" y="342"/>
                      </a:cubicBezTo>
                      <a:cubicBezTo>
                        <a:pt x="168" y="342"/>
                        <a:pt x="182" y="339"/>
                        <a:pt x="196" y="334"/>
                      </a:cubicBezTo>
                      <a:lnTo>
                        <a:pt x="196" y="334"/>
                      </a:lnTo>
                      <a:lnTo>
                        <a:pt x="187" y="343"/>
                      </a:lnTo>
                      <a:cubicBezTo>
                        <a:pt x="311" y="269"/>
                        <a:pt x="449" y="225"/>
                        <a:pt x="596" y="225"/>
                      </a:cubicBezTo>
                      <a:cubicBezTo>
                        <a:pt x="609" y="225"/>
                        <a:pt x="623" y="225"/>
                        <a:pt x="636" y="226"/>
                      </a:cubicBezTo>
                      <a:cubicBezTo>
                        <a:pt x="789" y="226"/>
                        <a:pt x="789" y="1"/>
                        <a:pt x="636" y="1"/>
                      </a:cubicBezTo>
                      <a:cubicBezTo>
                        <a:pt x="622" y="1"/>
                        <a:pt x="608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1" name="Google Shape;101;p2"/>
            <p:cNvGrpSpPr/>
            <p:nvPr/>
          </p:nvGrpSpPr>
          <p:grpSpPr>
            <a:xfrm>
              <a:off x="8095780" y="2752775"/>
              <a:ext cx="399935" cy="692951"/>
              <a:chOff x="8095780" y="2752775"/>
              <a:chExt cx="399935" cy="692951"/>
            </a:xfrm>
          </p:grpSpPr>
          <p:grpSp>
            <p:nvGrpSpPr>
              <p:cNvPr id="102" name="Google Shape;102;p2"/>
              <p:cNvGrpSpPr/>
              <p:nvPr/>
            </p:nvGrpSpPr>
            <p:grpSpPr>
              <a:xfrm>
                <a:off x="8095780" y="2880913"/>
                <a:ext cx="399935" cy="564813"/>
                <a:chOff x="8095780" y="2880913"/>
                <a:chExt cx="399935" cy="564813"/>
              </a:xfrm>
            </p:grpSpPr>
            <p:sp>
              <p:nvSpPr>
                <p:cNvPr id="103" name="Google Shape;103;p2"/>
                <p:cNvSpPr/>
                <p:nvPr/>
              </p:nvSpPr>
              <p:spPr>
                <a:xfrm>
                  <a:off x="8095780" y="2880913"/>
                  <a:ext cx="399935" cy="564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5505" extrusionOk="0">
                      <a:moveTo>
                        <a:pt x="2191" y="0"/>
                      </a:moveTo>
                      <a:cubicBezTo>
                        <a:pt x="2047" y="126"/>
                        <a:pt x="1967" y="395"/>
                        <a:pt x="1877" y="557"/>
                      </a:cubicBezTo>
                      <a:cubicBezTo>
                        <a:pt x="1769" y="763"/>
                        <a:pt x="1661" y="970"/>
                        <a:pt x="1562" y="1176"/>
                      </a:cubicBezTo>
                      <a:cubicBezTo>
                        <a:pt x="1338" y="1607"/>
                        <a:pt x="1140" y="2056"/>
                        <a:pt x="970" y="2505"/>
                      </a:cubicBezTo>
                      <a:cubicBezTo>
                        <a:pt x="665" y="3331"/>
                        <a:pt x="341" y="4113"/>
                        <a:pt x="18" y="4930"/>
                      </a:cubicBezTo>
                      <a:cubicBezTo>
                        <a:pt x="9" y="4948"/>
                        <a:pt x="0" y="4966"/>
                        <a:pt x="9" y="4993"/>
                      </a:cubicBezTo>
                      <a:cubicBezTo>
                        <a:pt x="18" y="5011"/>
                        <a:pt x="36" y="5029"/>
                        <a:pt x="54" y="5038"/>
                      </a:cubicBezTo>
                      <a:cubicBezTo>
                        <a:pt x="657" y="5344"/>
                        <a:pt x="1320" y="5505"/>
                        <a:pt x="1993" y="5505"/>
                      </a:cubicBezTo>
                      <a:cubicBezTo>
                        <a:pt x="2011" y="5505"/>
                        <a:pt x="2029" y="5505"/>
                        <a:pt x="2047" y="5504"/>
                      </a:cubicBezTo>
                      <a:cubicBezTo>
                        <a:pt x="2164" y="5504"/>
                        <a:pt x="3448" y="5361"/>
                        <a:pt x="3798" y="5199"/>
                      </a:cubicBezTo>
                      <a:cubicBezTo>
                        <a:pt x="3861" y="5172"/>
                        <a:pt x="3897" y="5145"/>
                        <a:pt x="3888" y="5109"/>
                      </a:cubicBezTo>
                      <a:cubicBezTo>
                        <a:pt x="3538" y="3951"/>
                        <a:pt x="3215" y="2811"/>
                        <a:pt x="2784" y="1670"/>
                      </a:cubicBezTo>
                      <a:cubicBezTo>
                        <a:pt x="2577" y="1123"/>
                        <a:pt x="2415" y="548"/>
                        <a:pt x="219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8186069" y="3297266"/>
                  <a:ext cx="289332" cy="147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0" h="1438" extrusionOk="0">
                      <a:moveTo>
                        <a:pt x="2694" y="1"/>
                      </a:moveTo>
                      <a:cubicBezTo>
                        <a:pt x="1841" y="513"/>
                        <a:pt x="934" y="953"/>
                        <a:pt x="0" y="1303"/>
                      </a:cubicBezTo>
                      <a:cubicBezTo>
                        <a:pt x="278" y="1375"/>
                        <a:pt x="557" y="1419"/>
                        <a:pt x="844" y="1437"/>
                      </a:cubicBezTo>
                      <a:cubicBezTo>
                        <a:pt x="1526" y="1150"/>
                        <a:pt x="2182" y="818"/>
                        <a:pt x="2820" y="432"/>
                      </a:cubicBezTo>
                      <a:cubicBezTo>
                        <a:pt x="2775" y="288"/>
                        <a:pt x="2730" y="144"/>
                        <a:pt x="26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8098448" y="3180301"/>
                  <a:ext cx="341042" cy="2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4" h="1994" extrusionOk="0">
                      <a:moveTo>
                        <a:pt x="3189" y="0"/>
                      </a:moveTo>
                      <a:cubicBezTo>
                        <a:pt x="2228" y="539"/>
                        <a:pt x="1240" y="1015"/>
                        <a:pt x="225" y="1428"/>
                      </a:cubicBezTo>
                      <a:cubicBezTo>
                        <a:pt x="154" y="1617"/>
                        <a:pt x="73" y="1805"/>
                        <a:pt x="1" y="1994"/>
                      </a:cubicBezTo>
                      <a:cubicBezTo>
                        <a:pt x="1141" y="1554"/>
                        <a:pt x="2255" y="1033"/>
                        <a:pt x="3323" y="431"/>
                      </a:cubicBezTo>
                      <a:cubicBezTo>
                        <a:pt x="3278" y="288"/>
                        <a:pt x="3234" y="144"/>
                        <a:pt x="318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8161137" y="3066004"/>
                  <a:ext cx="240597" cy="161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" h="1573" extrusionOk="0">
                      <a:moveTo>
                        <a:pt x="2192" y="1"/>
                      </a:moveTo>
                      <a:cubicBezTo>
                        <a:pt x="1545" y="342"/>
                        <a:pt x="890" y="683"/>
                        <a:pt x="225" y="989"/>
                      </a:cubicBezTo>
                      <a:cubicBezTo>
                        <a:pt x="153" y="1186"/>
                        <a:pt x="81" y="1375"/>
                        <a:pt x="1" y="1572"/>
                      </a:cubicBezTo>
                      <a:cubicBezTo>
                        <a:pt x="800" y="1222"/>
                        <a:pt x="1572" y="827"/>
                        <a:pt x="2344" y="414"/>
                      </a:cubicBezTo>
                      <a:cubicBezTo>
                        <a:pt x="2299" y="270"/>
                        <a:pt x="2245" y="136"/>
                        <a:pt x="219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8228443" y="2947193"/>
                  <a:ext cx="131841" cy="112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1097" extrusionOk="0">
                      <a:moveTo>
                        <a:pt x="1140" y="1"/>
                      </a:moveTo>
                      <a:cubicBezTo>
                        <a:pt x="862" y="153"/>
                        <a:pt x="593" y="297"/>
                        <a:pt x="314" y="441"/>
                      </a:cubicBezTo>
                      <a:cubicBezTo>
                        <a:pt x="296" y="477"/>
                        <a:pt x="278" y="503"/>
                        <a:pt x="269" y="530"/>
                      </a:cubicBezTo>
                      <a:cubicBezTo>
                        <a:pt x="171" y="719"/>
                        <a:pt x="90" y="908"/>
                        <a:pt x="0" y="1096"/>
                      </a:cubicBezTo>
                      <a:cubicBezTo>
                        <a:pt x="431" y="881"/>
                        <a:pt x="862" y="656"/>
                        <a:pt x="1284" y="423"/>
                      </a:cubicBezTo>
                      <a:cubicBezTo>
                        <a:pt x="1230" y="288"/>
                        <a:pt x="1185" y="144"/>
                        <a:pt x="11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108;p2"/>
              <p:cNvGrpSpPr/>
              <p:nvPr/>
            </p:nvGrpSpPr>
            <p:grpSpPr>
              <a:xfrm>
                <a:off x="8217928" y="2752775"/>
                <a:ext cx="211635" cy="165150"/>
                <a:chOff x="8217928" y="2752775"/>
                <a:chExt cx="211635" cy="165150"/>
              </a:xfrm>
            </p:grpSpPr>
            <p:sp>
              <p:nvSpPr>
                <p:cNvPr id="109" name="Google Shape;109;p2"/>
                <p:cNvSpPr/>
                <p:nvPr/>
              </p:nvSpPr>
              <p:spPr>
                <a:xfrm>
                  <a:off x="8313872" y="2752775"/>
                  <a:ext cx="23278" cy="145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" h="1294" extrusionOk="0">
                      <a:moveTo>
                        <a:pt x="171" y="0"/>
                      </a:moveTo>
                      <a:cubicBezTo>
                        <a:pt x="135" y="0"/>
                        <a:pt x="81" y="288"/>
                        <a:pt x="45" y="638"/>
                      </a:cubicBezTo>
                      <a:cubicBezTo>
                        <a:pt x="0" y="997"/>
                        <a:pt x="9" y="1285"/>
                        <a:pt x="45" y="1294"/>
                      </a:cubicBezTo>
                      <a:cubicBezTo>
                        <a:pt x="81" y="1294"/>
                        <a:pt x="135" y="1006"/>
                        <a:pt x="171" y="656"/>
                      </a:cubicBezTo>
                      <a:cubicBezTo>
                        <a:pt x="207" y="297"/>
                        <a:pt x="207" y="9"/>
                        <a:pt x="17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8258043" y="2768246"/>
                  <a:ext cx="66686" cy="127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" h="1135" extrusionOk="0">
                      <a:moveTo>
                        <a:pt x="33" y="0"/>
                      </a:moveTo>
                      <a:cubicBezTo>
                        <a:pt x="30" y="0"/>
                        <a:pt x="28" y="1"/>
                        <a:pt x="27" y="3"/>
                      </a:cubicBezTo>
                      <a:cubicBezTo>
                        <a:pt x="0" y="30"/>
                        <a:pt x="189" y="237"/>
                        <a:pt x="323" y="542"/>
                      </a:cubicBezTo>
                      <a:cubicBezTo>
                        <a:pt x="458" y="856"/>
                        <a:pt x="494" y="1135"/>
                        <a:pt x="530" y="1135"/>
                      </a:cubicBezTo>
                      <a:cubicBezTo>
                        <a:pt x="566" y="1135"/>
                        <a:pt x="593" y="829"/>
                        <a:pt x="440" y="497"/>
                      </a:cubicBezTo>
                      <a:cubicBezTo>
                        <a:pt x="298" y="178"/>
                        <a:pt x="77" y="0"/>
                        <a:pt x="3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2"/>
                <p:cNvSpPr/>
                <p:nvPr/>
              </p:nvSpPr>
              <p:spPr>
                <a:xfrm>
                  <a:off x="8235464" y="2798489"/>
                  <a:ext cx="82879" cy="91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" h="814" extrusionOk="0">
                      <a:moveTo>
                        <a:pt x="24" y="1"/>
                      </a:moveTo>
                      <a:cubicBezTo>
                        <a:pt x="17" y="1"/>
                        <a:pt x="12" y="2"/>
                        <a:pt x="10" y="6"/>
                      </a:cubicBezTo>
                      <a:cubicBezTo>
                        <a:pt x="1" y="41"/>
                        <a:pt x="198" y="167"/>
                        <a:pt x="387" y="392"/>
                      </a:cubicBezTo>
                      <a:cubicBezTo>
                        <a:pt x="571" y="603"/>
                        <a:pt x="670" y="814"/>
                        <a:pt x="708" y="814"/>
                      </a:cubicBezTo>
                      <a:cubicBezTo>
                        <a:pt x="708" y="814"/>
                        <a:pt x="709" y="814"/>
                        <a:pt x="710" y="814"/>
                      </a:cubicBezTo>
                      <a:cubicBezTo>
                        <a:pt x="737" y="805"/>
                        <a:pt x="692" y="544"/>
                        <a:pt x="485" y="302"/>
                      </a:cubicBezTo>
                      <a:cubicBezTo>
                        <a:pt x="302" y="95"/>
                        <a:pt x="84" y="1"/>
                        <a:pt x="2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2"/>
                <p:cNvSpPr/>
                <p:nvPr/>
              </p:nvSpPr>
              <p:spPr>
                <a:xfrm>
                  <a:off x="8217928" y="2849902"/>
                  <a:ext cx="102109" cy="40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" h="357" extrusionOk="0">
                      <a:moveTo>
                        <a:pt x="211" y="0"/>
                      </a:moveTo>
                      <a:cubicBezTo>
                        <a:pt x="189" y="0"/>
                        <a:pt x="167" y="1"/>
                        <a:pt x="145" y="3"/>
                      </a:cubicBezTo>
                      <a:cubicBezTo>
                        <a:pt x="55" y="12"/>
                        <a:pt x="1" y="38"/>
                        <a:pt x="1" y="56"/>
                      </a:cubicBezTo>
                      <a:cubicBezTo>
                        <a:pt x="1" y="92"/>
                        <a:pt x="225" y="83"/>
                        <a:pt x="459" y="164"/>
                      </a:cubicBezTo>
                      <a:cubicBezTo>
                        <a:pt x="679" y="246"/>
                        <a:pt x="832" y="356"/>
                        <a:pt x="879" y="356"/>
                      </a:cubicBezTo>
                      <a:cubicBezTo>
                        <a:pt x="884" y="356"/>
                        <a:pt x="887" y="355"/>
                        <a:pt x="890" y="353"/>
                      </a:cubicBezTo>
                      <a:cubicBezTo>
                        <a:pt x="908" y="344"/>
                        <a:pt x="881" y="290"/>
                        <a:pt x="809" y="227"/>
                      </a:cubicBezTo>
                      <a:cubicBezTo>
                        <a:pt x="646" y="80"/>
                        <a:pt x="431" y="0"/>
                        <a:pt x="21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2"/>
                <p:cNvSpPr/>
                <p:nvPr/>
              </p:nvSpPr>
              <p:spPr>
                <a:xfrm rot="-159863">
                  <a:off x="8241117" y="2879684"/>
                  <a:ext cx="88951" cy="28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" h="251" extrusionOk="0">
                      <a:moveTo>
                        <a:pt x="585" y="0"/>
                      </a:moveTo>
                      <a:cubicBezTo>
                        <a:pt x="523" y="0"/>
                        <a:pt x="453" y="8"/>
                        <a:pt x="378" y="29"/>
                      </a:cubicBezTo>
                      <a:cubicBezTo>
                        <a:pt x="144" y="83"/>
                        <a:pt x="1" y="218"/>
                        <a:pt x="19" y="245"/>
                      </a:cubicBezTo>
                      <a:cubicBezTo>
                        <a:pt x="21" y="249"/>
                        <a:pt x="27" y="250"/>
                        <a:pt x="36" y="250"/>
                      </a:cubicBezTo>
                      <a:cubicBezTo>
                        <a:pt x="86" y="250"/>
                        <a:pt x="229" y="192"/>
                        <a:pt x="405" y="146"/>
                      </a:cubicBezTo>
                      <a:cubicBezTo>
                        <a:pt x="611" y="101"/>
                        <a:pt x="782" y="92"/>
                        <a:pt x="791" y="56"/>
                      </a:cubicBezTo>
                      <a:cubicBezTo>
                        <a:pt x="791" y="32"/>
                        <a:pt x="707" y="0"/>
                        <a:pt x="58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2"/>
                <p:cNvSpPr/>
                <p:nvPr/>
              </p:nvSpPr>
              <p:spPr>
                <a:xfrm>
                  <a:off x="8317365" y="2789192"/>
                  <a:ext cx="99073" cy="95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" h="852" extrusionOk="0">
                      <a:moveTo>
                        <a:pt x="825" y="0"/>
                      </a:moveTo>
                      <a:cubicBezTo>
                        <a:pt x="790" y="0"/>
                        <a:pt x="741" y="7"/>
                        <a:pt x="683" y="25"/>
                      </a:cubicBezTo>
                      <a:cubicBezTo>
                        <a:pt x="539" y="79"/>
                        <a:pt x="413" y="177"/>
                        <a:pt x="306" y="294"/>
                      </a:cubicBezTo>
                      <a:cubicBezTo>
                        <a:pt x="216" y="402"/>
                        <a:pt x="126" y="537"/>
                        <a:pt x="72" y="671"/>
                      </a:cubicBezTo>
                      <a:cubicBezTo>
                        <a:pt x="18" y="779"/>
                        <a:pt x="0" y="842"/>
                        <a:pt x="18" y="851"/>
                      </a:cubicBezTo>
                      <a:cubicBezTo>
                        <a:pt x="19" y="851"/>
                        <a:pt x="21" y="852"/>
                        <a:pt x="23" y="852"/>
                      </a:cubicBezTo>
                      <a:cubicBezTo>
                        <a:pt x="43" y="852"/>
                        <a:pt x="86" y="799"/>
                        <a:pt x="144" y="716"/>
                      </a:cubicBezTo>
                      <a:cubicBezTo>
                        <a:pt x="225" y="599"/>
                        <a:pt x="314" y="492"/>
                        <a:pt x="404" y="384"/>
                      </a:cubicBezTo>
                      <a:cubicBezTo>
                        <a:pt x="494" y="276"/>
                        <a:pt x="602" y="186"/>
                        <a:pt x="728" y="115"/>
                      </a:cubicBezTo>
                      <a:cubicBezTo>
                        <a:pt x="817" y="52"/>
                        <a:pt x="880" y="25"/>
                        <a:pt x="880" y="16"/>
                      </a:cubicBezTo>
                      <a:cubicBezTo>
                        <a:pt x="880" y="7"/>
                        <a:pt x="860" y="0"/>
                        <a:pt x="8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2"/>
                <p:cNvSpPr/>
                <p:nvPr/>
              </p:nvSpPr>
              <p:spPr>
                <a:xfrm>
                  <a:off x="8318345" y="2834019"/>
                  <a:ext cx="111218" cy="58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" h="517" extrusionOk="0">
                      <a:moveTo>
                        <a:pt x="776" y="1"/>
                      </a:moveTo>
                      <a:cubicBezTo>
                        <a:pt x="654" y="1"/>
                        <a:pt x="526" y="35"/>
                        <a:pt x="413" y="92"/>
                      </a:cubicBezTo>
                      <a:cubicBezTo>
                        <a:pt x="288" y="164"/>
                        <a:pt x="180" y="244"/>
                        <a:pt x="90" y="361"/>
                      </a:cubicBezTo>
                      <a:cubicBezTo>
                        <a:pt x="27" y="442"/>
                        <a:pt x="0" y="496"/>
                        <a:pt x="9" y="514"/>
                      </a:cubicBezTo>
                      <a:cubicBezTo>
                        <a:pt x="11" y="515"/>
                        <a:pt x="13" y="516"/>
                        <a:pt x="16" y="516"/>
                      </a:cubicBezTo>
                      <a:cubicBezTo>
                        <a:pt x="58" y="516"/>
                        <a:pt x="223" y="335"/>
                        <a:pt x="467" y="208"/>
                      </a:cubicBezTo>
                      <a:cubicBezTo>
                        <a:pt x="737" y="74"/>
                        <a:pt x="988" y="92"/>
                        <a:pt x="988" y="47"/>
                      </a:cubicBezTo>
                      <a:cubicBezTo>
                        <a:pt x="988" y="29"/>
                        <a:pt x="934" y="2"/>
                        <a:pt x="817" y="2"/>
                      </a:cubicBezTo>
                      <a:cubicBezTo>
                        <a:pt x="804" y="1"/>
                        <a:pt x="790" y="1"/>
                        <a:pt x="77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2"/>
                <p:cNvSpPr/>
                <p:nvPr/>
              </p:nvSpPr>
              <p:spPr>
                <a:xfrm>
                  <a:off x="8313877" y="2867537"/>
                  <a:ext cx="106045" cy="1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" h="177" extrusionOk="0">
                      <a:moveTo>
                        <a:pt x="419" y="0"/>
                      </a:moveTo>
                      <a:cubicBezTo>
                        <a:pt x="319" y="0"/>
                        <a:pt x="216" y="20"/>
                        <a:pt x="126" y="65"/>
                      </a:cubicBezTo>
                      <a:cubicBezTo>
                        <a:pt x="45" y="110"/>
                        <a:pt x="0" y="155"/>
                        <a:pt x="18" y="173"/>
                      </a:cubicBezTo>
                      <a:cubicBezTo>
                        <a:pt x="21" y="175"/>
                        <a:pt x="26" y="176"/>
                        <a:pt x="33" y="176"/>
                      </a:cubicBezTo>
                      <a:cubicBezTo>
                        <a:pt x="54" y="176"/>
                        <a:pt x="94" y="168"/>
                        <a:pt x="153" y="155"/>
                      </a:cubicBezTo>
                      <a:cubicBezTo>
                        <a:pt x="234" y="135"/>
                        <a:pt x="314" y="125"/>
                        <a:pt x="395" y="125"/>
                      </a:cubicBezTo>
                      <a:cubicBezTo>
                        <a:pt x="422" y="125"/>
                        <a:pt x="449" y="126"/>
                        <a:pt x="476" y="128"/>
                      </a:cubicBezTo>
                      <a:cubicBezTo>
                        <a:pt x="602" y="137"/>
                        <a:pt x="719" y="155"/>
                        <a:pt x="799" y="164"/>
                      </a:cubicBezTo>
                      <a:cubicBezTo>
                        <a:pt x="837" y="168"/>
                        <a:pt x="866" y="170"/>
                        <a:pt x="888" y="170"/>
                      </a:cubicBezTo>
                      <a:cubicBezTo>
                        <a:pt x="920" y="170"/>
                        <a:pt x="938" y="165"/>
                        <a:pt x="943" y="155"/>
                      </a:cubicBezTo>
                      <a:cubicBezTo>
                        <a:pt x="943" y="137"/>
                        <a:pt x="898" y="110"/>
                        <a:pt x="817" y="74"/>
                      </a:cubicBezTo>
                      <a:cubicBezTo>
                        <a:pt x="710" y="38"/>
                        <a:pt x="593" y="11"/>
                        <a:pt x="476" y="2"/>
                      </a:cubicBezTo>
                      <a:cubicBezTo>
                        <a:pt x="457" y="1"/>
                        <a:pt x="438" y="0"/>
                        <a:pt x="41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2"/>
                <p:cNvSpPr/>
                <p:nvPr/>
              </p:nvSpPr>
              <p:spPr>
                <a:xfrm>
                  <a:off x="8315336" y="2880584"/>
                  <a:ext cx="92101" cy="37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" h="332" extrusionOk="0">
                      <a:moveTo>
                        <a:pt x="116" y="1"/>
                      </a:moveTo>
                      <a:cubicBezTo>
                        <a:pt x="45" y="1"/>
                        <a:pt x="1" y="13"/>
                        <a:pt x="1" y="30"/>
                      </a:cubicBezTo>
                      <a:cubicBezTo>
                        <a:pt x="1" y="66"/>
                        <a:pt x="181" y="102"/>
                        <a:pt x="396" y="183"/>
                      </a:cubicBezTo>
                      <a:cubicBezTo>
                        <a:pt x="577" y="253"/>
                        <a:pt x="730" y="331"/>
                        <a:pt x="778" y="331"/>
                      </a:cubicBezTo>
                      <a:cubicBezTo>
                        <a:pt x="784" y="331"/>
                        <a:pt x="789" y="330"/>
                        <a:pt x="791" y="326"/>
                      </a:cubicBezTo>
                      <a:cubicBezTo>
                        <a:pt x="818" y="299"/>
                        <a:pt x="674" y="147"/>
                        <a:pt x="441" y="66"/>
                      </a:cubicBezTo>
                      <a:cubicBezTo>
                        <a:pt x="316" y="18"/>
                        <a:pt x="198" y="1"/>
                        <a:pt x="11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8" name="Google Shape;118;p2"/>
            <p:cNvGrpSpPr/>
            <p:nvPr/>
          </p:nvGrpSpPr>
          <p:grpSpPr>
            <a:xfrm rot="682776">
              <a:off x="7505989" y="3063841"/>
              <a:ext cx="331318" cy="538252"/>
              <a:chOff x="7444775" y="3065763"/>
              <a:chExt cx="331332" cy="538275"/>
            </a:xfrm>
          </p:grpSpPr>
          <p:sp>
            <p:nvSpPr>
              <p:cNvPr id="119" name="Google Shape;119;p2"/>
              <p:cNvSpPr/>
              <p:nvPr/>
            </p:nvSpPr>
            <p:spPr>
              <a:xfrm>
                <a:off x="7645975" y="3301763"/>
                <a:ext cx="74225" cy="302275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2091" extrusionOk="0">
                    <a:moveTo>
                      <a:pt x="181" y="1"/>
                    </a:moveTo>
                    <a:cubicBezTo>
                      <a:pt x="91" y="1"/>
                      <a:pt x="1" y="56"/>
                      <a:pt x="11" y="168"/>
                    </a:cubicBezTo>
                    <a:cubicBezTo>
                      <a:pt x="195" y="2086"/>
                      <a:pt x="638" y="4004"/>
                      <a:pt x="1044" y="5903"/>
                    </a:cubicBezTo>
                    <a:cubicBezTo>
                      <a:pt x="1468" y="7894"/>
                      <a:pt x="1837" y="10033"/>
                      <a:pt x="2556" y="11951"/>
                    </a:cubicBezTo>
                    <a:cubicBezTo>
                      <a:pt x="2585" y="12047"/>
                      <a:pt x="2662" y="12090"/>
                      <a:pt x="2739" y="12090"/>
                    </a:cubicBezTo>
                    <a:cubicBezTo>
                      <a:pt x="2854" y="12090"/>
                      <a:pt x="2969" y="11995"/>
                      <a:pt x="2925" y="11841"/>
                    </a:cubicBezTo>
                    <a:cubicBezTo>
                      <a:pt x="2611" y="9886"/>
                      <a:pt x="1984" y="7931"/>
                      <a:pt x="1560" y="5995"/>
                    </a:cubicBezTo>
                    <a:cubicBezTo>
                      <a:pt x="1136" y="4040"/>
                      <a:pt x="822" y="2049"/>
                      <a:pt x="343" y="113"/>
                    </a:cubicBezTo>
                    <a:cubicBezTo>
                      <a:pt x="326" y="38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7598850" y="3217088"/>
                <a:ext cx="907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3277" extrusionOk="0">
                    <a:moveTo>
                      <a:pt x="1532" y="0"/>
                    </a:moveTo>
                    <a:cubicBezTo>
                      <a:pt x="752" y="0"/>
                      <a:pt x="95" y="673"/>
                      <a:pt x="52" y="1527"/>
                    </a:cubicBezTo>
                    <a:cubicBezTo>
                      <a:pt x="1" y="2465"/>
                      <a:pt x="675" y="3276"/>
                      <a:pt x="1594" y="3276"/>
                    </a:cubicBezTo>
                    <a:cubicBezTo>
                      <a:pt x="1668" y="3276"/>
                      <a:pt x="1745" y="3271"/>
                      <a:pt x="1822" y="3260"/>
                    </a:cubicBezTo>
                    <a:cubicBezTo>
                      <a:pt x="3427" y="3002"/>
                      <a:pt x="3629" y="863"/>
                      <a:pt x="2246" y="162"/>
                    </a:cubicBezTo>
                    <a:lnTo>
                      <a:pt x="2191" y="162"/>
                    </a:lnTo>
                    <a:cubicBezTo>
                      <a:pt x="1969" y="51"/>
                      <a:pt x="1746" y="0"/>
                      <a:pt x="15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7489700" y="3149838"/>
                <a:ext cx="132625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4141" extrusionOk="0">
                    <a:moveTo>
                      <a:pt x="67" y="0"/>
                    </a:moveTo>
                    <a:cubicBezTo>
                      <a:pt x="27" y="0"/>
                      <a:pt x="1" y="43"/>
                      <a:pt x="29" y="86"/>
                    </a:cubicBezTo>
                    <a:cubicBezTo>
                      <a:pt x="1523" y="1653"/>
                      <a:pt x="3219" y="3018"/>
                      <a:pt x="5082" y="4124"/>
                    </a:cubicBezTo>
                    <a:cubicBezTo>
                      <a:pt x="5101" y="4135"/>
                      <a:pt x="5120" y="4140"/>
                      <a:pt x="5138" y="4140"/>
                    </a:cubicBezTo>
                    <a:cubicBezTo>
                      <a:pt x="5239" y="4140"/>
                      <a:pt x="5305" y="3984"/>
                      <a:pt x="5211" y="3922"/>
                    </a:cubicBezTo>
                    <a:cubicBezTo>
                      <a:pt x="3422" y="2704"/>
                      <a:pt x="1763" y="1377"/>
                      <a:pt x="103" y="12"/>
                    </a:cubicBezTo>
                    <a:cubicBezTo>
                      <a:pt x="90" y="4"/>
                      <a:pt x="78" y="0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7606600" y="3103688"/>
                <a:ext cx="24225" cy="13325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5330" extrusionOk="0">
                    <a:moveTo>
                      <a:pt x="19" y="0"/>
                    </a:moveTo>
                    <a:cubicBezTo>
                      <a:pt x="9" y="0"/>
                      <a:pt x="0" y="5"/>
                      <a:pt x="0" y="14"/>
                    </a:cubicBezTo>
                    <a:cubicBezTo>
                      <a:pt x="55" y="1748"/>
                      <a:pt x="553" y="3518"/>
                      <a:pt x="756" y="5233"/>
                    </a:cubicBezTo>
                    <a:cubicBezTo>
                      <a:pt x="765" y="5297"/>
                      <a:pt x="821" y="5330"/>
                      <a:pt x="871" y="5330"/>
                    </a:cubicBezTo>
                    <a:cubicBezTo>
                      <a:pt x="922" y="5330"/>
                      <a:pt x="968" y="5297"/>
                      <a:pt x="959" y="5233"/>
                    </a:cubicBezTo>
                    <a:cubicBezTo>
                      <a:pt x="756" y="3536"/>
                      <a:pt x="664" y="1618"/>
                      <a:pt x="37" y="14"/>
                    </a:cubicBezTo>
                    <a:cubicBezTo>
                      <a:pt x="37" y="5"/>
                      <a:pt x="28" y="0"/>
                      <a:pt x="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7655025" y="3132563"/>
                <a:ext cx="75150" cy="119875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4795" extrusionOk="0">
                    <a:moveTo>
                      <a:pt x="2980" y="1"/>
                    </a:moveTo>
                    <a:cubicBezTo>
                      <a:pt x="2974" y="1"/>
                      <a:pt x="2968" y="7"/>
                      <a:pt x="2968" y="21"/>
                    </a:cubicBezTo>
                    <a:cubicBezTo>
                      <a:pt x="2009" y="1588"/>
                      <a:pt x="1161" y="3156"/>
                      <a:pt x="55" y="4649"/>
                    </a:cubicBezTo>
                    <a:cubicBezTo>
                      <a:pt x="1" y="4717"/>
                      <a:pt x="66" y="4795"/>
                      <a:pt x="133" y="4795"/>
                    </a:cubicBezTo>
                    <a:cubicBezTo>
                      <a:pt x="158" y="4795"/>
                      <a:pt x="183" y="4785"/>
                      <a:pt x="202" y="4760"/>
                    </a:cubicBezTo>
                    <a:cubicBezTo>
                      <a:pt x="1382" y="3395"/>
                      <a:pt x="2470" y="1773"/>
                      <a:pt x="3005" y="39"/>
                    </a:cubicBezTo>
                    <a:cubicBezTo>
                      <a:pt x="3005" y="17"/>
                      <a:pt x="2991" y="1"/>
                      <a:pt x="29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7488575" y="3274413"/>
                <a:ext cx="13652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1207" extrusionOk="0">
                    <a:moveTo>
                      <a:pt x="5266" y="1"/>
                    </a:moveTo>
                    <a:cubicBezTo>
                      <a:pt x="5251" y="1"/>
                      <a:pt x="5236" y="3"/>
                      <a:pt x="5219" y="8"/>
                    </a:cubicBezTo>
                    <a:cubicBezTo>
                      <a:pt x="3504" y="340"/>
                      <a:pt x="1734" y="653"/>
                      <a:pt x="56" y="1114"/>
                    </a:cubicBezTo>
                    <a:cubicBezTo>
                      <a:pt x="0" y="1114"/>
                      <a:pt x="0" y="1207"/>
                      <a:pt x="74" y="1207"/>
                    </a:cubicBezTo>
                    <a:cubicBezTo>
                      <a:pt x="1808" y="1133"/>
                      <a:pt x="3633" y="727"/>
                      <a:pt x="5293" y="285"/>
                    </a:cubicBezTo>
                    <a:cubicBezTo>
                      <a:pt x="5461" y="234"/>
                      <a:pt x="5415" y="1"/>
                      <a:pt x="52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7595525" y="3282463"/>
                <a:ext cx="45875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3923" extrusionOk="0">
                    <a:moveTo>
                      <a:pt x="1645" y="1"/>
                    </a:moveTo>
                    <a:cubicBezTo>
                      <a:pt x="1602" y="1"/>
                      <a:pt x="1560" y="22"/>
                      <a:pt x="1531" y="73"/>
                    </a:cubicBezTo>
                    <a:cubicBezTo>
                      <a:pt x="941" y="1235"/>
                      <a:pt x="167" y="2581"/>
                      <a:pt x="1" y="3909"/>
                    </a:cubicBezTo>
                    <a:cubicBezTo>
                      <a:pt x="1" y="3918"/>
                      <a:pt x="10" y="3923"/>
                      <a:pt x="21" y="3923"/>
                    </a:cubicBezTo>
                    <a:cubicBezTo>
                      <a:pt x="33" y="3923"/>
                      <a:pt x="47" y="3918"/>
                      <a:pt x="56" y="3909"/>
                    </a:cubicBezTo>
                    <a:cubicBezTo>
                      <a:pt x="775" y="2784"/>
                      <a:pt x="1181" y="1401"/>
                      <a:pt x="1771" y="221"/>
                    </a:cubicBezTo>
                    <a:cubicBezTo>
                      <a:pt x="1834" y="106"/>
                      <a:pt x="1740" y="1"/>
                      <a:pt x="16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7651300" y="3276263"/>
                <a:ext cx="1139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4556" h="1207" extrusionOk="0">
                    <a:moveTo>
                      <a:pt x="212" y="1"/>
                    </a:moveTo>
                    <a:cubicBezTo>
                      <a:pt x="60" y="1"/>
                      <a:pt x="1" y="236"/>
                      <a:pt x="185" y="303"/>
                    </a:cubicBezTo>
                    <a:cubicBezTo>
                      <a:pt x="1568" y="709"/>
                      <a:pt x="2988" y="1096"/>
                      <a:pt x="4426" y="1206"/>
                    </a:cubicBezTo>
                    <a:cubicBezTo>
                      <a:pt x="4537" y="1206"/>
                      <a:pt x="4556" y="1040"/>
                      <a:pt x="4463" y="1004"/>
                    </a:cubicBezTo>
                    <a:cubicBezTo>
                      <a:pt x="3043" y="672"/>
                      <a:pt x="1642" y="413"/>
                      <a:pt x="259" y="8"/>
                    </a:cubicBezTo>
                    <a:cubicBezTo>
                      <a:pt x="242" y="3"/>
                      <a:pt x="227" y="1"/>
                      <a:pt x="2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7561425" y="3157113"/>
                <a:ext cx="271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454" extrusionOk="0">
                    <a:moveTo>
                      <a:pt x="143" y="0"/>
                    </a:moveTo>
                    <a:cubicBezTo>
                      <a:pt x="67" y="0"/>
                      <a:pt x="1" y="82"/>
                      <a:pt x="55" y="164"/>
                    </a:cubicBezTo>
                    <a:cubicBezTo>
                      <a:pt x="184" y="403"/>
                      <a:pt x="332" y="643"/>
                      <a:pt x="479" y="883"/>
                    </a:cubicBezTo>
                    <a:cubicBezTo>
                      <a:pt x="590" y="1086"/>
                      <a:pt x="738" y="1270"/>
                      <a:pt x="922" y="1436"/>
                    </a:cubicBezTo>
                    <a:cubicBezTo>
                      <a:pt x="938" y="1448"/>
                      <a:pt x="954" y="1453"/>
                      <a:pt x="970" y="1453"/>
                    </a:cubicBezTo>
                    <a:cubicBezTo>
                      <a:pt x="1030" y="1453"/>
                      <a:pt x="1084" y="1384"/>
                      <a:pt x="1070" y="1325"/>
                    </a:cubicBezTo>
                    <a:cubicBezTo>
                      <a:pt x="977" y="1067"/>
                      <a:pt x="848" y="846"/>
                      <a:pt x="682" y="662"/>
                    </a:cubicBezTo>
                    <a:cubicBezTo>
                      <a:pt x="535" y="440"/>
                      <a:pt x="387" y="238"/>
                      <a:pt x="221" y="35"/>
                    </a:cubicBezTo>
                    <a:cubicBezTo>
                      <a:pt x="197" y="11"/>
                      <a:pt x="169" y="0"/>
                      <a:pt x="1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7591375" y="3198638"/>
                <a:ext cx="150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601" h="920" extrusionOk="0">
                    <a:moveTo>
                      <a:pt x="74" y="0"/>
                    </a:moveTo>
                    <a:cubicBezTo>
                      <a:pt x="39" y="0"/>
                      <a:pt x="1" y="30"/>
                      <a:pt x="1" y="70"/>
                    </a:cubicBezTo>
                    <a:cubicBezTo>
                      <a:pt x="19" y="236"/>
                      <a:pt x="74" y="384"/>
                      <a:pt x="148" y="513"/>
                    </a:cubicBezTo>
                    <a:cubicBezTo>
                      <a:pt x="222" y="660"/>
                      <a:pt x="314" y="808"/>
                      <a:pt x="443" y="900"/>
                    </a:cubicBezTo>
                    <a:cubicBezTo>
                      <a:pt x="461" y="913"/>
                      <a:pt x="479" y="919"/>
                      <a:pt x="497" y="919"/>
                    </a:cubicBezTo>
                    <a:cubicBezTo>
                      <a:pt x="554" y="919"/>
                      <a:pt x="600" y="860"/>
                      <a:pt x="572" y="789"/>
                    </a:cubicBezTo>
                    <a:cubicBezTo>
                      <a:pt x="517" y="660"/>
                      <a:pt x="443" y="513"/>
                      <a:pt x="351" y="402"/>
                    </a:cubicBezTo>
                    <a:cubicBezTo>
                      <a:pt x="277" y="273"/>
                      <a:pt x="203" y="144"/>
                      <a:pt x="111" y="15"/>
                    </a:cubicBezTo>
                    <a:cubicBezTo>
                      <a:pt x="101" y="5"/>
                      <a:pt x="88" y="0"/>
                      <a:pt x="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7649475" y="3138263"/>
                <a:ext cx="11550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668" extrusionOk="0">
                    <a:moveTo>
                      <a:pt x="413" y="0"/>
                    </a:moveTo>
                    <a:cubicBezTo>
                      <a:pt x="406" y="0"/>
                      <a:pt x="397" y="5"/>
                      <a:pt x="387" y="14"/>
                    </a:cubicBezTo>
                    <a:cubicBezTo>
                      <a:pt x="166" y="512"/>
                      <a:pt x="19" y="1028"/>
                      <a:pt x="0" y="1582"/>
                    </a:cubicBezTo>
                    <a:cubicBezTo>
                      <a:pt x="0" y="1639"/>
                      <a:pt x="40" y="1667"/>
                      <a:pt x="84" y="1667"/>
                    </a:cubicBezTo>
                    <a:cubicBezTo>
                      <a:pt x="124" y="1667"/>
                      <a:pt x="167" y="1644"/>
                      <a:pt x="184" y="1600"/>
                    </a:cubicBezTo>
                    <a:cubicBezTo>
                      <a:pt x="369" y="1102"/>
                      <a:pt x="461" y="549"/>
                      <a:pt x="424" y="14"/>
                    </a:cubicBezTo>
                    <a:cubicBezTo>
                      <a:pt x="424" y="5"/>
                      <a:pt x="420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7638400" y="3200538"/>
                <a:ext cx="97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1308" extrusionOk="0">
                    <a:moveTo>
                      <a:pt x="289" y="1"/>
                    </a:moveTo>
                    <a:cubicBezTo>
                      <a:pt x="263" y="1"/>
                      <a:pt x="232" y="20"/>
                      <a:pt x="222" y="49"/>
                    </a:cubicBezTo>
                    <a:cubicBezTo>
                      <a:pt x="74" y="418"/>
                      <a:pt x="1" y="824"/>
                      <a:pt x="37" y="1211"/>
                    </a:cubicBezTo>
                    <a:cubicBezTo>
                      <a:pt x="37" y="1274"/>
                      <a:pt x="85" y="1307"/>
                      <a:pt x="133" y="1307"/>
                    </a:cubicBezTo>
                    <a:cubicBezTo>
                      <a:pt x="169" y="1307"/>
                      <a:pt x="206" y="1288"/>
                      <a:pt x="222" y="1248"/>
                    </a:cubicBezTo>
                    <a:cubicBezTo>
                      <a:pt x="351" y="861"/>
                      <a:pt x="388" y="455"/>
                      <a:pt x="332" y="49"/>
                    </a:cubicBezTo>
                    <a:cubicBezTo>
                      <a:pt x="332" y="15"/>
                      <a:pt x="313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7662375" y="3252913"/>
                <a:ext cx="3412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411" extrusionOk="0">
                    <a:moveTo>
                      <a:pt x="1253" y="0"/>
                    </a:moveTo>
                    <a:cubicBezTo>
                      <a:pt x="1248" y="0"/>
                      <a:pt x="1242" y="0"/>
                      <a:pt x="1236" y="1"/>
                    </a:cubicBezTo>
                    <a:cubicBezTo>
                      <a:pt x="812" y="1"/>
                      <a:pt x="406" y="94"/>
                      <a:pt x="56" y="278"/>
                    </a:cubicBezTo>
                    <a:cubicBezTo>
                      <a:pt x="0" y="315"/>
                      <a:pt x="19" y="389"/>
                      <a:pt x="74" y="407"/>
                    </a:cubicBezTo>
                    <a:cubicBezTo>
                      <a:pt x="124" y="409"/>
                      <a:pt x="174" y="410"/>
                      <a:pt x="224" y="410"/>
                    </a:cubicBezTo>
                    <a:cubicBezTo>
                      <a:pt x="579" y="410"/>
                      <a:pt x="931" y="352"/>
                      <a:pt x="1254" y="223"/>
                    </a:cubicBezTo>
                    <a:cubicBezTo>
                      <a:pt x="1360" y="170"/>
                      <a:pt x="1365" y="0"/>
                      <a:pt x="12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7711250" y="3243663"/>
                <a:ext cx="2892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367" extrusionOk="0">
                    <a:moveTo>
                      <a:pt x="1034" y="1"/>
                    </a:moveTo>
                    <a:cubicBezTo>
                      <a:pt x="1028" y="1"/>
                      <a:pt x="1021" y="1"/>
                      <a:pt x="1014" y="3"/>
                    </a:cubicBezTo>
                    <a:cubicBezTo>
                      <a:pt x="830" y="39"/>
                      <a:pt x="645" y="76"/>
                      <a:pt x="461" y="95"/>
                    </a:cubicBezTo>
                    <a:cubicBezTo>
                      <a:pt x="369" y="95"/>
                      <a:pt x="277" y="113"/>
                      <a:pt x="184" y="113"/>
                    </a:cubicBezTo>
                    <a:cubicBezTo>
                      <a:pt x="129" y="132"/>
                      <a:pt x="92" y="187"/>
                      <a:pt x="37" y="205"/>
                    </a:cubicBezTo>
                    <a:cubicBezTo>
                      <a:pt x="0" y="205"/>
                      <a:pt x="0" y="242"/>
                      <a:pt x="37" y="242"/>
                    </a:cubicBezTo>
                    <a:cubicBezTo>
                      <a:pt x="92" y="279"/>
                      <a:pt x="111" y="334"/>
                      <a:pt x="184" y="353"/>
                    </a:cubicBezTo>
                    <a:cubicBezTo>
                      <a:pt x="240" y="362"/>
                      <a:pt x="295" y="367"/>
                      <a:pt x="350" y="367"/>
                    </a:cubicBezTo>
                    <a:cubicBezTo>
                      <a:pt x="406" y="367"/>
                      <a:pt x="461" y="362"/>
                      <a:pt x="516" y="353"/>
                    </a:cubicBezTo>
                    <a:cubicBezTo>
                      <a:pt x="719" y="334"/>
                      <a:pt x="922" y="279"/>
                      <a:pt x="1088" y="169"/>
                    </a:cubicBezTo>
                    <a:cubicBezTo>
                      <a:pt x="1156" y="100"/>
                      <a:pt x="1114" y="1"/>
                      <a:pt x="10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7500550" y="3253838"/>
                <a:ext cx="38300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313" extrusionOk="0">
                    <a:moveTo>
                      <a:pt x="870" y="0"/>
                    </a:moveTo>
                    <a:cubicBezTo>
                      <a:pt x="586" y="0"/>
                      <a:pt x="302" y="42"/>
                      <a:pt x="38" y="130"/>
                    </a:cubicBezTo>
                    <a:cubicBezTo>
                      <a:pt x="1" y="130"/>
                      <a:pt x="1" y="186"/>
                      <a:pt x="38" y="186"/>
                    </a:cubicBezTo>
                    <a:cubicBezTo>
                      <a:pt x="291" y="270"/>
                      <a:pt x="562" y="312"/>
                      <a:pt x="833" y="312"/>
                    </a:cubicBezTo>
                    <a:cubicBezTo>
                      <a:pt x="1037" y="312"/>
                      <a:pt x="1242" y="288"/>
                      <a:pt x="1439" y="241"/>
                    </a:cubicBezTo>
                    <a:cubicBezTo>
                      <a:pt x="1531" y="223"/>
                      <a:pt x="1531" y="93"/>
                      <a:pt x="1439" y="57"/>
                    </a:cubicBezTo>
                    <a:cubicBezTo>
                      <a:pt x="1253" y="19"/>
                      <a:pt x="1062" y="0"/>
                      <a:pt x="8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7560025" y="3250513"/>
                <a:ext cx="3230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347" extrusionOk="0">
                    <a:moveTo>
                      <a:pt x="714" y="1"/>
                    </a:moveTo>
                    <a:cubicBezTo>
                      <a:pt x="679" y="1"/>
                      <a:pt x="644" y="2"/>
                      <a:pt x="609" y="5"/>
                    </a:cubicBezTo>
                    <a:cubicBezTo>
                      <a:pt x="548" y="5"/>
                      <a:pt x="478" y="1"/>
                      <a:pt x="407" y="1"/>
                    </a:cubicBezTo>
                    <a:cubicBezTo>
                      <a:pt x="265" y="1"/>
                      <a:pt x="117" y="17"/>
                      <a:pt x="19" y="116"/>
                    </a:cubicBezTo>
                    <a:cubicBezTo>
                      <a:pt x="1" y="134"/>
                      <a:pt x="1" y="134"/>
                      <a:pt x="19" y="153"/>
                    </a:cubicBezTo>
                    <a:cubicBezTo>
                      <a:pt x="167" y="245"/>
                      <a:pt x="351" y="282"/>
                      <a:pt x="517" y="282"/>
                    </a:cubicBezTo>
                    <a:cubicBezTo>
                      <a:pt x="677" y="295"/>
                      <a:pt x="865" y="347"/>
                      <a:pt x="1034" y="347"/>
                    </a:cubicBezTo>
                    <a:cubicBezTo>
                      <a:pt x="1099" y="347"/>
                      <a:pt x="1161" y="339"/>
                      <a:pt x="1218" y="319"/>
                    </a:cubicBezTo>
                    <a:cubicBezTo>
                      <a:pt x="1273" y="282"/>
                      <a:pt x="1291" y="208"/>
                      <a:pt x="1255" y="153"/>
                    </a:cubicBezTo>
                    <a:cubicBezTo>
                      <a:pt x="1084" y="44"/>
                      <a:pt x="900" y="1"/>
                      <a:pt x="7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7546575" y="3324213"/>
                <a:ext cx="243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813" extrusionOk="0">
                    <a:moveTo>
                      <a:pt x="864" y="0"/>
                    </a:moveTo>
                    <a:cubicBezTo>
                      <a:pt x="854" y="0"/>
                      <a:pt x="844" y="2"/>
                      <a:pt x="834" y="8"/>
                    </a:cubicBezTo>
                    <a:cubicBezTo>
                      <a:pt x="649" y="137"/>
                      <a:pt x="483" y="266"/>
                      <a:pt x="317" y="395"/>
                    </a:cubicBezTo>
                    <a:cubicBezTo>
                      <a:pt x="244" y="469"/>
                      <a:pt x="170" y="542"/>
                      <a:pt x="96" y="635"/>
                    </a:cubicBezTo>
                    <a:cubicBezTo>
                      <a:pt x="59" y="671"/>
                      <a:pt x="59" y="745"/>
                      <a:pt x="22" y="782"/>
                    </a:cubicBezTo>
                    <a:cubicBezTo>
                      <a:pt x="1" y="804"/>
                      <a:pt x="4" y="813"/>
                      <a:pt x="15" y="813"/>
                    </a:cubicBezTo>
                    <a:cubicBezTo>
                      <a:pt x="22" y="813"/>
                      <a:pt x="33" y="808"/>
                      <a:pt x="41" y="801"/>
                    </a:cubicBezTo>
                    <a:cubicBezTo>
                      <a:pt x="59" y="801"/>
                      <a:pt x="170" y="764"/>
                      <a:pt x="225" y="745"/>
                    </a:cubicBezTo>
                    <a:cubicBezTo>
                      <a:pt x="299" y="671"/>
                      <a:pt x="391" y="616"/>
                      <a:pt x="465" y="542"/>
                    </a:cubicBezTo>
                    <a:cubicBezTo>
                      <a:pt x="631" y="432"/>
                      <a:pt x="778" y="284"/>
                      <a:pt x="907" y="137"/>
                    </a:cubicBezTo>
                    <a:cubicBezTo>
                      <a:pt x="971" y="89"/>
                      <a:pt x="925" y="0"/>
                      <a:pt x="8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7580900" y="3298063"/>
                <a:ext cx="20975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839" h="619" extrusionOk="0">
                    <a:moveTo>
                      <a:pt x="735" y="0"/>
                    </a:moveTo>
                    <a:cubicBezTo>
                      <a:pt x="728" y="0"/>
                      <a:pt x="722" y="1"/>
                      <a:pt x="715" y="2"/>
                    </a:cubicBezTo>
                    <a:cubicBezTo>
                      <a:pt x="567" y="39"/>
                      <a:pt x="420" y="113"/>
                      <a:pt x="309" y="224"/>
                    </a:cubicBezTo>
                    <a:cubicBezTo>
                      <a:pt x="198" y="334"/>
                      <a:pt x="88" y="445"/>
                      <a:pt x="14" y="593"/>
                    </a:cubicBezTo>
                    <a:cubicBezTo>
                      <a:pt x="1" y="606"/>
                      <a:pt x="15" y="619"/>
                      <a:pt x="32" y="619"/>
                    </a:cubicBezTo>
                    <a:cubicBezTo>
                      <a:pt x="38" y="619"/>
                      <a:pt x="45" y="616"/>
                      <a:pt x="51" y="611"/>
                    </a:cubicBezTo>
                    <a:cubicBezTo>
                      <a:pt x="254" y="408"/>
                      <a:pt x="549" y="316"/>
                      <a:pt x="770" y="150"/>
                    </a:cubicBezTo>
                    <a:cubicBezTo>
                      <a:pt x="838" y="99"/>
                      <a:pt x="812" y="0"/>
                      <a:pt x="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7685800" y="3325963"/>
                <a:ext cx="3162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909" extrusionOk="0">
                    <a:moveTo>
                      <a:pt x="143" y="0"/>
                    </a:moveTo>
                    <a:cubicBezTo>
                      <a:pt x="56" y="0"/>
                      <a:pt x="1" y="130"/>
                      <a:pt x="96" y="177"/>
                    </a:cubicBezTo>
                    <a:cubicBezTo>
                      <a:pt x="428" y="399"/>
                      <a:pt x="741" y="675"/>
                      <a:pt x="1092" y="896"/>
                    </a:cubicBezTo>
                    <a:cubicBezTo>
                      <a:pt x="1106" y="905"/>
                      <a:pt x="1120" y="909"/>
                      <a:pt x="1133" y="909"/>
                    </a:cubicBezTo>
                    <a:cubicBezTo>
                      <a:pt x="1208" y="909"/>
                      <a:pt x="1265" y="793"/>
                      <a:pt x="1202" y="731"/>
                    </a:cubicBezTo>
                    <a:cubicBezTo>
                      <a:pt x="926" y="417"/>
                      <a:pt x="576" y="177"/>
                      <a:pt x="188" y="11"/>
                    </a:cubicBezTo>
                    <a:cubicBezTo>
                      <a:pt x="173" y="4"/>
                      <a:pt x="158" y="0"/>
                      <a:pt x="1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7692900" y="3189438"/>
                <a:ext cx="58150" cy="424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1698" extrusionOk="0">
                    <a:moveTo>
                      <a:pt x="2211" y="1"/>
                    </a:moveTo>
                    <a:cubicBezTo>
                      <a:pt x="2198" y="1"/>
                      <a:pt x="2185" y="5"/>
                      <a:pt x="2172" y="14"/>
                    </a:cubicBezTo>
                    <a:cubicBezTo>
                      <a:pt x="1453" y="567"/>
                      <a:pt x="753" y="1176"/>
                      <a:pt x="15" y="1674"/>
                    </a:cubicBezTo>
                    <a:cubicBezTo>
                      <a:pt x="0" y="1674"/>
                      <a:pt x="9" y="1697"/>
                      <a:pt x="23" y="1697"/>
                    </a:cubicBezTo>
                    <a:cubicBezTo>
                      <a:pt x="26" y="1697"/>
                      <a:pt x="30" y="1696"/>
                      <a:pt x="33" y="1692"/>
                    </a:cubicBezTo>
                    <a:cubicBezTo>
                      <a:pt x="845" y="1268"/>
                      <a:pt x="1582" y="752"/>
                      <a:pt x="2265" y="143"/>
                    </a:cubicBezTo>
                    <a:cubicBezTo>
                      <a:pt x="2326" y="97"/>
                      <a:pt x="2273" y="1"/>
                      <a:pt x="22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7705557" y="3268578"/>
                <a:ext cx="705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2822" h="292" extrusionOk="0">
                    <a:moveTo>
                      <a:pt x="890" y="0"/>
                    </a:moveTo>
                    <a:cubicBezTo>
                      <a:pt x="607" y="0"/>
                      <a:pt x="328" y="11"/>
                      <a:pt x="55" y="40"/>
                    </a:cubicBezTo>
                    <a:cubicBezTo>
                      <a:pt x="19" y="40"/>
                      <a:pt x="0" y="95"/>
                      <a:pt x="37" y="114"/>
                    </a:cubicBezTo>
                    <a:cubicBezTo>
                      <a:pt x="495" y="243"/>
                      <a:pt x="997" y="292"/>
                      <a:pt x="1495" y="292"/>
                    </a:cubicBezTo>
                    <a:cubicBezTo>
                      <a:pt x="1918" y="292"/>
                      <a:pt x="2339" y="257"/>
                      <a:pt x="2729" y="206"/>
                    </a:cubicBezTo>
                    <a:cubicBezTo>
                      <a:pt x="2821" y="187"/>
                      <a:pt x="2821" y="77"/>
                      <a:pt x="2729" y="77"/>
                    </a:cubicBezTo>
                    <a:cubicBezTo>
                      <a:pt x="2135" y="51"/>
                      <a:pt x="1506" y="0"/>
                      <a:pt x="8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7682650" y="3096613"/>
                <a:ext cx="40650" cy="769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3078" extrusionOk="0">
                    <a:moveTo>
                      <a:pt x="1498" y="1"/>
                    </a:moveTo>
                    <a:cubicBezTo>
                      <a:pt x="1470" y="1"/>
                      <a:pt x="1442" y="12"/>
                      <a:pt x="1421" y="39"/>
                    </a:cubicBezTo>
                    <a:cubicBezTo>
                      <a:pt x="757" y="961"/>
                      <a:pt x="370" y="1994"/>
                      <a:pt x="1" y="3063"/>
                    </a:cubicBezTo>
                    <a:cubicBezTo>
                      <a:pt x="1" y="3072"/>
                      <a:pt x="5" y="3077"/>
                      <a:pt x="12" y="3077"/>
                    </a:cubicBezTo>
                    <a:cubicBezTo>
                      <a:pt x="19" y="3077"/>
                      <a:pt x="28" y="3072"/>
                      <a:pt x="38" y="3063"/>
                    </a:cubicBezTo>
                    <a:cubicBezTo>
                      <a:pt x="480" y="2049"/>
                      <a:pt x="997" y="1072"/>
                      <a:pt x="1587" y="131"/>
                    </a:cubicBezTo>
                    <a:cubicBezTo>
                      <a:pt x="1626" y="66"/>
                      <a:pt x="1563" y="1"/>
                      <a:pt x="14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7622275" y="3065763"/>
                <a:ext cx="13375" cy="796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3187" extrusionOk="0">
                    <a:moveTo>
                      <a:pt x="96" y="0"/>
                    </a:moveTo>
                    <a:cubicBezTo>
                      <a:pt x="49" y="0"/>
                      <a:pt x="0" y="33"/>
                      <a:pt x="0" y="93"/>
                    </a:cubicBezTo>
                    <a:cubicBezTo>
                      <a:pt x="111" y="1107"/>
                      <a:pt x="37" y="2158"/>
                      <a:pt x="203" y="3172"/>
                    </a:cubicBezTo>
                    <a:cubicBezTo>
                      <a:pt x="203" y="3182"/>
                      <a:pt x="212" y="3186"/>
                      <a:pt x="221" y="3186"/>
                    </a:cubicBezTo>
                    <a:cubicBezTo>
                      <a:pt x="231" y="3186"/>
                      <a:pt x="240" y="3182"/>
                      <a:pt x="240" y="3172"/>
                    </a:cubicBezTo>
                    <a:cubicBezTo>
                      <a:pt x="535" y="2195"/>
                      <a:pt x="350" y="1033"/>
                      <a:pt x="184" y="74"/>
                    </a:cubicBezTo>
                    <a:cubicBezTo>
                      <a:pt x="176" y="24"/>
                      <a:pt x="137" y="0"/>
                      <a:pt x="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7566425" y="3098938"/>
                <a:ext cx="27750" cy="634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536" extrusionOk="0">
                    <a:moveTo>
                      <a:pt x="129" y="0"/>
                    </a:moveTo>
                    <a:cubicBezTo>
                      <a:pt x="63" y="0"/>
                      <a:pt x="1" y="65"/>
                      <a:pt x="40" y="130"/>
                    </a:cubicBezTo>
                    <a:cubicBezTo>
                      <a:pt x="390" y="923"/>
                      <a:pt x="667" y="1753"/>
                      <a:pt x="1035" y="2528"/>
                    </a:cubicBezTo>
                    <a:cubicBezTo>
                      <a:pt x="1041" y="2533"/>
                      <a:pt x="1048" y="2535"/>
                      <a:pt x="1056" y="2535"/>
                    </a:cubicBezTo>
                    <a:cubicBezTo>
                      <a:pt x="1074" y="2535"/>
                      <a:pt x="1096" y="2522"/>
                      <a:pt x="1109" y="2509"/>
                    </a:cubicBezTo>
                    <a:cubicBezTo>
                      <a:pt x="999" y="1624"/>
                      <a:pt x="685" y="776"/>
                      <a:pt x="206" y="38"/>
                    </a:cubicBezTo>
                    <a:cubicBezTo>
                      <a:pt x="184" y="11"/>
                      <a:pt x="156" y="0"/>
                      <a:pt x="1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7493350" y="3113788"/>
                <a:ext cx="6247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2658" extrusionOk="0">
                    <a:moveTo>
                      <a:pt x="94" y="1"/>
                    </a:moveTo>
                    <a:cubicBezTo>
                      <a:pt x="32" y="1"/>
                      <a:pt x="1" y="85"/>
                      <a:pt x="31" y="145"/>
                    </a:cubicBezTo>
                    <a:cubicBezTo>
                      <a:pt x="400" y="606"/>
                      <a:pt x="842" y="975"/>
                      <a:pt x="1248" y="1399"/>
                    </a:cubicBezTo>
                    <a:cubicBezTo>
                      <a:pt x="1617" y="1841"/>
                      <a:pt x="2022" y="2247"/>
                      <a:pt x="2428" y="2653"/>
                    </a:cubicBezTo>
                    <a:cubicBezTo>
                      <a:pt x="2439" y="2656"/>
                      <a:pt x="2448" y="2658"/>
                      <a:pt x="2456" y="2658"/>
                    </a:cubicBezTo>
                    <a:cubicBezTo>
                      <a:pt x="2489" y="2658"/>
                      <a:pt x="2498" y="2631"/>
                      <a:pt x="2483" y="2616"/>
                    </a:cubicBezTo>
                    <a:cubicBezTo>
                      <a:pt x="2188" y="2100"/>
                      <a:pt x="1819" y="1639"/>
                      <a:pt x="1414" y="1233"/>
                    </a:cubicBezTo>
                    <a:cubicBezTo>
                      <a:pt x="1026" y="772"/>
                      <a:pt x="602" y="366"/>
                      <a:pt x="141" y="16"/>
                    </a:cubicBezTo>
                    <a:cubicBezTo>
                      <a:pt x="124" y="5"/>
                      <a:pt x="108" y="1"/>
                      <a:pt x="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7446325" y="3198488"/>
                <a:ext cx="864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240" extrusionOk="0">
                    <a:moveTo>
                      <a:pt x="141" y="1"/>
                    </a:moveTo>
                    <a:cubicBezTo>
                      <a:pt x="43" y="1"/>
                      <a:pt x="0" y="135"/>
                      <a:pt x="105" y="187"/>
                    </a:cubicBezTo>
                    <a:cubicBezTo>
                      <a:pt x="1193" y="500"/>
                      <a:pt x="2244" y="924"/>
                      <a:pt x="3332" y="1238"/>
                    </a:cubicBezTo>
                    <a:cubicBezTo>
                      <a:pt x="3337" y="1239"/>
                      <a:pt x="3343" y="1240"/>
                      <a:pt x="3348" y="1240"/>
                    </a:cubicBezTo>
                    <a:cubicBezTo>
                      <a:pt x="3413" y="1240"/>
                      <a:pt x="3455" y="1143"/>
                      <a:pt x="3387" y="1109"/>
                    </a:cubicBezTo>
                    <a:cubicBezTo>
                      <a:pt x="2410" y="519"/>
                      <a:pt x="1266" y="205"/>
                      <a:pt x="160" y="2"/>
                    </a:cubicBezTo>
                    <a:cubicBezTo>
                      <a:pt x="153" y="1"/>
                      <a:pt x="147" y="1"/>
                      <a:pt x="1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7444775" y="3278288"/>
                <a:ext cx="76100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35" extrusionOk="0">
                    <a:moveTo>
                      <a:pt x="2066" y="1"/>
                    </a:moveTo>
                    <a:cubicBezTo>
                      <a:pt x="1414" y="1"/>
                      <a:pt x="763" y="50"/>
                      <a:pt x="111" y="148"/>
                    </a:cubicBezTo>
                    <a:cubicBezTo>
                      <a:pt x="1" y="148"/>
                      <a:pt x="1" y="332"/>
                      <a:pt x="111" y="332"/>
                    </a:cubicBezTo>
                    <a:cubicBezTo>
                      <a:pt x="193" y="334"/>
                      <a:pt x="275" y="335"/>
                      <a:pt x="357" y="335"/>
                    </a:cubicBezTo>
                    <a:cubicBezTo>
                      <a:pt x="1253" y="335"/>
                      <a:pt x="2148" y="243"/>
                      <a:pt x="3043" y="74"/>
                    </a:cubicBezTo>
                    <a:cubicBezTo>
                      <a:pt x="3043" y="74"/>
                      <a:pt x="3043" y="37"/>
                      <a:pt x="3043" y="37"/>
                    </a:cubicBezTo>
                    <a:cubicBezTo>
                      <a:pt x="2717" y="13"/>
                      <a:pt x="2392" y="1"/>
                      <a:pt x="20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7458900" y="3320563"/>
                <a:ext cx="68225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288" extrusionOk="0">
                    <a:moveTo>
                      <a:pt x="2631" y="0"/>
                    </a:moveTo>
                    <a:cubicBezTo>
                      <a:pt x="2623" y="0"/>
                      <a:pt x="2615" y="2"/>
                      <a:pt x="2607" y="6"/>
                    </a:cubicBezTo>
                    <a:cubicBezTo>
                      <a:pt x="1759" y="356"/>
                      <a:pt x="929" y="670"/>
                      <a:pt x="99" y="1057"/>
                    </a:cubicBezTo>
                    <a:cubicBezTo>
                      <a:pt x="1" y="1106"/>
                      <a:pt x="49" y="1287"/>
                      <a:pt x="164" y="1287"/>
                    </a:cubicBezTo>
                    <a:cubicBezTo>
                      <a:pt x="179" y="1287"/>
                      <a:pt x="194" y="1284"/>
                      <a:pt x="210" y="1278"/>
                    </a:cubicBezTo>
                    <a:cubicBezTo>
                      <a:pt x="1040" y="947"/>
                      <a:pt x="1833" y="522"/>
                      <a:pt x="2663" y="154"/>
                    </a:cubicBezTo>
                    <a:cubicBezTo>
                      <a:pt x="2728" y="121"/>
                      <a:pt x="2692" y="0"/>
                      <a:pt x="26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7540550" y="3345013"/>
                <a:ext cx="50300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2693" extrusionOk="0">
                    <a:moveTo>
                      <a:pt x="1962" y="0"/>
                    </a:moveTo>
                    <a:cubicBezTo>
                      <a:pt x="1955" y="0"/>
                      <a:pt x="1948" y="2"/>
                      <a:pt x="1941" y="5"/>
                    </a:cubicBezTo>
                    <a:cubicBezTo>
                      <a:pt x="1259" y="780"/>
                      <a:pt x="540" y="1610"/>
                      <a:pt x="42" y="2532"/>
                    </a:cubicBezTo>
                    <a:cubicBezTo>
                      <a:pt x="0" y="2602"/>
                      <a:pt x="75" y="2692"/>
                      <a:pt x="153" y="2692"/>
                    </a:cubicBezTo>
                    <a:cubicBezTo>
                      <a:pt x="178" y="2692"/>
                      <a:pt x="204" y="2683"/>
                      <a:pt x="226" y="2661"/>
                    </a:cubicBezTo>
                    <a:cubicBezTo>
                      <a:pt x="872" y="1849"/>
                      <a:pt x="1407" y="909"/>
                      <a:pt x="1997" y="42"/>
                    </a:cubicBezTo>
                    <a:cubicBezTo>
                      <a:pt x="2012" y="27"/>
                      <a:pt x="1990" y="0"/>
                      <a:pt x="19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7680825" y="3357113"/>
                <a:ext cx="2995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592" extrusionOk="0">
                    <a:moveTo>
                      <a:pt x="92" y="1"/>
                    </a:moveTo>
                    <a:cubicBezTo>
                      <a:pt x="74" y="1"/>
                      <a:pt x="55" y="1"/>
                      <a:pt x="37" y="19"/>
                    </a:cubicBezTo>
                    <a:cubicBezTo>
                      <a:pt x="0" y="277"/>
                      <a:pt x="240" y="536"/>
                      <a:pt x="369" y="738"/>
                    </a:cubicBezTo>
                    <a:cubicBezTo>
                      <a:pt x="535" y="1033"/>
                      <a:pt x="738" y="1292"/>
                      <a:pt x="959" y="1550"/>
                    </a:cubicBezTo>
                    <a:cubicBezTo>
                      <a:pt x="983" y="1579"/>
                      <a:pt x="1013" y="1592"/>
                      <a:pt x="1042" y="1592"/>
                    </a:cubicBezTo>
                    <a:cubicBezTo>
                      <a:pt x="1122" y="1592"/>
                      <a:pt x="1197" y="1497"/>
                      <a:pt x="1143" y="1402"/>
                    </a:cubicBezTo>
                    <a:cubicBezTo>
                      <a:pt x="959" y="1126"/>
                      <a:pt x="756" y="849"/>
                      <a:pt x="553" y="572"/>
                    </a:cubicBezTo>
                    <a:cubicBezTo>
                      <a:pt x="424" y="388"/>
                      <a:pt x="313" y="75"/>
                      <a:pt x="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7655725" y="3292288"/>
                <a:ext cx="26225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66" extrusionOk="0">
                    <a:moveTo>
                      <a:pt x="106" y="1"/>
                    </a:moveTo>
                    <a:cubicBezTo>
                      <a:pt x="49" y="1"/>
                      <a:pt x="0" y="57"/>
                      <a:pt x="27" y="123"/>
                    </a:cubicBezTo>
                    <a:cubicBezTo>
                      <a:pt x="211" y="455"/>
                      <a:pt x="506" y="713"/>
                      <a:pt x="856" y="860"/>
                    </a:cubicBezTo>
                    <a:cubicBezTo>
                      <a:pt x="869" y="864"/>
                      <a:pt x="881" y="866"/>
                      <a:pt x="893" y="866"/>
                    </a:cubicBezTo>
                    <a:cubicBezTo>
                      <a:pt x="998" y="866"/>
                      <a:pt x="1049" y="724"/>
                      <a:pt x="949" y="658"/>
                    </a:cubicBezTo>
                    <a:cubicBezTo>
                      <a:pt x="672" y="473"/>
                      <a:pt x="414" y="252"/>
                      <a:pt x="174" y="31"/>
                    </a:cubicBezTo>
                    <a:cubicBezTo>
                      <a:pt x="153" y="10"/>
                      <a:pt x="129" y="1"/>
                      <a:pt x="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0" name="Google Shape;150;p2"/>
          <p:cNvGrpSpPr/>
          <p:nvPr/>
        </p:nvGrpSpPr>
        <p:grpSpPr>
          <a:xfrm>
            <a:off x="113496" y="182327"/>
            <a:ext cx="1180374" cy="1435123"/>
            <a:chOff x="113496" y="182327"/>
            <a:chExt cx="1180374" cy="1435123"/>
          </a:xfrm>
        </p:grpSpPr>
        <p:grpSp>
          <p:nvGrpSpPr>
            <p:cNvPr id="151" name="Google Shape;151;p2"/>
            <p:cNvGrpSpPr/>
            <p:nvPr/>
          </p:nvGrpSpPr>
          <p:grpSpPr>
            <a:xfrm>
              <a:off x="184660" y="182327"/>
              <a:ext cx="944034" cy="903175"/>
              <a:chOff x="2385200" y="76600"/>
              <a:chExt cx="1233225" cy="1179850"/>
            </a:xfrm>
          </p:grpSpPr>
          <p:grpSp>
            <p:nvGrpSpPr>
              <p:cNvPr id="152" name="Google Shape;152;p2"/>
              <p:cNvGrpSpPr/>
              <p:nvPr/>
            </p:nvGrpSpPr>
            <p:grpSpPr>
              <a:xfrm>
                <a:off x="2385200" y="172325"/>
                <a:ext cx="1177975" cy="1084125"/>
                <a:chOff x="2385200" y="172325"/>
                <a:chExt cx="1177975" cy="1084125"/>
              </a:xfrm>
            </p:grpSpPr>
            <p:sp>
              <p:nvSpPr>
                <p:cNvPr id="153" name="Google Shape;153;p2"/>
                <p:cNvSpPr/>
                <p:nvPr/>
              </p:nvSpPr>
              <p:spPr>
                <a:xfrm>
                  <a:off x="2708500" y="429300"/>
                  <a:ext cx="354275" cy="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71" h="3319" extrusionOk="0">
                      <a:moveTo>
                        <a:pt x="7094" y="0"/>
                      </a:moveTo>
                      <a:cubicBezTo>
                        <a:pt x="7027" y="0"/>
                        <a:pt x="6959" y="1"/>
                        <a:pt x="6892" y="2"/>
                      </a:cubicBezTo>
                      <a:cubicBezTo>
                        <a:pt x="4808" y="2"/>
                        <a:pt x="1157" y="481"/>
                        <a:pt x="143" y="2639"/>
                      </a:cubicBezTo>
                      <a:cubicBezTo>
                        <a:pt x="0" y="2924"/>
                        <a:pt x="239" y="3318"/>
                        <a:pt x="543" y="3318"/>
                      </a:cubicBezTo>
                      <a:cubicBezTo>
                        <a:pt x="592" y="3318"/>
                        <a:pt x="644" y="3308"/>
                        <a:pt x="696" y="3284"/>
                      </a:cubicBezTo>
                      <a:cubicBezTo>
                        <a:pt x="1673" y="2823"/>
                        <a:pt x="2521" y="2196"/>
                        <a:pt x="3554" y="1827"/>
                      </a:cubicBezTo>
                      <a:cubicBezTo>
                        <a:pt x="4716" y="1403"/>
                        <a:pt x="5933" y="1108"/>
                        <a:pt x="7168" y="998"/>
                      </a:cubicBezTo>
                      <a:cubicBezTo>
                        <a:pt x="7496" y="972"/>
                        <a:pt x="7825" y="959"/>
                        <a:pt x="8155" y="959"/>
                      </a:cubicBezTo>
                      <a:cubicBezTo>
                        <a:pt x="9012" y="959"/>
                        <a:pt x="9870" y="1046"/>
                        <a:pt x="10709" y="1219"/>
                      </a:cubicBezTo>
                      <a:cubicBezTo>
                        <a:pt x="11871" y="1440"/>
                        <a:pt x="12903" y="1920"/>
                        <a:pt x="14028" y="2178"/>
                      </a:cubicBezTo>
                      <a:cubicBezTo>
                        <a:pt x="14035" y="2179"/>
                        <a:pt x="14042" y="2180"/>
                        <a:pt x="14048" y="2180"/>
                      </a:cubicBezTo>
                      <a:cubicBezTo>
                        <a:pt x="14128" y="2180"/>
                        <a:pt x="14170" y="2081"/>
                        <a:pt x="14102" y="2030"/>
                      </a:cubicBezTo>
                      <a:cubicBezTo>
                        <a:pt x="13272" y="1274"/>
                        <a:pt x="11926" y="795"/>
                        <a:pt x="10856" y="481"/>
                      </a:cubicBezTo>
                      <a:cubicBezTo>
                        <a:pt x="9630" y="166"/>
                        <a:pt x="8371" y="0"/>
                        <a:pt x="7094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2"/>
                <p:cNvSpPr/>
                <p:nvPr/>
              </p:nvSpPr>
              <p:spPr>
                <a:xfrm>
                  <a:off x="3255700" y="391700"/>
                  <a:ext cx="307475" cy="5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9" h="2328" extrusionOk="0">
                      <a:moveTo>
                        <a:pt x="6364" y="1"/>
                      </a:moveTo>
                      <a:cubicBezTo>
                        <a:pt x="4199" y="1"/>
                        <a:pt x="1990" y="546"/>
                        <a:pt x="88" y="1358"/>
                      </a:cubicBezTo>
                      <a:cubicBezTo>
                        <a:pt x="1" y="1393"/>
                        <a:pt x="13" y="1544"/>
                        <a:pt x="108" y="1544"/>
                      </a:cubicBezTo>
                      <a:cubicBezTo>
                        <a:pt x="113" y="1544"/>
                        <a:pt x="119" y="1544"/>
                        <a:pt x="125" y="1543"/>
                      </a:cubicBezTo>
                      <a:cubicBezTo>
                        <a:pt x="2104" y="1134"/>
                        <a:pt x="4012" y="770"/>
                        <a:pt x="5883" y="770"/>
                      </a:cubicBezTo>
                      <a:cubicBezTo>
                        <a:pt x="7813" y="770"/>
                        <a:pt x="9704" y="1157"/>
                        <a:pt x="11595" y="2280"/>
                      </a:cubicBezTo>
                      <a:cubicBezTo>
                        <a:pt x="11650" y="2313"/>
                        <a:pt x="11705" y="2328"/>
                        <a:pt x="11758" y="2328"/>
                      </a:cubicBezTo>
                      <a:cubicBezTo>
                        <a:pt x="12063" y="2328"/>
                        <a:pt x="12298" y="1855"/>
                        <a:pt x="12000" y="1635"/>
                      </a:cubicBezTo>
                      <a:cubicBezTo>
                        <a:pt x="10348" y="471"/>
                        <a:pt x="8375" y="1"/>
                        <a:pt x="6364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55;p2"/>
                <p:cNvSpPr/>
                <p:nvPr/>
              </p:nvSpPr>
              <p:spPr>
                <a:xfrm>
                  <a:off x="3109575" y="515625"/>
                  <a:ext cx="119750" cy="45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0" h="18199" extrusionOk="0">
                      <a:moveTo>
                        <a:pt x="54" y="1"/>
                      </a:moveTo>
                      <a:cubicBezTo>
                        <a:pt x="25" y="1"/>
                        <a:pt x="0" y="31"/>
                        <a:pt x="14" y="71"/>
                      </a:cubicBezTo>
                      <a:cubicBezTo>
                        <a:pt x="1581" y="2671"/>
                        <a:pt x="2282" y="5732"/>
                        <a:pt x="2282" y="8756"/>
                      </a:cubicBezTo>
                      <a:cubicBezTo>
                        <a:pt x="2282" y="11836"/>
                        <a:pt x="1397" y="14528"/>
                        <a:pt x="272" y="17331"/>
                      </a:cubicBezTo>
                      <a:cubicBezTo>
                        <a:pt x="98" y="17745"/>
                        <a:pt x="477" y="18199"/>
                        <a:pt x="839" y="18199"/>
                      </a:cubicBezTo>
                      <a:cubicBezTo>
                        <a:pt x="976" y="18199"/>
                        <a:pt x="1111" y="18133"/>
                        <a:pt x="1212" y="17976"/>
                      </a:cubicBezTo>
                      <a:cubicBezTo>
                        <a:pt x="4790" y="12573"/>
                        <a:pt x="3517" y="5087"/>
                        <a:pt x="87" y="16"/>
                      </a:cubicBezTo>
                      <a:cubicBezTo>
                        <a:pt x="77" y="5"/>
                        <a:pt x="65" y="1"/>
                        <a:pt x="54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56;p2"/>
                <p:cNvSpPr/>
                <p:nvPr/>
              </p:nvSpPr>
              <p:spPr>
                <a:xfrm>
                  <a:off x="2385200" y="672375"/>
                  <a:ext cx="381200" cy="58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8" h="23363" extrusionOk="0">
                      <a:moveTo>
                        <a:pt x="14627" y="1"/>
                      </a:moveTo>
                      <a:cubicBezTo>
                        <a:pt x="14555" y="1"/>
                        <a:pt x="14479" y="22"/>
                        <a:pt x="14402" y="71"/>
                      </a:cubicBezTo>
                      <a:cubicBezTo>
                        <a:pt x="12429" y="1288"/>
                        <a:pt x="10475" y="2523"/>
                        <a:pt x="8760" y="4109"/>
                      </a:cubicBezTo>
                      <a:cubicBezTo>
                        <a:pt x="6916" y="5805"/>
                        <a:pt x="5533" y="7760"/>
                        <a:pt x="4389" y="9973"/>
                      </a:cubicBezTo>
                      <a:cubicBezTo>
                        <a:pt x="2250" y="14030"/>
                        <a:pt x="19" y="18621"/>
                        <a:pt x="1" y="23287"/>
                      </a:cubicBezTo>
                      <a:cubicBezTo>
                        <a:pt x="1" y="23335"/>
                        <a:pt x="46" y="23363"/>
                        <a:pt x="92" y="23363"/>
                      </a:cubicBezTo>
                      <a:cubicBezTo>
                        <a:pt x="134" y="23363"/>
                        <a:pt x="176" y="23340"/>
                        <a:pt x="185" y="23287"/>
                      </a:cubicBezTo>
                      <a:cubicBezTo>
                        <a:pt x="406" y="18750"/>
                        <a:pt x="2601" y="14325"/>
                        <a:pt x="4611" y="10323"/>
                      </a:cubicBezTo>
                      <a:cubicBezTo>
                        <a:pt x="6805" y="5953"/>
                        <a:pt x="10622" y="2984"/>
                        <a:pt x="14863" y="734"/>
                      </a:cubicBezTo>
                      <a:cubicBezTo>
                        <a:pt x="15248" y="534"/>
                        <a:pt x="14991" y="1"/>
                        <a:pt x="14627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2"/>
                <p:cNvSpPr/>
                <p:nvPr/>
              </p:nvSpPr>
              <p:spPr>
                <a:xfrm>
                  <a:off x="2967350" y="172325"/>
                  <a:ext cx="140550" cy="1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7545" extrusionOk="0">
                      <a:moveTo>
                        <a:pt x="226" y="1"/>
                      </a:moveTo>
                      <a:cubicBezTo>
                        <a:pt x="98" y="1"/>
                        <a:pt x="0" y="175"/>
                        <a:pt x="115" y="305"/>
                      </a:cubicBezTo>
                      <a:cubicBezTo>
                        <a:pt x="2217" y="2554"/>
                        <a:pt x="4356" y="4509"/>
                        <a:pt x="5481" y="7496"/>
                      </a:cubicBezTo>
                      <a:cubicBezTo>
                        <a:pt x="5488" y="7531"/>
                        <a:pt x="5511" y="7545"/>
                        <a:pt x="5535" y="7545"/>
                      </a:cubicBezTo>
                      <a:cubicBezTo>
                        <a:pt x="5576" y="7545"/>
                        <a:pt x="5622" y="7506"/>
                        <a:pt x="5610" y="7460"/>
                      </a:cubicBezTo>
                      <a:cubicBezTo>
                        <a:pt x="4910" y="4491"/>
                        <a:pt x="2586" y="1983"/>
                        <a:pt x="336" y="47"/>
                      </a:cubicBezTo>
                      <a:cubicBezTo>
                        <a:pt x="300" y="14"/>
                        <a:pt x="262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8" name="Google Shape;158;p2"/>
              <p:cNvGrpSpPr/>
              <p:nvPr/>
            </p:nvGrpSpPr>
            <p:grpSpPr>
              <a:xfrm>
                <a:off x="2757775" y="130825"/>
                <a:ext cx="860650" cy="792625"/>
                <a:chOff x="2757775" y="130825"/>
                <a:chExt cx="860650" cy="792625"/>
              </a:xfrm>
            </p:grpSpPr>
            <p:sp>
              <p:nvSpPr>
                <p:cNvPr id="159" name="Google Shape;159;p2"/>
                <p:cNvSpPr/>
                <p:nvPr/>
              </p:nvSpPr>
              <p:spPr>
                <a:xfrm>
                  <a:off x="2757775" y="144025"/>
                  <a:ext cx="349375" cy="3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5" h="12288" extrusionOk="0">
                      <a:moveTo>
                        <a:pt x="652" y="0"/>
                      </a:moveTo>
                      <a:cubicBezTo>
                        <a:pt x="199" y="0"/>
                        <a:pt x="1" y="752"/>
                        <a:pt x="477" y="939"/>
                      </a:cubicBezTo>
                      <a:cubicBezTo>
                        <a:pt x="3280" y="2101"/>
                        <a:pt x="5824" y="3373"/>
                        <a:pt x="8185" y="5365"/>
                      </a:cubicBezTo>
                      <a:cubicBezTo>
                        <a:pt x="9328" y="6305"/>
                        <a:pt x="10379" y="7356"/>
                        <a:pt x="11320" y="8499"/>
                      </a:cubicBezTo>
                      <a:cubicBezTo>
                        <a:pt x="12297" y="9661"/>
                        <a:pt x="13016" y="10989"/>
                        <a:pt x="13827" y="12261"/>
                      </a:cubicBezTo>
                      <a:cubicBezTo>
                        <a:pt x="13846" y="12280"/>
                        <a:pt x="13868" y="12288"/>
                        <a:pt x="13890" y="12288"/>
                      </a:cubicBezTo>
                      <a:cubicBezTo>
                        <a:pt x="13934" y="12288"/>
                        <a:pt x="13975" y="12255"/>
                        <a:pt x="13975" y="12206"/>
                      </a:cubicBezTo>
                      <a:cubicBezTo>
                        <a:pt x="13016" y="9384"/>
                        <a:pt x="10932" y="6692"/>
                        <a:pt x="8775" y="4682"/>
                      </a:cubicBezTo>
                      <a:cubicBezTo>
                        <a:pt x="6562" y="2617"/>
                        <a:pt x="3704" y="810"/>
                        <a:pt x="772" y="17"/>
                      </a:cubicBezTo>
                      <a:cubicBezTo>
                        <a:pt x="730" y="5"/>
                        <a:pt x="690" y="0"/>
                        <a:pt x="652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2"/>
                <p:cNvSpPr/>
                <p:nvPr/>
              </p:nvSpPr>
              <p:spPr>
                <a:xfrm>
                  <a:off x="3172600" y="461850"/>
                  <a:ext cx="445825" cy="20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3" h="8190" extrusionOk="0">
                      <a:moveTo>
                        <a:pt x="1687" y="1"/>
                      </a:moveTo>
                      <a:cubicBezTo>
                        <a:pt x="1120" y="1"/>
                        <a:pt x="562" y="54"/>
                        <a:pt x="37" y="194"/>
                      </a:cubicBezTo>
                      <a:cubicBezTo>
                        <a:pt x="0" y="212"/>
                        <a:pt x="0" y="286"/>
                        <a:pt x="37" y="286"/>
                      </a:cubicBezTo>
                      <a:cubicBezTo>
                        <a:pt x="1513" y="599"/>
                        <a:pt x="3062" y="562"/>
                        <a:pt x="4537" y="839"/>
                      </a:cubicBezTo>
                      <a:cubicBezTo>
                        <a:pt x="6196" y="1152"/>
                        <a:pt x="7819" y="1687"/>
                        <a:pt x="9331" y="2406"/>
                      </a:cubicBezTo>
                      <a:cubicBezTo>
                        <a:pt x="10788" y="3107"/>
                        <a:pt x="12153" y="3955"/>
                        <a:pt x="13425" y="4933"/>
                      </a:cubicBezTo>
                      <a:cubicBezTo>
                        <a:pt x="14716" y="5892"/>
                        <a:pt x="15748" y="7072"/>
                        <a:pt x="16966" y="8086"/>
                      </a:cubicBezTo>
                      <a:cubicBezTo>
                        <a:pt x="17055" y="8158"/>
                        <a:pt x="17152" y="8189"/>
                        <a:pt x="17245" y="8189"/>
                      </a:cubicBezTo>
                      <a:cubicBezTo>
                        <a:pt x="17558" y="8189"/>
                        <a:pt x="17832" y="7841"/>
                        <a:pt x="17648" y="7514"/>
                      </a:cubicBezTo>
                      <a:cubicBezTo>
                        <a:pt x="15859" y="4785"/>
                        <a:pt x="12448" y="2867"/>
                        <a:pt x="9479" y="1706"/>
                      </a:cubicBezTo>
                      <a:cubicBezTo>
                        <a:pt x="7911" y="1097"/>
                        <a:pt x="6307" y="636"/>
                        <a:pt x="4647" y="323"/>
                      </a:cubicBezTo>
                      <a:cubicBezTo>
                        <a:pt x="3727" y="169"/>
                        <a:pt x="2693" y="1"/>
                        <a:pt x="1687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2"/>
                <p:cNvSpPr/>
                <p:nvPr/>
              </p:nvSpPr>
              <p:spPr>
                <a:xfrm>
                  <a:off x="3165325" y="517325"/>
                  <a:ext cx="197225" cy="32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9" h="12846" extrusionOk="0">
                      <a:moveTo>
                        <a:pt x="58" y="0"/>
                      </a:moveTo>
                      <a:cubicBezTo>
                        <a:pt x="26" y="0"/>
                        <a:pt x="0" y="60"/>
                        <a:pt x="33" y="77"/>
                      </a:cubicBezTo>
                      <a:cubicBezTo>
                        <a:pt x="1877" y="1773"/>
                        <a:pt x="3463" y="3433"/>
                        <a:pt x="4680" y="5664"/>
                      </a:cubicBezTo>
                      <a:cubicBezTo>
                        <a:pt x="5233" y="6715"/>
                        <a:pt x="5713" y="7822"/>
                        <a:pt x="6063" y="8965"/>
                      </a:cubicBezTo>
                      <a:cubicBezTo>
                        <a:pt x="6414" y="10127"/>
                        <a:pt x="6506" y="11381"/>
                        <a:pt x="6875" y="12542"/>
                      </a:cubicBezTo>
                      <a:cubicBezTo>
                        <a:pt x="6936" y="12743"/>
                        <a:pt x="7134" y="12845"/>
                        <a:pt x="7330" y="12845"/>
                      </a:cubicBezTo>
                      <a:cubicBezTo>
                        <a:pt x="7546" y="12845"/>
                        <a:pt x="7759" y="12720"/>
                        <a:pt x="7778" y="12468"/>
                      </a:cubicBezTo>
                      <a:cubicBezTo>
                        <a:pt x="7889" y="10071"/>
                        <a:pt x="6561" y="7397"/>
                        <a:pt x="5326" y="5424"/>
                      </a:cubicBezTo>
                      <a:cubicBezTo>
                        <a:pt x="4035" y="3359"/>
                        <a:pt x="2191" y="1257"/>
                        <a:pt x="70" y="3"/>
                      </a:cubicBezTo>
                      <a:cubicBezTo>
                        <a:pt x="66" y="1"/>
                        <a:pt x="62" y="0"/>
                        <a:pt x="58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2"/>
                <p:cNvSpPr/>
                <p:nvPr/>
              </p:nvSpPr>
              <p:spPr>
                <a:xfrm>
                  <a:off x="2796075" y="513100"/>
                  <a:ext cx="238700" cy="9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8" h="3844" extrusionOk="0">
                      <a:moveTo>
                        <a:pt x="7324" y="0"/>
                      </a:moveTo>
                      <a:cubicBezTo>
                        <a:pt x="4649" y="0"/>
                        <a:pt x="1547" y="920"/>
                        <a:pt x="236" y="3067"/>
                      </a:cubicBezTo>
                      <a:cubicBezTo>
                        <a:pt x="0" y="3479"/>
                        <a:pt x="386" y="3844"/>
                        <a:pt x="768" y="3844"/>
                      </a:cubicBezTo>
                      <a:cubicBezTo>
                        <a:pt x="864" y="3844"/>
                        <a:pt x="961" y="3820"/>
                        <a:pt x="1047" y="3768"/>
                      </a:cubicBezTo>
                      <a:cubicBezTo>
                        <a:pt x="1674" y="3399"/>
                        <a:pt x="2190" y="2846"/>
                        <a:pt x="2799" y="2440"/>
                      </a:cubicBezTo>
                      <a:cubicBezTo>
                        <a:pt x="3444" y="1979"/>
                        <a:pt x="4145" y="1592"/>
                        <a:pt x="4882" y="1278"/>
                      </a:cubicBezTo>
                      <a:cubicBezTo>
                        <a:pt x="6232" y="654"/>
                        <a:pt x="7550" y="462"/>
                        <a:pt x="8993" y="462"/>
                      </a:cubicBezTo>
                      <a:cubicBezTo>
                        <a:pt x="9128" y="462"/>
                        <a:pt x="9263" y="464"/>
                        <a:pt x="9400" y="467"/>
                      </a:cubicBezTo>
                      <a:cubicBezTo>
                        <a:pt x="9548" y="467"/>
                        <a:pt x="9548" y="246"/>
                        <a:pt x="9419" y="209"/>
                      </a:cubicBezTo>
                      <a:cubicBezTo>
                        <a:pt x="8786" y="72"/>
                        <a:pt x="8072" y="0"/>
                        <a:pt x="7324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2"/>
                <p:cNvSpPr/>
                <p:nvPr/>
              </p:nvSpPr>
              <p:spPr>
                <a:xfrm>
                  <a:off x="3060125" y="164200"/>
                  <a:ext cx="94525" cy="24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1" h="9687" extrusionOk="0">
                      <a:moveTo>
                        <a:pt x="606" y="1"/>
                      </a:moveTo>
                      <a:cubicBezTo>
                        <a:pt x="298" y="1"/>
                        <a:pt x="1" y="329"/>
                        <a:pt x="240" y="648"/>
                      </a:cubicBezTo>
                      <a:cubicBezTo>
                        <a:pt x="2287" y="3230"/>
                        <a:pt x="3227" y="6365"/>
                        <a:pt x="2748" y="9629"/>
                      </a:cubicBezTo>
                      <a:cubicBezTo>
                        <a:pt x="2748" y="9668"/>
                        <a:pt x="2769" y="9686"/>
                        <a:pt x="2791" y="9686"/>
                      </a:cubicBezTo>
                      <a:cubicBezTo>
                        <a:pt x="2811" y="9686"/>
                        <a:pt x="2831" y="9673"/>
                        <a:pt x="2840" y="9647"/>
                      </a:cubicBezTo>
                      <a:cubicBezTo>
                        <a:pt x="3780" y="6365"/>
                        <a:pt x="3080" y="2843"/>
                        <a:pt x="941" y="169"/>
                      </a:cubicBezTo>
                      <a:cubicBezTo>
                        <a:pt x="848" y="50"/>
                        <a:pt x="726" y="1"/>
                        <a:pt x="60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2"/>
                <p:cNvSpPr/>
                <p:nvPr/>
              </p:nvSpPr>
              <p:spPr>
                <a:xfrm>
                  <a:off x="3228725" y="270650"/>
                  <a:ext cx="228425" cy="1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7" h="5146" extrusionOk="0">
                      <a:moveTo>
                        <a:pt x="8813" y="0"/>
                      </a:moveTo>
                      <a:cubicBezTo>
                        <a:pt x="8798" y="0"/>
                        <a:pt x="8781" y="1"/>
                        <a:pt x="8764" y="4"/>
                      </a:cubicBezTo>
                      <a:cubicBezTo>
                        <a:pt x="7160" y="281"/>
                        <a:pt x="5593" y="1000"/>
                        <a:pt x="4154" y="1775"/>
                      </a:cubicBezTo>
                      <a:cubicBezTo>
                        <a:pt x="2697" y="2586"/>
                        <a:pt x="1056" y="3600"/>
                        <a:pt x="61" y="4983"/>
                      </a:cubicBezTo>
                      <a:cubicBezTo>
                        <a:pt x="0" y="5058"/>
                        <a:pt x="63" y="5146"/>
                        <a:pt x="138" y="5146"/>
                      </a:cubicBezTo>
                      <a:cubicBezTo>
                        <a:pt x="155" y="5146"/>
                        <a:pt x="172" y="5141"/>
                        <a:pt x="190" y="5131"/>
                      </a:cubicBezTo>
                      <a:cubicBezTo>
                        <a:pt x="1536" y="4264"/>
                        <a:pt x="2716" y="3176"/>
                        <a:pt x="4136" y="2402"/>
                      </a:cubicBezTo>
                      <a:cubicBezTo>
                        <a:pt x="5648" y="1553"/>
                        <a:pt x="7234" y="1092"/>
                        <a:pt x="8875" y="521"/>
                      </a:cubicBezTo>
                      <a:cubicBezTo>
                        <a:pt x="9137" y="434"/>
                        <a:pt x="9085" y="0"/>
                        <a:pt x="8813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2"/>
                <p:cNvSpPr/>
                <p:nvPr/>
              </p:nvSpPr>
              <p:spPr>
                <a:xfrm>
                  <a:off x="3008900" y="655325"/>
                  <a:ext cx="107025" cy="22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9174" extrusionOk="0">
                      <a:moveTo>
                        <a:pt x="4000" y="1"/>
                      </a:moveTo>
                      <a:cubicBezTo>
                        <a:pt x="3945" y="1"/>
                        <a:pt x="3893" y="29"/>
                        <a:pt x="3893" y="89"/>
                      </a:cubicBezTo>
                      <a:cubicBezTo>
                        <a:pt x="3672" y="3279"/>
                        <a:pt x="2289" y="6026"/>
                        <a:pt x="279" y="8442"/>
                      </a:cubicBezTo>
                      <a:cubicBezTo>
                        <a:pt x="0" y="8776"/>
                        <a:pt x="300" y="9173"/>
                        <a:pt x="630" y="9173"/>
                      </a:cubicBezTo>
                      <a:cubicBezTo>
                        <a:pt x="737" y="9173"/>
                        <a:pt x="848" y="9132"/>
                        <a:pt x="943" y="9032"/>
                      </a:cubicBezTo>
                      <a:cubicBezTo>
                        <a:pt x="3285" y="6690"/>
                        <a:pt x="4280" y="3353"/>
                        <a:pt x="4133" y="107"/>
                      </a:cubicBezTo>
                      <a:cubicBezTo>
                        <a:pt x="4133" y="38"/>
                        <a:pt x="4064" y="1"/>
                        <a:pt x="4000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2"/>
                <p:cNvSpPr/>
                <p:nvPr/>
              </p:nvSpPr>
              <p:spPr>
                <a:xfrm>
                  <a:off x="3029025" y="130825"/>
                  <a:ext cx="25775" cy="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" h="721" extrusionOk="0">
                      <a:moveTo>
                        <a:pt x="529" y="0"/>
                      </a:moveTo>
                      <a:cubicBezTo>
                        <a:pt x="189" y="0"/>
                        <a:pt x="1" y="497"/>
                        <a:pt x="359" y="692"/>
                      </a:cubicBezTo>
                      <a:cubicBezTo>
                        <a:pt x="409" y="712"/>
                        <a:pt x="457" y="721"/>
                        <a:pt x="502" y="721"/>
                      </a:cubicBezTo>
                      <a:cubicBezTo>
                        <a:pt x="843" y="721"/>
                        <a:pt x="1030" y="224"/>
                        <a:pt x="672" y="29"/>
                      </a:cubicBezTo>
                      <a:cubicBezTo>
                        <a:pt x="623" y="9"/>
                        <a:pt x="575" y="0"/>
                        <a:pt x="529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2"/>
                <p:cNvSpPr/>
                <p:nvPr/>
              </p:nvSpPr>
              <p:spPr>
                <a:xfrm>
                  <a:off x="3474200" y="254575"/>
                  <a:ext cx="27675" cy="2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" h="800" extrusionOk="0">
                      <a:moveTo>
                        <a:pt x="600" y="0"/>
                      </a:moveTo>
                      <a:cubicBezTo>
                        <a:pt x="280" y="0"/>
                        <a:pt x="1" y="714"/>
                        <a:pt x="439" y="777"/>
                      </a:cubicBezTo>
                      <a:lnTo>
                        <a:pt x="550" y="795"/>
                      </a:lnTo>
                      <a:cubicBezTo>
                        <a:pt x="570" y="798"/>
                        <a:pt x="590" y="800"/>
                        <a:pt x="609" y="800"/>
                      </a:cubicBezTo>
                      <a:cubicBezTo>
                        <a:pt x="924" y="800"/>
                        <a:pt x="1106" y="393"/>
                        <a:pt x="863" y="150"/>
                      </a:cubicBezTo>
                      <a:lnTo>
                        <a:pt x="771" y="76"/>
                      </a:lnTo>
                      <a:cubicBezTo>
                        <a:pt x="715" y="23"/>
                        <a:pt x="657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8;p2"/>
                <p:cNvSpPr/>
                <p:nvPr/>
              </p:nvSpPr>
              <p:spPr>
                <a:xfrm>
                  <a:off x="2996750" y="908900"/>
                  <a:ext cx="21225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582" extrusionOk="0">
                      <a:moveTo>
                        <a:pt x="426" y="0"/>
                      </a:moveTo>
                      <a:cubicBezTo>
                        <a:pt x="153" y="0"/>
                        <a:pt x="1" y="405"/>
                        <a:pt x="304" y="549"/>
                      </a:cubicBezTo>
                      <a:cubicBezTo>
                        <a:pt x="351" y="571"/>
                        <a:pt x="397" y="581"/>
                        <a:pt x="439" y="581"/>
                      </a:cubicBezTo>
                      <a:cubicBezTo>
                        <a:pt x="709" y="581"/>
                        <a:pt x="849" y="176"/>
                        <a:pt x="562" y="33"/>
                      </a:cubicBezTo>
                      <a:cubicBezTo>
                        <a:pt x="514" y="10"/>
                        <a:pt x="469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69;p2"/>
                <p:cNvSpPr/>
                <p:nvPr/>
              </p:nvSpPr>
              <p:spPr>
                <a:xfrm>
                  <a:off x="2782125" y="372950"/>
                  <a:ext cx="135700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8" h="1010" extrusionOk="0">
                      <a:moveTo>
                        <a:pt x="1247" y="1"/>
                      </a:moveTo>
                      <a:cubicBezTo>
                        <a:pt x="918" y="1"/>
                        <a:pt x="588" y="15"/>
                        <a:pt x="259" y="43"/>
                      </a:cubicBezTo>
                      <a:cubicBezTo>
                        <a:pt x="1" y="80"/>
                        <a:pt x="19" y="467"/>
                        <a:pt x="296" y="467"/>
                      </a:cubicBezTo>
                      <a:cubicBezTo>
                        <a:pt x="639" y="440"/>
                        <a:pt x="983" y="427"/>
                        <a:pt x="1326" y="427"/>
                      </a:cubicBezTo>
                      <a:cubicBezTo>
                        <a:pt x="2640" y="427"/>
                        <a:pt x="3943" y="622"/>
                        <a:pt x="5201" y="1002"/>
                      </a:cubicBezTo>
                      <a:cubicBezTo>
                        <a:pt x="5216" y="1007"/>
                        <a:pt x="5230" y="1009"/>
                        <a:pt x="5243" y="1009"/>
                      </a:cubicBezTo>
                      <a:cubicBezTo>
                        <a:pt x="5378" y="1009"/>
                        <a:pt x="5427" y="776"/>
                        <a:pt x="5293" y="725"/>
                      </a:cubicBezTo>
                      <a:cubicBezTo>
                        <a:pt x="3997" y="249"/>
                        <a:pt x="2629" y="1"/>
                        <a:pt x="1247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0" name="Google Shape;170;p2"/>
              <p:cNvGrpSpPr/>
              <p:nvPr/>
            </p:nvGrpSpPr>
            <p:grpSpPr>
              <a:xfrm>
                <a:off x="2729100" y="76600"/>
                <a:ext cx="775650" cy="752575"/>
                <a:chOff x="2729100" y="76600"/>
                <a:chExt cx="775650" cy="752575"/>
              </a:xfrm>
            </p:grpSpPr>
            <p:sp>
              <p:nvSpPr>
                <p:cNvPr id="171" name="Google Shape;171;p2"/>
                <p:cNvSpPr/>
                <p:nvPr/>
              </p:nvSpPr>
              <p:spPr>
                <a:xfrm>
                  <a:off x="3143000" y="76600"/>
                  <a:ext cx="114450" cy="37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8" h="14993" extrusionOk="0">
                      <a:moveTo>
                        <a:pt x="3112" y="1"/>
                      </a:moveTo>
                      <a:cubicBezTo>
                        <a:pt x="2828" y="1"/>
                        <a:pt x="2505" y="262"/>
                        <a:pt x="2586" y="630"/>
                      </a:cubicBezTo>
                      <a:cubicBezTo>
                        <a:pt x="3194" y="3083"/>
                        <a:pt x="3268" y="5646"/>
                        <a:pt x="2807" y="8117"/>
                      </a:cubicBezTo>
                      <a:cubicBezTo>
                        <a:pt x="2346" y="10588"/>
                        <a:pt x="1277" y="12708"/>
                        <a:pt x="41" y="14847"/>
                      </a:cubicBezTo>
                      <a:cubicBezTo>
                        <a:pt x="1" y="14915"/>
                        <a:pt x="69" y="14993"/>
                        <a:pt x="138" y="14993"/>
                      </a:cubicBezTo>
                      <a:cubicBezTo>
                        <a:pt x="163" y="14993"/>
                        <a:pt x="188" y="14983"/>
                        <a:pt x="207" y="14958"/>
                      </a:cubicBezTo>
                      <a:cubicBezTo>
                        <a:pt x="3563" y="11141"/>
                        <a:pt x="4577" y="5185"/>
                        <a:pt x="3490" y="317"/>
                      </a:cubicBezTo>
                      <a:cubicBezTo>
                        <a:pt x="3441" y="95"/>
                        <a:pt x="3283" y="1"/>
                        <a:pt x="3112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72;p2"/>
                <p:cNvSpPr/>
                <p:nvPr/>
              </p:nvSpPr>
              <p:spPr>
                <a:xfrm>
                  <a:off x="2749925" y="511100"/>
                  <a:ext cx="328025" cy="3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12380" extrusionOk="0">
                      <a:moveTo>
                        <a:pt x="12971" y="0"/>
                      </a:moveTo>
                      <a:cubicBezTo>
                        <a:pt x="12930" y="0"/>
                        <a:pt x="12889" y="20"/>
                        <a:pt x="12869" y="68"/>
                      </a:cubicBezTo>
                      <a:cubicBezTo>
                        <a:pt x="11707" y="2963"/>
                        <a:pt x="10103" y="5212"/>
                        <a:pt x="7595" y="7093"/>
                      </a:cubicBezTo>
                      <a:cubicBezTo>
                        <a:pt x="6544" y="7868"/>
                        <a:pt x="5438" y="8587"/>
                        <a:pt x="4294" y="9232"/>
                      </a:cubicBezTo>
                      <a:cubicBezTo>
                        <a:pt x="3059" y="9933"/>
                        <a:pt x="1639" y="10486"/>
                        <a:pt x="496" y="11334"/>
                      </a:cubicBezTo>
                      <a:cubicBezTo>
                        <a:pt x="0" y="11665"/>
                        <a:pt x="289" y="12380"/>
                        <a:pt x="805" y="12380"/>
                      </a:cubicBezTo>
                      <a:cubicBezTo>
                        <a:pt x="865" y="12380"/>
                        <a:pt x="928" y="12370"/>
                        <a:pt x="994" y="12349"/>
                      </a:cubicBezTo>
                      <a:cubicBezTo>
                        <a:pt x="2377" y="11888"/>
                        <a:pt x="3723" y="11003"/>
                        <a:pt x="4977" y="10247"/>
                      </a:cubicBezTo>
                      <a:cubicBezTo>
                        <a:pt x="6267" y="9490"/>
                        <a:pt x="7466" y="8605"/>
                        <a:pt x="8591" y="7628"/>
                      </a:cubicBezTo>
                      <a:cubicBezTo>
                        <a:pt x="10748" y="5673"/>
                        <a:pt x="12611" y="3055"/>
                        <a:pt x="13109" y="141"/>
                      </a:cubicBezTo>
                      <a:cubicBezTo>
                        <a:pt x="13120" y="60"/>
                        <a:pt x="13044" y="0"/>
                        <a:pt x="12971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73;p2"/>
                <p:cNvSpPr/>
                <p:nvPr/>
              </p:nvSpPr>
              <p:spPr>
                <a:xfrm>
                  <a:off x="2787750" y="278400"/>
                  <a:ext cx="245550" cy="1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2" h="5664" extrusionOk="0">
                      <a:moveTo>
                        <a:pt x="416" y="1"/>
                      </a:moveTo>
                      <a:cubicBezTo>
                        <a:pt x="141" y="1"/>
                        <a:pt x="0" y="457"/>
                        <a:pt x="310" y="543"/>
                      </a:cubicBezTo>
                      <a:cubicBezTo>
                        <a:pt x="3777" y="1723"/>
                        <a:pt x="6967" y="3180"/>
                        <a:pt x="9752" y="5651"/>
                      </a:cubicBezTo>
                      <a:cubicBezTo>
                        <a:pt x="9761" y="5659"/>
                        <a:pt x="9770" y="5663"/>
                        <a:pt x="9778" y="5663"/>
                      </a:cubicBezTo>
                      <a:cubicBezTo>
                        <a:pt x="9803" y="5663"/>
                        <a:pt x="9821" y="5628"/>
                        <a:pt x="9807" y="5614"/>
                      </a:cubicBezTo>
                      <a:cubicBezTo>
                        <a:pt x="7262" y="2995"/>
                        <a:pt x="4072" y="819"/>
                        <a:pt x="476" y="8"/>
                      </a:cubicBezTo>
                      <a:cubicBezTo>
                        <a:pt x="456" y="3"/>
                        <a:pt x="435" y="1"/>
                        <a:pt x="41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174;p2"/>
                <p:cNvSpPr/>
                <p:nvPr/>
              </p:nvSpPr>
              <p:spPr>
                <a:xfrm>
                  <a:off x="3237250" y="526100"/>
                  <a:ext cx="241200" cy="20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8" h="8167" extrusionOk="0">
                      <a:moveTo>
                        <a:pt x="76" y="0"/>
                      </a:moveTo>
                      <a:cubicBezTo>
                        <a:pt x="28" y="0"/>
                        <a:pt x="0" y="96"/>
                        <a:pt x="51" y="113"/>
                      </a:cubicBezTo>
                      <a:cubicBezTo>
                        <a:pt x="4053" y="1459"/>
                        <a:pt x="6708" y="4059"/>
                        <a:pt x="8479" y="7839"/>
                      </a:cubicBezTo>
                      <a:cubicBezTo>
                        <a:pt x="8582" y="8068"/>
                        <a:pt x="8787" y="8166"/>
                        <a:pt x="8988" y="8166"/>
                      </a:cubicBezTo>
                      <a:cubicBezTo>
                        <a:pt x="9323" y="8166"/>
                        <a:pt x="9647" y="7892"/>
                        <a:pt x="9474" y="7489"/>
                      </a:cubicBezTo>
                      <a:cubicBezTo>
                        <a:pt x="7944" y="3727"/>
                        <a:pt x="4053" y="758"/>
                        <a:pt x="88" y="2"/>
                      </a:cubicBezTo>
                      <a:cubicBezTo>
                        <a:pt x="84" y="1"/>
                        <a:pt x="80" y="0"/>
                        <a:pt x="76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175;p2"/>
                <p:cNvSpPr/>
                <p:nvPr/>
              </p:nvSpPr>
              <p:spPr>
                <a:xfrm>
                  <a:off x="2729100" y="262950"/>
                  <a:ext cx="30050" cy="2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" h="900" extrusionOk="0">
                      <a:moveTo>
                        <a:pt x="481" y="0"/>
                      </a:moveTo>
                      <a:cubicBezTo>
                        <a:pt x="326" y="0"/>
                        <a:pt x="175" y="89"/>
                        <a:pt x="93" y="239"/>
                      </a:cubicBezTo>
                      <a:cubicBezTo>
                        <a:pt x="1" y="442"/>
                        <a:pt x="93" y="681"/>
                        <a:pt x="296" y="792"/>
                      </a:cubicBezTo>
                      <a:lnTo>
                        <a:pt x="388" y="847"/>
                      </a:lnTo>
                      <a:cubicBezTo>
                        <a:pt x="460" y="883"/>
                        <a:pt x="530" y="899"/>
                        <a:pt x="594" y="899"/>
                      </a:cubicBezTo>
                      <a:cubicBezTo>
                        <a:pt x="990" y="899"/>
                        <a:pt x="1201" y="295"/>
                        <a:pt x="757" y="73"/>
                      </a:cubicBezTo>
                      <a:lnTo>
                        <a:pt x="646" y="36"/>
                      </a:lnTo>
                      <a:cubicBezTo>
                        <a:pt x="593" y="12"/>
                        <a:pt x="537" y="0"/>
                        <a:pt x="481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76;p2"/>
                <p:cNvSpPr/>
                <p:nvPr/>
              </p:nvSpPr>
              <p:spPr>
                <a:xfrm>
                  <a:off x="3482300" y="755250"/>
                  <a:ext cx="22450" cy="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" h="622" extrusionOk="0">
                      <a:moveTo>
                        <a:pt x="429" y="1"/>
                      </a:moveTo>
                      <a:cubicBezTo>
                        <a:pt x="147" y="1"/>
                        <a:pt x="0" y="432"/>
                        <a:pt x="318" y="591"/>
                      </a:cubicBezTo>
                      <a:cubicBezTo>
                        <a:pt x="365" y="612"/>
                        <a:pt x="410" y="622"/>
                        <a:pt x="453" y="622"/>
                      </a:cubicBezTo>
                      <a:cubicBezTo>
                        <a:pt x="742" y="622"/>
                        <a:pt x="898" y="183"/>
                        <a:pt x="576" y="38"/>
                      </a:cubicBezTo>
                      <a:cubicBezTo>
                        <a:pt x="524" y="12"/>
                        <a:pt x="475" y="1"/>
                        <a:pt x="429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2"/>
                <p:cNvSpPr/>
                <p:nvPr/>
              </p:nvSpPr>
              <p:spPr>
                <a:xfrm>
                  <a:off x="2979375" y="619125"/>
                  <a:ext cx="99925" cy="1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7" h="7163" extrusionOk="0">
                      <a:moveTo>
                        <a:pt x="3926" y="1"/>
                      </a:moveTo>
                      <a:cubicBezTo>
                        <a:pt x="3896" y="1"/>
                        <a:pt x="3865" y="20"/>
                        <a:pt x="3857" y="62"/>
                      </a:cubicBezTo>
                      <a:cubicBezTo>
                        <a:pt x="3175" y="2551"/>
                        <a:pt x="1921" y="4856"/>
                        <a:pt x="169" y="6755"/>
                      </a:cubicBezTo>
                      <a:cubicBezTo>
                        <a:pt x="1" y="6938"/>
                        <a:pt x="174" y="7163"/>
                        <a:pt x="364" y="7163"/>
                      </a:cubicBezTo>
                      <a:cubicBezTo>
                        <a:pt x="423" y="7163"/>
                        <a:pt x="485" y="7140"/>
                        <a:pt x="538" y="7087"/>
                      </a:cubicBezTo>
                      <a:cubicBezTo>
                        <a:pt x="2326" y="5133"/>
                        <a:pt x="3525" y="2698"/>
                        <a:pt x="3986" y="80"/>
                      </a:cubicBezTo>
                      <a:cubicBezTo>
                        <a:pt x="3996" y="29"/>
                        <a:pt x="3962" y="1"/>
                        <a:pt x="392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2"/>
                <p:cNvSpPr/>
                <p:nvPr/>
              </p:nvSpPr>
              <p:spPr>
                <a:xfrm>
                  <a:off x="3222000" y="613450"/>
                  <a:ext cx="79700" cy="21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8" h="8629" extrusionOk="0">
                      <a:moveTo>
                        <a:pt x="119" y="0"/>
                      </a:moveTo>
                      <a:cubicBezTo>
                        <a:pt x="60" y="0"/>
                        <a:pt x="0" y="57"/>
                        <a:pt x="53" y="123"/>
                      </a:cubicBezTo>
                      <a:cubicBezTo>
                        <a:pt x="1786" y="2612"/>
                        <a:pt x="2487" y="5452"/>
                        <a:pt x="2671" y="8439"/>
                      </a:cubicBezTo>
                      <a:cubicBezTo>
                        <a:pt x="2680" y="8568"/>
                        <a:pt x="2773" y="8629"/>
                        <a:pt x="2870" y="8629"/>
                      </a:cubicBezTo>
                      <a:cubicBezTo>
                        <a:pt x="2980" y="8629"/>
                        <a:pt x="3096" y="8550"/>
                        <a:pt x="3096" y="8402"/>
                      </a:cubicBezTo>
                      <a:cubicBezTo>
                        <a:pt x="3188" y="5360"/>
                        <a:pt x="1971" y="2446"/>
                        <a:pt x="182" y="30"/>
                      </a:cubicBezTo>
                      <a:cubicBezTo>
                        <a:pt x="166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2"/>
                <p:cNvSpPr/>
                <p:nvPr/>
              </p:nvSpPr>
              <p:spPr>
                <a:xfrm>
                  <a:off x="3244150" y="170750"/>
                  <a:ext cx="67700" cy="1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6514" extrusionOk="0">
                      <a:moveTo>
                        <a:pt x="2239" y="1"/>
                      </a:moveTo>
                      <a:cubicBezTo>
                        <a:pt x="2160" y="1"/>
                        <a:pt x="2080" y="56"/>
                        <a:pt x="2080" y="165"/>
                      </a:cubicBezTo>
                      <a:cubicBezTo>
                        <a:pt x="2173" y="2470"/>
                        <a:pt x="1619" y="4738"/>
                        <a:pt x="15" y="6471"/>
                      </a:cubicBezTo>
                      <a:cubicBezTo>
                        <a:pt x="0" y="6486"/>
                        <a:pt x="22" y="6513"/>
                        <a:pt x="40" y="6513"/>
                      </a:cubicBezTo>
                      <a:cubicBezTo>
                        <a:pt x="44" y="6513"/>
                        <a:pt x="49" y="6512"/>
                        <a:pt x="52" y="6508"/>
                      </a:cubicBezTo>
                      <a:cubicBezTo>
                        <a:pt x="1712" y="4775"/>
                        <a:pt x="2707" y="2581"/>
                        <a:pt x="2394" y="128"/>
                      </a:cubicBezTo>
                      <a:cubicBezTo>
                        <a:pt x="2377" y="42"/>
                        <a:pt x="2308" y="1"/>
                        <a:pt x="2239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2"/>
                <p:cNvSpPr/>
                <p:nvPr/>
              </p:nvSpPr>
              <p:spPr>
                <a:xfrm>
                  <a:off x="2903275" y="593850"/>
                  <a:ext cx="69625" cy="5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5" h="2389" extrusionOk="0">
                      <a:moveTo>
                        <a:pt x="2602" y="1"/>
                      </a:moveTo>
                      <a:cubicBezTo>
                        <a:pt x="2571" y="1"/>
                        <a:pt x="2540" y="13"/>
                        <a:pt x="2512" y="40"/>
                      </a:cubicBezTo>
                      <a:cubicBezTo>
                        <a:pt x="1830" y="814"/>
                        <a:pt x="1037" y="1515"/>
                        <a:pt x="170" y="2068"/>
                      </a:cubicBezTo>
                      <a:cubicBezTo>
                        <a:pt x="0" y="2177"/>
                        <a:pt x="116" y="2389"/>
                        <a:pt x="266" y="2389"/>
                      </a:cubicBezTo>
                      <a:cubicBezTo>
                        <a:pt x="295" y="2389"/>
                        <a:pt x="325" y="2381"/>
                        <a:pt x="355" y="2363"/>
                      </a:cubicBezTo>
                      <a:cubicBezTo>
                        <a:pt x="1277" y="1810"/>
                        <a:pt x="2088" y="1073"/>
                        <a:pt x="2715" y="206"/>
                      </a:cubicBezTo>
                      <a:cubicBezTo>
                        <a:pt x="2785" y="109"/>
                        <a:pt x="2697" y="1"/>
                        <a:pt x="2602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81" name="Google Shape;181;p2"/>
            <p:cNvGrpSpPr/>
            <p:nvPr/>
          </p:nvGrpSpPr>
          <p:grpSpPr>
            <a:xfrm rot="-1358797">
              <a:off x="176560" y="1035070"/>
              <a:ext cx="694699" cy="466627"/>
              <a:chOff x="2727950" y="1021625"/>
              <a:chExt cx="766450" cy="514875"/>
            </a:xfrm>
          </p:grpSpPr>
          <p:grpSp>
            <p:nvGrpSpPr>
              <p:cNvPr id="182" name="Google Shape;182;p2"/>
              <p:cNvGrpSpPr/>
              <p:nvPr/>
            </p:nvGrpSpPr>
            <p:grpSpPr>
              <a:xfrm>
                <a:off x="3089450" y="1080375"/>
                <a:ext cx="404825" cy="455825"/>
                <a:chOff x="3089450" y="1080375"/>
                <a:chExt cx="404825" cy="455825"/>
              </a:xfrm>
            </p:grpSpPr>
            <p:sp>
              <p:nvSpPr>
                <p:cNvPr id="183" name="Google Shape;183;p2"/>
                <p:cNvSpPr/>
                <p:nvPr/>
              </p:nvSpPr>
              <p:spPr>
                <a:xfrm>
                  <a:off x="3308400" y="1308350"/>
                  <a:ext cx="80900" cy="22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6" h="9114" extrusionOk="0">
                      <a:moveTo>
                        <a:pt x="62" y="1"/>
                      </a:moveTo>
                      <a:cubicBezTo>
                        <a:pt x="30" y="1"/>
                        <a:pt x="1" y="40"/>
                        <a:pt x="27" y="79"/>
                      </a:cubicBezTo>
                      <a:cubicBezTo>
                        <a:pt x="1945" y="2532"/>
                        <a:pt x="2258" y="5519"/>
                        <a:pt x="1318" y="8432"/>
                      </a:cubicBezTo>
                      <a:cubicBezTo>
                        <a:pt x="1198" y="8816"/>
                        <a:pt x="1521" y="9113"/>
                        <a:pt x="1819" y="9113"/>
                      </a:cubicBezTo>
                      <a:cubicBezTo>
                        <a:pt x="1979" y="9113"/>
                        <a:pt x="2132" y="9027"/>
                        <a:pt x="2203" y="8820"/>
                      </a:cubicBezTo>
                      <a:cubicBezTo>
                        <a:pt x="3235" y="5777"/>
                        <a:pt x="2295" y="2310"/>
                        <a:pt x="101" y="24"/>
                      </a:cubicBezTo>
                      <a:cubicBezTo>
                        <a:pt x="90" y="7"/>
                        <a:pt x="76" y="1"/>
                        <a:pt x="62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184;p2"/>
                <p:cNvSpPr/>
                <p:nvPr/>
              </p:nvSpPr>
              <p:spPr>
                <a:xfrm>
                  <a:off x="3089450" y="1300875"/>
                  <a:ext cx="191150" cy="14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6" h="5967" extrusionOk="0">
                      <a:moveTo>
                        <a:pt x="7512" y="0"/>
                      </a:moveTo>
                      <a:cubicBezTo>
                        <a:pt x="7468" y="0"/>
                        <a:pt x="7424" y="21"/>
                        <a:pt x="7402" y="65"/>
                      </a:cubicBezTo>
                      <a:cubicBezTo>
                        <a:pt x="6074" y="2923"/>
                        <a:pt x="3640" y="4730"/>
                        <a:pt x="524" y="5136"/>
                      </a:cubicBezTo>
                      <a:cubicBezTo>
                        <a:pt x="1" y="5208"/>
                        <a:pt x="60" y="5967"/>
                        <a:pt x="579" y="5967"/>
                      </a:cubicBezTo>
                      <a:cubicBezTo>
                        <a:pt x="591" y="5967"/>
                        <a:pt x="603" y="5966"/>
                        <a:pt x="616" y="5965"/>
                      </a:cubicBezTo>
                      <a:cubicBezTo>
                        <a:pt x="3824" y="5670"/>
                        <a:pt x="6775" y="3255"/>
                        <a:pt x="7623" y="138"/>
                      </a:cubicBezTo>
                      <a:cubicBezTo>
                        <a:pt x="7645" y="49"/>
                        <a:pt x="7580" y="0"/>
                        <a:pt x="7512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85;p2"/>
                <p:cNvSpPr/>
                <p:nvPr/>
              </p:nvSpPr>
              <p:spPr>
                <a:xfrm>
                  <a:off x="3141650" y="1230875"/>
                  <a:ext cx="80750" cy="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0" h="908" extrusionOk="0">
                      <a:moveTo>
                        <a:pt x="263" y="0"/>
                      </a:moveTo>
                      <a:cubicBezTo>
                        <a:pt x="49" y="0"/>
                        <a:pt x="1" y="309"/>
                        <a:pt x="206" y="412"/>
                      </a:cubicBezTo>
                      <a:cubicBezTo>
                        <a:pt x="885" y="789"/>
                        <a:pt x="1787" y="907"/>
                        <a:pt x="2608" y="907"/>
                      </a:cubicBezTo>
                      <a:cubicBezTo>
                        <a:pt x="2789" y="907"/>
                        <a:pt x="2967" y="901"/>
                        <a:pt x="3138" y="891"/>
                      </a:cubicBezTo>
                      <a:cubicBezTo>
                        <a:pt x="3230" y="891"/>
                        <a:pt x="3230" y="762"/>
                        <a:pt x="3138" y="744"/>
                      </a:cubicBezTo>
                      <a:cubicBezTo>
                        <a:pt x="2658" y="633"/>
                        <a:pt x="2179" y="523"/>
                        <a:pt x="1718" y="412"/>
                      </a:cubicBezTo>
                      <a:cubicBezTo>
                        <a:pt x="1257" y="283"/>
                        <a:pt x="796" y="98"/>
                        <a:pt x="316" y="6"/>
                      </a:cubicBezTo>
                      <a:cubicBezTo>
                        <a:pt x="298" y="2"/>
                        <a:pt x="280" y="0"/>
                        <a:pt x="263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86;p2"/>
                <p:cNvSpPr/>
                <p:nvPr/>
              </p:nvSpPr>
              <p:spPr>
                <a:xfrm>
                  <a:off x="3357300" y="1128400"/>
                  <a:ext cx="53200" cy="11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8" h="4436" extrusionOk="0">
                      <a:moveTo>
                        <a:pt x="1705" y="0"/>
                      </a:moveTo>
                      <a:cubicBezTo>
                        <a:pt x="1580" y="0"/>
                        <a:pt x="1454" y="78"/>
                        <a:pt x="1427" y="233"/>
                      </a:cubicBezTo>
                      <a:cubicBezTo>
                        <a:pt x="1243" y="934"/>
                        <a:pt x="1261" y="1653"/>
                        <a:pt x="1021" y="2353"/>
                      </a:cubicBezTo>
                      <a:cubicBezTo>
                        <a:pt x="818" y="3054"/>
                        <a:pt x="468" y="3718"/>
                        <a:pt x="44" y="4308"/>
                      </a:cubicBezTo>
                      <a:cubicBezTo>
                        <a:pt x="0" y="4366"/>
                        <a:pt x="37" y="4436"/>
                        <a:pt x="81" y="4436"/>
                      </a:cubicBezTo>
                      <a:cubicBezTo>
                        <a:pt x="93" y="4436"/>
                        <a:pt x="106" y="4431"/>
                        <a:pt x="118" y="4419"/>
                      </a:cubicBezTo>
                      <a:cubicBezTo>
                        <a:pt x="708" y="3902"/>
                        <a:pt x="1187" y="3275"/>
                        <a:pt x="1519" y="2575"/>
                      </a:cubicBezTo>
                      <a:cubicBezTo>
                        <a:pt x="1814" y="1911"/>
                        <a:pt x="2128" y="970"/>
                        <a:pt x="1980" y="251"/>
                      </a:cubicBezTo>
                      <a:cubicBezTo>
                        <a:pt x="1961" y="83"/>
                        <a:pt x="1834" y="0"/>
                        <a:pt x="1705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87;p2"/>
                <p:cNvSpPr/>
                <p:nvPr/>
              </p:nvSpPr>
              <p:spPr>
                <a:xfrm>
                  <a:off x="3433225" y="1263725"/>
                  <a:ext cx="61050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" h="718" extrusionOk="0">
                      <a:moveTo>
                        <a:pt x="2229" y="0"/>
                      </a:moveTo>
                      <a:cubicBezTo>
                        <a:pt x="2222" y="0"/>
                        <a:pt x="2215" y="1"/>
                        <a:pt x="2207" y="2"/>
                      </a:cubicBezTo>
                      <a:cubicBezTo>
                        <a:pt x="1912" y="94"/>
                        <a:pt x="1617" y="186"/>
                        <a:pt x="1340" y="333"/>
                      </a:cubicBezTo>
                      <a:cubicBezTo>
                        <a:pt x="1060" y="410"/>
                        <a:pt x="780" y="451"/>
                        <a:pt x="506" y="451"/>
                      </a:cubicBezTo>
                      <a:cubicBezTo>
                        <a:pt x="383" y="451"/>
                        <a:pt x="262" y="443"/>
                        <a:pt x="142" y="426"/>
                      </a:cubicBezTo>
                      <a:cubicBezTo>
                        <a:pt x="136" y="425"/>
                        <a:pt x="130" y="424"/>
                        <a:pt x="125" y="424"/>
                      </a:cubicBezTo>
                      <a:cubicBezTo>
                        <a:pt x="28" y="424"/>
                        <a:pt x="0" y="574"/>
                        <a:pt x="105" y="592"/>
                      </a:cubicBezTo>
                      <a:cubicBezTo>
                        <a:pt x="384" y="661"/>
                        <a:pt x="737" y="718"/>
                        <a:pt x="1090" y="718"/>
                      </a:cubicBezTo>
                      <a:cubicBezTo>
                        <a:pt x="1578" y="718"/>
                        <a:pt x="2066" y="610"/>
                        <a:pt x="2355" y="278"/>
                      </a:cubicBezTo>
                      <a:cubicBezTo>
                        <a:pt x="2442" y="156"/>
                        <a:pt x="2364" y="0"/>
                        <a:pt x="2229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88;p2"/>
                <p:cNvSpPr/>
                <p:nvPr/>
              </p:nvSpPr>
              <p:spPr>
                <a:xfrm>
                  <a:off x="3221575" y="1101975"/>
                  <a:ext cx="54325" cy="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3" h="3930" extrusionOk="0">
                      <a:moveTo>
                        <a:pt x="265" y="0"/>
                      </a:moveTo>
                      <a:cubicBezTo>
                        <a:pt x="125" y="0"/>
                        <a:pt x="0" y="147"/>
                        <a:pt x="107" y="294"/>
                      </a:cubicBezTo>
                      <a:cubicBezTo>
                        <a:pt x="955" y="1401"/>
                        <a:pt x="1637" y="2618"/>
                        <a:pt x="2117" y="3908"/>
                      </a:cubicBezTo>
                      <a:cubicBezTo>
                        <a:pt x="2125" y="3924"/>
                        <a:pt x="2136" y="3930"/>
                        <a:pt x="2146" y="3930"/>
                      </a:cubicBezTo>
                      <a:cubicBezTo>
                        <a:pt x="2160" y="3930"/>
                        <a:pt x="2172" y="3919"/>
                        <a:pt x="2172" y="3908"/>
                      </a:cubicBezTo>
                      <a:cubicBezTo>
                        <a:pt x="1988" y="2470"/>
                        <a:pt x="1379" y="1142"/>
                        <a:pt x="420" y="73"/>
                      </a:cubicBezTo>
                      <a:cubicBezTo>
                        <a:pt x="374" y="22"/>
                        <a:pt x="319" y="0"/>
                        <a:pt x="265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89;p2"/>
                <p:cNvSpPr/>
                <p:nvPr/>
              </p:nvSpPr>
              <p:spPr>
                <a:xfrm>
                  <a:off x="3384925" y="1080375"/>
                  <a:ext cx="29725" cy="2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9" h="902" extrusionOk="0">
                      <a:moveTo>
                        <a:pt x="686" y="1"/>
                      </a:moveTo>
                      <a:cubicBezTo>
                        <a:pt x="632" y="1"/>
                        <a:pt x="577" y="11"/>
                        <a:pt x="525" y="33"/>
                      </a:cubicBezTo>
                      <a:cubicBezTo>
                        <a:pt x="451" y="52"/>
                        <a:pt x="396" y="89"/>
                        <a:pt x="322" y="144"/>
                      </a:cubicBezTo>
                      <a:cubicBezTo>
                        <a:pt x="1" y="394"/>
                        <a:pt x="180" y="902"/>
                        <a:pt x="576" y="902"/>
                      </a:cubicBezTo>
                      <a:cubicBezTo>
                        <a:pt x="589" y="902"/>
                        <a:pt x="603" y="901"/>
                        <a:pt x="617" y="900"/>
                      </a:cubicBezTo>
                      <a:cubicBezTo>
                        <a:pt x="691" y="900"/>
                        <a:pt x="783" y="881"/>
                        <a:pt x="857" y="863"/>
                      </a:cubicBezTo>
                      <a:cubicBezTo>
                        <a:pt x="1078" y="771"/>
                        <a:pt x="1189" y="513"/>
                        <a:pt x="1096" y="291"/>
                      </a:cubicBezTo>
                      <a:cubicBezTo>
                        <a:pt x="1026" y="109"/>
                        <a:pt x="859" y="1"/>
                        <a:pt x="686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0" name="Google Shape;190;p2"/>
              <p:cNvGrpSpPr/>
              <p:nvPr/>
            </p:nvGrpSpPr>
            <p:grpSpPr>
              <a:xfrm>
                <a:off x="3046225" y="1021975"/>
                <a:ext cx="446100" cy="514525"/>
                <a:chOff x="3046225" y="1021975"/>
                <a:chExt cx="446100" cy="514525"/>
              </a:xfrm>
            </p:grpSpPr>
            <p:sp>
              <p:nvSpPr>
                <p:cNvPr id="191" name="Google Shape;191;p2"/>
                <p:cNvSpPr/>
                <p:nvPr/>
              </p:nvSpPr>
              <p:spPr>
                <a:xfrm>
                  <a:off x="3393600" y="1402475"/>
                  <a:ext cx="20125" cy="8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" h="3446" extrusionOk="0">
                      <a:moveTo>
                        <a:pt x="36" y="0"/>
                      </a:moveTo>
                      <a:cubicBezTo>
                        <a:pt x="17" y="0"/>
                        <a:pt x="0" y="16"/>
                        <a:pt x="12" y="39"/>
                      </a:cubicBezTo>
                      <a:cubicBezTo>
                        <a:pt x="454" y="1053"/>
                        <a:pt x="583" y="2196"/>
                        <a:pt x="325" y="3284"/>
                      </a:cubicBezTo>
                      <a:cubicBezTo>
                        <a:pt x="304" y="3389"/>
                        <a:pt x="384" y="3446"/>
                        <a:pt x="463" y="3446"/>
                      </a:cubicBezTo>
                      <a:cubicBezTo>
                        <a:pt x="524" y="3446"/>
                        <a:pt x="586" y="3412"/>
                        <a:pt x="602" y="3340"/>
                      </a:cubicBezTo>
                      <a:cubicBezTo>
                        <a:pt x="805" y="2196"/>
                        <a:pt x="620" y="1035"/>
                        <a:pt x="67" y="20"/>
                      </a:cubicBezTo>
                      <a:cubicBezTo>
                        <a:pt x="60" y="6"/>
                        <a:pt x="48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2;p2"/>
                <p:cNvSpPr/>
                <p:nvPr/>
              </p:nvSpPr>
              <p:spPr>
                <a:xfrm>
                  <a:off x="3131875" y="1086225"/>
                  <a:ext cx="141525" cy="19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1" h="7692" extrusionOk="0">
                      <a:moveTo>
                        <a:pt x="680" y="1"/>
                      </a:moveTo>
                      <a:cubicBezTo>
                        <a:pt x="303" y="1"/>
                        <a:pt x="0" y="482"/>
                        <a:pt x="394" y="740"/>
                      </a:cubicBezTo>
                      <a:cubicBezTo>
                        <a:pt x="2976" y="2473"/>
                        <a:pt x="4451" y="4686"/>
                        <a:pt x="5428" y="7618"/>
                      </a:cubicBezTo>
                      <a:cubicBezTo>
                        <a:pt x="5443" y="7669"/>
                        <a:pt x="5484" y="7691"/>
                        <a:pt x="5526" y="7691"/>
                      </a:cubicBezTo>
                      <a:cubicBezTo>
                        <a:pt x="5591" y="7691"/>
                        <a:pt x="5661" y="7640"/>
                        <a:pt x="5649" y="7563"/>
                      </a:cubicBezTo>
                      <a:cubicBezTo>
                        <a:pt x="5410" y="4594"/>
                        <a:pt x="3437" y="1643"/>
                        <a:pt x="929" y="76"/>
                      </a:cubicBezTo>
                      <a:cubicBezTo>
                        <a:pt x="847" y="23"/>
                        <a:pt x="761" y="1"/>
                        <a:pt x="680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3;p2"/>
                <p:cNvSpPr/>
                <p:nvPr/>
              </p:nvSpPr>
              <p:spPr>
                <a:xfrm>
                  <a:off x="3294425" y="1021975"/>
                  <a:ext cx="69975" cy="24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9" h="9857" extrusionOk="0">
                      <a:moveTo>
                        <a:pt x="1260" y="1"/>
                      </a:moveTo>
                      <a:cubicBezTo>
                        <a:pt x="993" y="1"/>
                        <a:pt x="719" y="245"/>
                        <a:pt x="862" y="544"/>
                      </a:cubicBezTo>
                      <a:cubicBezTo>
                        <a:pt x="1618" y="2019"/>
                        <a:pt x="1913" y="3715"/>
                        <a:pt x="1711" y="5375"/>
                      </a:cubicBezTo>
                      <a:cubicBezTo>
                        <a:pt x="1471" y="7016"/>
                        <a:pt x="752" y="8289"/>
                        <a:pt x="14" y="9727"/>
                      </a:cubicBezTo>
                      <a:cubicBezTo>
                        <a:pt x="0" y="9797"/>
                        <a:pt x="50" y="9857"/>
                        <a:pt x="107" y="9857"/>
                      </a:cubicBezTo>
                      <a:cubicBezTo>
                        <a:pt x="125" y="9857"/>
                        <a:pt x="144" y="9851"/>
                        <a:pt x="162" y="9838"/>
                      </a:cubicBezTo>
                      <a:cubicBezTo>
                        <a:pt x="2743" y="7606"/>
                        <a:pt x="2799" y="3162"/>
                        <a:pt x="1618" y="249"/>
                      </a:cubicBezTo>
                      <a:cubicBezTo>
                        <a:pt x="1547" y="73"/>
                        <a:pt x="1404" y="1"/>
                        <a:pt x="1260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94;p2"/>
                <p:cNvSpPr/>
                <p:nvPr/>
              </p:nvSpPr>
              <p:spPr>
                <a:xfrm>
                  <a:off x="3310450" y="1170250"/>
                  <a:ext cx="181875" cy="1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5" h="4497" extrusionOk="0">
                      <a:moveTo>
                        <a:pt x="6659" y="0"/>
                      </a:moveTo>
                      <a:cubicBezTo>
                        <a:pt x="6502" y="0"/>
                        <a:pt x="6353" y="81"/>
                        <a:pt x="6288" y="274"/>
                      </a:cubicBezTo>
                      <a:cubicBezTo>
                        <a:pt x="5458" y="2763"/>
                        <a:pt x="2176" y="3427"/>
                        <a:pt x="37" y="4441"/>
                      </a:cubicBezTo>
                      <a:cubicBezTo>
                        <a:pt x="0" y="4441"/>
                        <a:pt x="19" y="4497"/>
                        <a:pt x="55" y="4497"/>
                      </a:cubicBezTo>
                      <a:cubicBezTo>
                        <a:pt x="2582" y="3870"/>
                        <a:pt x="6030" y="3353"/>
                        <a:pt x="7118" y="643"/>
                      </a:cubicBezTo>
                      <a:cubicBezTo>
                        <a:pt x="7274" y="282"/>
                        <a:pt x="6953" y="0"/>
                        <a:pt x="6659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95;p2"/>
                <p:cNvSpPr/>
                <p:nvPr/>
              </p:nvSpPr>
              <p:spPr>
                <a:xfrm>
                  <a:off x="3357725" y="1323900"/>
                  <a:ext cx="94300" cy="12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2" h="5038" extrusionOk="0">
                      <a:moveTo>
                        <a:pt x="43" y="0"/>
                      </a:moveTo>
                      <a:cubicBezTo>
                        <a:pt x="16" y="0"/>
                        <a:pt x="1" y="54"/>
                        <a:pt x="45" y="84"/>
                      </a:cubicBezTo>
                      <a:cubicBezTo>
                        <a:pt x="1926" y="1006"/>
                        <a:pt x="2867" y="2666"/>
                        <a:pt x="3014" y="4712"/>
                      </a:cubicBezTo>
                      <a:cubicBezTo>
                        <a:pt x="3031" y="4934"/>
                        <a:pt x="3198" y="5037"/>
                        <a:pt x="3368" y="5037"/>
                      </a:cubicBezTo>
                      <a:cubicBezTo>
                        <a:pt x="3567" y="5037"/>
                        <a:pt x="3772" y="4897"/>
                        <a:pt x="3752" y="4639"/>
                      </a:cubicBezTo>
                      <a:cubicBezTo>
                        <a:pt x="3623" y="2518"/>
                        <a:pt x="2055" y="674"/>
                        <a:pt x="64" y="10"/>
                      </a:cubicBezTo>
                      <a:cubicBezTo>
                        <a:pt x="57" y="3"/>
                        <a:pt x="50" y="0"/>
                        <a:pt x="43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6;p2"/>
                <p:cNvSpPr/>
                <p:nvPr/>
              </p:nvSpPr>
              <p:spPr>
                <a:xfrm>
                  <a:off x="3046225" y="1254050"/>
                  <a:ext cx="199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3" h="2222" extrusionOk="0">
                      <a:moveTo>
                        <a:pt x="549" y="1"/>
                      </a:moveTo>
                      <a:cubicBezTo>
                        <a:pt x="182" y="1"/>
                        <a:pt x="0" y="549"/>
                        <a:pt x="298" y="831"/>
                      </a:cubicBezTo>
                      <a:cubicBezTo>
                        <a:pt x="1276" y="1818"/>
                        <a:pt x="2716" y="2221"/>
                        <a:pt x="4178" y="2221"/>
                      </a:cubicBezTo>
                      <a:cubicBezTo>
                        <a:pt x="5502" y="2221"/>
                        <a:pt x="6843" y="1891"/>
                        <a:pt x="7877" y="1366"/>
                      </a:cubicBezTo>
                      <a:cubicBezTo>
                        <a:pt x="7963" y="1314"/>
                        <a:pt x="7920" y="1198"/>
                        <a:pt x="7839" y="1198"/>
                      </a:cubicBezTo>
                      <a:cubicBezTo>
                        <a:pt x="7833" y="1198"/>
                        <a:pt x="7828" y="1199"/>
                        <a:pt x="7822" y="1200"/>
                      </a:cubicBezTo>
                      <a:cubicBezTo>
                        <a:pt x="7017" y="1517"/>
                        <a:pt x="6156" y="1681"/>
                        <a:pt x="5297" y="1681"/>
                      </a:cubicBezTo>
                      <a:cubicBezTo>
                        <a:pt x="4857" y="1681"/>
                        <a:pt x="4417" y="1638"/>
                        <a:pt x="3986" y="1550"/>
                      </a:cubicBezTo>
                      <a:cubicBezTo>
                        <a:pt x="2750" y="1292"/>
                        <a:pt x="1828" y="628"/>
                        <a:pt x="759" y="57"/>
                      </a:cubicBezTo>
                      <a:cubicBezTo>
                        <a:pt x="684" y="18"/>
                        <a:pt x="613" y="1"/>
                        <a:pt x="549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2"/>
                <p:cNvSpPr/>
                <p:nvPr/>
              </p:nvSpPr>
              <p:spPr>
                <a:xfrm>
                  <a:off x="3311425" y="1432175"/>
                  <a:ext cx="17950" cy="6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677" extrusionOk="0">
                      <a:moveTo>
                        <a:pt x="531" y="1"/>
                      </a:moveTo>
                      <a:cubicBezTo>
                        <a:pt x="504" y="1"/>
                        <a:pt x="477" y="20"/>
                        <a:pt x="477" y="50"/>
                      </a:cubicBezTo>
                      <a:cubicBezTo>
                        <a:pt x="496" y="916"/>
                        <a:pt x="275" y="1672"/>
                        <a:pt x="35" y="2484"/>
                      </a:cubicBezTo>
                      <a:cubicBezTo>
                        <a:pt x="1" y="2598"/>
                        <a:pt x="107" y="2676"/>
                        <a:pt x="211" y="2676"/>
                      </a:cubicBezTo>
                      <a:cubicBezTo>
                        <a:pt x="275" y="2676"/>
                        <a:pt x="339" y="2646"/>
                        <a:pt x="367" y="2576"/>
                      </a:cubicBezTo>
                      <a:cubicBezTo>
                        <a:pt x="643" y="1764"/>
                        <a:pt x="717" y="898"/>
                        <a:pt x="588" y="50"/>
                      </a:cubicBezTo>
                      <a:cubicBezTo>
                        <a:pt x="580" y="15"/>
                        <a:pt x="555" y="1"/>
                        <a:pt x="531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2"/>
                <p:cNvSpPr/>
                <p:nvPr/>
              </p:nvSpPr>
              <p:spPr>
                <a:xfrm>
                  <a:off x="3196225" y="1396975"/>
                  <a:ext cx="6215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" h="2895" extrusionOk="0">
                      <a:moveTo>
                        <a:pt x="2227" y="1"/>
                      </a:moveTo>
                      <a:cubicBezTo>
                        <a:pt x="1951" y="499"/>
                        <a:pt x="1822" y="1033"/>
                        <a:pt x="1471" y="1494"/>
                      </a:cubicBezTo>
                      <a:cubicBezTo>
                        <a:pt x="1102" y="1937"/>
                        <a:pt x="660" y="2287"/>
                        <a:pt x="162" y="2545"/>
                      </a:cubicBezTo>
                      <a:cubicBezTo>
                        <a:pt x="1" y="2642"/>
                        <a:pt x="121" y="2894"/>
                        <a:pt x="278" y="2894"/>
                      </a:cubicBezTo>
                      <a:cubicBezTo>
                        <a:pt x="300" y="2894"/>
                        <a:pt x="323" y="2889"/>
                        <a:pt x="346" y="2877"/>
                      </a:cubicBezTo>
                      <a:cubicBezTo>
                        <a:pt x="1287" y="2435"/>
                        <a:pt x="2485" y="1144"/>
                        <a:pt x="2264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9;p2"/>
                <p:cNvSpPr/>
                <p:nvPr/>
              </p:nvSpPr>
              <p:spPr>
                <a:xfrm>
                  <a:off x="3398800" y="1155725"/>
                  <a:ext cx="45450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" h="2668" extrusionOk="0">
                      <a:moveTo>
                        <a:pt x="1574" y="1"/>
                      </a:moveTo>
                      <a:cubicBezTo>
                        <a:pt x="1495" y="1"/>
                        <a:pt x="1415" y="38"/>
                        <a:pt x="1371" y="117"/>
                      </a:cubicBezTo>
                      <a:cubicBezTo>
                        <a:pt x="984" y="947"/>
                        <a:pt x="541" y="1740"/>
                        <a:pt x="44" y="2514"/>
                      </a:cubicBezTo>
                      <a:cubicBezTo>
                        <a:pt x="1" y="2586"/>
                        <a:pt x="46" y="2668"/>
                        <a:pt x="111" y="2668"/>
                      </a:cubicBezTo>
                      <a:cubicBezTo>
                        <a:pt x="130" y="2668"/>
                        <a:pt x="152" y="2660"/>
                        <a:pt x="173" y="2643"/>
                      </a:cubicBezTo>
                      <a:cubicBezTo>
                        <a:pt x="929" y="2053"/>
                        <a:pt x="1592" y="1205"/>
                        <a:pt x="1795" y="246"/>
                      </a:cubicBezTo>
                      <a:cubicBezTo>
                        <a:pt x="1818" y="89"/>
                        <a:pt x="1697" y="1"/>
                        <a:pt x="1574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200;p2"/>
                <p:cNvSpPr/>
                <p:nvPr/>
              </p:nvSpPr>
              <p:spPr>
                <a:xfrm>
                  <a:off x="3292525" y="1516450"/>
                  <a:ext cx="259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7" h="802" extrusionOk="0">
                      <a:moveTo>
                        <a:pt x="683" y="0"/>
                      </a:moveTo>
                      <a:cubicBezTo>
                        <a:pt x="382" y="0"/>
                        <a:pt x="1" y="272"/>
                        <a:pt x="219" y="551"/>
                      </a:cubicBezTo>
                      <a:lnTo>
                        <a:pt x="275" y="643"/>
                      </a:lnTo>
                      <a:cubicBezTo>
                        <a:pt x="358" y="752"/>
                        <a:pt x="478" y="801"/>
                        <a:pt x="596" y="801"/>
                      </a:cubicBezTo>
                      <a:cubicBezTo>
                        <a:pt x="818" y="801"/>
                        <a:pt x="1036" y="631"/>
                        <a:pt x="1012" y="367"/>
                      </a:cubicBezTo>
                      <a:cubicBezTo>
                        <a:pt x="1012" y="330"/>
                        <a:pt x="994" y="293"/>
                        <a:pt x="994" y="256"/>
                      </a:cubicBezTo>
                      <a:cubicBezTo>
                        <a:pt x="975" y="73"/>
                        <a:pt x="840" y="0"/>
                        <a:pt x="683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1" name="Google Shape;201;p2"/>
              <p:cNvGrpSpPr/>
              <p:nvPr/>
            </p:nvGrpSpPr>
            <p:grpSpPr>
              <a:xfrm>
                <a:off x="2727950" y="1021625"/>
                <a:ext cx="766450" cy="487700"/>
                <a:chOff x="2727950" y="1021625"/>
                <a:chExt cx="766450" cy="487700"/>
              </a:xfrm>
            </p:grpSpPr>
            <p:sp>
              <p:nvSpPr>
                <p:cNvPr id="202" name="Google Shape;202;p2"/>
                <p:cNvSpPr/>
                <p:nvPr/>
              </p:nvSpPr>
              <p:spPr>
                <a:xfrm>
                  <a:off x="2727950" y="1150775"/>
                  <a:ext cx="394275" cy="1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71" h="5078" extrusionOk="0">
                      <a:moveTo>
                        <a:pt x="10574" y="1"/>
                      </a:moveTo>
                      <a:cubicBezTo>
                        <a:pt x="9498" y="1"/>
                        <a:pt x="8431" y="119"/>
                        <a:pt x="7442" y="334"/>
                      </a:cubicBezTo>
                      <a:cubicBezTo>
                        <a:pt x="4860" y="887"/>
                        <a:pt x="1909" y="2159"/>
                        <a:pt x="250" y="4317"/>
                      </a:cubicBezTo>
                      <a:cubicBezTo>
                        <a:pt x="1" y="4639"/>
                        <a:pt x="287" y="5078"/>
                        <a:pt x="628" y="5078"/>
                      </a:cubicBezTo>
                      <a:cubicBezTo>
                        <a:pt x="716" y="5078"/>
                        <a:pt x="808" y="5049"/>
                        <a:pt x="895" y="4981"/>
                      </a:cubicBezTo>
                      <a:cubicBezTo>
                        <a:pt x="3034" y="3321"/>
                        <a:pt x="4952" y="1827"/>
                        <a:pt x="7626" y="1108"/>
                      </a:cubicBezTo>
                      <a:cubicBezTo>
                        <a:pt x="8829" y="795"/>
                        <a:pt x="9991" y="664"/>
                        <a:pt x="11144" y="664"/>
                      </a:cubicBezTo>
                      <a:cubicBezTo>
                        <a:pt x="12641" y="664"/>
                        <a:pt x="14124" y="885"/>
                        <a:pt x="15666" y="1219"/>
                      </a:cubicBezTo>
                      <a:cubicBezTo>
                        <a:pt x="15671" y="1220"/>
                        <a:pt x="15677" y="1221"/>
                        <a:pt x="15682" y="1221"/>
                      </a:cubicBezTo>
                      <a:cubicBezTo>
                        <a:pt x="15745" y="1221"/>
                        <a:pt x="15771" y="1124"/>
                        <a:pt x="15703" y="1090"/>
                      </a:cubicBezTo>
                      <a:cubicBezTo>
                        <a:pt x="14182" y="329"/>
                        <a:pt x="12366" y="1"/>
                        <a:pt x="10574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2"/>
                <p:cNvSpPr/>
                <p:nvPr/>
              </p:nvSpPr>
              <p:spPr>
                <a:xfrm>
                  <a:off x="3236525" y="1348450"/>
                  <a:ext cx="68875" cy="16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5" h="6435" extrusionOk="0">
                      <a:moveTo>
                        <a:pt x="2241" y="0"/>
                      </a:moveTo>
                      <a:cubicBezTo>
                        <a:pt x="2203" y="0"/>
                        <a:pt x="2164" y="29"/>
                        <a:pt x="2164" y="79"/>
                      </a:cubicBezTo>
                      <a:cubicBezTo>
                        <a:pt x="2146" y="1186"/>
                        <a:pt x="2090" y="2255"/>
                        <a:pt x="1722" y="3306"/>
                      </a:cubicBezTo>
                      <a:cubicBezTo>
                        <a:pt x="1371" y="4265"/>
                        <a:pt x="781" y="5058"/>
                        <a:pt x="191" y="5869"/>
                      </a:cubicBezTo>
                      <a:cubicBezTo>
                        <a:pt x="0" y="6142"/>
                        <a:pt x="233" y="6435"/>
                        <a:pt x="494" y="6435"/>
                      </a:cubicBezTo>
                      <a:cubicBezTo>
                        <a:pt x="586" y="6435"/>
                        <a:pt x="681" y="6399"/>
                        <a:pt x="763" y="6312"/>
                      </a:cubicBezTo>
                      <a:cubicBezTo>
                        <a:pt x="2127" y="4745"/>
                        <a:pt x="2754" y="2089"/>
                        <a:pt x="2312" y="61"/>
                      </a:cubicBezTo>
                      <a:cubicBezTo>
                        <a:pt x="2303" y="19"/>
                        <a:pt x="2273" y="0"/>
                        <a:pt x="2241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2"/>
                <p:cNvSpPr/>
                <p:nvPr/>
              </p:nvSpPr>
              <p:spPr>
                <a:xfrm>
                  <a:off x="3116500" y="1301925"/>
                  <a:ext cx="122700" cy="7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8" h="2900" extrusionOk="0">
                      <a:moveTo>
                        <a:pt x="4808" y="0"/>
                      </a:moveTo>
                      <a:cubicBezTo>
                        <a:pt x="4788" y="0"/>
                        <a:pt x="4768" y="7"/>
                        <a:pt x="4752" y="23"/>
                      </a:cubicBezTo>
                      <a:cubicBezTo>
                        <a:pt x="3462" y="1442"/>
                        <a:pt x="2171" y="2198"/>
                        <a:pt x="253" y="2512"/>
                      </a:cubicBezTo>
                      <a:cubicBezTo>
                        <a:pt x="1" y="2530"/>
                        <a:pt x="30" y="2900"/>
                        <a:pt x="272" y="2900"/>
                      </a:cubicBezTo>
                      <a:cubicBezTo>
                        <a:pt x="278" y="2900"/>
                        <a:pt x="284" y="2900"/>
                        <a:pt x="290" y="2899"/>
                      </a:cubicBezTo>
                      <a:cubicBezTo>
                        <a:pt x="2097" y="2807"/>
                        <a:pt x="3996" y="1701"/>
                        <a:pt x="4881" y="96"/>
                      </a:cubicBezTo>
                      <a:cubicBezTo>
                        <a:pt x="4908" y="43"/>
                        <a:pt x="4859" y="0"/>
                        <a:pt x="4808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2"/>
                <p:cNvSpPr/>
                <p:nvPr/>
              </p:nvSpPr>
              <p:spPr>
                <a:xfrm>
                  <a:off x="3249625" y="1070075"/>
                  <a:ext cx="58075" cy="16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6529" extrusionOk="0">
                      <a:moveTo>
                        <a:pt x="334" y="0"/>
                      </a:moveTo>
                      <a:cubicBezTo>
                        <a:pt x="173" y="0"/>
                        <a:pt x="1" y="154"/>
                        <a:pt x="91" y="335"/>
                      </a:cubicBezTo>
                      <a:cubicBezTo>
                        <a:pt x="1124" y="2326"/>
                        <a:pt x="1456" y="4170"/>
                        <a:pt x="1566" y="6401"/>
                      </a:cubicBezTo>
                      <a:cubicBezTo>
                        <a:pt x="1566" y="6487"/>
                        <a:pt x="1630" y="6528"/>
                        <a:pt x="1697" y="6528"/>
                      </a:cubicBezTo>
                      <a:cubicBezTo>
                        <a:pt x="1759" y="6528"/>
                        <a:pt x="1825" y="6491"/>
                        <a:pt x="1843" y="6420"/>
                      </a:cubicBezTo>
                      <a:cubicBezTo>
                        <a:pt x="2322" y="4299"/>
                        <a:pt x="1696" y="1884"/>
                        <a:pt x="515" y="95"/>
                      </a:cubicBezTo>
                      <a:cubicBezTo>
                        <a:pt x="471" y="28"/>
                        <a:pt x="404" y="0"/>
                        <a:pt x="334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2"/>
                <p:cNvSpPr/>
                <p:nvPr/>
              </p:nvSpPr>
              <p:spPr>
                <a:xfrm>
                  <a:off x="3357925" y="1285725"/>
                  <a:ext cx="110300" cy="5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2" h="2144" extrusionOk="0">
                      <a:moveTo>
                        <a:pt x="1082" y="1"/>
                      </a:moveTo>
                      <a:cubicBezTo>
                        <a:pt x="723" y="1"/>
                        <a:pt x="364" y="51"/>
                        <a:pt x="19" y="154"/>
                      </a:cubicBezTo>
                      <a:cubicBezTo>
                        <a:pt x="0" y="154"/>
                        <a:pt x="19" y="173"/>
                        <a:pt x="19" y="173"/>
                      </a:cubicBezTo>
                      <a:cubicBezTo>
                        <a:pt x="91" y="169"/>
                        <a:pt x="162" y="168"/>
                        <a:pt x="233" y="168"/>
                      </a:cubicBezTo>
                      <a:cubicBezTo>
                        <a:pt x="1743" y="168"/>
                        <a:pt x="3014" y="910"/>
                        <a:pt x="3965" y="2072"/>
                      </a:cubicBezTo>
                      <a:cubicBezTo>
                        <a:pt x="4009" y="2122"/>
                        <a:pt x="4070" y="2143"/>
                        <a:pt x="4130" y="2143"/>
                      </a:cubicBezTo>
                      <a:cubicBezTo>
                        <a:pt x="4271" y="2143"/>
                        <a:pt x="4411" y="2024"/>
                        <a:pt x="4334" y="1869"/>
                      </a:cubicBezTo>
                      <a:cubicBezTo>
                        <a:pt x="3697" y="668"/>
                        <a:pt x="2391" y="1"/>
                        <a:pt x="1082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2"/>
                <p:cNvSpPr/>
                <p:nvPr/>
              </p:nvSpPr>
              <p:spPr>
                <a:xfrm>
                  <a:off x="3229925" y="1021625"/>
                  <a:ext cx="24425" cy="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764" extrusionOk="0">
                      <a:moveTo>
                        <a:pt x="407" y="0"/>
                      </a:moveTo>
                      <a:cubicBezTo>
                        <a:pt x="201" y="0"/>
                        <a:pt x="0" y="164"/>
                        <a:pt x="13" y="410"/>
                      </a:cubicBezTo>
                      <a:lnTo>
                        <a:pt x="13" y="521"/>
                      </a:lnTo>
                      <a:cubicBezTo>
                        <a:pt x="25" y="695"/>
                        <a:pt x="150" y="764"/>
                        <a:pt x="299" y="764"/>
                      </a:cubicBezTo>
                      <a:cubicBezTo>
                        <a:pt x="592" y="764"/>
                        <a:pt x="977" y="495"/>
                        <a:pt x="769" y="226"/>
                      </a:cubicBezTo>
                      <a:lnTo>
                        <a:pt x="695" y="134"/>
                      </a:lnTo>
                      <a:cubicBezTo>
                        <a:pt x="615" y="41"/>
                        <a:pt x="510" y="0"/>
                        <a:pt x="407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208;p2"/>
                <p:cNvSpPr/>
                <p:nvPr/>
              </p:nvSpPr>
              <p:spPr>
                <a:xfrm>
                  <a:off x="3467175" y="1340725"/>
                  <a:ext cx="27225" cy="2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" h="869" extrusionOk="0">
                      <a:moveTo>
                        <a:pt x="569" y="1"/>
                      </a:moveTo>
                      <a:cubicBezTo>
                        <a:pt x="289" y="1"/>
                        <a:pt x="1" y="251"/>
                        <a:pt x="130" y="591"/>
                      </a:cubicBezTo>
                      <a:cubicBezTo>
                        <a:pt x="204" y="786"/>
                        <a:pt x="361" y="868"/>
                        <a:pt x="521" y="868"/>
                      </a:cubicBezTo>
                      <a:cubicBezTo>
                        <a:pt x="800" y="868"/>
                        <a:pt x="1089" y="618"/>
                        <a:pt x="960" y="278"/>
                      </a:cubicBezTo>
                      <a:cubicBezTo>
                        <a:pt x="886" y="83"/>
                        <a:pt x="729" y="1"/>
                        <a:pt x="569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2"/>
                <p:cNvSpPr/>
                <p:nvPr/>
              </p:nvSpPr>
              <p:spPr>
                <a:xfrm>
                  <a:off x="3076250" y="1367950"/>
                  <a:ext cx="27525" cy="2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" h="885" extrusionOk="0">
                      <a:moveTo>
                        <a:pt x="571" y="0"/>
                      </a:moveTo>
                      <a:cubicBezTo>
                        <a:pt x="291" y="0"/>
                        <a:pt x="0" y="256"/>
                        <a:pt x="130" y="609"/>
                      </a:cubicBezTo>
                      <a:cubicBezTo>
                        <a:pt x="203" y="802"/>
                        <a:pt x="361" y="885"/>
                        <a:pt x="523" y="885"/>
                      </a:cubicBezTo>
                      <a:cubicBezTo>
                        <a:pt x="807" y="885"/>
                        <a:pt x="1100" y="629"/>
                        <a:pt x="959" y="277"/>
                      </a:cubicBezTo>
                      <a:cubicBezTo>
                        <a:pt x="886" y="83"/>
                        <a:pt x="730" y="0"/>
                        <a:pt x="571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0" name="Google Shape;210;p2"/>
            <p:cNvGrpSpPr/>
            <p:nvPr/>
          </p:nvGrpSpPr>
          <p:grpSpPr>
            <a:xfrm rot="5159963">
              <a:off x="866573" y="916182"/>
              <a:ext cx="492794" cy="328219"/>
              <a:chOff x="4758075" y="3216175"/>
              <a:chExt cx="900025" cy="59945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5211575" y="3404200"/>
                <a:ext cx="446525" cy="179700"/>
              </a:xfrm>
              <a:custGeom>
                <a:avLst/>
                <a:gdLst/>
                <a:ahLst/>
                <a:cxnLst/>
                <a:rect l="l" t="t" r="r" b="b"/>
                <a:pathLst>
                  <a:path w="17861" h="7188" extrusionOk="0">
                    <a:moveTo>
                      <a:pt x="4486" y="0"/>
                    </a:moveTo>
                    <a:cubicBezTo>
                      <a:pt x="2957" y="0"/>
                      <a:pt x="1444" y="225"/>
                      <a:pt x="88" y="739"/>
                    </a:cubicBezTo>
                    <a:cubicBezTo>
                      <a:pt x="1" y="756"/>
                      <a:pt x="12" y="888"/>
                      <a:pt x="91" y="888"/>
                    </a:cubicBezTo>
                    <a:cubicBezTo>
                      <a:pt x="95" y="888"/>
                      <a:pt x="101" y="888"/>
                      <a:pt x="106" y="887"/>
                    </a:cubicBezTo>
                    <a:cubicBezTo>
                      <a:pt x="1235" y="759"/>
                      <a:pt x="2328" y="680"/>
                      <a:pt x="3405" y="680"/>
                    </a:cubicBezTo>
                    <a:cubicBezTo>
                      <a:pt x="5441" y="680"/>
                      <a:pt x="7417" y="963"/>
                      <a:pt x="9455" y="1735"/>
                    </a:cubicBezTo>
                    <a:cubicBezTo>
                      <a:pt x="12461" y="2878"/>
                      <a:pt x="14526" y="4833"/>
                      <a:pt x="16794" y="7027"/>
                    </a:cubicBezTo>
                    <a:cubicBezTo>
                      <a:pt x="16907" y="7140"/>
                      <a:pt x="17033" y="7188"/>
                      <a:pt x="17155" y="7188"/>
                    </a:cubicBezTo>
                    <a:cubicBezTo>
                      <a:pt x="17530" y="7188"/>
                      <a:pt x="17861" y="6735"/>
                      <a:pt x="17624" y="6345"/>
                    </a:cubicBezTo>
                    <a:cubicBezTo>
                      <a:pt x="15965" y="3634"/>
                      <a:pt x="12701" y="1809"/>
                      <a:pt x="9769" y="850"/>
                    </a:cubicBezTo>
                    <a:cubicBezTo>
                      <a:pt x="8146" y="319"/>
                      <a:pt x="6305" y="0"/>
                      <a:pt x="44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024900" y="3312300"/>
                <a:ext cx="185850" cy="208400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8336" extrusionOk="0">
                    <a:moveTo>
                      <a:pt x="6640" y="1"/>
                    </a:moveTo>
                    <a:cubicBezTo>
                      <a:pt x="6560" y="1"/>
                      <a:pt x="6477" y="20"/>
                      <a:pt x="6393" y="63"/>
                    </a:cubicBezTo>
                    <a:cubicBezTo>
                      <a:pt x="3295" y="1575"/>
                      <a:pt x="658" y="4747"/>
                      <a:pt x="12" y="8177"/>
                    </a:cubicBezTo>
                    <a:cubicBezTo>
                      <a:pt x="1" y="8271"/>
                      <a:pt x="80" y="8336"/>
                      <a:pt x="153" y="8336"/>
                    </a:cubicBezTo>
                    <a:cubicBezTo>
                      <a:pt x="193" y="8336"/>
                      <a:pt x="232" y="8315"/>
                      <a:pt x="252" y="8269"/>
                    </a:cubicBezTo>
                    <a:cubicBezTo>
                      <a:pt x="1746" y="4987"/>
                      <a:pt x="3737" y="2608"/>
                      <a:pt x="6946" y="911"/>
                    </a:cubicBezTo>
                    <a:cubicBezTo>
                      <a:pt x="7434" y="644"/>
                      <a:pt x="7103" y="1"/>
                      <a:pt x="66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4928850" y="3216175"/>
                <a:ext cx="81000" cy="289700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11588" extrusionOk="0">
                    <a:moveTo>
                      <a:pt x="2577" y="0"/>
                    </a:moveTo>
                    <a:cubicBezTo>
                      <a:pt x="2428" y="0"/>
                      <a:pt x="2282" y="70"/>
                      <a:pt x="2195" y="239"/>
                    </a:cubicBezTo>
                    <a:cubicBezTo>
                      <a:pt x="461" y="3503"/>
                      <a:pt x="0" y="8666"/>
                      <a:pt x="2693" y="11561"/>
                    </a:cubicBezTo>
                    <a:cubicBezTo>
                      <a:pt x="2716" y="11579"/>
                      <a:pt x="2741" y="11587"/>
                      <a:pt x="2766" y="11587"/>
                    </a:cubicBezTo>
                    <a:cubicBezTo>
                      <a:pt x="2840" y="11587"/>
                      <a:pt x="2909" y="11515"/>
                      <a:pt x="2896" y="11432"/>
                    </a:cubicBezTo>
                    <a:cubicBezTo>
                      <a:pt x="2213" y="9680"/>
                      <a:pt x="1513" y="8113"/>
                      <a:pt x="1457" y="6176"/>
                    </a:cubicBezTo>
                    <a:cubicBezTo>
                      <a:pt x="1420" y="4222"/>
                      <a:pt x="1974" y="2304"/>
                      <a:pt x="3025" y="681"/>
                    </a:cubicBezTo>
                    <a:cubicBezTo>
                      <a:pt x="3239" y="328"/>
                      <a:pt x="2901" y="0"/>
                      <a:pt x="25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4783275" y="3369825"/>
                <a:ext cx="197700" cy="150600"/>
              </a:xfrm>
              <a:custGeom>
                <a:avLst/>
                <a:gdLst/>
                <a:ahLst/>
                <a:cxnLst/>
                <a:rect l="l" t="t" r="r" b="b"/>
                <a:pathLst>
                  <a:path w="7908" h="6024" extrusionOk="0">
                    <a:moveTo>
                      <a:pt x="677" y="0"/>
                    </a:moveTo>
                    <a:cubicBezTo>
                      <a:pt x="354" y="0"/>
                      <a:pt x="0" y="284"/>
                      <a:pt x="125" y="694"/>
                    </a:cubicBezTo>
                    <a:cubicBezTo>
                      <a:pt x="1047" y="3977"/>
                      <a:pt x="4994" y="4991"/>
                      <a:pt x="7852" y="6023"/>
                    </a:cubicBezTo>
                    <a:cubicBezTo>
                      <a:pt x="7870" y="6023"/>
                      <a:pt x="7907" y="5987"/>
                      <a:pt x="7870" y="5950"/>
                    </a:cubicBezTo>
                    <a:cubicBezTo>
                      <a:pt x="5510" y="4530"/>
                      <a:pt x="1804" y="3350"/>
                      <a:pt x="1121" y="362"/>
                    </a:cubicBezTo>
                    <a:cubicBezTo>
                      <a:pt x="1065" y="109"/>
                      <a:pt x="877" y="0"/>
                      <a:pt x="6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4868450" y="3550525"/>
                <a:ext cx="111750" cy="258850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10354" extrusionOk="0">
                    <a:moveTo>
                      <a:pt x="4391" y="1"/>
                    </a:moveTo>
                    <a:cubicBezTo>
                      <a:pt x="4379" y="1"/>
                      <a:pt x="4365" y="4"/>
                      <a:pt x="4353" y="12"/>
                    </a:cubicBezTo>
                    <a:cubicBezTo>
                      <a:pt x="1531" y="2410"/>
                      <a:pt x="1" y="6319"/>
                      <a:pt x="849" y="9970"/>
                    </a:cubicBezTo>
                    <a:cubicBezTo>
                      <a:pt x="913" y="10239"/>
                      <a:pt x="1104" y="10353"/>
                      <a:pt x="1307" y="10353"/>
                    </a:cubicBezTo>
                    <a:cubicBezTo>
                      <a:pt x="1634" y="10353"/>
                      <a:pt x="1991" y="10059"/>
                      <a:pt x="1900" y="9638"/>
                    </a:cubicBezTo>
                    <a:cubicBezTo>
                      <a:pt x="1163" y="6135"/>
                      <a:pt x="1900" y="2705"/>
                      <a:pt x="4426" y="86"/>
                    </a:cubicBezTo>
                    <a:cubicBezTo>
                      <a:pt x="4469" y="43"/>
                      <a:pt x="4435" y="1"/>
                      <a:pt x="43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4796600" y="3562350"/>
                <a:ext cx="124425" cy="136250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5450" extrusionOk="0">
                    <a:moveTo>
                      <a:pt x="4903" y="0"/>
                    </a:moveTo>
                    <a:cubicBezTo>
                      <a:pt x="2506" y="554"/>
                      <a:pt x="459" y="2471"/>
                      <a:pt x="53" y="4942"/>
                    </a:cubicBezTo>
                    <a:cubicBezTo>
                      <a:pt x="1" y="5260"/>
                      <a:pt x="257" y="5450"/>
                      <a:pt x="503" y="5450"/>
                    </a:cubicBezTo>
                    <a:cubicBezTo>
                      <a:pt x="685" y="5450"/>
                      <a:pt x="862" y="5344"/>
                      <a:pt x="902" y="5108"/>
                    </a:cubicBezTo>
                    <a:cubicBezTo>
                      <a:pt x="1307" y="2748"/>
                      <a:pt x="2617" y="922"/>
                      <a:pt x="4922" y="93"/>
                    </a:cubicBezTo>
                    <a:cubicBezTo>
                      <a:pt x="4977" y="74"/>
                      <a:pt x="4940" y="0"/>
                      <a:pt x="4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013150" y="3545750"/>
                <a:ext cx="205175" cy="19395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758" extrusionOk="0">
                    <a:moveTo>
                      <a:pt x="151" y="0"/>
                    </a:moveTo>
                    <a:cubicBezTo>
                      <a:pt x="76" y="0"/>
                      <a:pt x="0" y="53"/>
                      <a:pt x="21" y="148"/>
                    </a:cubicBezTo>
                    <a:cubicBezTo>
                      <a:pt x="630" y="3855"/>
                      <a:pt x="3746" y="7026"/>
                      <a:pt x="7434" y="7746"/>
                    </a:cubicBezTo>
                    <a:cubicBezTo>
                      <a:pt x="7473" y="7754"/>
                      <a:pt x="7511" y="7758"/>
                      <a:pt x="7546" y="7758"/>
                    </a:cubicBezTo>
                    <a:cubicBezTo>
                      <a:pt x="8066" y="7758"/>
                      <a:pt x="8207" y="6926"/>
                      <a:pt x="7637" y="6805"/>
                    </a:cubicBezTo>
                    <a:cubicBezTo>
                      <a:pt x="4060" y="5957"/>
                      <a:pt x="1460" y="3541"/>
                      <a:pt x="280" y="93"/>
                    </a:cubicBezTo>
                    <a:cubicBezTo>
                      <a:pt x="264" y="30"/>
                      <a:pt x="208" y="0"/>
                      <a:pt x="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4972175" y="3599125"/>
                <a:ext cx="67900" cy="192375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7695" extrusionOk="0">
                    <a:moveTo>
                      <a:pt x="852" y="1"/>
                    </a:moveTo>
                    <a:cubicBezTo>
                      <a:pt x="813" y="1"/>
                      <a:pt x="773" y="20"/>
                      <a:pt x="757" y="60"/>
                    </a:cubicBezTo>
                    <a:cubicBezTo>
                      <a:pt x="1" y="2365"/>
                      <a:pt x="425" y="5518"/>
                      <a:pt x="1808" y="7491"/>
                    </a:cubicBezTo>
                    <a:cubicBezTo>
                      <a:pt x="1896" y="7635"/>
                      <a:pt x="2021" y="7694"/>
                      <a:pt x="2145" y="7694"/>
                    </a:cubicBezTo>
                    <a:cubicBezTo>
                      <a:pt x="2434" y="7694"/>
                      <a:pt x="2715" y="7372"/>
                      <a:pt x="2509" y="7049"/>
                    </a:cubicBezTo>
                    <a:cubicBezTo>
                      <a:pt x="1937" y="6035"/>
                      <a:pt x="1347" y="5057"/>
                      <a:pt x="1070" y="3896"/>
                    </a:cubicBezTo>
                    <a:cubicBezTo>
                      <a:pt x="738" y="2642"/>
                      <a:pt x="831" y="1388"/>
                      <a:pt x="941" y="97"/>
                    </a:cubicBezTo>
                    <a:cubicBezTo>
                      <a:pt x="952" y="34"/>
                      <a:pt x="903" y="1"/>
                      <a:pt x="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055975" y="3518100"/>
                <a:ext cx="234025" cy="54525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2181" extrusionOk="0">
                    <a:moveTo>
                      <a:pt x="8720" y="0"/>
                    </a:moveTo>
                    <a:cubicBezTo>
                      <a:pt x="8660" y="0"/>
                      <a:pt x="8594" y="12"/>
                      <a:pt x="8524" y="37"/>
                    </a:cubicBezTo>
                    <a:cubicBezTo>
                      <a:pt x="7197" y="572"/>
                      <a:pt x="6053" y="1217"/>
                      <a:pt x="4597" y="1365"/>
                    </a:cubicBezTo>
                    <a:cubicBezTo>
                      <a:pt x="4340" y="1390"/>
                      <a:pt x="4083" y="1402"/>
                      <a:pt x="3827" y="1402"/>
                    </a:cubicBezTo>
                    <a:cubicBezTo>
                      <a:pt x="2557" y="1402"/>
                      <a:pt x="1306" y="1100"/>
                      <a:pt x="171" y="517"/>
                    </a:cubicBezTo>
                    <a:cubicBezTo>
                      <a:pt x="154" y="508"/>
                      <a:pt x="138" y="504"/>
                      <a:pt x="123" y="504"/>
                    </a:cubicBezTo>
                    <a:cubicBezTo>
                      <a:pt x="42" y="504"/>
                      <a:pt x="1" y="620"/>
                      <a:pt x="79" y="683"/>
                    </a:cubicBezTo>
                    <a:cubicBezTo>
                      <a:pt x="1448" y="1567"/>
                      <a:pt x="3370" y="2181"/>
                      <a:pt x="5217" y="2181"/>
                    </a:cubicBezTo>
                    <a:cubicBezTo>
                      <a:pt x="6604" y="2181"/>
                      <a:pt x="7949" y="1834"/>
                      <a:pt x="8985" y="996"/>
                    </a:cubicBezTo>
                    <a:cubicBezTo>
                      <a:pt x="9361" y="686"/>
                      <a:pt x="9187" y="0"/>
                      <a:pt x="8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061450" y="3552025"/>
                <a:ext cx="132975" cy="97950"/>
              </a:xfrm>
              <a:custGeom>
                <a:avLst/>
                <a:gdLst/>
                <a:ahLst/>
                <a:cxnLst/>
                <a:rect l="l" t="t" r="r" b="b"/>
                <a:pathLst>
                  <a:path w="5319" h="3918" extrusionOk="0">
                    <a:moveTo>
                      <a:pt x="99" y="0"/>
                    </a:moveTo>
                    <a:cubicBezTo>
                      <a:pt x="52" y="0"/>
                      <a:pt x="1" y="37"/>
                      <a:pt x="26" y="100"/>
                    </a:cubicBezTo>
                    <a:cubicBezTo>
                      <a:pt x="837" y="2073"/>
                      <a:pt x="2902" y="3585"/>
                      <a:pt x="4986" y="3917"/>
                    </a:cubicBezTo>
                    <a:cubicBezTo>
                      <a:pt x="5244" y="3917"/>
                      <a:pt x="5318" y="3567"/>
                      <a:pt x="5078" y="3475"/>
                    </a:cubicBezTo>
                    <a:cubicBezTo>
                      <a:pt x="2902" y="2884"/>
                      <a:pt x="1501" y="1833"/>
                      <a:pt x="155" y="26"/>
                    </a:cubicBezTo>
                    <a:cubicBezTo>
                      <a:pt x="143" y="9"/>
                      <a:pt x="122" y="0"/>
                      <a:pt x="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086975" y="3480225"/>
                <a:ext cx="95175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3807" h="823" extrusionOk="0">
                    <a:moveTo>
                      <a:pt x="3506" y="1"/>
                    </a:moveTo>
                    <a:cubicBezTo>
                      <a:pt x="3494" y="1"/>
                      <a:pt x="3481" y="2"/>
                      <a:pt x="3467" y="3"/>
                    </a:cubicBezTo>
                    <a:cubicBezTo>
                      <a:pt x="2914" y="40"/>
                      <a:pt x="2361" y="224"/>
                      <a:pt x="1808" y="298"/>
                    </a:cubicBezTo>
                    <a:cubicBezTo>
                      <a:pt x="1236" y="390"/>
                      <a:pt x="664" y="446"/>
                      <a:pt x="111" y="501"/>
                    </a:cubicBezTo>
                    <a:cubicBezTo>
                      <a:pt x="0" y="519"/>
                      <a:pt x="0" y="667"/>
                      <a:pt x="111" y="685"/>
                    </a:cubicBezTo>
                    <a:cubicBezTo>
                      <a:pt x="581" y="766"/>
                      <a:pt x="1103" y="822"/>
                      <a:pt x="1630" y="822"/>
                    </a:cubicBezTo>
                    <a:cubicBezTo>
                      <a:pt x="2302" y="822"/>
                      <a:pt x="2980" y="731"/>
                      <a:pt x="3559" y="483"/>
                    </a:cubicBezTo>
                    <a:cubicBezTo>
                      <a:pt x="3806" y="377"/>
                      <a:pt x="3783" y="1"/>
                      <a:pt x="35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4997075" y="3280325"/>
                <a:ext cx="79975" cy="185500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7420" extrusionOk="0">
                    <a:moveTo>
                      <a:pt x="2791" y="0"/>
                    </a:moveTo>
                    <a:cubicBezTo>
                      <a:pt x="2722" y="0"/>
                      <a:pt x="2653" y="26"/>
                      <a:pt x="2601" y="88"/>
                    </a:cubicBezTo>
                    <a:cubicBezTo>
                      <a:pt x="1015" y="2025"/>
                      <a:pt x="1" y="4754"/>
                      <a:pt x="296" y="7262"/>
                    </a:cubicBezTo>
                    <a:cubicBezTo>
                      <a:pt x="306" y="7363"/>
                      <a:pt x="394" y="7420"/>
                      <a:pt x="477" y="7420"/>
                    </a:cubicBezTo>
                    <a:cubicBezTo>
                      <a:pt x="546" y="7420"/>
                      <a:pt x="611" y="7381"/>
                      <a:pt x="628" y="7298"/>
                    </a:cubicBezTo>
                    <a:cubicBezTo>
                      <a:pt x="1015" y="4717"/>
                      <a:pt x="1623" y="2615"/>
                      <a:pt x="3062" y="420"/>
                    </a:cubicBezTo>
                    <a:cubicBezTo>
                      <a:pt x="3198" y="215"/>
                      <a:pt x="2991" y="0"/>
                      <a:pt x="27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4880900" y="3330500"/>
                <a:ext cx="514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5356" extrusionOk="0">
                    <a:moveTo>
                      <a:pt x="582" y="0"/>
                    </a:moveTo>
                    <a:cubicBezTo>
                      <a:pt x="443" y="0"/>
                      <a:pt x="302" y="84"/>
                      <a:pt x="259" y="257"/>
                    </a:cubicBezTo>
                    <a:cubicBezTo>
                      <a:pt x="1" y="1087"/>
                      <a:pt x="240" y="2230"/>
                      <a:pt x="517" y="3023"/>
                    </a:cubicBezTo>
                    <a:cubicBezTo>
                      <a:pt x="812" y="3872"/>
                      <a:pt x="1292" y="4664"/>
                      <a:pt x="1900" y="5328"/>
                    </a:cubicBezTo>
                    <a:cubicBezTo>
                      <a:pt x="1914" y="5347"/>
                      <a:pt x="1932" y="5355"/>
                      <a:pt x="1950" y="5355"/>
                    </a:cubicBezTo>
                    <a:cubicBezTo>
                      <a:pt x="2002" y="5355"/>
                      <a:pt x="2057" y="5286"/>
                      <a:pt x="2029" y="5218"/>
                    </a:cubicBezTo>
                    <a:cubicBezTo>
                      <a:pt x="1587" y="4480"/>
                      <a:pt x="1292" y="3669"/>
                      <a:pt x="1107" y="2820"/>
                    </a:cubicBezTo>
                    <a:cubicBezTo>
                      <a:pt x="904" y="1972"/>
                      <a:pt x="1033" y="1142"/>
                      <a:pt x="904" y="313"/>
                    </a:cubicBezTo>
                    <a:cubicBezTo>
                      <a:pt x="894" y="107"/>
                      <a:pt x="739" y="0"/>
                      <a:pt x="5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4791475" y="3514400"/>
                <a:ext cx="133700" cy="53625"/>
              </a:xfrm>
              <a:custGeom>
                <a:avLst/>
                <a:gdLst/>
                <a:ahLst/>
                <a:cxnLst/>
                <a:rect l="l" t="t" r="r" b="b"/>
                <a:pathLst>
                  <a:path w="5348" h="2145" extrusionOk="0">
                    <a:moveTo>
                      <a:pt x="3640" y="1"/>
                    </a:moveTo>
                    <a:cubicBezTo>
                      <a:pt x="2266" y="1"/>
                      <a:pt x="904" y="625"/>
                      <a:pt x="111" y="1808"/>
                    </a:cubicBezTo>
                    <a:cubicBezTo>
                      <a:pt x="1" y="1987"/>
                      <a:pt x="168" y="2145"/>
                      <a:pt x="336" y="2145"/>
                    </a:cubicBezTo>
                    <a:cubicBezTo>
                      <a:pt x="394" y="2145"/>
                      <a:pt x="451" y="2127"/>
                      <a:pt x="498" y="2084"/>
                    </a:cubicBezTo>
                    <a:cubicBezTo>
                      <a:pt x="1592" y="975"/>
                      <a:pt x="2964" y="303"/>
                      <a:pt x="4479" y="303"/>
                    </a:cubicBezTo>
                    <a:cubicBezTo>
                      <a:pt x="4752" y="303"/>
                      <a:pt x="5030" y="324"/>
                      <a:pt x="5311" y="370"/>
                    </a:cubicBezTo>
                    <a:cubicBezTo>
                      <a:pt x="5330" y="370"/>
                      <a:pt x="5348" y="333"/>
                      <a:pt x="5330" y="333"/>
                    </a:cubicBezTo>
                    <a:cubicBezTo>
                      <a:pt x="4791" y="110"/>
                      <a:pt x="4214" y="1"/>
                      <a:pt x="36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4839425" y="3649550"/>
                <a:ext cx="30625" cy="9832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3933" extrusionOk="0">
                    <a:moveTo>
                      <a:pt x="1172" y="0"/>
                    </a:moveTo>
                    <a:cubicBezTo>
                      <a:pt x="1160" y="0"/>
                      <a:pt x="1149" y="5"/>
                      <a:pt x="1143" y="16"/>
                    </a:cubicBezTo>
                    <a:cubicBezTo>
                      <a:pt x="369" y="1104"/>
                      <a:pt x="0" y="2450"/>
                      <a:pt x="129" y="3796"/>
                    </a:cubicBezTo>
                    <a:cubicBezTo>
                      <a:pt x="129" y="3886"/>
                      <a:pt x="208" y="3932"/>
                      <a:pt x="285" y="3932"/>
                    </a:cubicBezTo>
                    <a:cubicBezTo>
                      <a:pt x="365" y="3932"/>
                      <a:pt x="443" y="3882"/>
                      <a:pt x="424" y="3778"/>
                    </a:cubicBezTo>
                    <a:cubicBezTo>
                      <a:pt x="277" y="2469"/>
                      <a:pt x="553" y="1159"/>
                      <a:pt x="1199" y="35"/>
                    </a:cubicBezTo>
                    <a:cubicBezTo>
                      <a:pt x="1224" y="22"/>
                      <a:pt x="1197" y="0"/>
                      <a:pt x="1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4936675" y="3692550"/>
                <a:ext cx="16700" cy="783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3132" extrusionOk="0">
                    <a:moveTo>
                      <a:pt x="375" y="1"/>
                    </a:moveTo>
                    <a:cubicBezTo>
                      <a:pt x="348" y="1"/>
                      <a:pt x="323" y="16"/>
                      <a:pt x="314" y="48"/>
                    </a:cubicBezTo>
                    <a:cubicBezTo>
                      <a:pt x="93" y="988"/>
                      <a:pt x="1" y="2058"/>
                      <a:pt x="259" y="2998"/>
                    </a:cubicBezTo>
                    <a:cubicBezTo>
                      <a:pt x="282" y="3091"/>
                      <a:pt x="360" y="3132"/>
                      <a:pt x="441" y="3132"/>
                    </a:cubicBezTo>
                    <a:cubicBezTo>
                      <a:pt x="552" y="3132"/>
                      <a:pt x="668" y="3053"/>
                      <a:pt x="646" y="2925"/>
                    </a:cubicBezTo>
                    <a:cubicBezTo>
                      <a:pt x="462" y="1947"/>
                      <a:pt x="314" y="1062"/>
                      <a:pt x="444" y="66"/>
                    </a:cubicBezTo>
                    <a:cubicBezTo>
                      <a:pt x="444" y="25"/>
                      <a:pt x="409" y="1"/>
                      <a:pt x="3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023825" y="3660200"/>
                <a:ext cx="67475" cy="90050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3602" extrusionOk="0">
                    <a:moveTo>
                      <a:pt x="424" y="0"/>
                    </a:moveTo>
                    <a:cubicBezTo>
                      <a:pt x="415" y="0"/>
                      <a:pt x="406" y="5"/>
                      <a:pt x="406" y="14"/>
                    </a:cubicBezTo>
                    <a:cubicBezTo>
                      <a:pt x="0" y="1305"/>
                      <a:pt x="1217" y="2946"/>
                      <a:pt x="2268" y="3573"/>
                    </a:cubicBezTo>
                    <a:cubicBezTo>
                      <a:pt x="2302" y="3593"/>
                      <a:pt x="2335" y="3601"/>
                      <a:pt x="2368" y="3601"/>
                    </a:cubicBezTo>
                    <a:cubicBezTo>
                      <a:pt x="2552" y="3601"/>
                      <a:pt x="2699" y="3330"/>
                      <a:pt x="2526" y="3204"/>
                    </a:cubicBezTo>
                    <a:cubicBezTo>
                      <a:pt x="1973" y="2854"/>
                      <a:pt x="1494" y="2375"/>
                      <a:pt x="1143" y="1821"/>
                    </a:cubicBezTo>
                    <a:cubicBezTo>
                      <a:pt x="775" y="1250"/>
                      <a:pt x="701" y="604"/>
                      <a:pt x="443" y="14"/>
                    </a:cubicBezTo>
                    <a:cubicBezTo>
                      <a:pt x="443" y="5"/>
                      <a:pt x="434" y="0"/>
                      <a:pt x="4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841200" y="3357700"/>
                <a:ext cx="45250" cy="8197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3279" extrusionOk="0">
                    <a:moveTo>
                      <a:pt x="261" y="0"/>
                    </a:moveTo>
                    <a:cubicBezTo>
                      <a:pt x="127" y="0"/>
                      <a:pt x="0" y="90"/>
                      <a:pt x="21" y="257"/>
                    </a:cubicBezTo>
                    <a:cubicBezTo>
                      <a:pt x="113" y="1401"/>
                      <a:pt x="777" y="2470"/>
                      <a:pt x="1589" y="3245"/>
                    </a:cubicBezTo>
                    <a:cubicBezTo>
                      <a:pt x="1613" y="3269"/>
                      <a:pt x="1641" y="3279"/>
                      <a:pt x="1667" y="3279"/>
                    </a:cubicBezTo>
                    <a:cubicBezTo>
                      <a:pt x="1743" y="3279"/>
                      <a:pt x="1809" y="3197"/>
                      <a:pt x="1755" y="3115"/>
                    </a:cubicBezTo>
                    <a:cubicBezTo>
                      <a:pt x="1238" y="2157"/>
                      <a:pt x="906" y="1179"/>
                      <a:pt x="519" y="165"/>
                    </a:cubicBezTo>
                    <a:cubicBezTo>
                      <a:pt x="471" y="53"/>
                      <a:pt x="364" y="0"/>
                      <a:pt x="2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769550" y="3476950"/>
                <a:ext cx="69425" cy="24650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986" extrusionOk="0">
                    <a:moveTo>
                      <a:pt x="258" y="0"/>
                    </a:moveTo>
                    <a:cubicBezTo>
                      <a:pt x="100" y="0"/>
                      <a:pt x="0" y="166"/>
                      <a:pt x="84" y="300"/>
                    </a:cubicBezTo>
                    <a:cubicBezTo>
                      <a:pt x="473" y="823"/>
                      <a:pt x="1242" y="985"/>
                      <a:pt x="1930" y="985"/>
                    </a:cubicBezTo>
                    <a:cubicBezTo>
                      <a:pt x="2189" y="985"/>
                      <a:pt x="2436" y="962"/>
                      <a:pt x="2648" y="927"/>
                    </a:cubicBezTo>
                    <a:cubicBezTo>
                      <a:pt x="2777" y="927"/>
                      <a:pt x="2777" y="743"/>
                      <a:pt x="2648" y="743"/>
                    </a:cubicBezTo>
                    <a:cubicBezTo>
                      <a:pt x="2168" y="743"/>
                      <a:pt x="1707" y="650"/>
                      <a:pt x="1265" y="466"/>
                    </a:cubicBezTo>
                    <a:cubicBezTo>
                      <a:pt x="933" y="337"/>
                      <a:pt x="656" y="97"/>
                      <a:pt x="306" y="5"/>
                    </a:cubicBezTo>
                    <a:cubicBezTo>
                      <a:pt x="289" y="2"/>
                      <a:pt x="274" y="0"/>
                      <a:pt x="2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030875" y="3321125"/>
                <a:ext cx="74775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4336" extrusionOk="0">
                    <a:moveTo>
                      <a:pt x="2672" y="0"/>
                    </a:moveTo>
                    <a:cubicBezTo>
                      <a:pt x="2621" y="0"/>
                      <a:pt x="2568" y="18"/>
                      <a:pt x="2521" y="61"/>
                    </a:cubicBezTo>
                    <a:cubicBezTo>
                      <a:pt x="1267" y="1185"/>
                      <a:pt x="400" y="2661"/>
                      <a:pt x="13" y="4283"/>
                    </a:cubicBezTo>
                    <a:cubicBezTo>
                      <a:pt x="0" y="4309"/>
                      <a:pt x="33" y="4336"/>
                      <a:pt x="54" y="4336"/>
                    </a:cubicBezTo>
                    <a:cubicBezTo>
                      <a:pt x="62" y="4336"/>
                      <a:pt x="69" y="4331"/>
                      <a:pt x="69" y="4320"/>
                    </a:cubicBezTo>
                    <a:cubicBezTo>
                      <a:pt x="788" y="2864"/>
                      <a:pt x="1728" y="1536"/>
                      <a:pt x="2835" y="356"/>
                    </a:cubicBezTo>
                    <a:cubicBezTo>
                      <a:pt x="2991" y="200"/>
                      <a:pt x="2841" y="0"/>
                      <a:pt x="26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075875" y="3226150"/>
                <a:ext cx="3040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918" extrusionOk="0">
                    <a:moveTo>
                      <a:pt x="706" y="0"/>
                    </a:moveTo>
                    <a:cubicBezTo>
                      <a:pt x="595" y="0"/>
                      <a:pt x="482" y="41"/>
                      <a:pt x="389" y="135"/>
                    </a:cubicBezTo>
                    <a:lnTo>
                      <a:pt x="297" y="227"/>
                    </a:lnTo>
                    <a:cubicBezTo>
                      <a:pt x="0" y="536"/>
                      <a:pt x="470" y="918"/>
                      <a:pt x="823" y="918"/>
                    </a:cubicBezTo>
                    <a:cubicBezTo>
                      <a:pt x="976" y="918"/>
                      <a:pt x="1106" y="847"/>
                      <a:pt x="1145" y="669"/>
                    </a:cubicBezTo>
                    <a:lnTo>
                      <a:pt x="1164" y="540"/>
                    </a:lnTo>
                    <a:cubicBezTo>
                      <a:pt x="1215" y="229"/>
                      <a:pt x="967" y="0"/>
                      <a:pt x="7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4883200" y="3274925"/>
                <a:ext cx="341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1067" extrusionOk="0">
                    <a:moveTo>
                      <a:pt x="599" y="0"/>
                    </a:moveTo>
                    <a:cubicBezTo>
                      <a:pt x="412" y="0"/>
                      <a:pt x="223" y="100"/>
                      <a:pt x="130" y="286"/>
                    </a:cubicBezTo>
                    <a:cubicBezTo>
                      <a:pt x="1" y="526"/>
                      <a:pt x="93" y="839"/>
                      <a:pt x="351" y="968"/>
                    </a:cubicBezTo>
                    <a:cubicBezTo>
                      <a:pt x="425" y="1005"/>
                      <a:pt x="517" y="1042"/>
                      <a:pt x="609" y="1060"/>
                    </a:cubicBezTo>
                    <a:cubicBezTo>
                      <a:pt x="638" y="1065"/>
                      <a:pt x="666" y="1067"/>
                      <a:pt x="693" y="1067"/>
                    </a:cubicBezTo>
                    <a:cubicBezTo>
                      <a:pt x="1122" y="1067"/>
                      <a:pt x="1363" y="542"/>
                      <a:pt x="1034" y="212"/>
                    </a:cubicBezTo>
                    <a:cubicBezTo>
                      <a:pt x="978" y="157"/>
                      <a:pt x="904" y="101"/>
                      <a:pt x="812" y="46"/>
                    </a:cubicBezTo>
                    <a:cubicBezTo>
                      <a:pt x="745" y="15"/>
                      <a:pt x="672" y="0"/>
                      <a:pt x="5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4758075" y="3566825"/>
                <a:ext cx="3362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026" extrusionOk="0">
                    <a:moveTo>
                      <a:pt x="643" y="0"/>
                    </a:moveTo>
                    <a:cubicBezTo>
                      <a:pt x="474" y="0"/>
                      <a:pt x="308" y="83"/>
                      <a:pt x="211" y="282"/>
                    </a:cubicBezTo>
                    <a:cubicBezTo>
                      <a:pt x="1" y="679"/>
                      <a:pt x="348" y="1026"/>
                      <a:pt x="694" y="1026"/>
                    </a:cubicBezTo>
                    <a:cubicBezTo>
                      <a:pt x="862" y="1026"/>
                      <a:pt x="1031" y="943"/>
                      <a:pt x="1133" y="743"/>
                    </a:cubicBezTo>
                    <a:cubicBezTo>
                      <a:pt x="1344" y="347"/>
                      <a:pt x="988" y="0"/>
                      <a:pt x="6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4941400" y="3791875"/>
                <a:ext cx="31250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50" extrusionOk="0">
                    <a:moveTo>
                      <a:pt x="421" y="1"/>
                    </a:moveTo>
                    <a:cubicBezTo>
                      <a:pt x="264" y="1"/>
                      <a:pt x="128" y="75"/>
                      <a:pt x="89" y="261"/>
                    </a:cubicBezTo>
                    <a:lnTo>
                      <a:pt x="52" y="390"/>
                    </a:lnTo>
                    <a:cubicBezTo>
                      <a:pt x="1" y="710"/>
                      <a:pt x="260" y="950"/>
                      <a:pt x="534" y="950"/>
                    </a:cubicBezTo>
                    <a:cubicBezTo>
                      <a:pt x="656" y="950"/>
                      <a:pt x="780" y="903"/>
                      <a:pt x="881" y="796"/>
                    </a:cubicBezTo>
                    <a:lnTo>
                      <a:pt x="955" y="703"/>
                    </a:lnTo>
                    <a:cubicBezTo>
                      <a:pt x="1250" y="383"/>
                      <a:pt x="780" y="1"/>
                      <a:pt x="4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5208025" y="3646425"/>
                <a:ext cx="33650" cy="2580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032" extrusionOk="0">
                    <a:moveTo>
                      <a:pt x="642" y="1"/>
                    </a:moveTo>
                    <a:cubicBezTo>
                      <a:pt x="477" y="1"/>
                      <a:pt x="312" y="80"/>
                      <a:pt x="211" y="270"/>
                    </a:cubicBezTo>
                    <a:cubicBezTo>
                      <a:pt x="0" y="680"/>
                      <a:pt x="341" y="1031"/>
                      <a:pt x="687" y="1031"/>
                    </a:cubicBezTo>
                    <a:cubicBezTo>
                      <a:pt x="855" y="1031"/>
                      <a:pt x="1025" y="948"/>
                      <a:pt x="1133" y="750"/>
                    </a:cubicBezTo>
                    <a:cubicBezTo>
                      <a:pt x="1346" y="350"/>
                      <a:pt x="991" y="1"/>
                      <a:pt x="6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CFAF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●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○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■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●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○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■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●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○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Montserrat"/>
              <a:buChar char="■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slide" Target="slide2.xml"/><Relationship Id="rId5" Type="http://schemas.openxmlformats.org/officeDocument/2006/relationships/image" Target="../media/image1.png"/><Relationship Id="rId10" Type="http://schemas.microsoft.com/office/2007/relationships/hdphoto" Target="../media/hdphoto3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slide" Target="slide7.xml"/><Relationship Id="rId3" Type="http://schemas.openxmlformats.org/officeDocument/2006/relationships/image" Target="../media/image6.gif"/><Relationship Id="rId7" Type="http://schemas.microsoft.com/office/2007/relationships/hdphoto" Target="../media/hdphoto5.wdp"/><Relationship Id="rId12" Type="http://schemas.openxmlformats.org/officeDocument/2006/relationships/image" Target="../media/image11.png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openxmlformats.org/officeDocument/2006/relationships/slide" Target="slide4.xml"/><Relationship Id="rId10" Type="http://schemas.openxmlformats.org/officeDocument/2006/relationships/image" Target="../media/image10.png"/><Relationship Id="rId19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3111154" y="2290558"/>
            <a:ext cx="3277463" cy="184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83" y="2171147"/>
            <a:ext cx="1209278" cy="189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Kết quả hình ảnh cho iron man chibi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61" b="100000" l="0" r="92063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566" y="324803"/>
            <a:ext cx="1495028" cy="251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57401" y="50453"/>
            <a:ext cx="4833833" cy="5770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3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Super Hero Team</a:t>
            </a:r>
          </a:p>
        </p:txBody>
      </p:sp>
      <p:sp>
        <p:nvSpPr>
          <p:cNvPr id="3" name="Horizontal Scroll 2"/>
          <p:cNvSpPr/>
          <p:nvPr/>
        </p:nvSpPr>
        <p:spPr>
          <a:xfrm>
            <a:off x="1761896" y="379813"/>
            <a:ext cx="5029200" cy="1791334"/>
          </a:xfrm>
          <a:prstGeom prst="horizontalScroll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Please, help the Police catch the thief.</a:t>
            </a:r>
            <a:endParaRPr lang="en-US" sz="27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7" name="8-Point Star 16">
            <a:hlinkClick r:id="rId11" action="ppaction://hlinksldjump"/>
          </p:cNvPr>
          <p:cNvSpPr/>
          <p:nvPr/>
        </p:nvSpPr>
        <p:spPr>
          <a:xfrm>
            <a:off x="4945115" y="3809359"/>
            <a:ext cx="1296194" cy="888365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Let’s go</a:t>
            </a:r>
          </a:p>
        </p:txBody>
      </p:sp>
      <p:pic>
        <p:nvPicPr>
          <p:cNvPr id="19" name="Super Mario Kart [Original Soundtrack] - 01 - Main 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0626" y="655211"/>
            <a:ext cx="4572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1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7" repeatCount="17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Bai giang KNS\Công cụ soạn bài\Mây ba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82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Picture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0137">
            <a:off x="1114923" y="3180678"/>
            <a:ext cx="1191416" cy="89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Picture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6684">
            <a:off x="1335086" y="1069166"/>
            <a:ext cx="878196" cy="92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TROM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571">
                        <a14:foregroundMark x1="60086" y1="27273" x2="52361" y2="39921"/>
                        <a14:foregroundMark x1="77682" y1="27668" x2="81116" y2="37945"/>
                        <a14:foregroundMark x1="73391" y1="40316" x2="67811" y2="5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907" y="3134839"/>
            <a:ext cx="902494" cy="97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ROM 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46472"/>
            <a:ext cx="914400" cy="99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Tro choi bat cuop\BI BAT 4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944" y="508908"/>
            <a:ext cx="1635917" cy="14966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Tro choi bat cuop\b bat 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24" y="3043609"/>
            <a:ext cx="1657350" cy="14933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94565" y="1859363"/>
            <a:ext cx="3177793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WIN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04623" y="2103334"/>
            <a:ext cx="138564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8-Point Star 9">
            <a:hlinkClick r:id="rId14" action="ppaction://hlinksldjump"/>
          </p:cNvPr>
          <p:cNvSpPr/>
          <p:nvPr/>
        </p:nvSpPr>
        <p:spPr>
          <a:xfrm>
            <a:off x="1875043" y="2203846"/>
            <a:ext cx="473843" cy="496193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8-Point Star 29">
            <a:hlinkClick r:id="rId15" action="ppaction://hlinksldjump"/>
          </p:cNvPr>
          <p:cNvSpPr/>
          <p:nvPr/>
        </p:nvSpPr>
        <p:spPr>
          <a:xfrm>
            <a:off x="2732293" y="2203846"/>
            <a:ext cx="473843" cy="496193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8-Point Star 30">
            <a:hlinkClick r:id="rId16" action="ppaction://hlinksldjump"/>
          </p:cNvPr>
          <p:cNvSpPr/>
          <p:nvPr/>
        </p:nvSpPr>
        <p:spPr>
          <a:xfrm>
            <a:off x="3687200" y="2203846"/>
            <a:ext cx="473843" cy="496193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8-Point Star 31">
            <a:hlinkClick r:id="rId17" action="ppaction://hlinksldjump"/>
          </p:cNvPr>
          <p:cNvSpPr/>
          <p:nvPr/>
        </p:nvSpPr>
        <p:spPr>
          <a:xfrm>
            <a:off x="4503943" y="2203846"/>
            <a:ext cx="473843" cy="496193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8-Point Star 32">
            <a:hlinkClick r:id="rId18" action="ppaction://hlinksldjump"/>
          </p:cNvPr>
          <p:cNvSpPr/>
          <p:nvPr/>
        </p:nvSpPr>
        <p:spPr>
          <a:xfrm>
            <a:off x="5401700" y="2203846"/>
            <a:ext cx="473843" cy="496193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1" name="8-Point Star 40">
            <a:hlinkClick r:id="" action="ppaction://noaction"/>
            <a:extLst>
              <a:ext uri="{FF2B5EF4-FFF2-40B4-BE49-F238E27FC236}">
                <a16:creationId xmlns:a16="http://schemas.microsoft.com/office/drawing/2014/main" id="{927B9DAF-2A0B-A445-B0AE-DF7D2F023D1F}"/>
              </a:ext>
            </a:extLst>
          </p:cNvPr>
          <p:cNvSpPr/>
          <p:nvPr/>
        </p:nvSpPr>
        <p:spPr>
          <a:xfrm>
            <a:off x="6132484" y="2200274"/>
            <a:ext cx="473843" cy="496193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F66FD1C1-2F59-4044-9202-F83572C5ADB2}"/>
              </a:ext>
            </a:extLst>
          </p:cNvPr>
          <p:cNvSpPr/>
          <p:nvPr/>
        </p:nvSpPr>
        <p:spPr>
          <a:xfrm>
            <a:off x="6800850" y="2286001"/>
            <a:ext cx="1299658" cy="272048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Finish</a:t>
            </a:r>
          </a:p>
        </p:txBody>
      </p:sp>
      <p:sp>
        <p:nvSpPr>
          <p:cNvPr id="2" name="Pentagon 1">
            <a:hlinkClick r:id="" action="ppaction://noaction"/>
            <a:extLst>
              <a:ext uri="{FF2B5EF4-FFF2-40B4-BE49-F238E27FC236}">
                <a16:creationId xmlns:a16="http://schemas.microsoft.com/office/drawing/2014/main" id="{95D85DAE-D266-AF43-873B-C3EAD25B9F65}"/>
              </a:ext>
            </a:extLst>
          </p:cNvPr>
          <p:cNvSpPr/>
          <p:nvPr/>
        </p:nvSpPr>
        <p:spPr>
          <a:xfrm>
            <a:off x="7825380" y="4701092"/>
            <a:ext cx="1253885" cy="34424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Next 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hlinkClick r:id="" action="ppaction://noaction"/>
              </a:rPr>
              <a:t>part</a:t>
            </a:r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2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21" grpId="0"/>
      <p:bldP spid="21" grpId="1"/>
      <p:bldP spid="10" grpId="0" animBg="1"/>
      <p:bldP spid="30" grpId="0" animBg="1"/>
      <p:bldP spid="31" grpId="0" animBg="1"/>
      <p:bldP spid="32" grpId="0" animBg="1"/>
      <p:bldP spid="33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FCFA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2721685" y="0"/>
            <a:ext cx="3711388" cy="1092424"/>
          </a:xfrm>
          <a:prstGeom prst="horizontalScroll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What’s it?</a:t>
            </a:r>
            <a:endParaRPr lang="en-US" sz="35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2178051" y="4000527"/>
            <a:ext cx="4787899" cy="1092424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a </a:t>
            </a:r>
            <a: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school</a:t>
            </a:r>
            <a:r>
              <a:rPr lang="en-US" sz="3500" dirty="0">
                <a:solidFill>
                  <a:schemeClr val="accent3">
                    <a:lumMod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" name="Left Arrow 14">
            <a:hlinkClick r:id="rId4" action="ppaction://hlinksldjump"/>
          </p:cNvPr>
          <p:cNvSpPr/>
          <p:nvPr/>
        </p:nvSpPr>
        <p:spPr>
          <a:xfrm>
            <a:off x="316454" y="284645"/>
            <a:ext cx="856130" cy="523133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AEB428-21B7-4B47-A880-87B373C54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1" y="1092425"/>
            <a:ext cx="4495800" cy="2962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7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Arrow 6">
            <a:hlinkClick r:id="rId4" action="ppaction://hlinksldjump"/>
          </p:cNvPr>
          <p:cNvSpPr/>
          <p:nvPr/>
        </p:nvSpPr>
        <p:spPr>
          <a:xfrm>
            <a:off x="974329" y="23499"/>
            <a:ext cx="797321" cy="492617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sp>
        <p:nvSpPr>
          <p:cNvPr id="10" name="Horizontal Scroll 9"/>
          <p:cNvSpPr/>
          <p:nvPr/>
        </p:nvSpPr>
        <p:spPr>
          <a:xfrm>
            <a:off x="2849656" y="23499"/>
            <a:ext cx="3711388" cy="1092424"/>
          </a:xfrm>
          <a:prstGeom prst="horizontalScroll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Who’s she?</a:t>
            </a:r>
            <a:endParaRPr lang="en-US" sz="35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Horizontal Scroll 10"/>
          <p:cNvSpPr/>
          <p:nvPr/>
        </p:nvSpPr>
        <p:spPr>
          <a:xfrm>
            <a:off x="2019300" y="4000527"/>
            <a:ext cx="5219700" cy="1092424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She’s a </a:t>
            </a:r>
            <a: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teacher.</a:t>
            </a:r>
            <a:endParaRPr lang="en-US" sz="3500" dirty="0">
              <a:solidFill>
                <a:schemeClr val="accent3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F7873D-A9BF-F544-B9B5-E4568EBA88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48" t="12265" r="6223" b="9768"/>
          <a:stretch/>
        </p:blipFill>
        <p:spPr>
          <a:xfrm>
            <a:off x="2371725" y="1115923"/>
            <a:ext cx="4514850" cy="284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1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Arrow 6">
            <a:hlinkClick r:id="rId4" action="ppaction://hlinksldjump"/>
          </p:cNvPr>
          <p:cNvSpPr/>
          <p:nvPr/>
        </p:nvSpPr>
        <p:spPr>
          <a:xfrm>
            <a:off x="974329" y="23499"/>
            <a:ext cx="797321" cy="492617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CD851A-82B3-D340-BAEF-D275CFD1D1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27" t="12791" r="5554" b="9959"/>
          <a:stretch/>
        </p:blipFill>
        <p:spPr>
          <a:xfrm>
            <a:off x="2286000" y="1038143"/>
            <a:ext cx="4660899" cy="2876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sp>
        <p:nvSpPr>
          <p:cNvPr id="11" name="Horizontal Scroll 10"/>
          <p:cNvSpPr/>
          <p:nvPr/>
        </p:nvSpPr>
        <p:spPr>
          <a:xfrm>
            <a:off x="2721685" y="-30096"/>
            <a:ext cx="3711388" cy="982596"/>
          </a:xfrm>
          <a:prstGeom prst="horizontalScroll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What’s it?</a:t>
            </a:r>
            <a:endParaRPr lang="en-US" sz="35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2019300" y="4000527"/>
            <a:ext cx="5156200" cy="1092424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a </a:t>
            </a:r>
            <a: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classroom</a:t>
            </a:r>
            <a:r>
              <a:rPr lang="en-US" sz="3500" dirty="0">
                <a:solidFill>
                  <a:schemeClr val="accent3">
                    <a:lumMod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343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Arrow 6">
            <a:hlinkClick r:id="rId4" action="ppaction://hlinksldjump"/>
          </p:cNvPr>
          <p:cNvSpPr/>
          <p:nvPr/>
        </p:nvSpPr>
        <p:spPr>
          <a:xfrm>
            <a:off x="974329" y="23499"/>
            <a:ext cx="797321" cy="492617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0CEE00-44C9-1D41-98A7-181343B6E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1007414"/>
            <a:ext cx="4660899" cy="2993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sp>
        <p:nvSpPr>
          <p:cNvPr id="10" name="Horizontal Scroll 9"/>
          <p:cNvSpPr/>
          <p:nvPr/>
        </p:nvSpPr>
        <p:spPr>
          <a:xfrm>
            <a:off x="2830606" y="24818"/>
            <a:ext cx="3711388" cy="982596"/>
          </a:xfrm>
          <a:prstGeom prst="horizontalScroll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What’s it?</a:t>
            </a:r>
            <a:endParaRPr lang="en-US" sz="35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Horizontal Scroll 10"/>
          <p:cNvSpPr/>
          <p:nvPr/>
        </p:nvSpPr>
        <p:spPr>
          <a:xfrm>
            <a:off x="2019300" y="4000527"/>
            <a:ext cx="5219700" cy="1092424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a </a:t>
            </a:r>
            <a: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lesson</a:t>
            </a:r>
            <a:r>
              <a:rPr lang="en-US" sz="3500" dirty="0">
                <a:solidFill>
                  <a:schemeClr val="accent3">
                    <a:lumMod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73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Arrow 6">
            <a:hlinkClick r:id="rId4" action="ppaction://hlinksldjump"/>
          </p:cNvPr>
          <p:cNvSpPr/>
          <p:nvPr/>
        </p:nvSpPr>
        <p:spPr>
          <a:xfrm>
            <a:off x="974329" y="23499"/>
            <a:ext cx="797321" cy="492617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7AEBBA-505F-7F4A-A11D-2213E58D47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58" t="14184" r="6952" b="10926"/>
          <a:stretch/>
        </p:blipFill>
        <p:spPr>
          <a:xfrm>
            <a:off x="2313818" y="1115923"/>
            <a:ext cx="4579564" cy="2805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sp>
        <p:nvSpPr>
          <p:cNvPr id="11" name="Horizontal Scroll 10"/>
          <p:cNvSpPr/>
          <p:nvPr/>
        </p:nvSpPr>
        <p:spPr>
          <a:xfrm>
            <a:off x="2646156" y="23499"/>
            <a:ext cx="3914888" cy="1092424"/>
          </a:xfrm>
          <a:prstGeom prst="horizontalScroll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Who’s he?</a:t>
            </a:r>
            <a:endParaRPr lang="en-US" sz="35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2019300" y="4000527"/>
            <a:ext cx="5219700" cy="1092424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He’s a </a:t>
            </a:r>
            <a: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student.</a:t>
            </a:r>
            <a:endParaRPr lang="en-US" sz="3500" dirty="0">
              <a:solidFill>
                <a:schemeClr val="accent3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26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24.Unit 2-Lesson1-Period 2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7cb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u3G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7cb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Ltx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C7cb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Ltx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C7cb5UQ+ZiZ2IAAABkAAAAHAAAAHVuaXZlcnNhbC9sb2NhbF9zZXR0aW5ncy54bWyzsa/IzVEoSy0qzszPs1Uy1DNQUkjNS85PycxLt1UKDXHTtVBSKC5JzEtJzMnPS7VVystXUrC347LJyU9OzAlOLSkBKixWKMhJrEwtCknNBTJKUv0Sc4EqQ4Ic/dyV9O24AFBLAwQUAAIACAC8cb5UFu6r7kEGAABbHAAAFwAAAHVuaXZlcnNhbC91bml2ZXJzYWwucG5n7ZhrUBNXFMdXiYWAoBUVRRQfHR9jEWIQCYIJiiJViWUcnNRQQDBBgyKuSCAmEVvFZ6iDSsIrTOkMzqhJER/E1EQRZJSQwDgSEDBKdNc0QGQWgrB5NEmrtdN2pp1+7H7Yu3P23t/5n3vvOefDntoWH+vt6e8JAIB33KaYBADAZQCA20GPTxxf1qZY1zteE8CE2HWARB1gcBg4ZvTWaACoLfKypE5y2PgDm2ggAPg8cD4TmrMupwPAnLdxMdHb2V8P9NQKFtFmU1Kf+8R4LMSdn7js5KENno2bJ/9A+alRPjZtxeaQrphilZuqit+Y1Et4+uSWwUyL1C2x7s29eIV+q5qzvVeX5+UQoXxRNcHxOokPdYwAocAZ3PzFbU6jEefvGI8KKW4AcC8pH4HOyV6WR+Srm0O00xw7AeqXx55hgPKhuXS/Pa6lg4/bj3X17D/iPtHbYQXKqpuuE5roLoEX+wOCLpxbBiW4pnJfZ9Rm7l+tcOP34RxmoZfLjYczhAP1KWG3y4ae7rBH9ozWqlZ97PgEBSQ5AzwqP3gjRQIZpfYR84hRW4gqtiIXtCRFUAHUEmzPrrfKYP/3OvctnUfGDYHPbeZcJblndTfT3q5ohkqU4yPFG4/JBCTYQOdwWVAANadCX0ohFrwJ5lu7+XelmxvaW0qCdahVrkNtL/VwJcsVXs/F6klIGpHwwp1saZeviTMPIGim2IqaQaaAI5GHV64Mj3ydI2BNbD1NBOey1k5XC6BiKg95bkKZw3Tdg3b6etdxSAKChIFleLdYQkpvVJ17qWYtiq7W2PVim+W5GR/h6w/Vy8rSpgTWZU1suLPoFRKsYOdaVAFydd2gv2ig5n6quJpSJwYZyur0eSbUnFKbDEdmSZiVRFg+TBU/XFXAWNdpmBtCJNseUZV4JtLV/+k+Ccg9jIikwjBN2T6UeYNfiPSQNOOfQ2t2ogxotFpj6JGd+PWuSV+FkMPq2OLwEC8LF9XwbGdyvYa52eQzo3g/Yh0/aJBJICs15puXk1+mLWzmFaot5XA8XWg15nQQjPVRG8vVe6poUkL2LkGFsUvKIZvo+sjcphLrCAPNnwIKduJK866NTRaYBxZkJsHPVndrFV0KpU5kJUZwI5tbCUTfgsQ3IhPY0PnsNj8eVv+eBGO1NC90TDbzZwQM6qP62VhmSghZWzGHBdXPONiRx4R8BCTTOJesiWAMcDLi3Vq/PU4yKfb1clcSi0a5SM+MEmgVnL84oTUv2HsaetZxTSTx0B11NTcWfretqkun51XiV7JQlYFVSdRO/S3JvaBmRlD/ku+vNiPgsSbFW3EbIXeHykT0jepo4CW/ktI0pLteabeoN2iwiDaBOU/si3Mor5eS4YjTfigyqi0PDzVlN1VYhSDDQsaVjrAZZE1/GdIPGuAD3h8SmpdpPm5tvEDrl9rt14MtTB1viUrxoy5QKtIvZqvM1lUdZqsMVUStiwytOZ8qMQ77VJ6i+PotDq2w4dsjR4d9Srn2CAZfCavYEns0mF+BMhV8KkviHWpvmRvzx+0kd1LrhRvGPZeiDXye5DLhzDtwsIoWnbqr+Rm5Pc3ufs93fuL0zqKxtvKNJ2ZsT3wlBNUj16x1WXdrcgaMMpQ1eD5dMjQcFRXmrBkxStfzbj+2zO7I3KnUjFzV8BkSTpKObjeIl0RN3x1Pllvl3fZhFlRu6jskWeDsLQd2CGaqilp58CPc6Sfs62aNnnaPOksIb8mg5Qr7i7Sq7OXhW6aL9ImAyCNE6TjhbkcsKkJNNzSiHYMiRhGV/mYWQ/kNk99qJSHzgu+WpdN9Mxhmo1iUcV1po+ttYxpOJxm5mcVNRtgDnDdDKltvq/EacrVLzFF/VIOtAwz6nIzB3R+FBR0m4kpb8O+rvU7WO7kAOvihnzj61voqWfmHQinrPmeiOP0dfeBc+87Hlazh9H87wYYz2jMr+YdjUfIJ2SWne2Cqr/PKgF0ubcqWv2jUh7+syhvqO054OCvtrGvIS1+Rk+1a+CL177E/9/d/oIVBGIRBGIRBGIRBGIRBGIRBGIRBGIRBGIRBGIRBGPS/gXo/a3v/25XwUFgIP72yw75sGSxf6uLfDv9n1e/yUbPONm150N5vLxU7Z+M2xMdI1qUc+wVQSwMEFAACAAgAvHG+VKFtj2JMAAAAawAAABsAAAB1bml2ZXJzYWwvdW5pdmVyc2FsLnBuZy54bWyzsa/IzVEoSy0qzszPs1Uy1DNQsrfj5bIpKEoty0wtV6gAigEFIUBJodJWycQIwS3PTCnJAKkwMEEIZqRmpmeU2CpZGFnABfWBZgIAUEsBAgAAFAACAAgAjF5WUTZhWAJHAwAA4QkAABQAAAAAAAAAAQAAAAAAAAAAAHVuaXZlcnNhbC9wbGF5ZXIueG1sUEsBAgAAFAACAAgAu3G+VJxeMggUBgAANxcAAB0AAAAAAAAAAQAAAAAAeQMAAHVuaXZlcnNhbC9jb21tb25fbWVzc2FnZXMubG5nUEsBAgAAFAACAAgAu3G+VBUeYBujAAAAfwEAAC4AAAAAAAAAAQAAAAAAyAkAAHVuaXZlcnNhbC9wbGF5YmFja19hbmRfbmF2aWdhdGlvbl9zZXR0aW5ncy54bWxQSwECAAAUAAIACAC7cb5Up6dX6HwEAABvFwAAJwAAAAAAAAABAAAAAAC3CgAAdW5pdmVyc2FsL2ZsYXNoX3B1Ymxpc2hpbmdfc2V0dGluZ3MueG1sUEsBAgAAFAACAAgAu3G+VO221iRqAwAAnQwAACEAAAAAAAAAAQAAAAAAeA8AAHVuaXZlcnNhbC9mbGFzaF9za2luX3NldHRpbmdzLnhtbFBLAQIAABQAAgAIALtxvlQX293YdwQAAPkWAAAmAAAAAAAAAAEAAAAAACETAAB1bml2ZXJzYWwvaHRtbF9wdWJsaXNoaW5nX3NldHRpbmdzLnhtbFBLAQIAABQAAgAIALtxvlQlH/EHqgEAAGgGAAAfAAAAAAAAAAEAAAAAANwXAAB1bml2ZXJzYWwvaHRtbF9za2luX3NldHRpbmdzLmpzUEsBAgAAFAACAAgAu3G+VEPmYmdiAAAAZAAAABwAAAAAAAAAAQAAAAAAwxkAAHVuaXZlcnNhbC9sb2NhbF9zZXR0aW5ncy54bWxQSwECAAAUAAIACAC8cb5UFu6r7kEGAABbHAAAFwAAAAAAAAAAAAAAAABfGgAAdW5pdmVyc2FsL3VuaXZlcnNhbC5wbmdQSwECAAAUAAIACAC8cb5UoW2PYkwAAABrAAAAGwAAAAAAAAABAAAAAADVIAAAdW5pdmVyc2FsL3VuaXZlcnNhbC5wbmcueG1sUEsFBgAAAAAKAAoABgMAAFohAAAAAA=="/>
  <p:tag name="ISPRING_LMS_API_VERSION" val="SCORM 2004 (2nd edition)"/>
  <p:tag name="ISPRING_ULTRA_SCORM_COURSE_ID" val="FC0AE646-DF41-4D9A-9502-FF2C5E9D3994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24.Unit 2-Lesson1-Period 2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Ժ\uFFFD\uFFFD{8618C171-E296-41C0-9B4D-C4837764CC66}&quot;,&quot;D:\\ww3_Myschool\\UNIT 2&quot;]]"/>
  <p:tag name="ISPRING_SCORM_RATE_QUIZZES" val="0"/>
</p:tagLst>
</file>

<file path=ppt/theme/theme1.xml><?xml version="1.0" encoding="utf-8"?>
<a:theme xmlns:a="http://schemas.openxmlformats.org/drawingml/2006/main" name="Pre-K New Year's Eve Activities by Slidesgo">
  <a:themeElements>
    <a:clrScheme name="Simple Light">
      <a:dk1>
        <a:srgbClr val="000000"/>
      </a:dk1>
      <a:lt1>
        <a:srgbClr val="FFFFFF"/>
      </a:lt1>
      <a:dk2>
        <a:srgbClr val="F9B2A0"/>
      </a:dk2>
      <a:lt2>
        <a:srgbClr val="C6716D"/>
      </a:lt2>
      <a:accent1>
        <a:srgbClr val="FCFAF0"/>
      </a:accent1>
      <a:accent2>
        <a:srgbClr val="E2D2BF"/>
      </a:accent2>
      <a:accent3>
        <a:srgbClr val="B8E1DA"/>
      </a:accent3>
      <a:accent4>
        <a:srgbClr val="1E4F70"/>
      </a:accent4>
      <a:accent5>
        <a:srgbClr val="FEBC11"/>
      </a:accent5>
      <a:accent6>
        <a:srgbClr val="F05822"/>
      </a:accent6>
      <a:hlink>
        <a:srgbClr val="1E4F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341</Words>
  <Application>Microsoft Office PowerPoint</Application>
  <PresentationFormat>On-screen Show (16:9)</PresentationFormat>
  <Paragraphs>59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Comic Sans MS</vt:lpstr>
      <vt:lpstr>Montserrat</vt:lpstr>
      <vt:lpstr>Arial</vt:lpstr>
      <vt:lpstr>Caveat Brush</vt:lpstr>
      <vt:lpstr>Pre-K New Year's Eve Activities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24.Unit 2-Lesson1-Period 2</dc:title>
  <dc:creator>Christiaan Rheeder;Chiêm Thanh Thủy</dc:creator>
  <cp:lastModifiedBy>PC</cp:lastModifiedBy>
  <cp:revision>54</cp:revision>
  <dcterms:modified xsi:type="dcterms:W3CDTF">2025-10-17T19:06:06Z</dcterms:modified>
</cp:coreProperties>
</file>