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14"/>
  </p:notesMasterIdLst>
  <p:sldIdLst>
    <p:sldId id="349" r:id="rId3"/>
    <p:sldId id="301" r:id="rId4"/>
    <p:sldId id="373" r:id="rId5"/>
    <p:sldId id="374" r:id="rId6"/>
    <p:sldId id="375" r:id="rId7"/>
    <p:sldId id="304" r:id="rId8"/>
    <p:sldId id="382" r:id="rId9"/>
    <p:sldId id="363" r:id="rId10"/>
    <p:sldId id="370" r:id="rId11"/>
    <p:sldId id="371" r:id="rId12"/>
    <p:sldId id="300" r:id="rId1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Gill Sans Ultra Bold" panose="020B0A02020104020203" pitchFamily="34" charset="0"/>
      <p:regular r:id="rId24"/>
    </p:embeddedFont>
    <p:embeddedFont>
      <p:font typeface="Harlow Solid Italic" panose="04030604020F02020D02" pitchFamily="82" charset="0"/>
      <p:italic r:id="rId25"/>
    </p:embeddedFont>
    <p:embeddedFont>
      <p:font typeface="Inter" panose="020B0604020202020204" charset="0"/>
      <p:regular r:id="rId26"/>
      <p:bold r:id="rId27"/>
    </p:embeddedFont>
    <p:embeddedFont>
      <p:font typeface="Orelega One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134" autoAdjust="0"/>
  </p:normalViewPr>
  <p:slideViewPr>
    <p:cSldViewPr snapToGrid="0">
      <p:cViewPr varScale="1">
        <p:scale>
          <a:sx n="82" d="100"/>
          <a:sy n="82" d="100"/>
        </p:scale>
        <p:origin x="65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16/10/2025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2" r:id="rId3"/>
    <p:sldLayoutId id="2147483676" r:id="rId4"/>
    <p:sldLayoutId id="214748368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17.gif"/><Relationship Id="rId37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10" Type="http://schemas.openxmlformats.org/officeDocument/2006/relationships/audio" Target="../media/audio9.wav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18" Type="http://schemas.openxmlformats.org/officeDocument/2006/relationships/image" Target="../media/image31.gif"/><Relationship Id="rId3" Type="http://schemas.openxmlformats.org/officeDocument/2006/relationships/audio" Target="../media/audio5.wav"/><Relationship Id="rId21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slide" Target="slide5.xml"/><Relationship Id="rId17" Type="http://schemas.microsoft.com/office/2007/relationships/hdphoto" Target="../media/hdphoto17.wdp"/><Relationship Id="rId2" Type="http://schemas.openxmlformats.org/officeDocument/2006/relationships/audio" Target="../media/audio3.wav"/><Relationship Id="rId16" Type="http://schemas.openxmlformats.org/officeDocument/2006/relationships/image" Target="../media/image3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slide" Target="slide3.xml"/><Relationship Id="rId5" Type="http://schemas.openxmlformats.org/officeDocument/2006/relationships/slide" Target="slide2.xml"/><Relationship Id="rId15" Type="http://schemas.openxmlformats.org/officeDocument/2006/relationships/image" Target="../media/image29.gif"/><Relationship Id="rId10" Type="http://schemas.openxmlformats.org/officeDocument/2006/relationships/slide" Target="slide10.xml"/><Relationship Id="rId19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slide" Target="slide9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36.png"/><Relationship Id="rId17" Type="http://schemas.microsoft.com/office/2007/relationships/hdphoto" Target="../media/hdphoto1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slide" Target="slide3.xml"/><Relationship Id="rId10" Type="http://schemas.openxmlformats.org/officeDocument/2006/relationships/image" Target="../media/image34.png"/><Relationship Id="rId19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28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image" Target="../media/image36.png"/><Relationship Id="rId5" Type="http://schemas.openxmlformats.org/officeDocument/2006/relationships/audio" Target="../media/audio7.wav"/><Relationship Id="rId15" Type="http://schemas.openxmlformats.org/officeDocument/2006/relationships/slide" Target="slide3.xml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9.wdp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267226" y="1776852"/>
            <a:ext cx="981131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Your Dream  </a:t>
            </a:r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" action="ppaction://noaction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0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2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3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54" y="1756661"/>
            <a:ext cx="789623" cy="773906"/>
          </a:xfrm>
          <a:prstGeom prst="rect">
            <a:avLst/>
          </a:prstGeom>
        </p:spPr>
      </p:pic>
      <p:sp>
        <p:nvSpPr>
          <p:cNvPr id="55" name="Text Box 23">
            <a:hlinkClick r:id="" action="ppaction://noaction"/>
          </p:cNvPr>
          <p:cNvSpPr txBox="1"/>
          <p:nvPr/>
        </p:nvSpPr>
        <p:spPr>
          <a:xfrm>
            <a:off x="6274505" y="1923300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8</a:t>
            </a:r>
          </a:p>
        </p:txBody>
      </p:sp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24802" y="32358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679" y="3942591"/>
            <a:ext cx="256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1398708" y="1457837"/>
            <a:ext cx="2816143" cy="178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98459" y="5318930"/>
              <a:ext cx="10459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Dining room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7" y="1973815"/>
            <a:ext cx="4231427" cy="1523628"/>
            <a:chOff x="8668624" y="4993479"/>
            <a:chExt cx="1492598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78305" y="5351890"/>
              <a:ext cx="10829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2536" y="3108700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Spoon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9" y="1345484"/>
            <a:ext cx="3332114" cy="2124223"/>
          </a:xfrm>
          <a:prstGeom prst="rect">
            <a:avLst/>
          </a:prstGeom>
        </p:spPr>
      </p:pic>
      <p:sp>
        <p:nvSpPr>
          <p:cNvPr id="25" name="Left Arrow 2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256327"/>
            <a:ext cx="1134325" cy="1090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86" y="2157599"/>
            <a:ext cx="1569646" cy="197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74745"/>
            <a:ext cx="1636494" cy="1152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rug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spoon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75711" y="668360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bowl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toy box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47371" y="2027743"/>
            <a:ext cx="2993637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teddy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bear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77197" y="3187297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sink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sofa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41008" y="3158544"/>
            <a:ext cx="2263582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bookshelf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297469" y="4476606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bedroom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6596" y="44625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kitchen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89173" y="4483389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dining room 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0" y="321126"/>
            <a:ext cx="1747520" cy="939292"/>
          </a:xfrm>
          <a:prstGeom prst="rect">
            <a:avLst/>
          </a:prstGeom>
        </p:spPr>
      </p:pic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34530" y="3211995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2690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my….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There’s a ….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18968" y="0"/>
            <a:ext cx="5204820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This is my dream room.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</TotalTime>
  <Words>85</Words>
  <Application>Microsoft Office PowerPoint</Application>
  <PresentationFormat>On-screen Show (16:9)</PresentationFormat>
  <Paragraphs>54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Comic Sans MS</vt:lpstr>
      <vt:lpstr>Gill Sans Ultra Bold</vt:lpstr>
      <vt:lpstr>Cambria</vt:lpstr>
      <vt:lpstr>Inter</vt:lpstr>
      <vt:lpstr>Bebas Neue</vt:lpstr>
      <vt:lpstr>Quicksand</vt:lpstr>
      <vt:lpstr>Life Savers ExtraBold</vt:lpstr>
      <vt:lpstr>Arial</vt:lpstr>
      <vt:lpstr>Orelega One</vt:lpstr>
      <vt:lpstr>Life Savers</vt:lpstr>
      <vt:lpstr>Quicksand SemiBold</vt:lpstr>
      <vt:lpstr>Harlow Solid Italic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Ngọc Khuê Nguyễn</cp:lastModifiedBy>
  <cp:revision>183</cp:revision>
  <dcterms:modified xsi:type="dcterms:W3CDTF">2025-10-16T05:03:54Z</dcterms:modified>
</cp:coreProperties>
</file>