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28"/>
  </p:notesMasterIdLst>
  <p:sldIdLst>
    <p:sldId id="376" r:id="rId3"/>
    <p:sldId id="258" r:id="rId4"/>
    <p:sldId id="289" r:id="rId5"/>
    <p:sldId id="303" r:id="rId6"/>
    <p:sldId id="362" r:id="rId7"/>
    <p:sldId id="363" r:id="rId8"/>
    <p:sldId id="364" r:id="rId9"/>
    <p:sldId id="365" r:id="rId10"/>
    <p:sldId id="366" r:id="rId11"/>
    <p:sldId id="290" r:id="rId12"/>
    <p:sldId id="387" r:id="rId13"/>
    <p:sldId id="388" r:id="rId14"/>
    <p:sldId id="389" r:id="rId15"/>
    <p:sldId id="296" r:id="rId16"/>
    <p:sldId id="378" r:id="rId17"/>
    <p:sldId id="379" r:id="rId18"/>
    <p:sldId id="374" r:id="rId19"/>
    <p:sldId id="299" r:id="rId20"/>
    <p:sldId id="381" r:id="rId21"/>
    <p:sldId id="382" r:id="rId22"/>
    <p:sldId id="386" r:id="rId23"/>
    <p:sldId id="300" r:id="rId24"/>
    <p:sldId id="394" r:id="rId25"/>
    <p:sldId id="396" r:id="rId26"/>
    <p:sldId id="39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8" autoAdjust="0"/>
    <p:restoredTop sz="88860" autoAdjust="0"/>
  </p:normalViewPr>
  <p:slideViewPr>
    <p:cSldViewPr snapToGrid="0">
      <p:cViewPr varScale="1">
        <p:scale>
          <a:sx n="59" d="100"/>
          <a:sy n="59" d="100"/>
        </p:scale>
        <p:origin x="1064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736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1-5, </a:t>
            </a:r>
            <a:r>
              <a:rPr lang="en-US" baseline="0" dirty="0" err="1"/>
              <a:t>hiện</a:t>
            </a:r>
            <a:r>
              <a:rPr lang="en-US" baseline="0" dirty="0"/>
              <a:t> slide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Ân</a:t>
            </a:r>
            <a:r>
              <a:rPr lang="en-US" baseline="0" dirty="0"/>
              <a:t> back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/>
              <a:t>ở slide 4 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Câu</a:t>
            </a:r>
            <a:r>
              <a:rPr lang="en-US" baseline="0" dirty="0"/>
              <a:t> 6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15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16/10/2025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21" Type="http://schemas.microsoft.com/office/2007/relationships/hdphoto" Target="../media/hdphoto8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gif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emf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2.jp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slide" Target="slide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.png"/><Relationship Id="rId1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microsoft.com/office/2007/relationships/media" Target="../media/media1.mp3"/><Relationship Id="rId7" Type="http://schemas.microsoft.com/office/2007/relationships/hdphoto" Target="../media/hdphoto15.wdp"/><Relationship Id="rId12" Type="http://schemas.openxmlformats.org/officeDocument/2006/relationships/image" Target="../media/image40.jpe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1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microsoft.com/office/2007/relationships/hdphoto" Target="../media/hdphoto16.wdp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4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openxmlformats.org/officeDocument/2006/relationships/image" Target="../media/image45.JPG"/><Relationship Id="rId15" Type="http://schemas.microsoft.com/office/2007/relationships/hdphoto" Target="../media/hdphoto18.wdp"/><Relationship Id="rId10" Type="http://schemas.openxmlformats.org/officeDocument/2006/relationships/image" Target="../media/image7.png"/><Relationship Id="rId4" Type="http://schemas.openxmlformats.org/officeDocument/2006/relationships/image" Target="../media/image24.jpe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48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2.xml"/><Relationship Id="rId3" Type="http://schemas.openxmlformats.org/officeDocument/2006/relationships/image" Target="../media/image15.gif"/><Relationship Id="rId7" Type="http://schemas.openxmlformats.org/officeDocument/2006/relationships/image" Target="../media/image1.png"/><Relationship Id="rId12" Type="http://schemas.microsoft.com/office/2007/relationships/hdphoto" Target="../media/hdphoto2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51.png"/><Relationship Id="rId5" Type="http://schemas.microsoft.com/office/2007/relationships/hdphoto" Target="../media/hdphoto19.wdp"/><Relationship Id="rId15" Type="http://schemas.openxmlformats.org/officeDocument/2006/relationships/slide" Target="slide21.xml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6.png"/><Relationship Id="rId18" Type="http://schemas.microsoft.com/office/2007/relationships/hdphoto" Target="../media/hdphoto23.wdp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21.png"/><Relationship Id="rId10" Type="http://schemas.microsoft.com/office/2007/relationships/hdphoto" Target="../media/hdphoto21.wdp"/><Relationship Id="rId4" Type="http://schemas.openxmlformats.org/officeDocument/2006/relationships/audio" Target="../media/audio10.wav"/><Relationship Id="rId9" Type="http://schemas.openxmlformats.org/officeDocument/2006/relationships/image" Target="../media/image53.png"/><Relationship Id="rId1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slide" Target="slide19.xml"/><Relationship Id="rId3" Type="http://schemas.openxmlformats.org/officeDocument/2006/relationships/audio" Target="../media/audio10.wav"/><Relationship Id="rId7" Type="http://schemas.openxmlformats.org/officeDocument/2006/relationships/image" Target="../media/image51.png"/><Relationship Id="rId12" Type="http://schemas.microsoft.com/office/2007/relationships/hdphoto" Target="../media/hdphoto2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microsoft.com/office/2007/relationships/hdphoto" Target="../media/hdphoto24.wdp"/><Relationship Id="rId4" Type="http://schemas.openxmlformats.org/officeDocument/2006/relationships/audio" Target="../media/audio9.wav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slide" Target="slide6.xml"/><Relationship Id="rId12" Type="http://schemas.openxmlformats.org/officeDocument/2006/relationships/slide" Target="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24.jpeg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6.jpg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7.jp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8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audio" Target="../media/audio6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463" y="4629943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71" y="388804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8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420103" cy="769441"/>
            <a:chOff x="397164" y="323274"/>
            <a:chExt cx="3420103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2858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p:transition spd="slow">
    <p:randomBar dir="vert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6" y="244949"/>
            <a:ext cx="11919085" cy="6297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96044" y="244949"/>
            <a:ext cx="433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Possessive Adjective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45096-9506-448C-B265-F54B45510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145" y="941746"/>
            <a:ext cx="3814580" cy="258285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33945" y="2914247"/>
            <a:ext cx="2155269" cy="23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08" y="346377"/>
            <a:ext cx="1440731" cy="185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88" y="1980607"/>
            <a:ext cx="1517662" cy="227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6" y="364194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361408" y="2237209"/>
            <a:ext cx="57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59061" y="2262441"/>
            <a:ext cx="133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my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8955281" y="5138661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She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876905" y="5138662"/>
            <a:ext cx="14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485635" y="4429356"/>
            <a:ext cx="133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our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5359093" y="4429356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562994" y="1550931"/>
            <a:ext cx="99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329219" y="1528401"/>
            <a:ext cx="133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708663" y="5385500"/>
            <a:ext cx="21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their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594263" y="5369339"/>
            <a:ext cx="137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itchFamily="66" charset="0"/>
              </a:rPr>
              <a:t>They</a:t>
            </a:r>
          </a:p>
        </p:txBody>
      </p:sp>
      <p:pic>
        <p:nvPicPr>
          <p:cNvPr id="25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4394110" y="1980606"/>
            <a:ext cx="2203979" cy="239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omb.wav"/>
          </p:stSnd>
        </p:sndAc>
      </p:transition>
    </mc:Choice>
    <mc:Fallback xmlns="">
      <p:transition spd="slow">
        <p:sndAc>
          <p:stSnd>
            <p:snd r:embed="rId1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75969"/>
            <a:ext cx="5538696" cy="830997"/>
            <a:chOff x="238580" y="354016"/>
            <a:chExt cx="5538696" cy="83099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540307"/>
              <a:ext cx="55386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the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Whose table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It’s their table.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It’s his table.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It’s her table.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Whose plates are they?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They’re my plates.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They’re his plates.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They’re our plates.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s://f10-zpcloud.zdn.vn/6736241678713606757/ea2f3fd6386de933b07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09" y="946610"/>
            <a:ext cx="5160370" cy="26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9-zpcloud.zdn.vn/5213724573812705820/b92e66d7616cb032e97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0" y="1015986"/>
            <a:ext cx="4872823" cy="254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38580" y="354016"/>
            <a:ext cx="5139691" cy="769441"/>
            <a:chOff x="238580" y="354016"/>
            <a:chExt cx="5139691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11510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31" y="521567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76597" y="445906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01713" y="4544664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Whose table is it?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082817" y="519359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It’s their table.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362969" y="445906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788085" y="4544664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Whose plates are they?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788085" y="518210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- They’re our plates.</a:t>
            </a:r>
          </a:p>
        </p:txBody>
      </p:sp>
      <p:pic>
        <p:nvPicPr>
          <p:cNvPr id="2" name="track 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1063.369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4893" y="433936"/>
            <a:ext cx="609600" cy="609600"/>
          </a:xfrm>
          <a:prstGeom prst="rect">
            <a:avLst/>
          </a:prstGeom>
        </p:spPr>
      </p:pic>
      <p:pic>
        <p:nvPicPr>
          <p:cNvPr id="20" name="track 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973.3448" end="4262.510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5803" y="4408119"/>
            <a:ext cx="609600" cy="609600"/>
          </a:xfrm>
          <a:prstGeom prst="rect">
            <a:avLst/>
          </a:prstGeom>
        </p:spPr>
      </p:pic>
      <p:pic>
        <p:nvPicPr>
          <p:cNvPr id="22" name="Picture 21" descr="https://f10-zpcloud.zdn.vn/6736241678713606757/ea2f3fd6386de933b07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09" y="946610"/>
            <a:ext cx="5160370" cy="351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f9-zpcloud.zdn.vn/5213724573812705820/b92e66d7616cb032e97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0" y="1015986"/>
            <a:ext cx="4872823" cy="352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rack 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900.60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9583" y="5146248"/>
            <a:ext cx="609600" cy="609600"/>
          </a:xfrm>
          <a:prstGeom prst="rect">
            <a:avLst/>
          </a:prstGeom>
        </p:spPr>
      </p:pic>
      <p:pic>
        <p:nvPicPr>
          <p:cNvPr id="24" name="track 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147.6352" end="8812.3809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9590" y="5243719"/>
            <a:ext cx="609600" cy="609600"/>
          </a:xfrm>
          <a:prstGeom prst="rect">
            <a:avLst/>
          </a:prstGeom>
        </p:spPr>
      </p:pic>
      <p:pic>
        <p:nvPicPr>
          <p:cNvPr id="3" name="track 2.3.mp3">
            <a:hlinkClick r:id="" action="ppaction://media"/>
            <a:extLst>
              <a:ext uri="{FF2B5EF4-FFF2-40B4-BE49-F238E27FC236}">
                <a16:creationId xmlns:a16="http://schemas.microsoft.com/office/drawing/2014/main" id="{087E367E-DAA9-919A-C746-0E87B4401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19" end="110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6231" y="44777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38" grpId="0"/>
      <p:bldP spid="39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2670979" cy="769441"/>
            <a:chOff x="342882" y="323273"/>
            <a:chExt cx="267097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179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shreg.wav"/>
          </p:stSnd>
        </p:sndAc>
      </p:transition>
    </mc:Choice>
    <mc:Fallback xmlns="">
      <p:transition spd="slow">
        <p:circl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57" y="85551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648" r="100000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1199178" y="1649539"/>
            <a:ext cx="1931077" cy="2412874"/>
          </a:xfrm>
          <a:prstGeom prst="rect">
            <a:avLst/>
          </a:prstGeom>
        </p:spPr>
      </p:pic>
      <p:pic>
        <p:nvPicPr>
          <p:cNvPr id="1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2" y="76041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7"/>
          <a:stretch/>
        </p:blipFill>
        <p:spPr>
          <a:xfrm>
            <a:off x="3167743" y="2104596"/>
            <a:ext cx="6230845" cy="235153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256961" y="777909"/>
            <a:ext cx="239050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plates/our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499002" y="4948822"/>
            <a:ext cx="3464884" cy="1341656"/>
          </a:xfrm>
          <a:prstGeom prst="wedgeEllipseCallout">
            <a:avLst>
              <a:gd name="adj1" fmla="val -38727"/>
              <a:gd name="adj2" fmla="val -922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Whose plates are they?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6429730" y="5071505"/>
            <a:ext cx="3727474" cy="1452384"/>
          </a:xfrm>
          <a:prstGeom prst="cloudCallout">
            <a:avLst>
              <a:gd name="adj1" fmla="val 32512"/>
              <a:gd name="adj2" fmla="val -9139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our plates.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9" y="435429"/>
            <a:ext cx="12280768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494972" y="657144"/>
            <a:ext cx="275626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garden/their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714215" y="2089347"/>
            <a:ext cx="6840740" cy="699005"/>
            <a:chOff x="2521856" y="334541"/>
            <a:chExt cx="6012118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Whose  garden is it?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576093" y="2999057"/>
            <a:ext cx="5193700" cy="619891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their garden.</a:t>
              </a:r>
            </a:p>
          </p:txBody>
        </p:sp>
      </p:grpSp>
      <p:pic>
        <p:nvPicPr>
          <p:cNvPr id="11" name="图片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9" y="4135202"/>
            <a:ext cx="8590048" cy="2009355"/>
          </a:xfrm>
          <a:prstGeom prst="rect">
            <a:avLst/>
          </a:prstGeom>
        </p:spPr>
      </p:pic>
      <p:pic>
        <p:nvPicPr>
          <p:cNvPr id="12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53" y="4368929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60" y="4238023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3924593" y="2997436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1703413" y="395258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Map Quiz: Parts of the house ()">
            <a:extLst>
              <a:ext uri="{FF2B5EF4-FFF2-40B4-BE49-F238E27FC236}">
                <a16:creationId xmlns:a16="http://schemas.microsoft.com/office/drawing/2014/main" id="{14554CD7-6DE7-9242-BE06-76488D3F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451" y="841932"/>
            <a:ext cx="6974689" cy="56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+mj-ea"/>
                <a:cs typeface="+mj-cs"/>
              </a:rPr>
              <a:t>Further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4035942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is…/ They are...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50" y="1443190"/>
            <a:ext cx="138060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38060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…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 …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…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4957771"/>
            <a:ext cx="1913991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their…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096206" cy="769441"/>
            <a:chOff x="342882" y="323273"/>
            <a:chExt cx="209620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16044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shreg.wav"/>
          </p:stSnd>
        </p:sndAc>
      </p:transition>
    </mc:Choice>
    <mc:Fallback xmlns="">
      <p:transition spd="slow">
        <p:split orient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itchFamily="66" charset="0"/>
              </a:rPr>
              <a:t>Next</a:t>
            </a: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" action="ppaction://noaction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hlinkClick r:id="" action="ppaction://noaction"/>
              </a:rPr>
              <a:t>2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" action="ppaction://noaction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" action="ppaction://noaction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5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8133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House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387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1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pull/>
    <p:sndAc>
      <p:stSnd>
        <p:snd r:embed="rId4" name="suctio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It’s my spoon.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They’re my spoons.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084" y="553649"/>
            <a:ext cx="5173682" cy="3563297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itchFamily="66" charset="0"/>
                <a:hlinkClick r:id="rId16" action="ppaction://hlinksldjump"/>
              </a:rPr>
              <a:t>Next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6665481" cy="619891"/>
            <a:chOff x="3377014" y="565375"/>
            <a:chExt cx="4389007" cy="619891"/>
          </a:xfrm>
        </p:grpSpPr>
        <p:pic>
          <p:nvPicPr>
            <p:cNvPr id="36" name="Picture 3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8" y="644487"/>
              <a:ext cx="32394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Whose spoon is 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his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684350" y="247027"/>
            <a:ext cx="7532802" cy="70788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Comic Sans MS" pitchFamily="66" charset="0"/>
              </a:rPr>
              <a:t>They’re___ schoolbags.</a:t>
            </a:r>
            <a:endParaRPr lang="hu-HU" sz="40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their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19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19" y="909346"/>
            <a:ext cx="3706883" cy="4003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478593" y="5699126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5 -0.02336 L -0.23373 -0.163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663456" cy="2230532"/>
            <a:chOff x="-11932666" y="5193608"/>
            <a:chExt cx="16951990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1976663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Assessment</a:t>
              </a:r>
              <a:endParaRPr lang="en-US" sz="9600" b="1">
                <a:solidFill>
                  <a:srgbClr val="FF0000"/>
                </a:solidFill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p:transition spd="slow">
    <p:wip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" name="Google Shape;337;p24"/>
          <p:cNvGrpSpPr/>
          <p:nvPr/>
        </p:nvGrpSpPr>
        <p:grpSpPr>
          <a:xfrm>
            <a:off x="27820" y="241099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410778" y="2429200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72217"/>
      </p:ext>
    </p:extLst>
  </p:cSld>
  <p:clrMapOvr>
    <a:masterClrMapping/>
  </p:clrMapOvr>
  <p:transition spd="slow">
    <p:randomBar dir="vert"/>
    <p:sndAc>
      <p:stSnd>
        <p:snd r:embed="rId3" name="camera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835704"/>
            <a:ext cx="1454331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89760" y="2029818"/>
            <a:ext cx="5873300" cy="392234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omic Sans MS" panose="030F0702030302020204" pitchFamily="66" charset="0"/>
              </a:rPr>
              <a:t>Whose ___ is it/ are they?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latin typeface="Comic Sans MS" panose="030F0702030302020204" pitchFamily="66" charset="0"/>
              </a:rPr>
              <a:t>It’s____.</a:t>
            </a:r>
          </a:p>
          <a:p>
            <a:pPr marL="685800" indent="-685800">
              <a:buFontTx/>
              <a:buChar char="-"/>
            </a:pPr>
            <a:r>
              <a:rPr lang="en-US" sz="4000" dirty="0">
                <a:latin typeface="Comic Sans MS" panose="030F0702030302020204" pitchFamily="66" charset="0"/>
              </a:rPr>
              <a:t>They’re 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8190" y="453904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86210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7450399" cy="2098323"/>
            <a:chOff x="-12332131" y="5947268"/>
            <a:chExt cx="1895398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2997646" cy="214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Do a crossword in </a:t>
            </a:r>
            <a:r>
              <a:rPr lang="en-AU" b="1" dirty="0">
                <a:solidFill>
                  <a:srgbClr val="FF0000"/>
                </a:solidFill>
              </a:rPr>
              <a:t>red?</a:t>
            </a:r>
            <a:endParaRPr lang="en-US" sz="4400" b="1" dirty="0">
              <a:solidFill>
                <a:srgbClr val="FF000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51" name="1">
            <a:hlinkClick r:id="rId6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2" name="2">
            <a:hlinkClick r:id="rId7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3" name="3">
            <a:hlinkClick r:id="rId8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4" name="4">
            <a:hlinkClick r:id="rId9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55" name="5">
            <a:hlinkClick r:id="rId10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5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6338533" y="1354332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EF856-CF4B-4735-90A4-9B055963B1DD}"/>
              </a:ext>
            </a:extLst>
          </p:cNvPr>
          <p:cNvGrpSpPr/>
          <p:nvPr/>
        </p:nvGrpSpPr>
        <p:grpSpPr>
          <a:xfrm>
            <a:off x="1683369" y="1967099"/>
            <a:ext cx="7922404" cy="3306615"/>
            <a:chOff x="1683369" y="1967099"/>
            <a:chExt cx="7922404" cy="330661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47E4892-1527-4F99-940A-28985BE196D6}"/>
                </a:ext>
              </a:extLst>
            </p:cNvPr>
            <p:cNvSpPr/>
            <p:nvPr/>
          </p:nvSpPr>
          <p:spPr>
            <a:xfrm>
              <a:off x="1683369" y="2627009"/>
              <a:ext cx="628100" cy="6557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1FF672C-7214-4EA1-A235-050B8B3B6718}"/>
                </a:ext>
              </a:extLst>
            </p:cNvPr>
            <p:cNvSpPr/>
            <p:nvPr/>
          </p:nvSpPr>
          <p:spPr>
            <a:xfrm>
              <a:off x="4304156" y="19670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653846-C808-49AF-A3C9-D30925AE68A0}"/>
                </a:ext>
              </a:extLst>
            </p:cNvPr>
            <p:cNvSpPr/>
            <p:nvPr/>
          </p:nvSpPr>
          <p:spPr>
            <a:xfrm>
              <a:off x="4969163" y="196722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3B04B7-3115-45E0-A936-B8A9477AB5AE}"/>
                </a:ext>
              </a:extLst>
            </p:cNvPr>
            <p:cNvSpPr/>
            <p:nvPr/>
          </p:nvSpPr>
          <p:spPr>
            <a:xfrm>
              <a:off x="5624944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05898A-E0BF-4F6C-BC7B-5122927E02C0}"/>
                </a:ext>
              </a:extLst>
            </p:cNvPr>
            <p:cNvSpPr/>
            <p:nvPr/>
          </p:nvSpPr>
          <p:spPr>
            <a:xfrm>
              <a:off x="6285341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76D106-ED98-40F3-BACF-1AAABC851FED}"/>
                </a:ext>
              </a:extLst>
            </p:cNvPr>
            <p:cNvSpPr/>
            <p:nvPr/>
          </p:nvSpPr>
          <p:spPr>
            <a:xfrm>
              <a:off x="6936501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D2354B-488D-485F-B26F-91794978AD08}"/>
                </a:ext>
              </a:extLst>
            </p:cNvPr>
            <p:cNvSpPr/>
            <p:nvPr/>
          </p:nvSpPr>
          <p:spPr>
            <a:xfrm>
              <a:off x="7606128" y="196710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ADD7A8-9732-49B1-A24F-EC65C10496EE}"/>
                </a:ext>
              </a:extLst>
            </p:cNvPr>
            <p:cNvSpPr/>
            <p:nvPr/>
          </p:nvSpPr>
          <p:spPr>
            <a:xfrm>
              <a:off x="8275755" y="196710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8644BD-60A1-4413-A27A-9121C618B522}"/>
                </a:ext>
              </a:extLst>
            </p:cNvPr>
            <p:cNvSpPr/>
            <p:nvPr/>
          </p:nvSpPr>
          <p:spPr>
            <a:xfrm>
              <a:off x="3641455" y="329208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015408-64A6-4E4E-AF7F-CF30B31FB30D}"/>
                </a:ext>
              </a:extLst>
            </p:cNvPr>
            <p:cNvSpPr/>
            <p:nvPr/>
          </p:nvSpPr>
          <p:spPr>
            <a:xfrm>
              <a:off x="8949992" y="1967099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E89785-CFDB-4264-9960-9888FD5F69E1}"/>
                </a:ext>
              </a:extLst>
            </p:cNvPr>
            <p:cNvSpPr/>
            <p:nvPr/>
          </p:nvSpPr>
          <p:spPr>
            <a:xfrm>
              <a:off x="3639145" y="262300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0DE92E-C59C-4219-93C6-C838CE0FE7D5}"/>
                </a:ext>
              </a:extLst>
            </p:cNvPr>
            <p:cNvSpPr/>
            <p:nvPr/>
          </p:nvSpPr>
          <p:spPr>
            <a:xfrm>
              <a:off x="4304162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B44734-0527-4A4B-BB74-9894E1BE5F5C}"/>
                </a:ext>
              </a:extLst>
            </p:cNvPr>
            <p:cNvSpPr/>
            <p:nvPr/>
          </p:nvSpPr>
          <p:spPr>
            <a:xfrm>
              <a:off x="4964559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8F24F6-56A0-4EA2-89BA-584DFB85FFBF}"/>
                </a:ext>
              </a:extLst>
            </p:cNvPr>
            <p:cNvSpPr/>
            <p:nvPr/>
          </p:nvSpPr>
          <p:spPr>
            <a:xfrm>
              <a:off x="5615719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B3596B-5F6A-4BAF-A928-C32FD4291277}"/>
                </a:ext>
              </a:extLst>
            </p:cNvPr>
            <p:cNvSpPr/>
            <p:nvPr/>
          </p:nvSpPr>
          <p:spPr>
            <a:xfrm>
              <a:off x="6285346" y="2622882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E9E740-AEEE-41D0-A592-FF88FF838761}"/>
                </a:ext>
              </a:extLst>
            </p:cNvPr>
            <p:cNvSpPr/>
            <p:nvPr/>
          </p:nvSpPr>
          <p:spPr>
            <a:xfrm>
              <a:off x="6936501" y="262288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D28601-1BDB-46A8-8D8F-2C12A987336A}"/>
                </a:ext>
              </a:extLst>
            </p:cNvPr>
            <p:cNvSpPr/>
            <p:nvPr/>
          </p:nvSpPr>
          <p:spPr>
            <a:xfrm>
              <a:off x="7601502" y="262288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0BBAE1-F9AA-4FAD-ADA0-687CF948F227}"/>
                </a:ext>
              </a:extLst>
            </p:cNvPr>
            <p:cNvSpPr/>
            <p:nvPr/>
          </p:nvSpPr>
          <p:spPr>
            <a:xfrm>
              <a:off x="2976449" y="262275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9F9151-4501-4836-98B7-0321E7BFCDBC}"/>
                </a:ext>
              </a:extLst>
            </p:cNvPr>
            <p:cNvSpPr/>
            <p:nvPr/>
          </p:nvSpPr>
          <p:spPr>
            <a:xfrm>
              <a:off x="2320668" y="2622880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FAEB78-6865-4DF0-9737-53CC49B30F5C}"/>
                </a:ext>
              </a:extLst>
            </p:cNvPr>
            <p:cNvSpPr/>
            <p:nvPr/>
          </p:nvSpPr>
          <p:spPr>
            <a:xfrm>
              <a:off x="4299552" y="3292208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7C1BA4-1A2E-48BE-84DB-7E626E595B76}"/>
                </a:ext>
              </a:extLst>
            </p:cNvPr>
            <p:cNvSpPr/>
            <p:nvPr/>
          </p:nvSpPr>
          <p:spPr>
            <a:xfrm>
              <a:off x="4955333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BE5470-02CE-406B-B343-05CB2742C355}"/>
                </a:ext>
              </a:extLst>
            </p:cNvPr>
            <p:cNvSpPr/>
            <p:nvPr/>
          </p:nvSpPr>
          <p:spPr>
            <a:xfrm>
              <a:off x="5615730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E971CC-EA2E-47AC-AEBE-95BF63AA4E17}"/>
                </a:ext>
              </a:extLst>
            </p:cNvPr>
            <p:cNvSpPr/>
            <p:nvPr/>
          </p:nvSpPr>
          <p:spPr>
            <a:xfrm>
              <a:off x="6276126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2F4755-389F-4823-8EDA-DECA2DD8ABF5}"/>
                </a:ext>
              </a:extLst>
            </p:cNvPr>
            <p:cNvSpPr/>
            <p:nvPr/>
          </p:nvSpPr>
          <p:spPr>
            <a:xfrm>
              <a:off x="6936517" y="329208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ED5722-EABA-4993-9831-6D5275D88B56}"/>
                </a:ext>
              </a:extLst>
            </p:cNvPr>
            <p:cNvSpPr/>
            <p:nvPr/>
          </p:nvSpPr>
          <p:spPr>
            <a:xfrm>
              <a:off x="7606144" y="3292085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2FE6FD-EC19-4C67-A022-49BC42C24F73}"/>
                </a:ext>
              </a:extLst>
            </p:cNvPr>
            <p:cNvSpPr/>
            <p:nvPr/>
          </p:nvSpPr>
          <p:spPr>
            <a:xfrm>
              <a:off x="8280381" y="329208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568747F-1F37-4BD5-B4B1-94187874463D}"/>
                </a:ext>
              </a:extLst>
            </p:cNvPr>
            <p:cNvSpPr/>
            <p:nvPr/>
          </p:nvSpPr>
          <p:spPr>
            <a:xfrm>
              <a:off x="4299568" y="3952916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447780E-6189-48C4-85BB-67BB86CC8D6C}"/>
                </a:ext>
              </a:extLst>
            </p:cNvPr>
            <p:cNvSpPr/>
            <p:nvPr/>
          </p:nvSpPr>
          <p:spPr>
            <a:xfrm>
              <a:off x="4955349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74CC8AD-70F3-4AC0-8DFC-B6494AEA48E6}"/>
                </a:ext>
              </a:extLst>
            </p:cNvPr>
            <p:cNvSpPr/>
            <p:nvPr/>
          </p:nvSpPr>
          <p:spPr>
            <a:xfrm>
              <a:off x="5615746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F7A90CE-584B-4562-9AF1-9517F818A7A4}"/>
                </a:ext>
              </a:extLst>
            </p:cNvPr>
            <p:cNvSpPr/>
            <p:nvPr/>
          </p:nvSpPr>
          <p:spPr>
            <a:xfrm>
              <a:off x="6276142" y="3952794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958D20-096C-46BF-A780-2A4A683B45E4}"/>
                </a:ext>
              </a:extLst>
            </p:cNvPr>
            <p:cNvSpPr/>
            <p:nvPr/>
          </p:nvSpPr>
          <p:spPr>
            <a:xfrm>
              <a:off x="5613429" y="4617933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4447A4-B6BE-4C3A-8256-103BF03699BF}"/>
                </a:ext>
              </a:extLst>
            </p:cNvPr>
            <p:cNvSpPr/>
            <p:nvPr/>
          </p:nvSpPr>
          <p:spPr>
            <a:xfrm>
              <a:off x="6287682" y="461781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B4635E1-4C3D-44A0-A408-746A4E56464F}"/>
                </a:ext>
              </a:extLst>
            </p:cNvPr>
            <p:cNvSpPr/>
            <p:nvPr/>
          </p:nvSpPr>
          <p:spPr>
            <a:xfrm>
              <a:off x="6948079" y="4617811"/>
              <a:ext cx="655781" cy="6557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203337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B75284-954B-44F1-A74F-094E421F24F0}"/>
              </a:ext>
            </a:extLst>
          </p:cNvPr>
          <p:cNvSpPr txBox="1"/>
          <p:nvPr/>
        </p:nvSpPr>
        <p:spPr>
          <a:xfrm>
            <a:off x="5008147" y="2033379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C3F8C2-0055-4A71-9F54-B35763AE363F}"/>
              </a:ext>
            </a:extLst>
          </p:cNvPr>
          <p:cNvSpPr txBox="1"/>
          <p:nvPr/>
        </p:nvSpPr>
        <p:spPr>
          <a:xfrm>
            <a:off x="5655328" y="2035692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4F7671-5434-4789-BFC3-006A3C72A42B}"/>
              </a:ext>
            </a:extLst>
          </p:cNvPr>
          <p:cNvSpPr txBox="1"/>
          <p:nvPr/>
        </p:nvSpPr>
        <p:spPr>
          <a:xfrm>
            <a:off x="6959577" y="203337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75EF89-A3CA-4E47-8BF5-38BDBCD6C2C3}"/>
              </a:ext>
            </a:extLst>
          </p:cNvPr>
          <p:cNvSpPr txBox="1"/>
          <p:nvPr/>
        </p:nvSpPr>
        <p:spPr>
          <a:xfrm>
            <a:off x="7731255" y="2033379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C27ABE-F10D-4E7C-9E88-427252527FBA}"/>
              </a:ext>
            </a:extLst>
          </p:cNvPr>
          <p:cNvSpPr txBox="1"/>
          <p:nvPr/>
        </p:nvSpPr>
        <p:spPr>
          <a:xfrm>
            <a:off x="8383314" y="203337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A043E-E47C-4D9A-A723-8E5BD94EF6A4}"/>
              </a:ext>
            </a:extLst>
          </p:cNvPr>
          <p:cNvSpPr txBox="1"/>
          <p:nvPr/>
        </p:nvSpPr>
        <p:spPr>
          <a:xfrm>
            <a:off x="9045958" y="203337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53836-2A36-406C-98BE-45ADEBBB07DD}"/>
              </a:ext>
            </a:extLst>
          </p:cNvPr>
          <p:cNvSpPr txBox="1"/>
          <p:nvPr/>
        </p:nvSpPr>
        <p:spPr>
          <a:xfrm>
            <a:off x="1728703" y="2686046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A7D106A-CC71-4BF7-98AC-EF49A676A159}"/>
              </a:ext>
            </a:extLst>
          </p:cNvPr>
          <p:cNvSpPr txBox="1"/>
          <p:nvPr/>
        </p:nvSpPr>
        <p:spPr>
          <a:xfrm>
            <a:off x="2439613" y="268604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1CA6CA5-D2DA-4D5A-8C98-90A794BE8940}"/>
              </a:ext>
            </a:extLst>
          </p:cNvPr>
          <p:cNvSpPr txBox="1"/>
          <p:nvPr/>
        </p:nvSpPr>
        <p:spPr>
          <a:xfrm>
            <a:off x="3022142" y="26860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8208EA4-C0B7-49C1-9CE7-8E75792C40B7}"/>
              </a:ext>
            </a:extLst>
          </p:cNvPr>
          <p:cNvSpPr txBox="1"/>
          <p:nvPr/>
        </p:nvSpPr>
        <p:spPr>
          <a:xfrm>
            <a:off x="3722683" y="269328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216A33-A20D-4CC1-BE05-C4E90D8EB89A}"/>
              </a:ext>
            </a:extLst>
          </p:cNvPr>
          <p:cNvSpPr txBox="1"/>
          <p:nvPr/>
        </p:nvSpPr>
        <p:spPr>
          <a:xfrm>
            <a:off x="4317281" y="26860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C692D38-821F-4F97-82E7-3F1ED523EE0E}"/>
              </a:ext>
            </a:extLst>
          </p:cNvPr>
          <p:cNvSpPr txBox="1"/>
          <p:nvPr/>
        </p:nvSpPr>
        <p:spPr>
          <a:xfrm>
            <a:off x="4973062" y="2686046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2CAA7C-B2A9-4B76-B9C6-E082CE17FD60}"/>
              </a:ext>
            </a:extLst>
          </p:cNvPr>
          <p:cNvSpPr txBox="1"/>
          <p:nvPr/>
        </p:nvSpPr>
        <p:spPr>
          <a:xfrm>
            <a:off x="5655328" y="26710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D3D45A-0B4D-469E-B558-73AE2F754ECF}"/>
              </a:ext>
            </a:extLst>
          </p:cNvPr>
          <p:cNvSpPr txBox="1"/>
          <p:nvPr/>
        </p:nvSpPr>
        <p:spPr>
          <a:xfrm>
            <a:off x="6404494" y="2682378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BDEE3B0-CE83-47B4-B106-6306615909AF}"/>
              </a:ext>
            </a:extLst>
          </p:cNvPr>
          <p:cNvSpPr txBox="1"/>
          <p:nvPr/>
        </p:nvSpPr>
        <p:spPr>
          <a:xfrm>
            <a:off x="7031580" y="2688376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21F577-D6FE-4BB7-99F5-EFDCFE836D13}"/>
              </a:ext>
            </a:extLst>
          </p:cNvPr>
          <p:cNvSpPr txBox="1"/>
          <p:nvPr/>
        </p:nvSpPr>
        <p:spPr>
          <a:xfrm>
            <a:off x="7661521" y="2693289"/>
            <a:ext cx="42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F44144-94D6-49BF-8625-DC8132B63C7F}"/>
              </a:ext>
            </a:extLst>
          </p:cNvPr>
          <p:cNvSpPr txBox="1"/>
          <p:nvPr/>
        </p:nvSpPr>
        <p:spPr>
          <a:xfrm>
            <a:off x="6404494" y="3358364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FBF0B70-ECE9-4AAB-AE36-79C9608F89E8}"/>
              </a:ext>
            </a:extLst>
          </p:cNvPr>
          <p:cNvSpPr txBox="1"/>
          <p:nvPr/>
        </p:nvSpPr>
        <p:spPr>
          <a:xfrm>
            <a:off x="6404494" y="467824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2D9490-A242-495C-B0D3-4B5D45EE2779}"/>
              </a:ext>
            </a:extLst>
          </p:cNvPr>
          <p:cNvSpPr txBox="1"/>
          <p:nvPr/>
        </p:nvSpPr>
        <p:spPr>
          <a:xfrm>
            <a:off x="3690495" y="3349070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C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57BAD2F-734F-464A-A470-35F705AC8E82}"/>
              </a:ext>
            </a:extLst>
          </p:cNvPr>
          <p:cNvSpPr txBox="1"/>
          <p:nvPr/>
        </p:nvSpPr>
        <p:spPr>
          <a:xfrm>
            <a:off x="4318489" y="3373411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A44A9F-460F-403F-A5AF-EEE966B15858}"/>
              </a:ext>
            </a:extLst>
          </p:cNvPr>
          <p:cNvSpPr txBox="1"/>
          <p:nvPr/>
        </p:nvSpPr>
        <p:spPr>
          <a:xfrm>
            <a:off x="4946446" y="3375688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 M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727023-B45F-43C0-A018-004DCABDB3A7}"/>
              </a:ext>
            </a:extLst>
          </p:cNvPr>
          <p:cNvSpPr txBox="1"/>
          <p:nvPr/>
        </p:nvSpPr>
        <p:spPr>
          <a:xfrm>
            <a:off x="5758213" y="3358364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EF18430-2918-41B3-8839-41CE4859C3EB}"/>
              </a:ext>
            </a:extLst>
          </p:cNvPr>
          <p:cNvSpPr txBox="1"/>
          <p:nvPr/>
        </p:nvSpPr>
        <p:spPr>
          <a:xfrm>
            <a:off x="7061907" y="334415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F0A5CC2-1817-4CC0-BEEA-8DB0347DC900}"/>
              </a:ext>
            </a:extLst>
          </p:cNvPr>
          <p:cNvSpPr txBox="1"/>
          <p:nvPr/>
        </p:nvSpPr>
        <p:spPr>
          <a:xfrm>
            <a:off x="7736144" y="3344156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9AE31B7-0863-4D8F-9D62-C9EA1A8EEE98}"/>
              </a:ext>
            </a:extLst>
          </p:cNvPr>
          <p:cNvSpPr txBox="1"/>
          <p:nvPr/>
        </p:nvSpPr>
        <p:spPr>
          <a:xfrm>
            <a:off x="8383314" y="334415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5568E6F-3A8D-419F-8375-942ED5DF91CF}"/>
              </a:ext>
            </a:extLst>
          </p:cNvPr>
          <p:cNvSpPr txBox="1"/>
          <p:nvPr/>
        </p:nvSpPr>
        <p:spPr>
          <a:xfrm>
            <a:off x="4422277" y="403344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2E0FECB-B47D-497A-B5C0-4CEA62439001}"/>
              </a:ext>
            </a:extLst>
          </p:cNvPr>
          <p:cNvSpPr txBox="1"/>
          <p:nvPr/>
        </p:nvSpPr>
        <p:spPr>
          <a:xfrm>
            <a:off x="4973062" y="4029194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W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28BEC07-5502-45C5-9684-4D454D56437E}"/>
              </a:ext>
            </a:extLst>
          </p:cNvPr>
          <p:cNvSpPr txBox="1"/>
          <p:nvPr/>
        </p:nvSpPr>
        <p:spPr>
          <a:xfrm>
            <a:off x="5647921" y="4029194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A3270C7-E1B2-48B2-8CC3-5AE5147CAFCD}"/>
              </a:ext>
            </a:extLst>
          </p:cNvPr>
          <p:cNvSpPr txBox="1"/>
          <p:nvPr/>
        </p:nvSpPr>
        <p:spPr>
          <a:xfrm>
            <a:off x="5666243" y="4684975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8F0474B-F64E-476B-ABB1-FEB71FBB8196}"/>
              </a:ext>
            </a:extLst>
          </p:cNvPr>
          <p:cNvSpPr txBox="1"/>
          <p:nvPr/>
        </p:nvSpPr>
        <p:spPr>
          <a:xfrm>
            <a:off x="7060275" y="4678243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5321" y="3972273"/>
            <a:ext cx="644247" cy="621084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568E6F-3A8D-419F-8375-942ED5DF91CF}"/>
              </a:ext>
            </a:extLst>
          </p:cNvPr>
          <p:cNvSpPr txBox="1"/>
          <p:nvPr/>
        </p:nvSpPr>
        <p:spPr>
          <a:xfrm>
            <a:off x="3801028" y="400628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11059886" y="5733143"/>
            <a:ext cx="1132114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5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0" grpId="1"/>
      <p:bldP spid="81" grpId="0"/>
      <p:bldP spid="82" grpId="0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89" grpId="0"/>
      <p:bldP spid="125" grpId="0"/>
      <p:bldP spid="126" grpId="0"/>
      <p:bldP spid="128" grpId="0"/>
      <p:bldP spid="129" grpId="0"/>
      <p:bldP spid="130" grpId="0"/>
      <p:bldP spid="131" grpId="0"/>
      <p:bldP spid="132" grpId="0"/>
      <p:bldP spid="2" grpId="0" animBg="1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white bathtub in a bathroom&#10;&#10;Description automatically generated with medium confidence">
            <a:extLst>
              <a:ext uri="{FF2B5EF4-FFF2-40B4-BE49-F238E27FC236}">
                <a16:creationId xmlns:a16="http://schemas.microsoft.com/office/drawing/2014/main" id="{142BA295-FF5D-EA46-80A4-A91411E7C4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Rectangle 1">
            <a:hlinkClick r:id="rId8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08" y="692752"/>
            <a:ext cx="7979584" cy="5572125"/>
          </a:xfrm>
          <a:prstGeom prst="rect">
            <a:avLst/>
          </a:prstGeom>
        </p:spPr>
      </p:pic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p:transition spd="slow">
    <p:wipe/>
    <p:sndAc>
      <p:stSnd>
        <p:snd r:embed="rId4" name="wind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C1784-D1AE-3242-9A47-6F39DEC6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9012" y="643467"/>
            <a:ext cx="541397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8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615151" y="692752"/>
            <a:ext cx="5579802" cy="3532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2875025" y="1525577"/>
            <a:ext cx="5579802" cy="3532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5183105" y="2732805"/>
            <a:ext cx="5579802" cy="3532071"/>
          </a:xfrm>
          <a:prstGeom prst="rect">
            <a:avLst/>
          </a:prstGeom>
        </p:spPr>
      </p:pic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arrow.wav"/>
          </p:stSnd>
        </p:sndAc>
      </p:transition>
    </mc:Choice>
    <mc:Fallback xmlns="">
      <p:transition spd="slow">
        <p:split orient="vert"/>
        <p:sndAc>
          <p:stSnd>
            <p:snd r:embed="rId9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Home 2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E66002E-2B03-EB41-A008-3A1DF079733D}"/>
              </a:ext>
            </a:extLst>
          </p:cNvPr>
          <p:cNvSpPr/>
          <p:nvPr/>
        </p:nvSpPr>
        <p:spPr>
          <a:xfrm>
            <a:off x="11652422" y="6264876"/>
            <a:ext cx="539578" cy="593124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130269"/>
            <a:ext cx="11521792" cy="6641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1335657" y="6371771"/>
            <a:ext cx="856343" cy="486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mic Sans MS" pitchFamily="66" charset="0"/>
              </a:rPr>
              <a:t>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p:transition spd="slow">
    <p:pull/>
    <p:sndAc>
      <p:stSnd>
        <p:snd r:embed="rId4" name="cashreg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7AC1A-2FB6-4904-9E3E-0D1C199AC8F1}:3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381</Words>
  <Application>Microsoft Office PowerPoint</Application>
  <PresentationFormat>Widescreen</PresentationFormat>
  <Paragraphs>153</Paragraphs>
  <Slides>25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.VnBlack</vt:lpstr>
      <vt:lpstr>Aharoni</vt:lpstr>
      <vt:lpstr>Arial</vt:lpstr>
      <vt:lpstr>Arial Black</vt:lpstr>
      <vt:lpstr>Articulate Extrabold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Tahoma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Ngọc Khuê Nguyễn</cp:lastModifiedBy>
  <cp:revision>106</cp:revision>
  <dcterms:created xsi:type="dcterms:W3CDTF">2022-02-22T14:44:02Z</dcterms:created>
  <dcterms:modified xsi:type="dcterms:W3CDTF">2025-10-16T04:55:21Z</dcterms:modified>
</cp:coreProperties>
</file>