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7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550E-683B-768F-BB27-62D15FE1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79487-F3D6-4387-7E9E-16A0F2E20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8A86-6189-528B-7635-048F6002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AC4B7-C893-A7BD-F6B8-C8FBF2AF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625A-3D94-8476-6F0E-14C78810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8C4D-0911-126C-413D-8122D11B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3FEDB-C522-875A-DDD2-A13CBCE08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9BC59-9FC2-31C3-360E-8514EFFF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CC085-E916-4BE7-2D68-06C3C04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3DE1-33B2-D35C-EE9D-3643536B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765F0-20F0-BE7A-9C86-5F6302854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4D947-2C37-1B22-74A1-4CCF28D10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1458-22CF-D9BC-9A86-DA7D1343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72A6-C951-71CA-E8F0-11B59C31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819D-FA33-C0FA-CCD7-EE0CAFC7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7E0F-09EC-3445-FB01-92E2DACA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553B-5B2E-41F0-0AD6-58FA3052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223-F977-15E5-CD7D-3C537742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55BF-B294-8543-C3BB-A33359F5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6A38-BE6A-A852-3C13-861C0288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B890-FFC4-56B7-615B-22C12764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43E41-DC82-F4DA-100F-877C0A69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04014-8F75-BB7F-23F8-87278116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AA66-B86E-9109-3B21-F6D5EB2E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27EAC-E7AA-4668-93C3-D45412B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D198-E925-4DEE-2369-1F7D0470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54E6-62DC-06B3-65DF-5E887250A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0C588-B187-32E4-C3AE-66ACA9CB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A134-FA0B-591E-CA22-1F4FEA58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D1946-8D73-1D54-5680-B3CC44BB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CB1BC-B885-BA33-719C-BF7F113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E749-6CCF-FE17-D624-C290882B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2C653-FD5B-7BEF-F3DF-23050F6D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67ADA-F864-BE0C-77FE-2BC3ADDF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1463B-0A45-55D7-736F-7F8E562E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AD76C-1D8F-C12F-B79C-6EACD3DC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C3EB6-538B-A53E-666B-295FA6AF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A6FCB-2D36-593E-6A1A-1D6A2042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CCB7E-8FD6-3476-6360-90E22D4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AA7D-F6D5-00DB-F98F-1D3DF8FE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8DB23-6C2A-F00C-CDBA-280BD2FD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03B06-DEB5-75D4-4E5F-49FFE781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691A-4604-3F51-68B9-25D0774D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66424-12D7-4898-FDA2-67C63AA2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14A74-D54A-82B9-B410-1E9F99B9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3AD36-ED6B-84CE-6966-04100B09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4F4-593A-FE0D-E737-966166AC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3E044-E5E3-D960-624E-62046E09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79856-B36F-4828-AEAA-4F006502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4123F-2AD0-D075-9ED6-5AEE1FCF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225D-E21B-6E72-5CA9-80601214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817FC-73BE-0781-3D6F-7D795EB1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6983-69A8-35DE-DB67-1B5F3D8A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CCC39-E068-573C-06DF-4FBFDD8E4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1A30-B8D3-6C1E-92EE-D4F45C9B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84715-92C5-56EF-D321-BB6339F0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B924-E7FB-4C9E-771B-9DC7F876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B37BE-4453-8B81-D289-4CCF79B7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EC2CC-C8F2-B639-8C3A-B1076F4E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D7F00-5476-FA29-D41B-87EC37B80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5180-5728-4E9F-4C4F-E275EDA7C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7A85-A29A-478C-A2F2-7F576479C3A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E237B-196F-D832-0EA0-B448A595F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6C2A-E407-395B-97A3-97099638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7A13-BFB0-4D16-B026-382F4708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C4F6-2970-D5AE-DCD4-8AB5C50D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68C0-86FD-3DDF-28BF-6ADDC21C3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0BE08-22F9-5B95-2AF6-68396D3B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B4C64-FDB6-DEB4-DD94-8F04D5E7C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AA45E7-F728-A496-FFB5-094E278C315F}"/>
              </a:ext>
            </a:extLst>
          </p:cNvPr>
          <p:cNvSpPr/>
          <p:nvPr/>
        </p:nvSpPr>
        <p:spPr>
          <a:xfrm>
            <a:off x="420650" y="2009141"/>
            <a:ext cx="11576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Mĩ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thuật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4: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Mô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khu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bảo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tồn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thiên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nhiên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(</a:t>
            </a:r>
            <a:r>
              <a:rPr lang="en-US" sz="5400" b="1" cap="none" spc="0" dirty="0" err="1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tiết</a:t>
            </a:r>
            <a:r>
              <a:rPr lang="en-US" sz="54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 1)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55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F81C-6AA6-5D76-E920-6D3F0DD5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3B7B-DC30-E20E-F8A6-BDE364B9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FD2DB-9320-EC48-C8D2-E063B85A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52" y="29816"/>
            <a:ext cx="12281451" cy="682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2CDA6-AF1A-03D0-F3E9-6D28628F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86" y="1554857"/>
            <a:ext cx="4403242" cy="292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156D8-7BBB-F706-A859-931464A8E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14" y="1638278"/>
            <a:ext cx="4017893" cy="283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05B8D-AAC3-29C5-332D-1E29D7FB23CF}"/>
              </a:ext>
            </a:extLst>
          </p:cNvPr>
          <p:cNvSpPr txBox="1"/>
          <p:nvPr/>
        </p:nvSpPr>
        <p:spPr>
          <a:xfrm>
            <a:off x="3563075" y="142330"/>
            <a:ext cx="5989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/>
              <a:t>1</a:t>
            </a:r>
            <a:r>
              <a:rPr lang="vi-VN" sz="3200" b="1" u="sng" dirty="0"/>
              <a:t>: Khám phá môi trường sống của động vật hoang dã.</a:t>
            </a:r>
            <a:endParaRPr lang="en-US" sz="32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9B89D-9CFC-9C2A-6EB6-6964A0375B78}"/>
              </a:ext>
            </a:extLst>
          </p:cNvPr>
          <p:cNvSpPr txBox="1"/>
          <p:nvPr/>
        </p:nvSpPr>
        <p:spPr>
          <a:xfrm>
            <a:off x="278296" y="4842976"/>
            <a:ext cx="116097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Các loài động vật hoang dã thường sinh sống trong môi trường nào?</a:t>
            </a:r>
          </a:p>
          <a:p>
            <a:r>
              <a:rPr lang="vi-VN" sz="2800" dirty="0"/>
              <a:t>+ Cảnh vật ở môi trường sống đó thường có những gì?</a:t>
            </a:r>
          </a:p>
          <a:p>
            <a:r>
              <a:rPr lang="vi-VN" sz="2800" dirty="0"/>
              <a:t>+ Em còn biết những địa điểm nào khác là môi trường sống động vật hoang dã…? </a:t>
            </a:r>
          </a:p>
        </p:txBody>
      </p:sp>
    </p:spTree>
    <p:extLst>
      <p:ext uri="{BB962C8B-B14F-4D97-AF65-F5344CB8AC3E}">
        <p14:creationId xmlns:p14="http://schemas.microsoft.com/office/powerpoint/2010/main" val="268446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F81C-6AA6-5D76-E920-6D3F0DD5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3B7B-DC30-E20E-F8A6-BDE364B9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FD2DB-9320-EC48-C8D2-E063B85A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51" y="-4909"/>
            <a:ext cx="12281451" cy="682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04191F-2F4D-15A6-78FE-EAE38F9C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16" y="1503688"/>
            <a:ext cx="3448098" cy="2125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E9B35-4FBE-2098-3492-6644625A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35" y="1502988"/>
            <a:ext cx="3150246" cy="222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5718D-F844-6181-CDCD-3CC7DFF06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437" y="4238221"/>
            <a:ext cx="3448098" cy="220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F588C-FA3E-8F13-89E3-083CE0D4F5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58" r="37366" b="29496"/>
          <a:stretch/>
        </p:blipFill>
        <p:spPr>
          <a:xfrm>
            <a:off x="7924735" y="4238221"/>
            <a:ext cx="3289852" cy="225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081E35-298A-32A5-99B0-375574EC0B3B}"/>
              </a:ext>
            </a:extLst>
          </p:cNvPr>
          <p:cNvSpPr txBox="1"/>
          <p:nvPr/>
        </p:nvSpPr>
        <p:spPr>
          <a:xfrm>
            <a:off x="2975114" y="365125"/>
            <a:ext cx="6241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/>
              <a:t>2: Các bước tạo mô hình khu bảo tồn thiên nhiên từ giấy bìa.</a:t>
            </a:r>
            <a:endParaRPr lang="en-US" sz="32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5A7A6-BA7B-229D-B37E-D7D3DD7706B7}"/>
              </a:ext>
            </a:extLst>
          </p:cNvPr>
          <p:cNvSpPr txBox="1"/>
          <p:nvPr/>
        </p:nvSpPr>
        <p:spPr>
          <a:xfrm>
            <a:off x="155320" y="2998474"/>
            <a:ext cx="36890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Nêu các bước tạo mô hình khu bảo tồn thiên nhiên.</a:t>
            </a:r>
            <a:r>
              <a:rPr lang="en-US" sz="28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BBF1C-1BBF-07CC-9709-8E3F43717AF3}"/>
              </a:ext>
            </a:extLst>
          </p:cNvPr>
          <p:cNvSpPr txBox="1"/>
          <p:nvPr/>
        </p:nvSpPr>
        <p:spPr>
          <a:xfrm>
            <a:off x="9201977" y="6506203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BƯỚC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E07B0-BDBB-20E2-D789-E12A37BF38CB}"/>
              </a:ext>
            </a:extLst>
          </p:cNvPr>
          <p:cNvSpPr txBox="1"/>
          <p:nvPr/>
        </p:nvSpPr>
        <p:spPr>
          <a:xfrm>
            <a:off x="4928152" y="3843372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BƯỚC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DF4AA-1546-20DA-E640-36EC23A222D8}"/>
              </a:ext>
            </a:extLst>
          </p:cNvPr>
          <p:cNvSpPr txBox="1"/>
          <p:nvPr/>
        </p:nvSpPr>
        <p:spPr>
          <a:xfrm>
            <a:off x="8777908" y="3816628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BƯỚC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AE4224-6D45-8F06-543F-EFC626509EC4}"/>
              </a:ext>
            </a:extLst>
          </p:cNvPr>
          <p:cNvSpPr txBox="1"/>
          <p:nvPr/>
        </p:nvSpPr>
        <p:spPr>
          <a:xfrm>
            <a:off x="4906617" y="6474398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255760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B38A-2A81-BFE5-CF7A-9D485F77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F17C2-94A0-DC26-510C-D02F4486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29816"/>
            <a:ext cx="12281451" cy="6828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98A81-6247-27A0-7D07-4E64CB820A63}"/>
              </a:ext>
            </a:extLst>
          </p:cNvPr>
          <p:cNvSpPr txBox="1"/>
          <p:nvPr/>
        </p:nvSpPr>
        <p:spPr>
          <a:xfrm>
            <a:off x="4062313" y="138122"/>
            <a:ext cx="6241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BÀI THAM KHẢO</a:t>
            </a:r>
            <a:endParaRPr lang="en-US" sz="32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F38A4-85F6-EAE3-DE11-81B0510584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82" b="20145"/>
          <a:stretch/>
        </p:blipFill>
        <p:spPr>
          <a:xfrm>
            <a:off x="4261542" y="787595"/>
            <a:ext cx="4083864" cy="2689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07666-A875-C02E-A55B-85A239F34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4194"/>
            <a:ext cx="4172090" cy="2683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6" b="8992"/>
          <a:stretch/>
        </p:blipFill>
        <p:spPr>
          <a:xfrm>
            <a:off x="2698307" y="3703683"/>
            <a:ext cx="3241011" cy="3004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73" y="3677750"/>
            <a:ext cx="2976290" cy="3092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9" y="3739655"/>
            <a:ext cx="2226589" cy="2968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89" y="3597013"/>
            <a:ext cx="2513705" cy="3173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97" y="787595"/>
            <a:ext cx="3586273" cy="26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F81C-6AA6-5D76-E920-6D3F0DD5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3B7B-DC30-E20E-F8A6-BDE364B9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FD2DB-9320-EC48-C8D2-E063B85A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51" y="29817"/>
            <a:ext cx="12281451" cy="682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2FA2F5-5DC9-A15F-EF12-FE9492E6FB17}"/>
              </a:ext>
            </a:extLst>
          </p:cNvPr>
          <p:cNvSpPr txBox="1"/>
          <p:nvPr/>
        </p:nvSpPr>
        <p:spPr>
          <a:xfrm>
            <a:off x="2930388" y="880994"/>
            <a:ext cx="6241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37BE8-9A1B-0FA8-A177-89BEA0C27722}"/>
              </a:ext>
            </a:extLst>
          </p:cNvPr>
          <p:cNvSpPr txBox="1"/>
          <p:nvPr/>
        </p:nvSpPr>
        <p:spPr>
          <a:xfrm>
            <a:off x="1697935" y="1825625"/>
            <a:ext cx="87961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Em thích khu bảo tồn nào? Vì sao?</a:t>
            </a:r>
          </a:p>
          <a:p>
            <a:r>
              <a:rPr lang="vi-VN" sz="2800" dirty="0"/>
              <a:t>+ Mô hình khu bảo tồn đó được tạo từ vật liệu nào và có những cảnh vật gì?</a:t>
            </a:r>
          </a:p>
          <a:p>
            <a:r>
              <a:rPr lang="vi-VN" sz="2800" dirty="0"/>
              <a:t>+ Các cảnh vật được sắp xếp theo lớp cảnh để tạo không gian như thế nào?</a:t>
            </a:r>
          </a:p>
          <a:p>
            <a:r>
              <a:rPr lang="vi-VN" sz="2800" dirty="0"/>
              <a:t>+ Em có ý tưởng điều chỉnh như thế nào để sản phẩm đẹp và hoàn thiện hơn…?</a:t>
            </a:r>
          </a:p>
        </p:txBody>
      </p:sp>
    </p:spTree>
    <p:extLst>
      <p:ext uri="{BB962C8B-B14F-4D97-AF65-F5344CB8AC3E}">
        <p14:creationId xmlns:p14="http://schemas.microsoft.com/office/powerpoint/2010/main" val="3952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13</cp:revision>
  <dcterms:created xsi:type="dcterms:W3CDTF">2023-08-09T16:28:51Z</dcterms:created>
  <dcterms:modified xsi:type="dcterms:W3CDTF">2025-01-02T08:06:54Z</dcterms:modified>
</cp:coreProperties>
</file>