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1" r:id="rId4"/>
    <p:sldId id="263" r:id="rId5"/>
    <p:sldId id="26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F8A"/>
    <a:srgbClr val="DE004A"/>
    <a:srgbClr val="00D7D2"/>
    <a:srgbClr val="00FFFF"/>
    <a:srgbClr val="FF6699"/>
    <a:srgbClr val="00AAD2"/>
    <a:srgbClr val="00CCFF"/>
    <a:srgbClr val="00708A"/>
    <a:srgbClr val="0083A2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08" autoAdjust="0"/>
    <p:restoredTop sz="94660"/>
  </p:normalViewPr>
  <p:slideViewPr>
    <p:cSldViewPr snapToGrid="0">
      <p:cViewPr varScale="1">
        <p:scale>
          <a:sx n="73" d="100"/>
          <a:sy n="73" d="100"/>
        </p:scale>
        <p:origin x="6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1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1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7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1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6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0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2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7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1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C087B-AC9F-4296-8BD7-E069B6EAC3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0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C087B-AC9F-4296-8BD7-E069B6EAC336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B0D29-1B49-4555-B1BD-4F6C4BD28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8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2.wdp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1.png"/><Relationship Id="rId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microsoft.com/office/2007/relationships/hdphoto" Target="../media/hdphoto10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21755" y="2279547"/>
            <a:ext cx="81925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500" b="1" dirty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500" b="1" dirty="0" smtClean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500" b="1" dirty="0">
              <a:solidFill>
                <a:srgbClr val="0076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b="1" dirty="0" smtClean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HỌC TẬP CỦA EM</a:t>
            </a:r>
            <a:endParaRPr lang="en-US" sz="3500" b="1" dirty="0">
              <a:solidFill>
                <a:srgbClr val="0076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b="1" dirty="0" smtClean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500" b="1" dirty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500" b="1" dirty="0" smtClean="0">
                <a:solidFill>
                  <a:srgbClr val="0076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CHẬU HOA XINH XẮN (TIẾT 1)</a:t>
            </a:r>
            <a:endParaRPr lang="en-US" sz="3500" b="1" dirty="0">
              <a:solidFill>
                <a:srgbClr val="00769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21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80" y="0"/>
            <a:ext cx="1220487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63" y="1299585"/>
            <a:ext cx="2383533" cy="2383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22" y="1299585"/>
            <a:ext cx="2390294" cy="2390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63" y="3900378"/>
            <a:ext cx="3022242" cy="2266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86" y="1299585"/>
            <a:ext cx="2390293" cy="2390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270" y="1299585"/>
            <a:ext cx="2383533" cy="2383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484" y="3900378"/>
            <a:ext cx="3369319" cy="2266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/>
          <p:cNvSpPr/>
          <p:nvPr/>
        </p:nvSpPr>
        <p:spPr>
          <a:xfrm>
            <a:off x="4791020" y="389134"/>
            <a:ext cx="2791149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 smtClean="0">
                <a:ln w="0"/>
                <a:solidFill>
                  <a:srgbClr val="DE004A"/>
                </a:solidFill>
                <a:effectLst>
                  <a:reflection blurRad="6350" stA="53000" endA="300" endPos="35500" dir="5400000" sy="-90000" algn="bl" rotWithShape="0"/>
                </a:effectLst>
              </a:rPr>
              <a:t>KHÁM PHÁ</a:t>
            </a:r>
            <a:endParaRPr lang="en-US" sz="4500" dirty="0">
              <a:ln w="0"/>
              <a:solidFill>
                <a:srgbClr val="DE004A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4070795" y="3869994"/>
            <a:ext cx="3823955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11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39058" y="221265"/>
            <a:ext cx="5654561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dirty="0" smtClean="0">
                <a:ln w="0"/>
                <a:solidFill>
                  <a:srgbClr val="00667E"/>
                </a:solidFill>
                <a:effectLst>
                  <a:reflection blurRad="6350" stA="53000" endA="300" endPos="35500" dir="5400000" sy="-90000" algn="bl" rotWithShape="0"/>
                </a:effectLst>
              </a:rPr>
              <a:t>KIẾN TẠO KIẾN THỨC KĨ NĂNG</a:t>
            </a:r>
            <a:endParaRPr lang="en-US" sz="3500" dirty="0">
              <a:ln w="0"/>
              <a:solidFill>
                <a:srgbClr val="00667E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3606" y="802871"/>
            <a:ext cx="81279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b="1" dirty="0" err="1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100" b="1" dirty="0" smtClean="0">
                <a:solidFill>
                  <a:srgbClr val="0066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SGK)</a:t>
            </a:r>
            <a:endParaRPr lang="en-US" sz="2100" b="1" dirty="0">
              <a:solidFill>
                <a:srgbClr val="0066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03" y="1296096"/>
            <a:ext cx="6701701" cy="4666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933" y="4126338"/>
            <a:ext cx="4176122" cy="18365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239" y="1450644"/>
            <a:ext cx="3417808" cy="24532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3116691" y="6052554"/>
            <a:ext cx="586553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99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8950" y="2062941"/>
            <a:ext cx="3992449" cy="7232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100" b="1" spc="50" dirty="0" smtClean="0">
                <a:ln w="0"/>
                <a:solidFill>
                  <a:srgbClr val="FF6699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BẠN NHỚ NHÉ!</a:t>
            </a:r>
            <a:endParaRPr lang="en-US" sz="4100" b="1" spc="50" dirty="0">
              <a:ln w="0"/>
              <a:solidFill>
                <a:srgbClr val="FF6699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3F0DC4-D99A-4850-98D4-7D6CBEE52685}"/>
              </a:ext>
            </a:extLst>
          </p:cNvPr>
          <p:cNvSpPr txBox="1"/>
          <p:nvPr/>
        </p:nvSpPr>
        <p:spPr>
          <a:xfrm>
            <a:off x="2176531" y="2693883"/>
            <a:ext cx="740535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xắn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4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03056" y="1454554"/>
            <a:ext cx="6116934" cy="7848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500" b="1" cap="all" dirty="0" smtClean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LUYỆN TẬP – SÁNG TẠO</a:t>
            </a:r>
            <a:endParaRPr lang="en-US" sz="4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3514" y="2289581"/>
            <a:ext cx="7225045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1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NgayNgo-Piano-28893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5998" y="4567234"/>
            <a:ext cx="832835" cy="8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04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20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199</Words>
  <Application>Microsoft Office PowerPoint</Application>
  <PresentationFormat>Widescreen</PresentationFormat>
  <Paragraphs>18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Techsi.vn</cp:lastModifiedBy>
  <cp:revision>126</cp:revision>
  <dcterms:created xsi:type="dcterms:W3CDTF">2022-08-06T00:43:48Z</dcterms:created>
  <dcterms:modified xsi:type="dcterms:W3CDTF">2025-01-02T08:04:59Z</dcterms:modified>
</cp:coreProperties>
</file>