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1" r:id="rId3"/>
    <p:sldId id="262" r:id="rId4"/>
    <p:sldId id="280" r:id="rId5"/>
    <p:sldId id="281" r:id="rId6"/>
    <p:sldId id="288" r:id="rId7"/>
    <p:sldId id="266" r:id="rId8"/>
    <p:sldId id="26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5B9BD5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51396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03196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696835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687297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194188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972280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365712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155830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46189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983285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56766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8E487-8D89-41BD-A8E9-5F1519C48520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604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1268436" y="2708085"/>
            <a:ext cx="9534525" cy="1481138"/>
          </a:xfrm>
        </p:spPr>
        <p:txBody>
          <a:bodyPr>
            <a:noAutofit/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/>
            </a:r>
            <a:b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 THUẬT LỚP 1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/>
            </a:r>
            <a:b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vi-VN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CHỦ </a:t>
            </a:r>
            <a:r>
              <a:rPr lang="vi-VN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ĐỀ 2: THIÊN </a:t>
            </a:r>
            <a:r>
              <a:rPr lang="vi-VN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NHIÊN</a:t>
            </a:r>
            <a:r>
              <a:rPr lang="en-US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vi-VN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BÀI 3: NHỮNG CHÚ CÁ ĐÁNG </a:t>
            </a:r>
            <a:r>
              <a:rPr lang="vi-VN" sz="3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YÊU</a:t>
            </a:r>
            <a:r>
              <a:rPr lang="en-US" sz="5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en-US" sz="5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vi-V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TIẾT 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r>
              <a:rPr lang="vi-V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</a:t>
            </a:r>
            <a:r>
              <a:rPr lang="en-US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VẼ CÁ</a:t>
            </a:r>
            <a:r>
              <a:rPr lang="en-GB" sz="4000" dirty="0">
                <a:solidFill>
                  <a:srgbClr val="002060"/>
                </a:solidFill>
              </a:rPr>
              <a:t/>
            </a:r>
            <a:br>
              <a:rPr lang="en-GB" sz="4000" dirty="0">
                <a:solidFill>
                  <a:srgbClr val="002060"/>
                </a:solidFill>
              </a:rPr>
            </a:br>
            <a:r>
              <a:rPr lang="vi-VN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vi-VN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vi-V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/>
            </a:r>
            <a:br>
              <a:rPr lang="vi-V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</a:b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1" y="274320"/>
            <a:ext cx="1112150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vi-VN" sz="2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9074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7741" y="1936347"/>
            <a:ext cx="8525814" cy="1325563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7741" y="1936347"/>
            <a:ext cx="809651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035656" y="1170064"/>
            <a:ext cx="4120687" cy="766283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ish Thanks Gif - Ice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4981" flipH="1">
            <a:off x="2620009" y="606028"/>
            <a:ext cx="1168318" cy="11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71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2811" y="8991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5" name="Flowchart: Alternate Process 34"/>
          <p:cNvSpPr/>
          <p:nvPr/>
        </p:nvSpPr>
        <p:spPr>
          <a:xfrm>
            <a:off x="1067801" y="618470"/>
            <a:ext cx="2625576" cy="654408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1.KHÁM PHÁ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0" y="2946560"/>
            <a:ext cx="6096000" cy="3850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vi-VN"/>
          </a:p>
        </p:txBody>
      </p:sp>
      <p:pic>
        <p:nvPicPr>
          <p:cNvPr id="1030" name="Picture 6" descr="Những bí mật thú vị cần biết trước khi nuôi loài cá đuôi g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039" y="773542"/>
            <a:ext cx="3661912" cy="2230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9013371" y="3063823"/>
            <a:ext cx="179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</a:rPr>
              <a:t>Đuôi</a:t>
            </a:r>
            <a:r>
              <a:rPr lang="en-US" sz="20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</a:rPr>
              <a:t>gai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032" name="Picture 8" descr="Tìm hiểu về cá Ông Tiên (Thần tiê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30" y="755106"/>
            <a:ext cx="3317653" cy="2267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445008" y="3063823"/>
            <a:ext cx="1711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</a:rPr>
              <a:t>tiên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034" name="Picture 10" descr="Top các loại cá ALi có giá nhất hiện nay - Cá Cảnh Nh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98" y="3596468"/>
            <a:ext cx="3317653" cy="2429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775528" y="6127270"/>
            <a:ext cx="164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>
                <a:latin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</a:rPr>
              <a:t> Ali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036" name="Picture 12" descr="Những điều chưa biết về não cá và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039" y="3596468"/>
            <a:ext cx="3661912" cy="2429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9013371" y="6107102"/>
            <a:ext cx="138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</a:rPr>
              <a:t>vàng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736" y="1702549"/>
            <a:ext cx="42717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tả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dáng</a:t>
            </a:r>
            <a:r>
              <a:rPr 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2054" name="Picture 6" descr="New trending GIF For Hiking Gurus found here http://hikinggurus.com/ |  Coral drawing, Coral art, Coral painti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4950207"/>
            <a:ext cx="1853284" cy="18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New trending GIF For Hiking Gurus found here http://hikinggurus.com/ |  Coral drawing, Coral art, Coral painting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DFEFD"/>
              </a:clrFrom>
              <a:clrTo>
                <a:srgbClr val="FD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63" y="5987036"/>
            <a:ext cx="996305" cy="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ading to Learn | Readingdesign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17" y="4813794"/>
            <a:ext cx="2016739" cy="20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eading to Learn | Readingdesign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81" y="5308749"/>
            <a:ext cx="1587329" cy="15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ading to Learn | Readingdesign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21" y="4868479"/>
            <a:ext cx="2016739" cy="20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Thanks Gif - Ice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4981" flipH="1">
            <a:off x="-23563" y="-177061"/>
            <a:ext cx="1147607" cy="11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79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Vẽ Con Cá/ Hướng dẫn Vẽ tranh con cá/ How to draw a fish simplely 🐠. -  giasubachkhoa.net"/>
          <p:cNvSpPr>
            <a:spLocks noChangeAspect="1" noChangeArrowheads="1"/>
          </p:cNvSpPr>
          <p:nvPr/>
        </p:nvSpPr>
        <p:spPr bwMode="auto">
          <a:xfrm>
            <a:off x="-123880" y="-167751"/>
            <a:ext cx="3119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Mĩ Thuật | Vẽ Cá Bằng Chấm Màu| Chơi Với Chấm | Những Chấm Tròn Thú Vị |  Học Vẽ Thật Là Vui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96" y="347965"/>
            <a:ext cx="6819050" cy="43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7096" y="5213177"/>
            <a:ext cx="95670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Reading to Learn | Readingdesign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685">
            <a:off x="10984791" y="4930079"/>
            <a:ext cx="1655245" cy="196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ading to Learn | Readingdesign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366">
            <a:off x="10178514" y="4766661"/>
            <a:ext cx="1781617" cy="21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ading to Learn | Readingdesign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267">
            <a:off x="9923073" y="5422778"/>
            <a:ext cx="1500240" cy="17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573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14801" y="1249251"/>
            <a:ext cx="3213278" cy="9659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 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726" y="2562347"/>
            <a:ext cx="802353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pc="1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nhau.Mỗi</a:t>
            </a:r>
            <a:r>
              <a:rPr lang="en-US" sz="32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Fish Thanks Gif - Ice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4981" flipH="1">
            <a:off x="3060991" y="749135"/>
            <a:ext cx="1240015" cy="12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41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06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00445"/>
            <a:ext cx="8434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1627" y="970222"/>
            <a:ext cx="11181807" cy="56759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KỸ NĂNG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ài 13. Vẽ cá bai 13 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64" y="1971555"/>
            <a:ext cx="6178731" cy="36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0466" y="970222"/>
            <a:ext cx="668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KIẾN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KIẾN THỨC - KỸ NĂNG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ish Thanks Gif - Ice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4981" flipH="1">
            <a:off x="107809" y="420808"/>
            <a:ext cx="1602794" cy="16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03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0327" y="452266"/>
            <a:ext cx="4752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35" y="1612418"/>
            <a:ext cx="2520284" cy="230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14" y="1612418"/>
            <a:ext cx="3045435" cy="230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34" y="4169844"/>
            <a:ext cx="2520285" cy="1982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2" name="Google Shape;2613;p70"/>
          <p:cNvGrpSpPr/>
          <p:nvPr/>
        </p:nvGrpSpPr>
        <p:grpSpPr>
          <a:xfrm>
            <a:off x="0" y="3293429"/>
            <a:ext cx="828025" cy="631200"/>
            <a:chOff x="1329500" y="2257625"/>
            <a:chExt cx="828025" cy="631200"/>
          </a:xfrm>
        </p:grpSpPr>
        <p:sp>
          <p:nvSpPr>
            <p:cNvPr id="23" name="Google Shape;2614;p70"/>
            <p:cNvSpPr/>
            <p:nvPr/>
          </p:nvSpPr>
          <p:spPr>
            <a:xfrm>
              <a:off x="1470650" y="2257625"/>
              <a:ext cx="623250" cy="631200"/>
            </a:xfrm>
            <a:custGeom>
              <a:avLst/>
              <a:gdLst/>
              <a:ahLst/>
              <a:cxnLst/>
              <a:rect l="l" t="t" r="r" b="b"/>
              <a:pathLst>
                <a:path w="24930" h="25248" extrusionOk="0">
                  <a:moveTo>
                    <a:pt x="6203" y="0"/>
                  </a:moveTo>
                  <a:lnTo>
                    <a:pt x="5249" y="40"/>
                  </a:lnTo>
                  <a:lnTo>
                    <a:pt x="4334" y="120"/>
                  </a:lnTo>
                  <a:lnTo>
                    <a:pt x="3499" y="239"/>
                  </a:lnTo>
                  <a:lnTo>
                    <a:pt x="2744" y="358"/>
                  </a:lnTo>
                  <a:lnTo>
                    <a:pt x="2068" y="557"/>
                  </a:lnTo>
                  <a:lnTo>
                    <a:pt x="1511" y="756"/>
                  </a:lnTo>
                  <a:lnTo>
                    <a:pt x="1074" y="1034"/>
                  </a:lnTo>
                  <a:lnTo>
                    <a:pt x="756" y="1312"/>
                  </a:lnTo>
                  <a:lnTo>
                    <a:pt x="478" y="1630"/>
                  </a:lnTo>
                  <a:lnTo>
                    <a:pt x="279" y="2028"/>
                  </a:lnTo>
                  <a:lnTo>
                    <a:pt x="120" y="2426"/>
                  </a:lnTo>
                  <a:lnTo>
                    <a:pt x="40" y="2863"/>
                  </a:lnTo>
                  <a:lnTo>
                    <a:pt x="1" y="3340"/>
                  </a:lnTo>
                  <a:lnTo>
                    <a:pt x="1" y="3857"/>
                  </a:lnTo>
                  <a:lnTo>
                    <a:pt x="80" y="4374"/>
                  </a:lnTo>
                  <a:lnTo>
                    <a:pt x="160" y="4931"/>
                  </a:lnTo>
                  <a:lnTo>
                    <a:pt x="319" y="5527"/>
                  </a:lnTo>
                  <a:lnTo>
                    <a:pt x="478" y="6123"/>
                  </a:lnTo>
                  <a:lnTo>
                    <a:pt x="676" y="6720"/>
                  </a:lnTo>
                  <a:lnTo>
                    <a:pt x="1154" y="7992"/>
                  </a:lnTo>
                  <a:lnTo>
                    <a:pt x="1710" y="9264"/>
                  </a:lnTo>
                  <a:lnTo>
                    <a:pt x="2227" y="10457"/>
                  </a:lnTo>
                  <a:lnTo>
                    <a:pt x="2625" y="11491"/>
                  </a:lnTo>
                  <a:lnTo>
                    <a:pt x="2903" y="12365"/>
                  </a:lnTo>
                  <a:lnTo>
                    <a:pt x="3102" y="13200"/>
                  </a:lnTo>
                  <a:lnTo>
                    <a:pt x="3221" y="13996"/>
                  </a:lnTo>
                  <a:lnTo>
                    <a:pt x="3261" y="14791"/>
                  </a:lnTo>
                  <a:lnTo>
                    <a:pt x="3221" y="15665"/>
                  </a:lnTo>
                  <a:lnTo>
                    <a:pt x="3142" y="16620"/>
                  </a:lnTo>
                  <a:lnTo>
                    <a:pt x="2982" y="17773"/>
                  </a:lnTo>
                  <a:lnTo>
                    <a:pt x="2744" y="19085"/>
                  </a:lnTo>
                  <a:lnTo>
                    <a:pt x="2545" y="20437"/>
                  </a:lnTo>
                  <a:lnTo>
                    <a:pt x="2505" y="21112"/>
                  </a:lnTo>
                  <a:lnTo>
                    <a:pt x="2505" y="21749"/>
                  </a:lnTo>
                  <a:lnTo>
                    <a:pt x="2505" y="22385"/>
                  </a:lnTo>
                  <a:lnTo>
                    <a:pt x="2585" y="22981"/>
                  </a:lnTo>
                  <a:lnTo>
                    <a:pt x="2744" y="23538"/>
                  </a:lnTo>
                  <a:lnTo>
                    <a:pt x="2863" y="23776"/>
                  </a:lnTo>
                  <a:lnTo>
                    <a:pt x="2982" y="24015"/>
                  </a:lnTo>
                  <a:lnTo>
                    <a:pt x="3142" y="24253"/>
                  </a:lnTo>
                  <a:lnTo>
                    <a:pt x="3301" y="24452"/>
                  </a:lnTo>
                  <a:lnTo>
                    <a:pt x="3499" y="24611"/>
                  </a:lnTo>
                  <a:lnTo>
                    <a:pt x="3698" y="24770"/>
                  </a:lnTo>
                  <a:lnTo>
                    <a:pt x="3976" y="24929"/>
                  </a:lnTo>
                  <a:lnTo>
                    <a:pt x="4255" y="25009"/>
                  </a:lnTo>
                  <a:lnTo>
                    <a:pt x="4533" y="25128"/>
                  </a:lnTo>
                  <a:lnTo>
                    <a:pt x="4891" y="25168"/>
                  </a:lnTo>
                  <a:lnTo>
                    <a:pt x="5646" y="25247"/>
                  </a:lnTo>
                  <a:lnTo>
                    <a:pt x="6521" y="25208"/>
                  </a:lnTo>
                  <a:lnTo>
                    <a:pt x="7436" y="25168"/>
                  </a:lnTo>
                  <a:lnTo>
                    <a:pt x="8469" y="25009"/>
                  </a:lnTo>
                  <a:lnTo>
                    <a:pt x="9543" y="24810"/>
                  </a:lnTo>
                  <a:lnTo>
                    <a:pt x="10656" y="24532"/>
                  </a:lnTo>
                  <a:lnTo>
                    <a:pt x="11849" y="24174"/>
                  </a:lnTo>
                  <a:lnTo>
                    <a:pt x="13042" y="23737"/>
                  </a:lnTo>
                  <a:lnTo>
                    <a:pt x="14234" y="23220"/>
                  </a:lnTo>
                  <a:lnTo>
                    <a:pt x="15427" y="22623"/>
                  </a:lnTo>
                  <a:lnTo>
                    <a:pt x="16620" y="21947"/>
                  </a:lnTo>
                  <a:lnTo>
                    <a:pt x="17773" y="21152"/>
                  </a:lnTo>
                  <a:lnTo>
                    <a:pt x="18369" y="20755"/>
                  </a:lnTo>
                  <a:lnTo>
                    <a:pt x="18926" y="20317"/>
                  </a:lnTo>
                  <a:lnTo>
                    <a:pt x="19483" y="19840"/>
                  </a:lnTo>
                  <a:lnTo>
                    <a:pt x="19999" y="19323"/>
                  </a:lnTo>
                  <a:lnTo>
                    <a:pt x="20516" y="18806"/>
                  </a:lnTo>
                  <a:lnTo>
                    <a:pt x="20993" y="18290"/>
                  </a:lnTo>
                  <a:lnTo>
                    <a:pt x="21510" y="17693"/>
                  </a:lnTo>
                  <a:lnTo>
                    <a:pt x="21948" y="17137"/>
                  </a:lnTo>
                  <a:lnTo>
                    <a:pt x="22465" y="16381"/>
                  </a:lnTo>
                  <a:lnTo>
                    <a:pt x="22942" y="15665"/>
                  </a:lnTo>
                  <a:lnTo>
                    <a:pt x="23339" y="14990"/>
                  </a:lnTo>
                  <a:lnTo>
                    <a:pt x="23657" y="14353"/>
                  </a:lnTo>
                  <a:lnTo>
                    <a:pt x="23975" y="13717"/>
                  </a:lnTo>
                  <a:lnTo>
                    <a:pt x="24214" y="13121"/>
                  </a:lnTo>
                  <a:lnTo>
                    <a:pt x="24413" y="12564"/>
                  </a:lnTo>
                  <a:lnTo>
                    <a:pt x="24572" y="12047"/>
                  </a:lnTo>
                  <a:lnTo>
                    <a:pt x="24731" y="11531"/>
                  </a:lnTo>
                  <a:lnTo>
                    <a:pt x="24810" y="11053"/>
                  </a:lnTo>
                  <a:lnTo>
                    <a:pt x="24930" y="10218"/>
                  </a:lnTo>
                  <a:lnTo>
                    <a:pt x="24930" y="9543"/>
                  </a:lnTo>
                  <a:lnTo>
                    <a:pt x="24890" y="8986"/>
                  </a:lnTo>
                  <a:lnTo>
                    <a:pt x="24850" y="8668"/>
                  </a:lnTo>
                  <a:lnTo>
                    <a:pt x="24771" y="8350"/>
                  </a:lnTo>
                  <a:lnTo>
                    <a:pt x="24612" y="8071"/>
                  </a:lnTo>
                  <a:lnTo>
                    <a:pt x="24452" y="7833"/>
                  </a:lnTo>
                  <a:lnTo>
                    <a:pt x="24015" y="7237"/>
                  </a:lnTo>
                  <a:lnTo>
                    <a:pt x="23339" y="6441"/>
                  </a:lnTo>
                  <a:lnTo>
                    <a:pt x="22504" y="5527"/>
                  </a:lnTo>
                  <a:lnTo>
                    <a:pt x="22027" y="5050"/>
                  </a:lnTo>
                  <a:lnTo>
                    <a:pt x="21471" y="4573"/>
                  </a:lnTo>
                  <a:lnTo>
                    <a:pt x="20914" y="4096"/>
                  </a:lnTo>
                  <a:lnTo>
                    <a:pt x="20318" y="3618"/>
                  </a:lnTo>
                  <a:lnTo>
                    <a:pt x="19642" y="3141"/>
                  </a:lnTo>
                  <a:lnTo>
                    <a:pt x="18966" y="2704"/>
                  </a:lnTo>
                  <a:lnTo>
                    <a:pt x="18250" y="2267"/>
                  </a:lnTo>
                  <a:lnTo>
                    <a:pt x="17495" y="1909"/>
                  </a:lnTo>
                  <a:lnTo>
                    <a:pt x="16739" y="1591"/>
                  </a:lnTo>
                  <a:lnTo>
                    <a:pt x="15904" y="1312"/>
                  </a:lnTo>
                  <a:lnTo>
                    <a:pt x="14910" y="1034"/>
                  </a:lnTo>
                  <a:lnTo>
                    <a:pt x="13837" y="756"/>
                  </a:lnTo>
                  <a:lnTo>
                    <a:pt x="12723" y="557"/>
                  </a:lnTo>
                  <a:lnTo>
                    <a:pt x="11610" y="358"/>
                  </a:lnTo>
                  <a:lnTo>
                    <a:pt x="10497" y="239"/>
                  </a:lnTo>
                  <a:lnTo>
                    <a:pt x="9384" y="120"/>
                  </a:lnTo>
                  <a:lnTo>
                    <a:pt x="8310" y="40"/>
                  </a:lnTo>
                  <a:lnTo>
                    <a:pt x="7237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15;p70"/>
            <p:cNvSpPr/>
            <p:nvPr/>
          </p:nvSpPr>
          <p:spPr>
            <a:xfrm>
              <a:off x="1329500" y="2434550"/>
              <a:ext cx="239575" cy="315125"/>
            </a:xfrm>
            <a:custGeom>
              <a:avLst/>
              <a:gdLst/>
              <a:ahLst/>
              <a:cxnLst/>
              <a:rect l="l" t="t" r="r" b="b"/>
              <a:pathLst>
                <a:path w="9583" h="12605" extrusionOk="0">
                  <a:moveTo>
                    <a:pt x="2068" y="0"/>
                  </a:moveTo>
                  <a:lnTo>
                    <a:pt x="1750" y="40"/>
                  </a:lnTo>
                  <a:lnTo>
                    <a:pt x="1512" y="80"/>
                  </a:lnTo>
                  <a:lnTo>
                    <a:pt x="1233" y="199"/>
                  </a:lnTo>
                  <a:lnTo>
                    <a:pt x="796" y="478"/>
                  </a:lnTo>
                  <a:lnTo>
                    <a:pt x="478" y="756"/>
                  </a:lnTo>
                  <a:lnTo>
                    <a:pt x="239" y="1034"/>
                  </a:lnTo>
                  <a:lnTo>
                    <a:pt x="80" y="1352"/>
                  </a:lnTo>
                  <a:lnTo>
                    <a:pt x="1" y="1710"/>
                  </a:lnTo>
                  <a:lnTo>
                    <a:pt x="1" y="2028"/>
                  </a:lnTo>
                  <a:lnTo>
                    <a:pt x="40" y="2386"/>
                  </a:lnTo>
                  <a:lnTo>
                    <a:pt x="120" y="2744"/>
                  </a:lnTo>
                  <a:lnTo>
                    <a:pt x="279" y="3102"/>
                  </a:lnTo>
                  <a:lnTo>
                    <a:pt x="398" y="3499"/>
                  </a:lnTo>
                  <a:lnTo>
                    <a:pt x="756" y="4255"/>
                  </a:lnTo>
                  <a:lnTo>
                    <a:pt x="1114" y="5010"/>
                  </a:lnTo>
                  <a:lnTo>
                    <a:pt x="1273" y="5368"/>
                  </a:lnTo>
                  <a:lnTo>
                    <a:pt x="1392" y="5766"/>
                  </a:lnTo>
                  <a:lnTo>
                    <a:pt x="1432" y="6163"/>
                  </a:lnTo>
                  <a:lnTo>
                    <a:pt x="1432" y="6561"/>
                  </a:lnTo>
                  <a:lnTo>
                    <a:pt x="1353" y="6998"/>
                  </a:lnTo>
                  <a:lnTo>
                    <a:pt x="1273" y="7435"/>
                  </a:lnTo>
                  <a:lnTo>
                    <a:pt x="955" y="8390"/>
                  </a:lnTo>
                  <a:lnTo>
                    <a:pt x="677" y="9344"/>
                  </a:lnTo>
                  <a:lnTo>
                    <a:pt x="557" y="9821"/>
                  </a:lnTo>
                  <a:lnTo>
                    <a:pt x="478" y="10258"/>
                  </a:lnTo>
                  <a:lnTo>
                    <a:pt x="478" y="10696"/>
                  </a:lnTo>
                  <a:lnTo>
                    <a:pt x="518" y="11093"/>
                  </a:lnTo>
                  <a:lnTo>
                    <a:pt x="557" y="11292"/>
                  </a:lnTo>
                  <a:lnTo>
                    <a:pt x="637" y="11451"/>
                  </a:lnTo>
                  <a:lnTo>
                    <a:pt x="756" y="11650"/>
                  </a:lnTo>
                  <a:lnTo>
                    <a:pt x="875" y="11809"/>
                  </a:lnTo>
                  <a:lnTo>
                    <a:pt x="1034" y="11968"/>
                  </a:lnTo>
                  <a:lnTo>
                    <a:pt x="1233" y="12127"/>
                  </a:lnTo>
                  <a:lnTo>
                    <a:pt x="1432" y="12246"/>
                  </a:lnTo>
                  <a:lnTo>
                    <a:pt x="1671" y="12366"/>
                  </a:lnTo>
                  <a:lnTo>
                    <a:pt x="1949" y="12485"/>
                  </a:lnTo>
                  <a:lnTo>
                    <a:pt x="2267" y="12525"/>
                  </a:lnTo>
                  <a:lnTo>
                    <a:pt x="2585" y="12604"/>
                  </a:lnTo>
                  <a:lnTo>
                    <a:pt x="3221" y="12604"/>
                  </a:lnTo>
                  <a:lnTo>
                    <a:pt x="3579" y="12564"/>
                  </a:lnTo>
                  <a:lnTo>
                    <a:pt x="4295" y="12445"/>
                  </a:lnTo>
                  <a:lnTo>
                    <a:pt x="5050" y="12207"/>
                  </a:lnTo>
                  <a:lnTo>
                    <a:pt x="5806" y="11888"/>
                  </a:lnTo>
                  <a:lnTo>
                    <a:pt x="6521" y="11451"/>
                  </a:lnTo>
                  <a:lnTo>
                    <a:pt x="7197" y="10974"/>
                  </a:lnTo>
                  <a:lnTo>
                    <a:pt x="7833" y="10417"/>
                  </a:lnTo>
                  <a:lnTo>
                    <a:pt x="8112" y="10139"/>
                  </a:lnTo>
                  <a:lnTo>
                    <a:pt x="8390" y="9821"/>
                  </a:lnTo>
                  <a:lnTo>
                    <a:pt x="8628" y="9463"/>
                  </a:lnTo>
                  <a:lnTo>
                    <a:pt x="8867" y="9105"/>
                  </a:lnTo>
                  <a:lnTo>
                    <a:pt x="9066" y="8748"/>
                  </a:lnTo>
                  <a:lnTo>
                    <a:pt x="9225" y="8390"/>
                  </a:lnTo>
                  <a:lnTo>
                    <a:pt x="9344" y="7992"/>
                  </a:lnTo>
                  <a:lnTo>
                    <a:pt x="9463" y="7594"/>
                  </a:lnTo>
                  <a:lnTo>
                    <a:pt x="9543" y="7157"/>
                  </a:lnTo>
                  <a:lnTo>
                    <a:pt x="9583" y="6720"/>
                  </a:lnTo>
                  <a:lnTo>
                    <a:pt x="9543" y="6322"/>
                  </a:lnTo>
                  <a:lnTo>
                    <a:pt x="9503" y="5845"/>
                  </a:lnTo>
                  <a:lnTo>
                    <a:pt x="9424" y="5408"/>
                  </a:lnTo>
                  <a:lnTo>
                    <a:pt x="9265" y="4931"/>
                  </a:lnTo>
                  <a:lnTo>
                    <a:pt x="9026" y="4692"/>
                  </a:lnTo>
                  <a:lnTo>
                    <a:pt x="8390" y="4016"/>
                  </a:lnTo>
                  <a:lnTo>
                    <a:pt x="7436" y="3102"/>
                  </a:lnTo>
                  <a:lnTo>
                    <a:pt x="6879" y="2585"/>
                  </a:lnTo>
                  <a:lnTo>
                    <a:pt x="6243" y="2068"/>
                  </a:lnTo>
                  <a:lnTo>
                    <a:pt x="5607" y="1551"/>
                  </a:lnTo>
                  <a:lnTo>
                    <a:pt x="4931" y="1114"/>
                  </a:lnTo>
                  <a:lnTo>
                    <a:pt x="4295" y="716"/>
                  </a:lnTo>
                  <a:lnTo>
                    <a:pt x="3619" y="358"/>
                  </a:lnTo>
                  <a:lnTo>
                    <a:pt x="2983" y="120"/>
                  </a:lnTo>
                  <a:lnTo>
                    <a:pt x="2665" y="40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16;p70"/>
            <p:cNvSpPr/>
            <p:nvPr/>
          </p:nvSpPr>
          <p:spPr>
            <a:xfrm>
              <a:off x="1483575" y="2319250"/>
              <a:ext cx="149125" cy="534775"/>
            </a:xfrm>
            <a:custGeom>
              <a:avLst/>
              <a:gdLst/>
              <a:ahLst/>
              <a:cxnLst/>
              <a:rect l="l" t="t" r="r" b="b"/>
              <a:pathLst>
                <a:path w="5965" h="21391" extrusionOk="0">
                  <a:moveTo>
                    <a:pt x="2306" y="0"/>
                  </a:moveTo>
                  <a:lnTo>
                    <a:pt x="1750" y="199"/>
                  </a:lnTo>
                  <a:lnTo>
                    <a:pt x="1312" y="398"/>
                  </a:lnTo>
                  <a:lnTo>
                    <a:pt x="955" y="676"/>
                  </a:lnTo>
                  <a:lnTo>
                    <a:pt x="637" y="994"/>
                  </a:lnTo>
                  <a:lnTo>
                    <a:pt x="398" y="1352"/>
                  </a:lnTo>
                  <a:lnTo>
                    <a:pt x="199" y="1710"/>
                  </a:lnTo>
                  <a:lnTo>
                    <a:pt x="80" y="2108"/>
                  </a:lnTo>
                  <a:lnTo>
                    <a:pt x="40" y="2505"/>
                  </a:lnTo>
                  <a:lnTo>
                    <a:pt x="0" y="2943"/>
                  </a:lnTo>
                  <a:lnTo>
                    <a:pt x="40" y="3420"/>
                  </a:lnTo>
                  <a:lnTo>
                    <a:pt x="120" y="3897"/>
                  </a:lnTo>
                  <a:lnTo>
                    <a:pt x="239" y="4374"/>
                  </a:lnTo>
                  <a:lnTo>
                    <a:pt x="398" y="4891"/>
                  </a:lnTo>
                  <a:lnTo>
                    <a:pt x="597" y="5408"/>
                  </a:lnTo>
                  <a:lnTo>
                    <a:pt x="1074" y="6481"/>
                  </a:lnTo>
                  <a:lnTo>
                    <a:pt x="1591" y="7594"/>
                  </a:lnTo>
                  <a:lnTo>
                    <a:pt x="2108" y="8628"/>
                  </a:lnTo>
                  <a:lnTo>
                    <a:pt x="2465" y="9503"/>
                  </a:lnTo>
                  <a:lnTo>
                    <a:pt x="2744" y="10258"/>
                  </a:lnTo>
                  <a:lnTo>
                    <a:pt x="2943" y="10974"/>
                  </a:lnTo>
                  <a:lnTo>
                    <a:pt x="3022" y="11650"/>
                  </a:lnTo>
                  <a:lnTo>
                    <a:pt x="2982" y="12366"/>
                  </a:lnTo>
                  <a:lnTo>
                    <a:pt x="2903" y="13121"/>
                  </a:lnTo>
                  <a:lnTo>
                    <a:pt x="2784" y="13996"/>
                  </a:lnTo>
                  <a:lnTo>
                    <a:pt x="2545" y="14990"/>
                  </a:lnTo>
                  <a:lnTo>
                    <a:pt x="2227" y="16143"/>
                  </a:lnTo>
                  <a:lnTo>
                    <a:pt x="1949" y="17335"/>
                  </a:lnTo>
                  <a:lnTo>
                    <a:pt x="1869" y="17932"/>
                  </a:lnTo>
                  <a:lnTo>
                    <a:pt x="1829" y="18488"/>
                  </a:lnTo>
                  <a:lnTo>
                    <a:pt x="1790" y="19045"/>
                  </a:lnTo>
                  <a:lnTo>
                    <a:pt x="1869" y="19562"/>
                  </a:lnTo>
                  <a:lnTo>
                    <a:pt x="1949" y="19800"/>
                  </a:lnTo>
                  <a:lnTo>
                    <a:pt x="2028" y="20039"/>
                  </a:lnTo>
                  <a:lnTo>
                    <a:pt x="2108" y="20238"/>
                  </a:lnTo>
                  <a:lnTo>
                    <a:pt x="2227" y="20476"/>
                  </a:lnTo>
                  <a:lnTo>
                    <a:pt x="2386" y="20635"/>
                  </a:lnTo>
                  <a:lnTo>
                    <a:pt x="2545" y="20794"/>
                  </a:lnTo>
                  <a:lnTo>
                    <a:pt x="2784" y="20953"/>
                  </a:lnTo>
                  <a:lnTo>
                    <a:pt x="2982" y="21073"/>
                  </a:lnTo>
                  <a:lnTo>
                    <a:pt x="3261" y="21192"/>
                  </a:lnTo>
                  <a:lnTo>
                    <a:pt x="3579" y="21272"/>
                  </a:lnTo>
                  <a:lnTo>
                    <a:pt x="3897" y="21311"/>
                  </a:lnTo>
                  <a:lnTo>
                    <a:pt x="4255" y="21351"/>
                  </a:lnTo>
                  <a:lnTo>
                    <a:pt x="4931" y="21391"/>
                  </a:lnTo>
                  <a:lnTo>
                    <a:pt x="5686" y="21351"/>
                  </a:lnTo>
                  <a:lnTo>
                    <a:pt x="5805" y="19164"/>
                  </a:lnTo>
                  <a:lnTo>
                    <a:pt x="5885" y="17017"/>
                  </a:lnTo>
                  <a:lnTo>
                    <a:pt x="5964" y="12684"/>
                  </a:lnTo>
                  <a:lnTo>
                    <a:pt x="5964" y="11809"/>
                  </a:lnTo>
                  <a:lnTo>
                    <a:pt x="5885" y="10974"/>
                  </a:lnTo>
                  <a:lnTo>
                    <a:pt x="5805" y="10099"/>
                  </a:lnTo>
                  <a:lnTo>
                    <a:pt x="5726" y="9264"/>
                  </a:lnTo>
                  <a:lnTo>
                    <a:pt x="5567" y="8429"/>
                  </a:lnTo>
                  <a:lnTo>
                    <a:pt x="5408" y="7634"/>
                  </a:lnTo>
                  <a:lnTo>
                    <a:pt x="5209" y="6799"/>
                  </a:lnTo>
                  <a:lnTo>
                    <a:pt x="5010" y="6004"/>
                  </a:lnTo>
                  <a:lnTo>
                    <a:pt x="4772" y="5209"/>
                  </a:lnTo>
                  <a:lnTo>
                    <a:pt x="4493" y="4453"/>
                  </a:lnTo>
                  <a:lnTo>
                    <a:pt x="4175" y="3658"/>
                  </a:lnTo>
                  <a:lnTo>
                    <a:pt x="3857" y="2903"/>
                  </a:lnTo>
                  <a:lnTo>
                    <a:pt x="3499" y="2147"/>
                  </a:lnTo>
                  <a:lnTo>
                    <a:pt x="3141" y="1432"/>
                  </a:lnTo>
                  <a:lnTo>
                    <a:pt x="2744" y="71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17;p70"/>
            <p:cNvSpPr/>
            <p:nvPr/>
          </p:nvSpPr>
          <p:spPr>
            <a:xfrm>
              <a:off x="1593900" y="2302350"/>
              <a:ext cx="201800" cy="538750"/>
            </a:xfrm>
            <a:custGeom>
              <a:avLst/>
              <a:gdLst/>
              <a:ahLst/>
              <a:cxnLst/>
              <a:rect l="l" t="t" r="r" b="b"/>
              <a:pathLst>
                <a:path w="8072" h="21550" extrusionOk="0">
                  <a:moveTo>
                    <a:pt x="1750" y="1"/>
                  </a:moveTo>
                  <a:lnTo>
                    <a:pt x="836" y="80"/>
                  </a:lnTo>
                  <a:lnTo>
                    <a:pt x="1" y="199"/>
                  </a:lnTo>
                  <a:lnTo>
                    <a:pt x="438" y="835"/>
                  </a:lnTo>
                  <a:lnTo>
                    <a:pt x="836" y="1511"/>
                  </a:lnTo>
                  <a:lnTo>
                    <a:pt x="1193" y="2187"/>
                  </a:lnTo>
                  <a:lnTo>
                    <a:pt x="1512" y="2903"/>
                  </a:lnTo>
                  <a:lnTo>
                    <a:pt x="1790" y="3579"/>
                  </a:lnTo>
                  <a:lnTo>
                    <a:pt x="2068" y="4295"/>
                  </a:lnTo>
                  <a:lnTo>
                    <a:pt x="2267" y="5050"/>
                  </a:lnTo>
                  <a:lnTo>
                    <a:pt x="2466" y="5766"/>
                  </a:lnTo>
                  <a:lnTo>
                    <a:pt x="3460" y="9582"/>
                  </a:lnTo>
                  <a:lnTo>
                    <a:pt x="3977" y="11570"/>
                  </a:lnTo>
                  <a:lnTo>
                    <a:pt x="4414" y="13558"/>
                  </a:lnTo>
                  <a:lnTo>
                    <a:pt x="4573" y="14592"/>
                  </a:lnTo>
                  <a:lnTo>
                    <a:pt x="4732" y="15586"/>
                  </a:lnTo>
                  <a:lnTo>
                    <a:pt x="4851" y="16580"/>
                  </a:lnTo>
                  <a:lnTo>
                    <a:pt x="4931" y="17614"/>
                  </a:lnTo>
                  <a:lnTo>
                    <a:pt x="4971" y="18608"/>
                  </a:lnTo>
                  <a:lnTo>
                    <a:pt x="4971" y="19602"/>
                  </a:lnTo>
                  <a:lnTo>
                    <a:pt x="4891" y="20556"/>
                  </a:lnTo>
                  <a:lnTo>
                    <a:pt x="4772" y="21550"/>
                  </a:lnTo>
                  <a:lnTo>
                    <a:pt x="6402" y="21152"/>
                  </a:lnTo>
                  <a:lnTo>
                    <a:pt x="7237" y="20914"/>
                  </a:lnTo>
                  <a:lnTo>
                    <a:pt x="8072" y="20636"/>
                  </a:lnTo>
                  <a:lnTo>
                    <a:pt x="7953" y="19443"/>
                  </a:lnTo>
                  <a:lnTo>
                    <a:pt x="7754" y="18250"/>
                  </a:lnTo>
                  <a:lnTo>
                    <a:pt x="7555" y="17097"/>
                  </a:lnTo>
                  <a:lnTo>
                    <a:pt x="7277" y="15944"/>
                  </a:lnTo>
                  <a:lnTo>
                    <a:pt x="6998" y="14791"/>
                  </a:lnTo>
                  <a:lnTo>
                    <a:pt x="6680" y="13678"/>
                  </a:lnTo>
                  <a:lnTo>
                    <a:pt x="5965" y="11411"/>
                  </a:lnTo>
                  <a:lnTo>
                    <a:pt x="5209" y="9185"/>
                  </a:lnTo>
                  <a:lnTo>
                    <a:pt x="4454" y="6958"/>
                  </a:lnTo>
                  <a:lnTo>
                    <a:pt x="3698" y="4772"/>
                  </a:lnTo>
                  <a:lnTo>
                    <a:pt x="3022" y="2505"/>
                  </a:lnTo>
                  <a:lnTo>
                    <a:pt x="2824" y="1829"/>
                  </a:lnTo>
                  <a:lnTo>
                    <a:pt x="2545" y="1193"/>
                  </a:lnTo>
                  <a:lnTo>
                    <a:pt x="2187" y="597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18;p70"/>
            <p:cNvSpPr/>
            <p:nvPr/>
          </p:nvSpPr>
          <p:spPr>
            <a:xfrm>
              <a:off x="1541225" y="2307325"/>
              <a:ext cx="176950" cy="545725"/>
            </a:xfrm>
            <a:custGeom>
              <a:avLst/>
              <a:gdLst/>
              <a:ahLst/>
              <a:cxnLst/>
              <a:rect l="l" t="t" r="r" b="b"/>
              <a:pathLst>
                <a:path w="7078" h="21829" extrusionOk="0">
                  <a:moveTo>
                    <a:pt x="2108" y="0"/>
                  </a:moveTo>
                  <a:lnTo>
                    <a:pt x="955" y="199"/>
                  </a:lnTo>
                  <a:lnTo>
                    <a:pt x="438" y="358"/>
                  </a:lnTo>
                  <a:lnTo>
                    <a:pt x="0" y="477"/>
                  </a:lnTo>
                  <a:lnTo>
                    <a:pt x="438" y="1193"/>
                  </a:lnTo>
                  <a:lnTo>
                    <a:pt x="835" y="1909"/>
                  </a:lnTo>
                  <a:lnTo>
                    <a:pt x="1193" y="2624"/>
                  </a:lnTo>
                  <a:lnTo>
                    <a:pt x="1551" y="3380"/>
                  </a:lnTo>
                  <a:lnTo>
                    <a:pt x="1869" y="4135"/>
                  </a:lnTo>
                  <a:lnTo>
                    <a:pt x="2187" y="4930"/>
                  </a:lnTo>
                  <a:lnTo>
                    <a:pt x="2466" y="5686"/>
                  </a:lnTo>
                  <a:lnTo>
                    <a:pt x="2704" y="6481"/>
                  </a:lnTo>
                  <a:lnTo>
                    <a:pt x="2903" y="7276"/>
                  </a:lnTo>
                  <a:lnTo>
                    <a:pt x="3102" y="8111"/>
                  </a:lnTo>
                  <a:lnTo>
                    <a:pt x="3261" y="8906"/>
                  </a:lnTo>
                  <a:lnTo>
                    <a:pt x="3420" y="9741"/>
                  </a:lnTo>
                  <a:lnTo>
                    <a:pt x="3499" y="10576"/>
                  </a:lnTo>
                  <a:lnTo>
                    <a:pt x="3579" y="11451"/>
                  </a:lnTo>
                  <a:lnTo>
                    <a:pt x="3658" y="12286"/>
                  </a:lnTo>
                  <a:lnTo>
                    <a:pt x="3658" y="13161"/>
                  </a:lnTo>
                  <a:lnTo>
                    <a:pt x="3579" y="17494"/>
                  </a:lnTo>
                  <a:lnTo>
                    <a:pt x="3499" y="19641"/>
                  </a:lnTo>
                  <a:lnTo>
                    <a:pt x="3380" y="21828"/>
                  </a:lnTo>
                  <a:lnTo>
                    <a:pt x="4175" y="21788"/>
                  </a:lnTo>
                  <a:lnTo>
                    <a:pt x="5010" y="21669"/>
                  </a:lnTo>
                  <a:lnTo>
                    <a:pt x="5925" y="21510"/>
                  </a:lnTo>
                  <a:lnTo>
                    <a:pt x="6879" y="21351"/>
                  </a:lnTo>
                  <a:lnTo>
                    <a:pt x="6998" y="20357"/>
                  </a:lnTo>
                  <a:lnTo>
                    <a:pt x="7078" y="19403"/>
                  </a:lnTo>
                  <a:lnTo>
                    <a:pt x="7078" y="18409"/>
                  </a:lnTo>
                  <a:lnTo>
                    <a:pt x="7038" y="17415"/>
                  </a:lnTo>
                  <a:lnTo>
                    <a:pt x="6958" y="16381"/>
                  </a:lnTo>
                  <a:lnTo>
                    <a:pt x="6839" y="15387"/>
                  </a:lnTo>
                  <a:lnTo>
                    <a:pt x="6680" y="14393"/>
                  </a:lnTo>
                  <a:lnTo>
                    <a:pt x="6521" y="13359"/>
                  </a:lnTo>
                  <a:lnTo>
                    <a:pt x="6084" y="11371"/>
                  </a:lnTo>
                  <a:lnTo>
                    <a:pt x="5567" y="9383"/>
                  </a:lnTo>
                  <a:lnTo>
                    <a:pt x="4573" y="5567"/>
                  </a:lnTo>
                  <a:lnTo>
                    <a:pt x="4374" y="4851"/>
                  </a:lnTo>
                  <a:lnTo>
                    <a:pt x="4175" y="4096"/>
                  </a:lnTo>
                  <a:lnTo>
                    <a:pt x="3897" y="3380"/>
                  </a:lnTo>
                  <a:lnTo>
                    <a:pt x="3619" y="2704"/>
                  </a:lnTo>
                  <a:lnTo>
                    <a:pt x="3300" y="1988"/>
                  </a:lnTo>
                  <a:lnTo>
                    <a:pt x="2943" y="1312"/>
                  </a:lnTo>
                  <a:lnTo>
                    <a:pt x="2545" y="63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19;p70"/>
            <p:cNvSpPr/>
            <p:nvPr/>
          </p:nvSpPr>
          <p:spPr>
            <a:xfrm>
              <a:off x="1637650" y="2299375"/>
              <a:ext cx="195825" cy="518875"/>
            </a:xfrm>
            <a:custGeom>
              <a:avLst/>
              <a:gdLst/>
              <a:ahLst/>
              <a:cxnLst/>
              <a:rect l="l" t="t" r="r" b="b"/>
              <a:pathLst>
                <a:path w="7833" h="20755" extrusionOk="0">
                  <a:moveTo>
                    <a:pt x="2743" y="0"/>
                  </a:moveTo>
                  <a:lnTo>
                    <a:pt x="1352" y="40"/>
                  </a:lnTo>
                  <a:lnTo>
                    <a:pt x="0" y="120"/>
                  </a:lnTo>
                  <a:lnTo>
                    <a:pt x="437" y="716"/>
                  </a:lnTo>
                  <a:lnTo>
                    <a:pt x="795" y="1312"/>
                  </a:lnTo>
                  <a:lnTo>
                    <a:pt x="1074" y="1948"/>
                  </a:lnTo>
                  <a:lnTo>
                    <a:pt x="1272" y="2624"/>
                  </a:lnTo>
                  <a:lnTo>
                    <a:pt x="1948" y="4891"/>
                  </a:lnTo>
                  <a:lnTo>
                    <a:pt x="2704" y="7077"/>
                  </a:lnTo>
                  <a:lnTo>
                    <a:pt x="3459" y="9304"/>
                  </a:lnTo>
                  <a:lnTo>
                    <a:pt x="4215" y="11530"/>
                  </a:lnTo>
                  <a:lnTo>
                    <a:pt x="4930" y="13797"/>
                  </a:lnTo>
                  <a:lnTo>
                    <a:pt x="5248" y="14910"/>
                  </a:lnTo>
                  <a:lnTo>
                    <a:pt x="5527" y="16063"/>
                  </a:lnTo>
                  <a:lnTo>
                    <a:pt x="5805" y="17216"/>
                  </a:lnTo>
                  <a:lnTo>
                    <a:pt x="6004" y="18369"/>
                  </a:lnTo>
                  <a:lnTo>
                    <a:pt x="6203" y="19562"/>
                  </a:lnTo>
                  <a:lnTo>
                    <a:pt x="6322" y="20755"/>
                  </a:lnTo>
                  <a:lnTo>
                    <a:pt x="7833" y="20198"/>
                  </a:lnTo>
                  <a:lnTo>
                    <a:pt x="7674" y="19085"/>
                  </a:lnTo>
                  <a:lnTo>
                    <a:pt x="7475" y="18011"/>
                  </a:lnTo>
                  <a:lnTo>
                    <a:pt x="7236" y="16898"/>
                  </a:lnTo>
                  <a:lnTo>
                    <a:pt x="6958" y="15824"/>
                  </a:lnTo>
                  <a:lnTo>
                    <a:pt x="6640" y="14711"/>
                  </a:lnTo>
                  <a:lnTo>
                    <a:pt x="6322" y="13638"/>
                  </a:lnTo>
                  <a:lnTo>
                    <a:pt x="5566" y="11491"/>
                  </a:lnTo>
                  <a:lnTo>
                    <a:pt x="4771" y="9344"/>
                  </a:lnTo>
                  <a:lnTo>
                    <a:pt x="4056" y="7197"/>
                  </a:lnTo>
                  <a:lnTo>
                    <a:pt x="3698" y="6083"/>
                  </a:lnTo>
                  <a:lnTo>
                    <a:pt x="3340" y="5010"/>
                  </a:lnTo>
                  <a:lnTo>
                    <a:pt x="3062" y="3936"/>
                  </a:lnTo>
                  <a:lnTo>
                    <a:pt x="2783" y="2863"/>
                  </a:lnTo>
                  <a:lnTo>
                    <a:pt x="2743" y="2505"/>
                  </a:lnTo>
                  <a:lnTo>
                    <a:pt x="2743" y="2187"/>
                  </a:lnTo>
                  <a:lnTo>
                    <a:pt x="2743" y="1471"/>
                  </a:lnTo>
                  <a:lnTo>
                    <a:pt x="2783" y="756"/>
                  </a:lnTo>
                  <a:lnTo>
                    <a:pt x="2783" y="358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20;p70"/>
            <p:cNvSpPr/>
            <p:nvPr/>
          </p:nvSpPr>
          <p:spPr>
            <a:xfrm>
              <a:off x="1706225" y="2299375"/>
              <a:ext cx="171000" cy="504950"/>
            </a:xfrm>
            <a:custGeom>
              <a:avLst/>
              <a:gdLst/>
              <a:ahLst/>
              <a:cxnLst/>
              <a:rect l="l" t="t" r="r" b="b"/>
              <a:pathLst>
                <a:path w="6840" h="20198" extrusionOk="0">
                  <a:moveTo>
                    <a:pt x="0" y="0"/>
                  </a:moveTo>
                  <a:lnTo>
                    <a:pt x="40" y="358"/>
                  </a:lnTo>
                  <a:lnTo>
                    <a:pt x="40" y="756"/>
                  </a:lnTo>
                  <a:lnTo>
                    <a:pt x="0" y="1471"/>
                  </a:lnTo>
                  <a:lnTo>
                    <a:pt x="0" y="2187"/>
                  </a:lnTo>
                  <a:lnTo>
                    <a:pt x="0" y="2505"/>
                  </a:lnTo>
                  <a:lnTo>
                    <a:pt x="40" y="2863"/>
                  </a:lnTo>
                  <a:lnTo>
                    <a:pt x="319" y="3936"/>
                  </a:lnTo>
                  <a:lnTo>
                    <a:pt x="597" y="5010"/>
                  </a:lnTo>
                  <a:lnTo>
                    <a:pt x="955" y="6083"/>
                  </a:lnTo>
                  <a:lnTo>
                    <a:pt x="1313" y="7197"/>
                  </a:lnTo>
                  <a:lnTo>
                    <a:pt x="2028" y="9344"/>
                  </a:lnTo>
                  <a:lnTo>
                    <a:pt x="2823" y="11491"/>
                  </a:lnTo>
                  <a:lnTo>
                    <a:pt x="3579" y="13638"/>
                  </a:lnTo>
                  <a:lnTo>
                    <a:pt x="3897" y="14711"/>
                  </a:lnTo>
                  <a:lnTo>
                    <a:pt x="4215" y="15824"/>
                  </a:lnTo>
                  <a:lnTo>
                    <a:pt x="4493" y="16898"/>
                  </a:lnTo>
                  <a:lnTo>
                    <a:pt x="4732" y="18011"/>
                  </a:lnTo>
                  <a:lnTo>
                    <a:pt x="4931" y="19085"/>
                  </a:lnTo>
                  <a:lnTo>
                    <a:pt x="5090" y="20198"/>
                  </a:lnTo>
                  <a:lnTo>
                    <a:pt x="5925" y="19880"/>
                  </a:lnTo>
                  <a:lnTo>
                    <a:pt x="6760" y="19522"/>
                  </a:lnTo>
                  <a:lnTo>
                    <a:pt x="6799" y="19244"/>
                  </a:lnTo>
                  <a:lnTo>
                    <a:pt x="6839" y="18448"/>
                  </a:lnTo>
                  <a:lnTo>
                    <a:pt x="6839" y="17653"/>
                  </a:lnTo>
                  <a:lnTo>
                    <a:pt x="6760" y="16898"/>
                  </a:lnTo>
                  <a:lnTo>
                    <a:pt x="6601" y="16142"/>
                  </a:lnTo>
                  <a:lnTo>
                    <a:pt x="6441" y="15387"/>
                  </a:lnTo>
                  <a:lnTo>
                    <a:pt x="6243" y="14671"/>
                  </a:lnTo>
                  <a:lnTo>
                    <a:pt x="5766" y="13200"/>
                  </a:lnTo>
                  <a:lnTo>
                    <a:pt x="4692" y="10338"/>
                  </a:lnTo>
                  <a:lnTo>
                    <a:pt x="4215" y="8867"/>
                  </a:lnTo>
                  <a:lnTo>
                    <a:pt x="4016" y="8111"/>
                  </a:lnTo>
                  <a:lnTo>
                    <a:pt x="3817" y="7356"/>
                  </a:lnTo>
                  <a:lnTo>
                    <a:pt x="3738" y="6998"/>
                  </a:lnTo>
                  <a:lnTo>
                    <a:pt x="3658" y="6640"/>
                  </a:lnTo>
                  <a:lnTo>
                    <a:pt x="3619" y="6282"/>
                  </a:lnTo>
                  <a:lnTo>
                    <a:pt x="3619" y="5924"/>
                  </a:lnTo>
                  <a:lnTo>
                    <a:pt x="3658" y="5169"/>
                  </a:lnTo>
                  <a:lnTo>
                    <a:pt x="3698" y="4414"/>
                  </a:lnTo>
                  <a:lnTo>
                    <a:pt x="3738" y="3658"/>
                  </a:lnTo>
                  <a:lnTo>
                    <a:pt x="3738" y="2903"/>
                  </a:lnTo>
                  <a:lnTo>
                    <a:pt x="3698" y="2505"/>
                  </a:lnTo>
                  <a:lnTo>
                    <a:pt x="3658" y="2147"/>
                  </a:lnTo>
                  <a:lnTo>
                    <a:pt x="3539" y="1750"/>
                  </a:lnTo>
                  <a:lnTo>
                    <a:pt x="3420" y="1392"/>
                  </a:lnTo>
                  <a:lnTo>
                    <a:pt x="3181" y="716"/>
                  </a:lnTo>
                  <a:lnTo>
                    <a:pt x="2903" y="40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21;p70"/>
            <p:cNvSpPr/>
            <p:nvPr/>
          </p:nvSpPr>
          <p:spPr>
            <a:xfrm>
              <a:off x="1778775" y="2300375"/>
              <a:ext cx="161050" cy="487050"/>
            </a:xfrm>
            <a:custGeom>
              <a:avLst/>
              <a:gdLst/>
              <a:ahLst/>
              <a:cxnLst/>
              <a:rect l="l" t="t" r="r" b="b"/>
              <a:pathLst>
                <a:path w="6442" h="19482" extrusionOk="0">
                  <a:moveTo>
                    <a:pt x="1" y="0"/>
                  </a:moveTo>
                  <a:lnTo>
                    <a:pt x="279" y="676"/>
                  </a:lnTo>
                  <a:lnTo>
                    <a:pt x="518" y="1352"/>
                  </a:lnTo>
                  <a:lnTo>
                    <a:pt x="637" y="1710"/>
                  </a:lnTo>
                  <a:lnTo>
                    <a:pt x="756" y="2107"/>
                  </a:lnTo>
                  <a:lnTo>
                    <a:pt x="796" y="2465"/>
                  </a:lnTo>
                  <a:lnTo>
                    <a:pt x="836" y="2863"/>
                  </a:lnTo>
                  <a:lnTo>
                    <a:pt x="836" y="3618"/>
                  </a:lnTo>
                  <a:lnTo>
                    <a:pt x="796" y="4374"/>
                  </a:lnTo>
                  <a:lnTo>
                    <a:pt x="756" y="5129"/>
                  </a:lnTo>
                  <a:lnTo>
                    <a:pt x="717" y="5884"/>
                  </a:lnTo>
                  <a:lnTo>
                    <a:pt x="717" y="6242"/>
                  </a:lnTo>
                  <a:lnTo>
                    <a:pt x="756" y="6600"/>
                  </a:lnTo>
                  <a:lnTo>
                    <a:pt x="836" y="6958"/>
                  </a:lnTo>
                  <a:lnTo>
                    <a:pt x="915" y="7316"/>
                  </a:lnTo>
                  <a:lnTo>
                    <a:pt x="1114" y="8071"/>
                  </a:lnTo>
                  <a:lnTo>
                    <a:pt x="1313" y="8827"/>
                  </a:lnTo>
                  <a:lnTo>
                    <a:pt x="1790" y="10298"/>
                  </a:lnTo>
                  <a:lnTo>
                    <a:pt x="2864" y="13160"/>
                  </a:lnTo>
                  <a:lnTo>
                    <a:pt x="3341" y="14631"/>
                  </a:lnTo>
                  <a:lnTo>
                    <a:pt x="3539" y="15347"/>
                  </a:lnTo>
                  <a:lnTo>
                    <a:pt x="3699" y="16102"/>
                  </a:lnTo>
                  <a:lnTo>
                    <a:pt x="3858" y="16858"/>
                  </a:lnTo>
                  <a:lnTo>
                    <a:pt x="3937" y="17613"/>
                  </a:lnTo>
                  <a:lnTo>
                    <a:pt x="3937" y="18408"/>
                  </a:lnTo>
                  <a:lnTo>
                    <a:pt x="3897" y="19204"/>
                  </a:lnTo>
                  <a:lnTo>
                    <a:pt x="3858" y="19482"/>
                  </a:lnTo>
                  <a:lnTo>
                    <a:pt x="3858" y="19482"/>
                  </a:lnTo>
                  <a:lnTo>
                    <a:pt x="5170" y="18846"/>
                  </a:lnTo>
                  <a:lnTo>
                    <a:pt x="6442" y="18130"/>
                  </a:lnTo>
                  <a:lnTo>
                    <a:pt x="6442" y="17096"/>
                  </a:lnTo>
                  <a:lnTo>
                    <a:pt x="6402" y="16063"/>
                  </a:lnTo>
                  <a:lnTo>
                    <a:pt x="6362" y="15069"/>
                  </a:lnTo>
                  <a:lnTo>
                    <a:pt x="6283" y="14035"/>
                  </a:lnTo>
                  <a:lnTo>
                    <a:pt x="6164" y="13001"/>
                  </a:lnTo>
                  <a:lnTo>
                    <a:pt x="6005" y="12007"/>
                  </a:lnTo>
                  <a:lnTo>
                    <a:pt x="5846" y="10974"/>
                  </a:lnTo>
                  <a:lnTo>
                    <a:pt x="5647" y="9940"/>
                  </a:lnTo>
                  <a:lnTo>
                    <a:pt x="5408" y="8946"/>
                  </a:lnTo>
                  <a:lnTo>
                    <a:pt x="5170" y="7912"/>
                  </a:lnTo>
                  <a:lnTo>
                    <a:pt x="4613" y="5884"/>
                  </a:lnTo>
                  <a:lnTo>
                    <a:pt x="3937" y="3857"/>
                  </a:lnTo>
                  <a:lnTo>
                    <a:pt x="3221" y="1829"/>
                  </a:lnTo>
                  <a:lnTo>
                    <a:pt x="2903" y="1034"/>
                  </a:lnTo>
                  <a:lnTo>
                    <a:pt x="2625" y="199"/>
                  </a:lnTo>
                  <a:lnTo>
                    <a:pt x="1313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22;p70"/>
            <p:cNvSpPr/>
            <p:nvPr/>
          </p:nvSpPr>
          <p:spPr>
            <a:xfrm>
              <a:off x="1926900" y="2318250"/>
              <a:ext cx="101400" cy="405575"/>
            </a:xfrm>
            <a:custGeom>
              <a:avLst/>
              <a:gdLst/>
              <a:ahLst/>
              <a:cxnLst/>
              <a:rect l="l" t="t" r="r" b="b"/>
              <a:pathLst>
                <a:path w="4056" h="16223" extrusionOk="0">
                  <a:moveTo>
                    <a:pt x="0" y="1"/>
                  </a:moveTo>
                  <a:lnTo>
                    <a:pt x="358" y="915"/>
                  </a:lnTo>
                  <a:lnTo>
                    <a:pt x="716" y="1830"/>
                  </a:lnTo>
                  <a:lnTo>
                    <a:pt x="954" y="2784"/>
                  </a:lnTo>
                  <a:lnTo>
                    <a:pt x="1153" y="3778"/>
                  </a:lnTo>
                  <a:lnTo>
                    <a:pt x="1312" y="4772"/>
                  </a:lnTo>
                  <a:lnTo>
                    <a:pt x="1431" y="5766"/>
                  </a:lnTo>
                  <a:lnTo>
                    <a:pt x="1471" y="6799"/>
                  </a:lnTo>
                  <a:lnTo>
                    <a:pt x="1551" y="7833"/>
                  </a:lnTo>
                  <a:lnTo>
                    <a:pt x="1630" y="9901"/>
                  </a:lnTo>
                  <a:lnTo>
                    <a:pt x="1710" y="11968"/>
                  </a:lnTo>
                  <a:lnTo>
                    <a:pt x="1789" y="12962"/>
                  </a:lnTo>
                  <a:lnTo>
                    <a:pt x="1869" y="13956"/>
                  </a:lnTo>
                  <a:lnTo>
                    <a:pt x="2028" y="14950"/>
                  </a:lnTo>
                  <a:lnTo>
                    <a:pt x="2227" y="15904"/>
                  </a:lnTo>
                  <a:lnTo>
                    <a:pt x="2386" y="16222"/>
                  </a:lnTo>
                  <a:lnTo>
                    <a:pt x="3221" y="15626"/>
                  </a:lnTo>
                  <a:lnTo>
                    <a:pt x="4055" y="14950"/>
                  </a:lnTo>
                  <a:lnTo>
                    <a:pt x="4055" y="13559"/>
                  </a:lnTo>
                  <a:lnTo>
                    <a:pt x="4016" y="12207"/>
                  </a:lnTo>
                  <a:lnTo>
                    <a:pt x="3936" y="10815"/>
                  </a:lnTo>
                  <a:lnTo>
                    <a:pt x="3817" y="9463"/>
                  </a:lnTo>
                  <a:lnTo>
                    <a:pt x="3698" y="8112"/>
                  </a:lnTo>
                  <a:lnTo>
                    <a:pt x="3539" y="6760"/>
                  </a:lnTo>
                  <a:lnTo>
                    <a:pt x="3340" y="5408"/>
                  </a:lnTo>
                  <a:lnTo>
                    <a:pt x="3101" y="4096"/>
                  </a:lnTo>
                  <a:lnTo>
                    <a:pt x="2982" y="3619"/>
                  </a:lnTo>
                  <a:lnTo>
                    <a:pt x="2823" y="3142"/>
                  </a:lnTo>
                  <a:lnTo>
                    <a:pt x="2664" y="2665"/>
                  </a:lnTo>
                  <a:lnTo>
                    <a:pt x="2465" y="2187"/>
                  </a:lnTo>
                  <a:lnTo>
                    <a:pt x="1988" y="1313"/>
                  </a:lnTo>
                  <a:lnTo>
                    <a:pt x="1471" y="398"/>
                  </a:lnTo>
                  <a:lnTo>
                    <a:pt x="716" y="1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23;p70"/>
            <p:cNvSpPr/>
            <p:nvPr/>
          </p:nvSpPr>
          <p:spPr>
            <a:xfrm>
              <a:off x="1963675" y="2328200"/>
              <a:ext cx="193850" cy="363825"/>
            </a:xfrm>
            <a:custGeom>
              <a:avLst/>
              <a:gdLst/>
              <a:ahLst/>
              <a:cxnLst/>
              <a:rect l="l" t="t" r="r" b="b"/>
              <a:pathLst>
                <a:path w="7754" h="14553" extrusionOk="0">
                  <a:moveTo>
                    <a:pt x="0" y="0"/>
                  </a:moveTo>
                  <a:lnTo>
                    <a:pt x="517" y="915"/>
                  </a:lnTo>
                  <a:lnTo>
                    <a:pt x="994" y="1789"/>
                  </a:lnTo>
                  <a:lnTo>
                    <a:pt x="1193" y="2267"/>
                  </a:lnTo>
                  <a:lnTo>
                    <a:pt x="1352" y="2744"/>
                  </a:lnTo>
                  <a:lnTo>
                    <a:pt x="1511" y="3221"/>
                  </a:lnTo>
                  <a:lnTo>
                    <a:pt x="1630" y="3698"/>
                  </a:lnTo>
                  <a:lnTo>
                    <a:pt x="1869" y="5010"/>
                  </a:lnTo>
                  <a:lnTo>
                    <a:pt x="2068" y="6362"/>
                  </a:lnTo>
                  <a:lnTo>
                    <a:pt x="2227" y="7714"/>
                  </a:lnTo>
                  <a:lnTo>
                    <a:pt x="2346" y="9065"/>
                  </a:lnTo>
                  <a:lnTo>
                    <a:pt x="2465" y="10417"/>
                  </a:lnTo>
                  <a:lnTo>
                    <a:pt x="2545" y="11809"/>
                  </a:lnTo>
                  <a:lnTo>
                    <a:pt x="2584" y="13161"/>
                  </a:lnTo>
                  <a:lnTo>
                    <a:pt x="2584" y="14552"/>
                  </a:lnTo>
                  <a:lnTo>
                    <a:pt x="3380" y="13836"/>
                  </a:lnTo>
                  <a:lnTo>
                    <a:pt x="4095" y="13081"/>
                  </a:lnTo>
                  <a:lnTo>
                    <a:pt x="4692" y="12445"/>
                  </a:lnTo>
                  <a:lnTo>
                    <a:pt x="5248" y="11809"/>
                  </a:lnTo>
                  <a:lnTo>
                    <a:pt x="5725" y="11173"/>
                  </a:lnTo>
                  <a:lnTo>
                    <a:pt x="6123" y="10576"/>
                  </a:lnTo>
                  <a:lnTo>
                    <a:pt x="6481" y="10020"/>
                  </a:lnTo>
                  <a:lnTo>
                    <a:pt x="6759" y="9503"/>
                  </a:lnTo>
                  <a:lnTo>
                    <a:pt x="7038" y="8986"/>
                  </a:lnTo>
                  <a:lnTo>
                    <a:pt x="7236" y="8509"/>
                  </a:lnTo>
                  <a:lnTo>
                    <a:pt x="7395" y="8071"/>
                  </a:lnTo>
                  <a:lnTo>
                    <a:pt x="7515" y="7634"/>
                  </a:lnTo>
                  <a:lnTo>
                    <a:pt x="7674" y="6918"/>
                  </a:lnTo>
                  <a:lnTo>
                    <a:pt x="7753" y="6282"/>
                  </a:lnTo>
                  <a:lnTo>
                    <a:pt x="7753" y="5805"/>
                  </a:lnTo>
                  <a:lnTo>
                    <a:pt x="7713" y="5567"/>
                  </a:lnTo>
                  <a:lnTo>
                    <a:pt x="7594" y="5288"/>
                  </a:lnTo>
                  <a:lnTo>
                    <a:pt x="7475" y="5050"/>
                  </a:lnTo>
                  <a:lnTo>
                    <a:pt x="7316" y="4851"/>
                  </a:lnTo>
                  <a:lnTo>
                    <a:pt x="6918" y="4414"/>
                  </a:lnTo>
                  <a:lnTo>
                    <a:pt x="6362" y="3857"/>
                  </a:lnTo>
                  <a:lnTo>
                    <a:pt x="5646" y="3221"/>
                  </a:lnTo>
                  <a:lnTo>
                    <a:pt x="4771" y="2545"/>
                  </a:lnTo>
                  <a:lnTo>
                    <a:pt x="3777" y="1829"/>
                  </a:lnTo>
                  <a:lnTo>
                    <a:pt x="3221" y="1471"/>
                  </a:lnTo>
                  <a:lnTo>
                    <a:pt x="2624" y="1153"/>
                  </a:lnTo>
                  <a:lnTo>
                    <a:pt x="2028" y="835"/>
                  </a:lnTo>
                  <a:lnTo>
                    <a:pt x="1352" y="517"/>
                  </a:lnTo>
                  <a:lnTo>
                    <a:pt x="67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24;p70"/>
            <p:cNvSpPr/>
            <p:nvPr/>
          </p:nvSpPr>
          <p:spPr>
            <a:xfrm>
              <a:off x="1844400" y="2305325"/>
              <a:ext cx="142150" cy="448325"/>
            </a:xfrm>
            <a:custGeom>
              <a:avLst/>
              <a:gdLst/>
              <a:ahLst/>
              <a:cxnLst/>
              <a:rect l="l" t="t" r="r" b="b"/>
              <a:pathLst>
                <a:path w="5686" h="17933" extrusionOk="0">
                  <a:moveTo>
                    <a:pt x="0" y="1"/>
                  </a:moveTo>
                  <a:lnTo>
                    <a:pt x="278" y="836"/>
                  </a:lnTo>
                  <a:lnTo>
                    <a:pt x="596" y="1631"/>
                  </a:lnTo>
                  <a:lnTo>
                    <a:pt x="1312" y="3659"/>
                  </a:lnTo>
                  <a:lnTo>
                    <a:pt x="1988" y="5686"/>
                  </a:lnTo>
                  <a:lnTo>
                    <a:pt x="2545" y="7714"/>
                  </a:lnTo>
                  <a:lnTo>
                    <a:pt x="2783" y="8748"/>
                  </a:lnTo>
                  <a:lnTo>
                    <a:pt x="3022" y="9742"/>
                  </a:lnTo>
                  <a:lnTo>
                    <a:pt x="3221" y="10776"/>
                  </a:lnTo>
                  <a:lnTo>
                    <a:pt x="3380" y="11809"/>
                  </a:lnTo>
                  <a:lnTo>
                    <a:pt x="3539" y="12803"/>
                  </a:lnTo>
                  <a:lnTo>
                    <a:pt x="3658" y="13837"/>
                  </a:lnTo>
                  <a:lnTo>
                    <a:pt x="3737" y="14871"/>
                  </a:lnTo>
                  <a:lnTo>
                    <a:pt x="3777" y="15865"/>
                  </a:lnTo>
                  <a:lnTo>
                    <a:pt x="3817" y="16898"/>
                  </a:lnTo>
                  <a:lnTo>
                    <a:pt x="3817" y="17932"/>
                  </a:lnTo>
                  <a:lnTo>
                    <a:pt x="4771" y="17376"/>
                  </a:lnTo>
                  <a:lnTo>
                    <a:pt x="5686" y="16739"/>
                  </a:lnTo>
                  <a:lnTo>
                    <a:pt x="5527" y="16421"/>
                  </a:lnTo>
                  <a:lnTo>
                    <a:pt x="5328" y="15467"/>
                  </a:lnTo>
                  <a:lnTo>
                    <a:pt x="5169" y="14473"/>
                  </a:lnTo>
                  <a:lnTo>
                    <a:pt x="5089" y="13479"/>
                  </a:lnTo>
                  <a:lnTo>
                    <a:pt x="5010" y="12485"/>
                  </a:lnTo>
                  <a:lnTo>
                    <a:pt x="4930" y="10418"/>
                  </a:lnTo>
                  <a:lnTo>
                    <a:pt x="4851" y="8350"/>
                  </a:lnTo>
                  <a:lnTo>
                    <a:pt x="4771" y="7316"/>
                  </a:lnTo>
                  <a:lnTo>
                    <a:pt x="4731" y="6283"/>
                  </a:lnTo>
                  <a:lnTo>
                    <a:pt x="4612" y="5289"/>
                  </a:lnTo>
                  <a:lnTo>
                    <a:pt x="4453" y="4295"/>
                  </a:lnTo>
                  <a:lnTo>
                    <a:pt x="4254" y="3301"/>
                  </a:lnTo>
                  <a:lnTo>
                    <a:pt x="4016" y="2347"/>
                  </a:lnTo>
                  <a:lnTo>
                    <a:pt x="3658" y="1432"/>
                  </a:lnTo>
                  <a:lnTo>
                    <a:pt x="3300" y="518"/>
                  </a:lnTo>
                  <a:lnTo>
                    <a:pt x="3061" y="478"/>
                  </a:lnTo>
                  <a:lnTo>
                    <a:pt x="1590" y="2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25;p70"/>
            <p:cNvSpPr/>
            <p:nvPr/>
          </p:nvSpPr>
          <p:spPr>
            <a:xfrm>
              <a:off x="1531275" y="2367950"/>
              <a:ext cx="58675" cy="84525"/>
            </a:xfrm>
            <a:custGeom>
              <a:avLst/>
              <a:gdLst/>
              <a:ahLst/>
              <a:cxnLst/>
              <a:rect l="l" t="t" r="r" b="b"/>
              <a:pathLst>
                <a:path w="2347" h="3381" extrusionOk="0">
                  <a:moveTo>
                    <a:pt x="1671" y="1"/>
                  </a:moveTo>
                  <a:lnTo>
                    <a:pt x="1591" y="40"/>
                  </a:lnTo>
                  <a:lnTo>
                    <a:pt x="1353" y="160"/>
                  </a:lnTo>
                  <a:lnTo>
                    <a:pt x="1074" y="319"/>
                  </a:lnTo>
                  <a:lnTo>
                    <a:pt x="796" y="597"/>
                  </a:lnTo>
                  <a:lnTo>
                    <a:pt x="557" y="875"/>
                  </a:lnTo>
                  <a:lnTo>
                    <a:pt x="319" y="1193"/>
                  </a:lnTo>
                  <a:lnTo>
                    <a:pt x="160" y="1551"/>
                  </a:lnTo>
                  <a:lnTo>
                    <a:pt x="41" y="1909"/>
                  </a:lnTo>
                  <a:lnTo>
                    <a:pt x="1" y="2227"/>
                  </a:lnTo>
                  <a:lnTo>
                    <a:pt x="80" y="2505"/>
                  </a:lnTo>
                  <a:lnTo>
                    <a:pt x="160" y="2744"/>
                  </a:lnTo>
                  <a:lnTo>
                    <a:pt x="319" y="2943"/>
                  </a:lnTo>
                  <a:lnTo>
                    <a:pt x="518" y="3102"/>
                  </a:lnTo>
                  <a:lnTo>
                    <a:pt x="717" y="3221"/>
                  </a:lnTo>
                  <a:lnTo>
                    <a:pt x="915" y="3301"/>
                  </a:lnTo>
                  <a:lnTo>
                    <a:pt x="1114" y="3380"/>
                  </a:lnTo>
                  <a:lnTo>
                    <a:pt x="1273" y="3380"/>
                  </a:lnTo>
                  <a:lnTo>
                    <a:pt x="1432" y="3301"/>
                  </a:lnTo>
                  <a:lnTo>
                    <a:pt x="1631" y="3181"/>
                  </a:lnTo>
                  <a:lnTo>
                    <a:pt x="1790" y="3022"/>
                  </a:lnTo>
                  <a:lnTo>
                    <a:pt x="1949" y="2784"/>
                  </a:lnTo>
                  <a:lnTo>
                    <a:pt x="2068" y="2505"/>
                  </a:lnTo>
                  <a:lnTo>
                    <a:pt x="2188" y="2227"/>
                  </a:lnTo>
                  <a:lnTo>
                    <a:pt x="2267" y="1869"/>
                  </a:lnTo>
                  <a:lnTo>
                    <a:pt x="2307" y="1551"/>
                  </a:lnTo>
                  <a:lnTo>
                    <a:pt x="2347" y="1233"/>
                  </a:lnTo>
                  <a:lnTo>
                    <a:pt x="2307" y="915"/>
                  </a:lnTo>
                  <a:lnTo>
                    <a:pt x="2267" y="637"/>
                  </a:lnTo>
                  <a:lnTo>
                    <a:pt x="2188" y="398"/>
                  </a:lnTo>
                  <a:lnTo>
                    <a:pt x="2068" y="239"/>
                  </a:lnTo>
                  <a:lnTo>
                    <a:pt x="1949" y="80"/>
                  </a:lnTo>
                  <a:lnTo>
                    <a:pt x="1790" y="40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26;p70"/>
            <p:cNvSpPr/>
            <p:nvPr/>
          </p:nvSpPr>
          <p:spPr>
            <a:xfrm>
              <a:off x="1572025" y="2461375"/>
              <a:ext cx="37800" cy="55700"/>
            </a:xfrm>
            <a:custGeom>
              <a:avLst/>
              <a:gdLst/>
              <a:ahLst/>
              <a:cxnLst/>
              <a:rect l="l" t="t" r="r" b="b"/>
              <a:pathLst>
                <a:path w="1512" h="2228" extrusionOk="0">
                  <a:moveTo>
                    <a:pt x="995" y="1"/>
                  </a:moveTo>
                  <a:lnTo>
                    <a:pt x="836" y="81"/>
                  </a:lnTo>
                  <a:lnTo>
                    <a:pt x="677" y="200"/>
                  </a:lnTo>
                  <a:lnTo>
                    <a:pt x="518" y="399"/>
                  </a:lnTo>
                  <a:lnTo>
                    <a:pt x="319" y="558"/>
                  </a:lnTo>
                  <a:lnTo>
                    <a:pt x="200" y="796"/>
                  </a:lnTo>
                  <a:lnTo>
                    <a:pt x="80" y="1035"/>
                  </a:lnTo>
                  <a:lnTo>
                    <a:pt x="1" y="1273"/>
                  </a:lnTo>
                  <a:lnTo>
                    <a:pt x="1" y="1472"/>
                  </a:lnTo>
                  <a:lnTo>
                    <a:pt x="1" y="1671"/>
                  </a:lnTo>
                  <a:lnTo>
                    <a:pt x="80" y="1830"/>
                  </a:lnTo>
                  <a:lnTo>
                    <a:pt x="200" y="1949"/>
                  </a:lnTo>
                  <a:lnTo>
                    <a:pt x="319" y="2029"/>
                  </a:lnTo>
                  <a:lnTo>
                    <a:pt x="438" y="2108"/>
                  </a:lnTo>
                  <a:lnTo>
                    <a:pt x="677" y="2228"/>
                  </a:lnTo>
                  <a:lnTo>
                    <a:pt x="796" y="2228"/>
                  </a:lnTo>
                  <a:lnTo>
                    <a:pt x="915" y="2188"/>
                  </a:lnTo>
                  <a:lnTo>
                    <a:pt x="1035" y="2108"/>
                  </a:lnTo>
                  <a:lnTo>
                    <a:pt x="1154" y="1989"/>
                  </a:lnTo>
                  <a:lnTo>
                    <a:pt x="1234" y="1830"/>
                  </a:lnTo>
                  <a:lnTo>
                    <a:pt x="1353" y="1671"/>
                  </a:lnTo>
                  <a:lnTo>
                    <a:pt x="1472" y="1234"/>
                  </a:lnTo>
                  <a:lnTo>
                    <a:pt x="1512" y="796"/>
                  </a:lnTo>
                  <a:lnTo>
                    <a:pt x="1472" y="438"/>
                  </a:lnTo>
                  <a:lnTo>
                    <a:pt x="1393" y="279"/>
                  </a:lnTo>
                  <a:lnTo>
                    <a:pt x="1353" y="160"/>
                  </a:lnTo>
                  <a:lnTo>
                    <a:pt x="1234" y="41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27;p70"/>
            <p:cNvSpPr/>
            <p:nvPr/>
          </p:nvSpPr>
          <p:spPr>
            <a:xfrm>
              <a:off x="1612800" y="2357025"/>
              <a:ext cx="34800" cy="56675"/>
            </a:xfrm>
            <a:custGeom>
              <a:avLst/>
              <a:gdLst/>
              <a:ahLst/>
              <a:cxnLst/>
              <a:rect l="l" t="t" r="r" b="b"/>
              <a:pathLst>
                <a:path w="1392" h="2267" extrusionOk="0">
                  <a:moveTo>
                    <a:pt x="756" y="0"/>
                  </a:moveTo>
                  <a:lnTo>
                    <a:pt x="636" y="40"/>
                  </a:lnTo>
                  <a:lnTo>
                    <a:pt x="517" y="159"/>
                  </a:lnTo>
                  <a:lnTo>
                    <a:pt x="398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80" y="994"/>
                  </a:lnTo>
                  <a:lnTo>
                    <a:pt x="40" y="1273"/>
                  </a:lnTo>
                  <a:lnTo>
                    <a:pt x="0" y="1511"/>
                  </a:lnTo>
                  <a:lnTo>
                    <a:pt x="40" y="1710"/>
                  </a:lnTo>
                  <a:lnTo>
                    <a:pt x="119" y="1909"/>
                  </a:lnTo>
                  <a:lnTo>
                    <a:pt x="239" y="2028"/>
                  </a:lnTo>
                  <a:lnTo>
                    <a:pt x="358" y="2147"/>
                  </a:lnTo>
                  <a:lnTo>
                    <a:pt x="517" y="2187"/>
                  </a:lnTo>
                  <a:lnTo>
                    <a:pt x="676" y="2267"/>
                  </a:lnTo>
                  <a:lnTo>
                    <a:pt x="1034" y="2267"/>
                  </a:lnTo>
                  <a:lnTo>
                    <a:pt x="1153" y="2187"/>
                  </a:lnTo>
                  <a:lnTo>
                    <a:pt x="1233" y="2068"/>
                  </a:lnTo>
                  <a:lnTo>
                    <a:pt x="1312" y="1948"/>
                  </a:lnTo>
                  <a:lnTo>
                    <a:pt x="1352" y="1750"/>
                  </a:lnTo>
                  <a:lnTo>
                    <a:pt x="1392" y="1591"/>
                  </a:lnTo>
                  <a:lnTo>
                    <a:pt x="1392" y="1114"/>
                  </a:lnTo>
                  <a:lnTo>
                    <a:pt x="1352" y="676"/>
                  </a:lnTo>
                  <a:lnTo>
                    <a:pt x="1193" y="318"/>
                  </a:lnTo>
                  <a:lnTo>
                    <a:pt x="1113" y="199"/>
                  </a:lnTo>
                  <a:lnTo>
                    <a:pt x="994" y="80"/>
                  </a:lnTo>
                  <a:lnTo>
                    <a:pt x="875" y="4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28;p70"/>
            <p:cNvSpPr/>
            <p:nvPr/>
          </p:nvSpPr>
          <p:spPr>
            <a:xfrm>
              <a:off x="1999450" y="2439525"/>
              <a:ext cx="42775" cy="41775"/>
            </a:xfrm>
            <a:custGeom>
              <a:avLst/>
              <a:gdLst/>
              <a:ahLst/>
              <a:cxnLst/>
              <a:rect l="l" t="t" r="r" b="b"/>
              <a:pathLst>
                <a:path w="1711" h="1671" extrusionOk="0">
                  <a:moveTo>
                    <a:pt x="676" y="0"/>
                  </a:moveTo>
                  <a:lnTo>
                    <a:pt x="517" y="40"/>
                  </a:lnTo>
                  <a:lnTo>
                    <a:pt x="358" y="120"/>
                  </a:lnTo>
                  <a:lnTo>
                    <a:pt x="239" y="239"/>
                  </a:lnTo>
                  <a:lnTo>
                    <a:pt x="159" y="358"/>
                  </a:lnTo>
                  <a:lnTo>
                    <a:pt x="80" y="517"/>
                  </a:lnTo>
                  <a:lnTo>
                    <a:pt x="40" y="676"/>
                  </a:lnTo>
                  <a:lnTo>
                    <a:pt x="0" y="835"/>
                  </a:lnTo>
                  <a:lnTo>
                    <a:pt x="40" y="994"/>
                  </a:lnTo>
                  <a:lnTo>
                    <a:pt x="80" y="1153"/>
                  </a:lnTo>
                  <a:lnTo>
                    <a:pt x="159" y="1312"/>
                  </a:lnTo>
                  <a:lnTo>
                    <a:pt x="279" y="1432"/>
                  </a:lnTo>
                  <a:lnTo>
                    <a:pt x="398" y="1551"/>
                  </a:lnTo>
                  <a:lnTo>
                    <a:pt x="557" y="1591"/>
                  </a:lnTo>
                  <a:lnTo>
                    <a:pt x="716" y="1670"/>
                  </a:lnTo>
                  <a:lnTo>
                    <a:pt x="875" y="1670"/>
                  </a:lnTo>
                  <a:lnTo>
                    <a:pt x="1034" y="1630"/>
                  </a:lnTo>
                  <a:lnTo>
                    <a:pt x="1193" y="1591"/>
                  </a:lnTo>
                  <a:lnTo>
                    <a:pt x="1352" y="1511"/>
                  </a:lnTo>
                  <a:lnTo>
                    <a:pt x="1472" y="1392"/>
                  </a:lnTo>
                  <a:lnTo>
                    <a:pt x="1551" y="1273"/>
                  </a:lnTo>
                  <a:lnTo>
                    <a:pt x="1631" y="1114"/>
                  </a:lnTo>
                  <a:lnTo>
                    <a:pt x="1670" y="994"/>
                  </a:lnTo>
                  <a:lnTo>
                    <a:pt x="1710" y="795"/>
                  </a:lnTo>
                  <a:lnTo>
                    <a:pt x="1670" y="636"/>
                  </a:lnTo>
                  <a:lnTo>
                    <a:pt x="1631" y="477"/>
                  </a:lnTo>
                  <a:lnTo>
                    <a:pt x="1551" y="318"/>
                  </a:lnTo>
                  <a:lnTo>
                    <a:pt x="1432" y="199"/>
                  </a:lnTo>
                  <a:lnTo>
                    <a:pt x="1313" y="120"/>
                  </a:lnTo>
                  <a:lnTo>
                    <a:pt x="1153" y="40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" name="Picture 2" descr="Sóc Nhí - xem tranh - Họa sĩ nhí - Xem tranh - Đàn cá tung tă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15" y="1590766"/>
            <a:ext cx="3100978" cy="2325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" name="Picture 14" descr="Đại dương qua nét vẽ của bé - VnExpress Đời số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15" y="4173426"/>
            <a:ext cx="3074961" cy="1978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913" y="4180420"/>
            <a:ext cx="3045435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2" descr="Fish Thanks Gif - Ice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6157" y="-15420"/>
            <a:ext cx="1198975" cy="12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Reading to Learn | Readingdesigns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4681">
            <a:off x="9702894" y="5262062"/>
            <a:ext cx="1912460" cy="21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Reading to Learn | Readingdesigns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79">
            <a:off x="10516188" y="5097359"/>
            <a:ext cx="1912460" cy="21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53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9955" y="1562023"/>
            <a:ext cx="5856758" cy="6568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3.LUYỆN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TẬP, SÁNG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TẠO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794" y="2681933"/>
            <a:ext cx="9614263" cy="114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Fish Thanks Gif - Ice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4981" flipH="1">
            <a:off x="2007266" y="1197845"/>
            <a:ext cx="881024" cy="8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ading to Learn | Readingdesign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065">
            <a:off x="-71854" y="4858708"/>
            <a:ext cx="1912460" cy="21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ading to Learn | Readingdesign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89" y="4842130"/>
            <a:ext cx="1912460" cy="21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64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213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Aachen</vt:lpstr>
      <vt:lpstr>Arial</vt:lpstr>
      <vt:lpstr>Calibri</vt:lpstr>
      <vt:lpstr>Calibri Light</vt:lpstr>
      <vt:lpstr>Cambria</vt:lpstr>
      <vt:lpstr>Times New Roman</vt:lpstr>
      <vt:lpstr>Office Theme</vt:lpstr>
      <vt:lpstr> MĨ THUẬT LỚP 1  CHỦ ĐỀ 2: THIÊN NHIÊN BÀI 3: NHỮNG CHÚ CÁ ĐÁNG YÊU TIẾT 2: VẼ CÁ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91</cp:revision>
  <dcterms:created xsi:type="dcterms:W3CDTF">2021-09-05T14:47:09Z</dcterms:created>
  <dcterms:modified xsi:type="dcterms:W3CDTF">2025-01-02T07:59:44Z</dcterms:modified>
</cp:coreProperties>
</file>