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15" r:id="rId3"/>
  </p:sldMasterIdLst>
  <p:notesMasterIdLst>
    <p:notesMasterId r:id="rId13"/>
  </p:notesMasterIdLst>
  <p:sldIdLst>
    <p:sldId id="646" r:id="rId4"/>
    <p:sldId id="295" r:id="rId5"/>
    <p:sldId id="397" r:id="rId6"/>
    <p:sldId id="527" r:id="rId7"/>
    <p:sldId id="490" r:id="rId8"/>
    <p:sldId id="406" r:id="rId9"/>
    <p:sldId id="460" r:id="rId10"/>
    <p:sldId id="466" r:id="rId11"/>
    <p:sldId id="4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132" autoAdjust="0"/>
  </p:normalViewPr>
  <p:slideViewPr>
    <p:cSldViewPr snapToGrid="0">
      <p:cViewPr varScale="1">
        <p:scale>
          <a:sx n="66" d="100"/>
          <a:sy n="66" d="100"/>
        </p:scale>
        <p:origin x="900" y="96"/>
      </p:cViewPr>
      <p:guideLst/>
    </p:cSldViewPr>
  </p:slideViewPr>
  <p:notesTextViewPr>
    <p:cViewPr>
      <p:scale>
        <a:sx n="1" d="1"/>
        <a:sy n="1" d="1"/>
      </p:scale>
      <p:origin x="0" y="0"/>
    </p:cViewPr>
  </p:notesTextViewPr>
  <p:sorterViewPr>
    <p:cViewPr>
      <p:scale>
        <a:sx n="80" d="100"/>
        <a:sy n="80" d="100"/>
      </p:scale>
      <p:origin x="0" y="-77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9C625-66BD-4D8D-80B8-8C16BD8BC298}" type="datetimeFigureOut">
              <a:rPr lang="en-US" smtClean="0"/>
              <a:t>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08B395-2C21-4C6D-816C-E79C7585010A}" type="slidenum">
              <a:rPr lang="en-US" smtClean="0"/>
              <a:t>‹#›</a:t>
            </a:fld>
            <a:endParaRPr lang="en-US"/>
          </a:p>
        </p:txBody>
      </p:sp>
    </p:spTree>
    <p:extLst>
      <p:ext uri="{BB962C8B-B14F-4D97-AF65-F5344CB8AC3E}">
        <p14:creationId xmlns:p14="http://schemas.microsoft.com/office/powerpoint/2010/main" val="798101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08B395-2C21-4C6D-816C-E79C75850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1114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1" kern="0" dirty="0" err="1">
                <a:effectLst/>
                <a:latin typeface="Times New Roman" panose="02020603050405020304" pitchFamily="18" charset="0"/>
                <a:ea typeface="Calibri" panose="020F0502020204030204" pitchFamily="34" charset="0"/>
              </a:rPr>
              <a:t>Những</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trò</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chơi</a:t>
            </a:r>
            <a:r>
              <a:rPr lang="en-US" sz="1800" b="1" i="1" kern="0" dirty="0">
                <a:effectLst/>
                <a:latin typeface="Times New Roman" panose="02020603050405020304" pitchFamily="18" charset="0"/>
                <a:ea typeface="Calibri" panose="020F0502020204030204" pitchFamily="34" charset="0"/>
              </a:rPr>
              <a:t> hay </a:t>
            </a:r>
            <a:r>
              <a:rPr lang="en-US" sz="1800" b="1" i="1" kern="0" dirty="0" err="1">
                <a:effectLst/>
                <a:latin typeface="Times New Roman" panose="02020603050405020304" pitchFamily="18" charset="0"/>
                <a:ea typeface="Calibri" panose="020F0502020204030204" pitchFamily="34" charset="0"/>
              </a:rPr>
              <a:t>hoạt</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động</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ngoài</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trời</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mang</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lại</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rất</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nhiều</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điều</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hữu</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ích</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cho</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các</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em</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Các</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em</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được</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hoà</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vào</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thiên</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nhiên</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được</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vui</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chơi</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trong</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một</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môi</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trường</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trong</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lành</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và</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thoáng</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đãng</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ngoài</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ra</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khi</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chơi</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ngoài</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trời</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có</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thể</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phát</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huy</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sự</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sáng</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tạo</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Hôm</a:t>
            </a:r>
            <a:r>
              <a:rPr lang="en-US" sz="1800" b="1" i="1" kern="0" dirty="0">
                <a:effectLst/>
                <a:latin typeface="Times New Roman" panose="02020603050405020304" pitchFamily="18" charset="0"/>
                <a:ea typeface="Calibri" panose="020F0502020204030204" pitchFamily="34" charset="0"/>
              </a:rPr>
              <a:t> nay, </a:t>
            </a:r>
            <a:r>
              <a:rPr lang="en-US" sz="1800" b="1" i="1" kern="0" dirty="0" err="1">
                <a:effectLst/>
                <a:latin typeface="Times New Roman" panose="02020603050405020304" pitchFamily="18" charset="0"/>
                <a:ea typeface="Calibri" panose="020F0502020204030204" pitchFamily="34" charset="0"/>
              </a:rPr>
              <a:t>các</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em</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sẽ</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được</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tìm</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hiểu</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một</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câu</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chuyện</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về</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một</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trò</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chơi</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thú</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vị</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của</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các</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bạn</a:t>
            </a:r>
            <a:r>
              <a:rPr lang="en-US" sz="1800" b="1" i="1" kern="0" dirty="0">
                <a:effectLst/>
                <a:latin typeface="Times New Roman" panose="02020603050405020304" pitchFamily="18" charset="0"/>
                <a:ea typeface="Calibri" panose="020F0502020204030204" pitchFamily="34" charset="0"/>
              </a:rPr>
              <a:t> nhỏ qua </a:t>
            </a:r>
            <a:r>
              <a:rPr lang="en-US" sz="1800" b="1" i="1" kern="0" dirty="0" err="1">
                <a:effectLst/>
                <a:latin typeface="Times New Roman" panose="02020603050405020304" pitchFamily="18" charset="0"/>
                <a:ea typeface="Calibri" panose="020F0502020204030204" pitchFamily="34" charset="0"/>
              </a:rPr>
              <a:t>bài</a:t>
            </a:r>
            <a:r>
              <a:rPr lang="en-US" sz="1800" b="1" i="1" kern="0" dirty="0">
                <a:effectLst/>
                <a:latin typeface="Times New Roman" panose="02020603050405020304" pitchFamily="18" charset="0"/>
                <a:ea typeface="Calibri" panose="020F0502020204030204" pitchFamily="34" charset="0"/>
              </a:rPr>
              <a:t> “Thanh </a:t>
            </a:r>
            <a:r>
              <a:rPr lang="en-US" sz="1800" b="1" i="1" kern="0" dirty="0" err="1">
                <a:effectLst/>
                <a:latin typeface="Times New Roman" panose="02020603050405020304" pitchFamily="18" charset="0"/>
                <a:ea typeface="Calibri" panose="020F0502020204030204" pitchFamily="34" charset="0"/>
              </a:rPr>
              <a:t>âm</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của</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gió</a:t>
            </a:r>
            <a:r>
              <a:rPr lang="en-US" sz="1800" b="1" i="1" kern="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B208B395-2C21-4C6D-816C-E79C7585010A}" type="slidenum">
              <a:rPr lang="en-US" smtClean="0"/>
              <a:t>2</a:t>
            </a:fld>
            <a:endParaRPr lang="en-US"/>
          </a:p>
        </p:txBody>
      </p:sp>
    </p:spTree>
    <p:extLst>
      <p:ext uri="{BB962C8B-B14F-4D97-AF65-F5344CB8AC3E}">
        <p14:creationId xmlns:p14="http://schemas.microsoft.com/office/powerpoint/2010/main" val="1968567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B208B395-2C21-4C6D-816C-E79C7585010A}" type="slidenum">
              <a:rPr lang="en-US" smtClean="0"/>
              <a:t>4</a:t>
            </a:fld>
            <a:endParaRPr lang="en-US"/>
          </a:p>
        </p:txBody>
      </p:sp>
    </p:spTree>
    <p:extLst>
      <p:ext uri="{BB962C8B-B14F-4D97-AF65-F5344CB8AC3E}">
        <p14:creationId xmlns:p14="http://schemas.microsoft.com/office/powerpoint/2010/main" val="501034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041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fld id="{E237CC28-3019-42C2-9823-43814BAC7066}" type="datetimeFigureOut">
              <a:rPr lang="zh-CN" altLang="en-US" smtClean="0"/>
              <a:t>2025/9/12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CAD3191-FBB8-4069-9CA7-08D200DCF67D}" type="slidenum">
              <a:rPr lang="zh-CN" altLang="en-US" smtClean="0"/>
              <a:t>‹#›</a:t>
            </a:fld>
            <a:endParaRPr lang="zh-CN" altLang="en-US"/>
          </a:p>
        </p:txBody>
      </p:sp>
    </p:spTree>
    <p:extLst>
      <p:ext uri="{BB962C8B-B14F-4D97-AF65-F5344CB8AC3E}">
        <p14:creationId xmlns:p14="http://schemas.microsoft.com/office/powerpoint/2010/main" val="377892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fld id="{E237CC28-3019-42C2-9823-43814BAC7066}" type="datetimeFigureOut">
              <a:rPr lang="zh-CN" altLang="en-US" smtClean="0"/>
              <a:t>2025/9/12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CAD3191-FBB8-4069-9CA7-08D200DCF67D}" type="slidenum">
              <a:rPr lang="zh-CN" altLang="en-US" smtClean="0"/>
              <a:t>‹#›</a:t>
            </a:fld>
            <a:endParaRPr lang="zh-CN" altLang="en-US"/>
          </a:p>
        </p:txBody>
      </p:sp>
    </p:spTree>
    <p:extLst>
      <p:ext uri="{BB962C8B-B14F-4D97-AF65-F5344CB8AC3E}">
        <p14:creationId xmlns:p14="http://schemas.microsoft.com/office/powerpoint/2010/main" val="1807515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E7F90-DCA8-4F0F-AED0-0128FC1F03CA}"/>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80CB9150-6F72-42C2-91D3-4C25D7972CAC}"/>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B631E484-8968-46B2-9B74-6D62105597C5}"/>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9/12/2025</a:t>
            </a:fld>
            <a:endParaRPr lang="en-US"/>
          </a:p>
        </p:txBody>
      </p:sp>
      <p:sp>
        <p:nvSpPr>
          <p:cNvPr id="5" name="Footer Placeholder 4">
            <a:extLst>
              <a:ext uri="{FF2B5EF4-FFF2-40B4-BE49-F238E27FC236}">
                <a16:creationId xmlns:a16="http://schemas.microsoft.com/office/drawing/2014/main" id="{5D77F581-C22C-4DFC-A144-6BC547EF191C}"/>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DBBA3C-8BA4-4077-BCC2-96D2FBB91F45}"/>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3774035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367C0-EBFA-40E3-9FB7-55D4A7F5A99E}"/>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709BD9F-9EF4-447D-81B6-5345266A5DB8}"/>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70AD7-91E5-4E35-8A20-1BB927FD6C51}"/>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9/12/2025</a:t>
            </a:fld>
            <a:endParaRPr lang="en-US"/>
          </a:p>
        </p:txBody>
      </p:sp>
      <p:sp>
        <p:nvSpPr>
          <p:cNvPr id="5" name="Footer Placeholder 4">
            <a:extLst>
              <a:ext uri="{FF2B5EF4-FFF2-40B4-BE49-F238E27FC236}">
                <a16:creationId xmlns:a16="http://schemas.microsoft.com/office/drawing/2014/main" id="{4EB2F6CA-AAEC-4EDE-8EE6-97D944F4859A}"/>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7C1BA13-CC13-419C-BC68-286608ED60A6}"/>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4228259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2AC79-9E90-4CE5-9B2F-42D89D74BAD4}"/>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B41264DB-AAB9-4493-A22A-1A85518B19EB}"/>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F5DAAE-A14A-4964-BA0F-DC2A569A1E7B}"/>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9/12/2025</a:t>
            </a:fld>
            <a:endParaRPr lang="en-US"/>
          </a:p>
        </p:txBody>
      </p:sp>
      <p:sp>
        <p:nvSpPr>
          <p:cNvPr id="5" name="Footer Placeholder 4">
            <a:extLst>
              <a:ext uri="{FF2B5EF4-FFF2-40B4-BE49-F238E27FC236}">
                <a16:creationId xmlns:a16="http://schemas.microsoft.com/office/drawing/2014/main" id="{1AC72D8C-4381-4DB8-971C-A70B31D8A8D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5FA943-81B4-49FF-9FD9-5B43955D543F}"/>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3569065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471CE-A705-4632-9B8F-4AE651C21A71}"/>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A79A1E5-7B7B-4E41-B023-7665FC8EBEE9}"/>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429C0D-A115-4BBA-882D-0AD98D4F9FD7}"/>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C01A0A-916B-417B-AA62-37209B3CB12E}"/>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9/12/2025</a:t>
            </a:fld>
            <a:endParaRPr lang="en-US"/>
          </a:p>
        </p:txBody>
      </p:sp>
      <p:sp>
        <p:nvSpPr>
          <p:cNvPr id="6" name="Footer Placeholder 5">
            <a:extLst>
              <a:ext uri="{FF2B5EF4-FFF2-40B4-BE49-F238E27FC236}">
                <a16:creationId xmlns:a16="http://schemas.microsoft.com/office/drawing/2014/main" id="{87230EBF-2054-425F-B393-E438A0084ED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0F85757-87E9-42CD-8142-29E7CA86B9E6}"/>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1314011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4B361-0A1A-4397-9A98-3874C8DF2446}"/>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C752E12-3BF7-4F16-8DBC-058A0A60E271}"/>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7882F9DD-2673-4574-B174-DC46B22403BC}"/>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77ADD7-678D-4833-8034-02EBC26B4187}"/>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52BC9C76-DBF6-4620-8043-028295E58D3D}"/>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3F2B21-ED87-4964-992A-7124DD1AD81C}"/>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9/12/2025</a:t>
            </a:fld>
            <a:endParaRPr lang="en-US"/>
          </a:p>
        </p:txBody>
      </p:sp>
      <p:sp>
        <p:nvSpPr>
          <p:cNvPr id="8" name="Footer Placeholder 7">
            <a:extLst>
              <a:ext uri="{FF2B5EF4-FFF2-40B4-BE49-F238E27FC236}">
                <a16:creationId xmlns:a16="http://schemas.microsoft.com/office/drawing/2014/main" id="{3B5B29EA-C904-4A38-AB0F-BBACD6D26509}"/>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04CA08B-82C2-419F-997F-A19BC0CCB8BD}"/>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1780249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F00B-906A-4DB3-B271-593EB1D212DB}"/>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D070341-60E5-4EC6-97F1-07DDABF9C16D}"/>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9/12/2025</a:t>
            </a:fld>
            <a:endParaRPr lang="en-US"/>
          </a:p>
        </p:txBody>
      </p:sp>
      <p:sp>
        <p:nvSpPr>
          <p:cNvPr id="4" name="Footer Placeholder 3">
            <a:extLst>
              <a:ext uri="{FF2B5EF4-FFF2-40B4-BE49-F238E27FC236}">
                <a16:creationId xmlns:a16="http://schemas.microsoft.com/office/drawing/2014/main" id="{9F026473-42BE-4EB3-B3E6-8A28151A6837}"/>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67F90B-1D8F-43E6-9339-2E7A86BEC866}"/>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4038947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092F32-DB70-449D-8D72-D56D2F5B3A23}"/>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9/12/2025</a:t>
            </a:fld>
            <a:endParaRPr lang="en-US"/>
          </a:p>
        </p:txBody>
      </p:sp>
      <p:sp>
        <p:nvSpPr>
          <p:cNvPr id="3" name="Footer Placeholder 2">
            <a:extLst>
              <a:ext uri="{FF2B5EF4-FFF2-40B4-BE49-F238E27FC236}">
                <a16:creationId xmlns:a16="http://schemas.microsoft.com/office/drawing/2014/main" id="{7B93E639-C139-4B98-83E0-831820F1AD03}"/>
              </a:ext>
            </a:extLst>
          </p:cNvPr>
          <p:cNvSpPr>
            <a:spLocks noGrp="1"/>
          </p:cNvSpPr>
          <p:nvPr>
            <p:ph type="ftr" sz="quarter" idx="11"/>
          </p:nvPr>
        </p:nvSpPr>
        <p:spPr>
          <a:xfrm>
            <a:off x="4038600" y="6356351"/>
            <a:ext cx="4114800" cy="366183"/>
          </a:xfrm>
          <a:prstGeom prst="rect">
            <a:avLst/>
          </a:prstGeom>
        </p:spPr>
        <p:txBody>
          <a:bodyPr/>
          <a:lstStyle>
            <a:lvl1pPr algn="ctr">
              <a:defRPr>
                <a:solidFill>
                  <a:schemeClr val="bg1"/>
                </a:solidFill>
              </a:defRPr>
            </a:lvl1pPr>
          </a:lstStyle>
          <a:p>
            <a:r>
              <a:rPr lang="en-US" dirty="0"/>
              <a:t>Vu Quynh Sam</a:t>
            </a:r>
          </a:p>
        </p:txBody>
      </p:sp>
      <p:sp>
        <p:nvSpPr>
          <p:cNvPr id="4" name="Slide Number Placeholder 3">
            <a:extLst>
              <a:ext uri="{FF2B5EF4-FFF2-40B4-BE49-F238E27FC236}">
                <a16:creationId xmlns:a16="http://schemas.microsoft.com/office/drawing/2014/main" id="{BAC2E341-9B86-48D3-9BD9-E7945C65BB57}"/>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244331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0F05C-1E3C-4A51-AA93-11086C4AF694}"/>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3F1AD414-B59E-4B0E-AE8D-108172707F40}"/>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615EC0-1CCF-4E4C-9C13-39789B953328}"/>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F88994-13E6-4AF6-8441-64BE7B327D78}"/>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9/12/2025</a:t>
            </a:fld>
            <a:endParaRPr lang="en-US"/>
          </a:p>
        </p:txBody>
      </p:sp>
      <p:sp>
        <p:nvSpPr>
          <p:cNvPr id="6" name="Footer Placeholder 5">
            <a:extLst>
              <a:ext uri="{FF2B5EF4-FFF2-40B4-BE49-F238E27FC236}">
                <a16:creationId xmlns:a16="http://schemas.microsoft.com/office/drawing/2014/main" id="{3DD10BEE-4E23-4FD6-8E39-E684746D5D4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29F1AF4-6624-469D-8C9C-3CD6F712B735}"/>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1658268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CAD3191-FBB8-4069-9CA7-08D200DCF67D}" type="slidenum">
              <a:rPr lang="zh-CN" altLang="en-US" smtClean="0"/>
              <a:t>‹#›</a:t>
            </a:fld>
            <a:endParaRPr lang="zh-CN" altLang="en-US"/>
          </a:p>
        </p:txBody>
      </p:sp>
    </p:spTree>
    <p:extLst>
      <p:ext uri="{BB962C8B-B14F-4D97-AF65-F5344CB8AC3E}">
        <p14:creationId xmlns:p14="http://schemas.microsoft.com/office/powerpoint/2010/main" val="557056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E94B3-8B2B-4DB1-87D8-729DDF9AD9FC}"/>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1834B598-5E2E-45B0-A1A6-ABF01412F6B1}"/>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584EFF27-C723-41C2-97EB-D30403822970}"/>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762968EF-A833-4B32-A11C-1C830C0BBDB2}"/>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9/12/2025</a:t>
            </a:fld>
            <a:endParaRPr lang="en-US"/>
          </a:p>
        </p:txBody>
      </p:sp>
      <p:sp>
        <p:nvSpPr>
          <p:cNvPr id="6" name="Footer Placeholder 5">
            <a:extLst>
              <a:ext uri="{FF2B5EF4-FFF2-40B4-BE49-F238E27FC236}">
                <a16:creationId xmlns:a16="http://schemas.microsoft.com/office/drawing/2014/main" id="{DB76D905-3AF8-498E-93C1-E2A630A4D3F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6B1E5AC-944C-49D4-991D-D464790BB747}"/>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2187725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885F7-072C-48D7-9703-95EF6292240E}"/>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83CC0B-F6FD-43A0-A10C-72F638725F1C}"/>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468AFB-08B6-41D0-8304-7AE0BE33CB00}"/>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9/12/2025</a:t>
            </a:fld>
            <a:endParaRPr lang="en-US"/>
          </a:p>
        </p:txBody>
      </p:sp>
      <p:sp>
        <p:nvSpPr>
          <p:cNvPr id="5" name="Footer Placeholder 4">
            <a:extLst>
              <a:ext uri="{FF2B5EF4-FFF2-40B4-BE49-F238E27FC236}">
                <a16:creationId xmlns:a16="http://schemas.microsoft.com/office/drawing/2014/main" id="{510B5E2C-FA0B-4A9A-B7AC-895FD98CCF4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753740-351E-4663-891B-9626CBCA4EA6}"/>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1938639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BE95BF-4E14-457C-95A2-5A0E652F5CC7}"/>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2757B2-0E34-4099-BF8B-E4FAAA519F2F}"/>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EE62A0-44DB-4C4D-8B8D-4CE0674808A2}"/>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9/12/2025</a:t>
            </a:fld>
            <a:endParaRPr lang="en-US"/>
          </a:p>
        </p:txBody>
      </p:sp>
      <p:sp>
        <p:nvSpPr>
          <p:cNvPr id="5" name="Footer Placeholder 4">
            <a:extLst>
              <a:ext uri="{FF2B5EF4-FFF2-40B4-BE49-F238E27FC236}">
                <a16:creationId xmlns:a16="http://schemas.microsoft.com/office/drawing/2014/main" id="{DC31D4CD-E29B-42DA-92DE-85AAFBF89892}"/>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6E2BCD-061F-4114-A129-154CC351FB03}"/>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2363733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4257-AE41-4827-8AD7-AFB7F44D653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7FCC82-DDE0-458B-A55A-AF2B14BC900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2B737C-53A8-4D52-9056-2F5EB1D5ADFD}"/>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9/12/2025</a:t>
            </a:fld>
            <a:endParaRPr lang="en-US"/>
          </a:p>
        </p:txBody>
      </p:sp>
      <p:sp>
        <p:nvSpPr>
          <p:cNvPr id="5" name="Footer Placeholder 4">
            <a:extLst>
              <a:ext uri="{FF2B5EF4-FFF2-40B4-BE49-F238E27FC236}">
                <a16:creationId xmlns:a16="http://schemas.microsoft.com/office/drawing/2014/main" id="{BCAC928D-B41A-4C2F-BA4F-41AD17E0BA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B8CBB2-604E-46B7-BD1B-CECE628AEEB2}"/>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784520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E15AC-3847-4ACA-BAEF-EA8ADD5C84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3096A54-2B12-4BB7-A07B-F8F0F1395AC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3A982C-0731-4B97-94CC-4D982B36F64F}"/>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9/12/2025</a:t>
            </a:fld>
            <a:endParaRPr lang="en-US"/>
          </a:p>
        </p:txBody>
      </p:sp>
      <p:sp>
        <p:nvSpPr>
          <p:cNvPr id="5" name="Footer Placeholder 4">
            <a:extLst>
              <a:ext uri="{FF2B5EF4-FFF2-40B4-BE49-F238E27FC236}">
                <a16:creationId xmlns:a16="http://schemas.microsoft.com/office/drawing/2014/main" id="{20937024-B2CD-4649-ABBB-9C39371500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44747C-41CC-4B6D-A837-6C393CE62790}"/>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4148298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509DE-3345-4EF6-AC26-B5116FDF5B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25FFE5-AFB5-4232-83D5-2B2EBE868D0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408E26-8E32-4FEE-9C64-9059D29088C7}"/>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9/12/2025</a:t>
            </a:fld>
            <a:endParaRPr lang="en-US"/>
          </a:p>
        </p:txBody>
      </p:sp>
      <p:sp>
        <p:nvSpPr>
          <p:cNvPr id="5" name="Footer Placeholder 4">
            <a:extLst>
              <a:ext uri="{FF2B5EF4-FFF2-40B4-BE49-F238E27FC236}">
                <a16:creationId xmlns:a16="http://schemas.microsoft.com/office/drawing/2014/main" id="{EEE8263E-E35E-44CB-A8B4-7F885E4593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1E1D3BE-4FA7-4EEA-862F-0AD28E46456C}"/>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3510493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29E18-410C-4796-BAE8-72E7145765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EFFD778-04EB-4310-BDB4-3864870EFF9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2F2420-389D-48DD-A576-4F094FE432F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75C1E8-35C2-4795-9A94-3622123D15E3}"/>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9/12/2025</a:t>
            </a:fld>
            <a:endParaRPr lang="en-US"/>
          </a:p>
        </p:txBody>
      </p:sp>
      <p:sp>
        <p:nvSpPr>
          <p:cNvPr id="6" name="Footer Placeholder 5">
            <a:extLst>
              <a:ext uri="{FF2B5EF4-FFF2-40B4-BE49-F238E27FC236}">
                <a16:creationId xmlns:a16="http://schemas.microsoft.com/office/drawing/2014/main" id="{2A3C0204-5274-4CB4-92FC-F77A74C3FC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17D656B-6560-4EBF-87C2-9F96C11A5252}"/>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2704752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8BF75-D988-429A-9417-4754F9EE9E3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6483A39-2101-4855-98F3-77D273946E0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E8F62-E7C1-4BC0-99B8-63529C2AFEC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D8FE77-80D5-49C1-8701-12B65D51E2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5D1F66-DB8B-4FF6-BB37-3C82D8620A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32AAC3-6D32-4DB1-81F7-D934D1DA3E89}"/>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9/12/2025</a:t>
            </a:fld>
            <a:endParaRPr lang="en-US"/>
          </a:p>
        </p:txBody>
      </p:sp>
      <p:sp>
        <p:nvSpPr>
          <p:cNvPr id="8" name="Footer Placeholder 7">
            <a:extLst>
              <a:ext uri="{FF2B5EF4-FFF2-40B4-BE49-F238E27FC236}">
                <a16:creationId xmlns:a16="http://schemas.microsoft.com/office/drawing/2014/main" id="{15323CED-0D49-4206-A8A4-82F092BD2E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DF708F4-9097-4537-A156-D1A34A68D1EE}"/>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2987039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1169-38EB-43FD-9E60-237394D1447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C635E1A-D7DE-4859-B1C7-5AB4A6381DA0}"/>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9/12/2025</a:t>
            </a:fld>
            <a:endParaRPr lang="en-US"/>
          </a:p>
        </p:txBody>
      </p:sp>
      <p:sp>
        <p:nvSpPr>
          <p:cNvPr id="4" name="Footer Placeholder 3">
            <a:extLst>
              <a:ext uri="{FF2B5EF4-FFF2-40B4-BE49-F238E27FC236}">
                <a16:creationId xmlns:a16="http://schemas.microsoft.com/office/drawing/2014/main" id="{DD380615-9999-4638-AE8C-1325650098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B6316A9-71F6-487D-B007-8FE0F68E4355}"/>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179891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788ECC-AF32-4348-AF57-59AD83BF93F7}"/>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9/12/2025</a:t>
            </a:fld>
            <a:endParaRPr lang="en-US"/>
          </a:p>
        </p:txBody>
      </p:sp>
      <p:sp>
        <p:nvSpPr>
          <p:cNvPr id="3" name="Footer Placeholder 2">
            <a:extLst>
              <a:ext uri="{FF2B5EF4-FFF2-40B4-BE49-F238E27FC236}">
                <a16:creationId xmlns:a16="http://schemas.microsoft.com/office/drawing/2014/main" id="{497493EF-3D8D-4CCD-93D9-937B9CD13C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E34E571-A296-47F3-A0B1-88F9AA762208}"/>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2684876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294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848F9-04FA-40DA-94FB-8533DA59599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2415AC-ADF6-4190-B5B7-AB1669B4008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072B5-BB4F-41A1-9C58-71126C2E1F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9B429B-6C8E-4897-8B81-43B0C1A38A57}"/>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9/12/2025</a:t>
            </a:fld>
            <a:endParaRPr lang="en-US"/>
          </a:p>
        </p:txBody>
      </p:sp>
      <p:sp>
        <p:nvSpPr>
          <p:cNvPr id="6" name="Footer Placeholder 5">
            <a:extLst>
              <a:ext uri="{FF2B5EF4-FFF2-40B4-BE49-F238E27FC236}">
                <a16:creationId xmlns:a16="http://schemas.microsoft.com/office/drawing/2014/main" id="{07BF5311-4137-4306-89AC-CBBBA43837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1344D17-D6F9-4911-8890-EC6F7D3AA0A7}"/>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2751517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AAEE5-7853-4B3D-BED6-BEC1E9921D3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E64B2F-2E1E-43CC-A149-4990ED8809B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AB154C-86D8-4B1F-9C12-296E4BF021A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B8419-A93A-4044-A973-37BCCEDFBB8D}"/>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9/12/2025</a:t>
            </a:fld>
            <a:endParaRPr lang="en-US"/>
          </a:p>
        </p:txBody>
      </p:sp>
      <p:sp>
        <p:nvSpPr>
          <p:cNvPr id="6" name="Footer Placeholder 5">
            <a:extLst>
              <a:ext uri="{FF2B5EF4-FFF2-40B4-BE49-F238E27FC236}">
                <a16:creationId xmlns:a16="http://schemas.microsoft.com/office/drawing/2014/main" id="{118C0B4E-A116-4949-A7C9-833C4ED0EB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0AF6C0-C7AC-4761-BBCC-A6D272B04290}"/>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3376691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9C8DA-D1F5-43C3-A9ED-9C726BE67C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6933BE-8379-4A28-91D6-CB753CAD085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26D9A-5425-43B3-8717-6D1C121A5567}"/>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9/12/2025</a:t>
            </a:fld>
            <a:endParaRPr lang="en-US"/>
          </a:p>
        </p:txBody>
      </p:sp>
      <p:sp>
        <p:nvSpPr>
          <p:cNvPr id="5" name="Footer Placeholder 4">
            <a:extLst>
              <a:ext uri="{FF2B5EF4-FFF2-40B4-BE49-F238E27FC236}">
                <a16:creationId xmlns:a16="http://schemas.microsoft.com/office/drawing/2014/main" id="{F29899E1-511D-45CF-9311-398A05772D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44EB03-6717-4C38-BF85-4EA0761C4A1E}"/>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667640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7FB94A-0DD3-4339-9198-E549D0089BA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9F5672-F587-4C10-85FB-1F20F2F3A4D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2F9A5-D1D2-4A2F-8469-2225BBE56C85}"/>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9/12/2025</a:t>
            </a:fld>
            <a:endParaRPr lang="en-US"/>
          </a:p>
        </p:txBody>
      </p:sp>
      <p:sp>
        <p:nvSpPr>
          <p:cNvPr id="5" name="Footer Placeholder 4">
            <a:extLst>
              <a:ext uri="{FF2B5EF4-FFF2-40B4-BE49-F238E27FC236}">
                <a16:creationId xmlns:a16="http://schemas.microsoft.com/office/drawing/2014/main" id="{4386DA73-D958-4D33-80EA-99763683A8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E7F070-26B5-42EF-8FEB-D4E27F5D6A28}"/>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288964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237CC28-3019-42C2-9823-43814BAC7066}" type="datetimeFigureOut">
              <a:rPr lang="zh-CN" altLang="en-US" smtClean="0"/>
              <a:t>2025/9/12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CAD3191-FBB8-4069-9CA7-08D200DCF67D}" type="slidenum">
              <a:rPr lang="zh-CN" altLang="en-US" smtClean="0"/>
              <a:t>‹#›</a:t>
            </a:fld>
            <a:endParaRPr lang="zh-CN" altLang="en-US"/>
          </a:p>
        </p:txBody>
      </p:sp>
    </p:spTree>
    <p:extLst>
      <p:ext uri="{BB962C8B-B14F-4D97-AF65-F5344CB8AC3E}">
        <p14:creationId xmlns:p14="http://schemas.microsoft.com/office/powerpoint/2010/main" val="1585101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a:xfrm>
            <a:off x="838200" y="6356350"/>
            <a:ext cx="2743200" cy="365125"/>
          </a:xfrm>
          <a:prstGeom prst="rect">
            <a:avLst/>
          </a:prstGeom>
        </p:spPr>
        <p:txBody>
          <a:bodyPr/>
          <a:lstStyle/>
          <a:p>
            <a:fld id="{E237CC28-3019-42C2-9823-43814BAC7066}" type="datetimeFigureOut">
              <a:rPr lang="zh-CN" altLang="en-US" smtClean="0"/>
              <a:t>2025/9/12</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ECAD3191-FBB8-4069-9CA7-08D200DCF67D}" type="slidenum">
              <a:rPr lang="zh-CN" altLang="en-US" smtClean="0"/>
              <a:t>‹#›</a:t>
            </a:fld>
            <a:endParaRPr lang="zh-CN" altLang="en-US"/>
          </a:p>
        </p:txBody>
      </p:sp>
    </p:spTree>
    <p:extLst>
      <p:ext uri="{BB962C8B-B14F-4D97-AF65-F5344CB8AC3E}">
        <p14:creationId xmlns:p14="http://schemas.microsoft.com/office/powerpoint/2010/main" val="2958652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E237CC28-3019-42C2-9823-43814BAC7066}" type="datetimeFigureOut">
              <a:rPr lang="zh-CN" altLang="en-US" smtClean="0"/>
              <a:t>2025/9/12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CAD3191-FBB8-4069-9CA7-08D200DCF67D}" type="slidenum">
              <a:rPr lang="zh-CN" altLang="en-US" smtClean="0"/>
              <a:t>‹#›</a:t>
            </a:fld>
            <a:endParaRPr lang="zh-CN" altLang="en-US"/>
          </a:p>
        </p:txBody>
      </p:sp>
    </p:spTree>
    <p:extLst>
      <p:ext uri="{BB962C8B-B14F-4D97-AF65-F5344CB8AC3E}">
        <p14:creationId xmlns:p14="http://schemas.microsoft.com/office/powerpoint/2010/main" val="2861386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237CC28-3019-42C2-9823-43814BAC7066}" type="datetimeFigureOut">
              <a:rPr lang="zh-CN" altLang="en-US" smtClean="0"/>
              <a:t>2025/9/12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CAD3191-FBB8-4069-9CA7-08D200DCF67D}" type="slidenum">
              <a:rPr lang="zh-CN" altLang="en-US" smtClean="0"/>
              <a:t>‹#›</a:t>
            </a:fld>
            <a:endParaRPr lang="zh-CN" altLang="en-US"/>
          </a:p>
        </p:txBody>
      </p:sp>
    </p:spTree>
    <p:extLst>
      <p:ext uri="{BB962C8B-B14F-4D97-AF65-F5344CB8AC3E}">
        <p14:creationId xmlns:p14="http://schemas.microsoft.com/office/powerpoint/2010/main" val="300313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838200" y="6356350"/>
            <a:ext cx="2743200" cy="365125"/>
          </a:xfrm>
          <a:prstGeom prst="rect">
            <a:avLst/>
          </a:prstGeom>
        </p:spPr>
        <p:txBody>
          <a:bodyPr/>
          <a:lstStyle/>
          <a:p>
            <a:fld id="{E237CC28-3019-42C2-9823-43814BAC7066}" type="datetimeFigureOut">
              <a:rPr lang="zh-CN" altLang="en-US" smtClean="0"/>
              <a:t>2025/9/12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CAD3191-FBB8-4069-9CA7-08D200DCF67D}" type="slidenum">
              <a:rPr lang="zh-CN" altLang="en-US" smtClean="0"/>
              <a:t>‹#›</a:t>
            </a:fld>
            <a:endParaRPr lang="zh-CN" altLang="en-US"/>
          </a:p>
        </p:txBody>
      </p:sp>
    </p:spTree>
    <p:extLst>
      <p:ext uri="{BB962C8B-B14F-4D97-AF65-F5344CB8AC3E}">
        <p14:creationId xmlns:p14="http://schemas.microsoft.com/office/powerpoint/2010/main" val="2424050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838200" y="6356350"/>
            <a:ext cx="2743200" cy="365125"/>
          </a:xfrm>
          <a:prstGeom prst="rect">
            <a:avLst/>
          </a:prstGeom>
        </p:spPr>
        <p:txBody>
          <a:bodyPr/>
          <a:lstStyle/>
          <a:p>
            <a:fld id="{E237CC28-3019-42C2-9823-43814BAC7066}" type="datetimeFigureOut">
              <a:rPr lang="zh-CN" altLang="en-US" smtClean="0"/>
              <a:t>2025/9/12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CAD3191-FBB8-4069-9CA7-08D200DCF67D}" type="slidenum">
              <a:rPr lang="zh-CN" altLang="en-US" smtClean="0"/>
              <a:t>‹#›</a:t>
            </a:fld>
            <a:endParaRPr lang="zh-CN" altLang="en-US"/>
          </a:p>
        </p:txBody>
      </p:sp>
    </p:spTree>
    <p:extLst>
      <p:ext uri="{BB962C8B-B14F-4D97-AF65-F5344CB8AC3E}">
        <p14:creationId xmlns:p14="http://schemas.microsoft.com/office/powerpoint/2010/main" val="270026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01875F6F-E94E-4170-B5D8-B2BCA0C877F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916968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FB37E459-C5B6-4AF0-86D6-56ABDAD4824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6318059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8C72032B-4BED-41D2-9C10-9296FFE8374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37074720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gif"/><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73.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22.gif"/><Relationship Id="rId2" Type="http://schemas.openxmlformats.org/officeDocument/2006/relationships/audio" Target="../media/audio2.wav"/><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audio" Target="../media/audio2.wav"/><Relationship Id="rId1" Type="http://schemas.openxmlformats.org/officeDocument/2006/relationships/slideLayout" Target="../slideLayouts/slideLayout18.xml"/><Relationship Id="rId6" Type="http://schemas.microsoft.com/office/2007/relationships/hdphoto" Target="../media/hdphoto2.wdp"/><Relationship Id="rId11"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9.PNG"/><Relationship Id="rId4" Type="http://schemas.openxmlformats.org/officeDocument/2006/relationships/image" Target="../media/image22.gif"/><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3.svg"/><Relationship Id="rId5" Type="http://schemas.openxmlformats.org/officeDocument/2006/relationships/image" Target="../media/image20.png"/><Relationship Id="rId10" Type="http://schemas.openxmlformats.org/officeDocument/2006/relationships/image" Target="../media/image29.png"/><Relationship Id="rId4" Type="http://schemas.microsoft.com/office/2007/relationships/hdphoto" Target="../media/hdphoto2.wdp"/><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A2637"/>
        </a:solidFill>
        <a:effectLst/>
      </p:bgPr>
    </p:bg>
    <p:spTree>
      <p:nvGrpSpPr>
        <p:cNvPr id="1" name=""/>
        <p:cNvGrpSpPr/>
        <p:nvPr/>
      </p:nvGrpSpPr>
      <p:grpSpPr>
        <a:xfrm>
          <a:off x="0" y="0"/>
          <a:ext cx="0" cy="0"/>
          <a:chOff x="0" y="0"/>
          <a:chExt cx="0" cy="0"/>
        </a:xfrm>
      </p:grpSpPr>
      <p:sp>
        <p:nvSpPr>
          <p:cNvPr id="12" name="Freeform 2">
            <a:extLst>
              <a:ext uri="{FF2B5EF4-FFF2-40B4-BE49-F238E27FC236}">
                <a16:creationId xmlns:a16="http://schemas.microsoft.com/office/drawing/2014/main" id="{8608D227-5E2F-437B-B3B5-B321BA3D36EB}"/>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4" name="Picture 3">
            <a:extLst>
              <a:ext uri="{FF2B5EF4-FFF2-40B4-BE49-F238E27FC236}">
                <a16:creationId xmlns:a16="http://schemas.microsoft.com/office/drawing/2014/main" id="{D6965967-96C5-136A-14CF-27679BEE6FF7}"/>
              </a:ext>
            </a:extLst>
          </p:cNvPr>
          <p:cNvPicPr>
            <a:picLocks noChangeAspect="1"/>
          </p:cNvPicPr>
          <p:nvPr/>
        </p:nvPicPr>
        <p:blipFill>
          <a:blip r:embed="rId4"/>
          <a:stretch>
            <a:fillRect/>
          </a:stretch>
        </p:blipFill>
        <p:spPr>
          <a:xfrm>
            <a:off x="0" y="-11157"/>
            <a:ext cx="6172200" cy="6869157"/>
          </a:xfrm>
          <a:prstGeom prst="rect">
            <a:avLst/>
          </a:prstGeom>
        </p:spPr>
      </p:pic>
      <p:pic>
        <p:nvPicPr>
          <p:cNvPr id="10" name="Picture 9">
            <a:extLst>
              <a:ext uri="{FF2B5EF4-FFF2-40B4-BE49-F238E27FC236}">
                <a16:creationId xmlns:a16="http://schemas.microsoft.com/office/drawing/2014/main" id="{6ADAD288-EA25-9597-892A-EAA4AF6CC22B}"/>
              </a:ext>
            </a:extLst>
          </p:cNvPr>
          <p:cNvPicPr>
            <a:picLocks noChangeAspect="1"/>
          </p:cNvPicPr>
          <p:nvPr/>
        </p:nvPicPr>
        <p:blipFill>
          <a:blip r:embed="rId5"/>
          <a:stretch>
            <a:fillRect/>
          </a:stretch>
        </p:blipFill>
        <p:spPr>
          <a:xfrm>
            <a:off x="6122676" y="2544997"/>
            <a:ext cx="7370703" cy="1920406"/>
          </a:xfrm>
          <a:prstGeom prst="rect">
            <a:avLst/>
          </a:prstGeom>
        </p:spPr>
      </p:pic>
    </p:spTree>
    <p:extLst>
      <p:ext uri="{BB962C8B-B14F-4D97-AF65-F5344CB8AC3E}">
        <p14:creationId xmlns:p14="http://schemas.microsoft.com/office/powerpoint/2010/main" val="315535339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iver running through a grassy area&#10;&#10;Description automatically generated">
            <a:extLst>
              <a:ext uri="{FF2B5EF4-FFF2-40B4-BE49-F238E27FC236}">
                <a16:creationId xmlns:a16="http://schemas.microsoft.com/office/drawing/2014/main" id="{03CCCA49-716B-44BE-1C33-3CE76F39D8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226"/>
            <a:ext cx="12192000" cy="6773548"/>
          </a:xfrm>
          <a:prstGeom prst="rect">
            <a:avLst/>
          </a:prstGeom>
        </p:spPr>
      </p:pic>
      <p:pic>
        <p:nvPicPr>
          <p:cNvPr id="4" name="图片 13">
            <a:extLst>
              <a:ext uri="{FF2B5EF4-FFF2-40B4-BE49-F238E27FC236}">
                <a16:creationId xmlns:a16="http://schemas.microsoft.com/office/drawing/2014/main" id="{B6395A2F-98A6-6A01-6639-E6B579B829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760" y="-154730"/>
            <a:ext cx="4201589" cy="2420115"/>
          </a:xfrm>
          <a:prstGeom prst="rect">
            <a:avLst/>
          </a:prstGeom>
        </p:spPr>
      </p:pic>
      <p:sp>
        <p:nvSpPr>
          <p:cNvPr id="5" name="Rectangle: Rounded Corners 4">
            <a:extLst>
              <a:ext uri="{FF2B5EF4-FFF2-40B4-BE49-F238E27FC236}">
                <a16:creationId xmlns:a16="http://schemas.microsoft.com/office/drawing/2014/main" id="{38248B95-B487-857E-D2CA-429CC60B48D0}"/>
              </a:ext>
            </a:extLst>
          </p:cNvPr>
          <p:cNvSpPr/>
          <p:nvPr/>
        </p:nvSpPr>
        <p:spPr>
          <a:xfrm>
            <a:off x="1038225" y="523350"/>
            <a:ext cx="9401175" cy="4677300"/>
          </a:xfrm>
          <a:prstGeom prst="round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cartoon of a child pointing&#10;&#10;Description automatically generated">
            <a:extLst>
              <a:ext uri="{FF2B5EF4-FFF2-40B4-BE49-F238E27FC236}">
                <a16:creationId xmlns:a16="http://schemas.microsoft.com/office/drawing/2014/main" id="{8A2A0ADA-CEFA-05DC-7D95-500DCD2F63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9881" y="2019300"/>
            <a:ext cx="1992119" cy="3267075"/>
          </a:xfrm>
          <a:prstGeom prst="rect">
            <a:avLst/>
          </a:prstGeom>
        </p:spPr>
      </p:pic>
      <p:pic>
        <p:nvPicPr>
          <p:cNvPr id="11" name="Picture 10" descr="A cartoon of two girls&#10;&#10;Description automatically generated">
            <a:extLst>
              <a:ext uri="{FF2B5EF4-FFF2-40B4-BE49-F238E27FC236}">
                <a16:creationId xmlns:a16="http://schemas.microsoft.com/office/drawing/2014/main" id="{FAB9FD14-C548-8C63-4B91-BD19984B02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651" y="2281238"/>
            <a:ext cx="3289973" cy="3652838"/>
          </a:xfrm>
          <a:prstGeom prst="rect">
            <a:avLst/>
          </a:prstGeom>
        </p:spPr>
      </p:pic>
      <p:pic>
        <p:nvPicPr>
          <p:cNvPr id="21" name="Picture 20">
            <a:extLst>
              <a:ext uri="{FF2B5EF4-FFF2-40B4-BE49-F238E27FC236}">
                <a16:creationId xmlns:a16="http://schemas.microsoft.com/office/drawing/2014/main" id="{784A3529-8331-BAAE-31BA-E4AC946C04D4}"/>
              </a:ext>
            </a:extLst>
          </p:cNvPr>
          <p:cNvPicPr>
            <a:picLocks noChangeAspect="1"/>
          </p:cNvPicPr>
          <p:nvPr/>
        </p:nvPicPr>
        <p:blipFill>
          <a:blip r:embed="rId7"/>
          <a:stretch>
            <a:fillRect/>
          </a:stretch>
        </p:blipFill>
        <p:spPr>
          <a:xfrm>
            <a:off x="-121302" y="538657"/>
            <a:ext cx="3328704" cy="1780186"/>
          </a:xfrm>
          <a:prstGeom prst="rect">
            <a:avLst/>
          </a:prstGeom>
        </p:spPr>
      </p:pic>
      <p:pic>
        <p:nvPicPr>
          <p:cNvPr id="22" name="Picture 21">
            <a:extLst>
              <a:ext uri="{FF2B5EF4-FFF2-40B4-BE49-F238E27FC236}">
                <a16:creationId xmlns:a16="http://schemas.microsoft.com/office/drawing/2014/main" id="{C0E50E14-3D4D-C33F-F220-93680F168F2A}"/>
              </a:ext>
            </a:extLst>
          </p:cNvPr>
          <p:cNvPicPr>
            <a:picLocks noChangeAspect="1"/>
          </p:cNvPicPr>
          <p:nvPr/>
        </p:nvPicPr>
        <p:blipFill>
          <a:blip r:embed="rId8"/>
          <a:stretch>
            <a:fillRect/>
          </a:stretch>
        </p:blipFill>
        <p:spPr>
          <a:xfrm>
            <a:off x="4568312" y="779388"/>
            <a:ext cx="3544102" cy="1485997"/>
          </a:xfrm>
          <a:prstGeom prst="rect">
            <a:avLst/>
          </a:prstGeom>
        </p:spPr>
      </p:pic>
      <p:pic>
        <p:nvPicPr>
          <p:cNvPr id="23" name="Picture 22">
            <a:extLst>
              <a:ext uri="{FF2B5EF4-FFF2-40B4-BE49-F238E27FC236}">
                <a16:creationId xmlns:a16="http://schemas.microsoft.com/office/drawing/2014/main" id="{6CF0515C-A89B-38BD-DB9B-2A6C29D129B6}"/>
              </a:ext>
            </a:extLst>
          </p:cNvPr>
          <p:cNvPicPr>
            <a:picLocks noChangeAspect="1"/>
          </p:cNvPicPr>
          <p:nvPr/>
        </p:nvPicPr>
        <p:blipFill>
          <a:blip r:embed="rId9"/>
          <a:stretch>
            <a:fillRect/>
          </a:stretch>
        </p:blipFill>
        <p:spPr>
          <a:xfrm>
            <a:off x="3230205" y="2104886"/>
            <a:ext cx="6779340" cy="3200677"/>
          </a:xfrm>
          <a:prstGeom prst="rect">
            <a:avLst/>
          </a:prstGeom>
        </p:spPr>
      </p:pic>
      <p:pic>
        <p:nvPicPr>
          <p:cNvPr id="2" name="Picture 1" descr="A white circle with leaves and blue text&#10;&#10;Description automatically generated">
            <a:extLst>
              <a:ext uri="{FF2B5EF4-FFF2-40B4-BE49-F238E27FC236}">
                <a16:creationId xmlns:a16="http://schemas.microsoft.com/office/drawing/2014/main" id="{8A45D014-391A-AB76-6160-36D9C3FE7ACF}"/>
              </a:ext>
            </a:extLst>
          </p:cNvPr>
          <p:cNvPicPr>
            <a:picLocks noChangeAspect="1"/>
          </p:cNvPicPr>
          <p:nvPr/>
        </p:nvPicPr>
        <p:blipFill>
          <a:blip r:embed="rId10">
            <a:alphaModFix amt="47000"/>
            <a:extLst>
              <a:ext uri="{28A0092B-C50C-407E-A947-70E740481C1C}">
                <a14:useLocalDpi xmlns:a14="http://schemas.microsoft.com/office/drawing/2010/main" val="0"/>
              </a:ext>
            </a:extLst>
          </a:blip>
          <a:stretch>
            <a:fillRect/>
          </a:stretch>
        </p:blipFill>
        <p:spPr>
          <a:xfrm>
            <a:off x="8904806" y="3833480"/>
            <a:ext cx="3024520" cy="3024520"/>
          </a:xfrm>
          <a:prstGeom prst="ellipse">
            <a:avLst/>
          </a:prstGeom>
          <a:noFill/>
          <a:ln>
            <a:noFill/>
          </a:ln>
          <a:effectLst>
            <a:softEdge rad="112500"/>
          </a:effectLst>
        </p:spPr>
      </p:pic>
    </p:spTree>
    <p:extLst>
      <p:ext uri="{BB962C8B-B14F-4D97-AF65-F5344CB8AC3E}">
        <p14:creationId xmlns:p14="http://schemas.microsoft.com/office/powerpoint/2010/main" val="206112804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2">
            <a:extLst>
              <a:ext uri="{FF2B5EF4-FFF2-40B4-BE49-F238E27FC236}">
                <a16:creationId xmlns:a16="http://schemas.microsoft.com/office/drawing/2014/main" id="{1893AEA3-645A-4D92-A9E0-17E792B45ED8}"/>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pPr defTabSz="1219170">
              <a:buClr>
                <a:srgbClr val="000000"/>
              </a:buClr>
            </a:pPr>
            <a:endParaRPr lang="en-US" sz="1867" kern="0">
              <a:solidFill>
                <a:srgbClr val="000000"/>
              </a:solidFill>
              <a:latin typeface="Arial"/>
              <a:cs typeface="Arial"/>
              <a:sym typeface="Arial"/>
            </a:endParaRPr>
          </a:p>
        </p:txBody>
      </p:sp>
      <p:sp>
        <p:nvSpPr>
          <p:cNvPr id="16" name="TextBox 15">
            <a:extLst>
              <a:ext uri="{FF2B5EF4-FFF2-40B4-BE49-F238E27FC236}">
                <a16:creationId xmlns:a16="http://schemas.microsoft.com/office/drawing/2014/main" id="{F6560D31-3E44-43D0-A138-AEDC74D7B2A1}"/>
              </a:ext>
            </a:extLst>
          </p:cNvPr>
          <p:cNvSpPr txBox="1"/>
          <p:nvPr/>
        </p:nvSpPr>
        <p:spPr>
          <a:xfrm>
            <a:off x="757106" y="1373611"/>
            <a:ext cx="6953479" cy="1555178"/>
          </a:xfrm>
          <a:prstGeom prst="roundRect">
            <a:avLst/>
          </a:prstGeom>
          <a:solidFill>
            <a:srgbClr val="FFFFCC"/>
          </a:solidFill>
          <a:ln w="38100">
            <a:solidFill>
              <a:srgbClr val="FFC000"/>
            </a:solidFill>
          </a:ln>
        </p:spPr>
        <p:txBody>
          <a:bodyPr wrap="square" rtlCol="0">
            <a:spAutoFit/>
          </a:bodyPr>
          <a:lstStyle/>
          <a:p>
            <a:pPr algn="just" defTabSz="1219170">
              <a:buClr>
                <a:srgbClr val="000000"/>
              </a:buClr>
            </a:pPr>
            <a:r>
              <a:rPr lang="vi-VN"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Đoạn</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1: </a:t>
            </a:r>
            <a:r>
              <a:rPr lang="en-US" sz="4267"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Từ</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đầu</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đến</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267"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r>
              <a:rPr lang="en-US" sz="4267"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những</a:t>
            </a:r>
            <a:r>
              <a:rPr lang="en-US" sz="4267"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viên</a:t>
            </a:r>
            <a:r>
              <a:rPr lang="en-US" sz="4267"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đá</a:t>
            </a:r>
            <a:r>
              <a:rPr lang="en-US" sz="4267"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đẹp</a:t>
            </a:r>
            <a:r>
              <a:rPr lang="en-US" sz="4267"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cho</a:t>
            </a:r>
            <a:r>
              <a:rPr lang="en-US" sz="4267"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mình</a:t>
            </a:r>
            <a:r>
              <a:rPr lang="en-US" sz="4267"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p>
        </p:txBody>
      </p:sp>
      <p:sp>
        <p:nvSpPr>
          <p:cNvPr id="20" name="TextBox 19">
            <a:extLst>
              <a:ext uri="{FF2B5EF4-FFF2-40B4-BE49-F238E27FC236}">
                <a16:creationId xmlns:a16="http://schemas.microsoft.com/office/drawing/2014/main" id="{7CFC9F57-6FA1-4520-839B-247D0530F47E}"/>
              </a:ext>
            </a:extLst>
          </p:cNvPr>
          <p:cNvSpPr txBox="1"/>
          <p:nvPr/>
        </p:nvSpPr>
        <p:spPr>
          <a:xfrm>
            <a:off x="2464398" y="3429729"/>
            <a:ext cx="8136927" cy="1600438"/>
          </a:xfrm>
          <a:prstGeom prst="roundRect">
            <a:avLst/>
          </a:prstGeom>
          <a:solidFill>
            <a:srgbClr val="FFFFCC"/>
          </a:solidFill>
          <a:ln w="38100">
            <a:solidFill>
              <a:srgbClr val="FFC000"/>
            </a:solidFill>
          </a:ln>
        </p:spPr>
        <p:txBody>
          <a:bodyPr wrap="square" rtlCol="0">
            <a:spAutoFit/>
          </a:bodyPr>
          <a:lstStyle/>
          <a:p>
            <a:pPr algn="just" defTabSz="1219170">
              <a:buClr>
                <a:srgbClr val="000000"/>
              </a:buClr>
            </a:pPr>
            <a:r>
              <a:rPr lang="vi-VN"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Đoạn</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2</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Tiếp theo đến </a:t>
            </a:r>
            <a:r>
              <a:rPr lang="vi-VN" sz="4267"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r>
              <a:rPr lang="vi-VN" sz="4400" i="1" dirty="0">
                <a:latin typeface="Calibri" panose="020F0502020204030204" pitchFamily="34" charset="0"/>
                <a:ea typeface="Cambria" panose="02040503050406030204" pitchFamily="18" charset="0"/>
                <a:cs typeface="Calibri" panose="020F0502020204030204" pitchFamily="34" charset="0"/>
              </a:rPr>
              <a:t>cười, cười, cười, cười...</a:t>
            </a:r>
            <a:r>
              <a:rPr lang="vi-VN" sz="4267"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p>
        </p:txBody>
      </p:sp>
      <p:grpSp>
        <p:nvGrpSpPr>
          <p:cNvPr id="15" name="Group 14">
            <a:extLst>
              <a:ext uri="{FF2B5EF4-FFF2-40B4-BE49-F238E27FC236}">
                <a16:creationId xmlns:a16="http://schemas.microsoft.com/office/drawing/2014/main" id="{6BD8B70B-4CBA-457F-9713-A39BA96C70EE}"/>
              </a:ext>
            </a:extLst>
          </p:cNvPr>
          <p:cNvGrpSpPr/>
          <p:nvPr/>
        </p:nvGrpSpPr>
        <p:grpSpPr>
          <a:xfrm>
            <a:off x="1971231" y="199655"/>
            <a:ext cx="8467211" cy="1070187"/>
            <a:chOff x="-622961" y="871744"/>
            <a:chExt cx="6350408" cy="802640"/>
          </a:xfrm>
        </p:grpSpPr>
        <p:sp>
          <p:nvSpPr>
            <p:cNvPr id="17" name="TextBox 16">
              <a:extLst>
                <a:ext uri="{FF2B5EF4-FFF2-40B4-BE49-F238E27FC236}">
                  <a16:creationId xmlns:a16="http://schemas.microsoft.com/office/drawing/2014/main" id="{B6DC8F14-A20F-4D60-A8C5-C73B08212001}"/>
                </a:ext>
              </a:extLst>
            </p:cNvPr>
            <p:cNvSpPr txBox="1"/>
            <p:nvPr/>
          </p:nvSpPr>
          <p:spPr>
            <a:xfrm>
              <a:off x="-179180" y="949571"/>
              <a:ext cx="5906627" cy="621500"/>
            </a:xfrm>
            <a:prstGeom prst="roundRect">
              <a:avLst/>
            </a:prstGeom>
            <a:solidFill>
              <a:srgbClr val="FFCCCC"/>
            </a:solidFill>
            <a:ln w="38100">
              <a:solidFill>
                <a:srgbClr val="FF0066"/>
              </a:solidFill>
            </a:ln>
          </p:spPr>
          <p:txBody>
            <a:bodyPr wrap="square" rtlCol="0">
              <a:spAutoFit/>
            </a:bodyPr>
            <a:lstStyle/>
            <a:p>
              <a:pPr algn="ctr" defTabSz="1219170">
                <a:buClr>
                  <a:srgbClr val="000000"/>
                </a:buClr>
              </a:pPr>
              <a:r>
                <a:rPr lang="vi-VN" sz="4267"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Bài đọc chia thành mấy đoạn?</a:t>
              </a:r>
              <a:endParaRPr lang="en-US" sz="4267"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endParaRPr>
            </a:p>
          </p:txBody>
        </p:sp>
        <p:pic>
          <p:nvPicPr>
            <p:cNvPr id="18" name="Picture 17">
              <a:extLst>
                <a:ext uri="{FF2B5EF4-FFF2-40B4-BE49-F238E27FC236}">
                  <a16:creationId xmlns:a16="http://schemas.microsoft.com/office/drawing/2014/main" id="{80A0E3AD-8F49-478B-B65B-CD2DF8E488FD}"/>
                </a:ext>
              </a:extLst>
            </p:cNvPr>
            <p:cNvPicPr>
              <a:picLocks noChangeAspect="1"/>
            </p:cNvPicPr>
            <p:nvPr/>
          </p:nvPicPr>
          <p:blipFill>
            <a:blip r:embed="rId4"/>
            <a:stretch>
              <a:fillRect/>
            </a:stretch>
          </p:blipFill>
          <p:spPr>
            <a:xfrm>
              <a:off x="-622961" y="871744"/>
              <a:ext cx="887562" cy="802640"/>
            </a:xfrm>
            <a:prstGeom prst="rect">
              <a:avLst/>
            </a:prstGeom>
          </p:spPr>
        </p:pic>
      </p:grpSp>
      <p:sp>
        <p:nvSpPr>
          <p:cNvPr id="19" name="TextBox 18">
            <a:extLst>
              <a:ext uri="{FF2B5EF4-FFF2-40B4-BE49-F238E27FC236}">
                <a16:creationId xmlns:a16="http://schemas.microsoft.com/office/drawing/2014/main" id="{2A32E038-77C5-4709-AC55-0EC94E361AAA}"/>
              </a:ext>
            </a:extLst>
          </p:cNvPr>
          <p:cNvSpPr txBox="1"/>
          <p:nvPr/>
        </p:nvSpPr>
        <p:spPr>
          <a:xfrm>
            <a:off x="4380524" y="5484390"/>
            <a:ext cx="6950544" cy="828667"/>
          </a:xfrm>
          <a:prstGeom prst="roundRect">
            <a:avLst/>
          </a:prstGeom>
          <a:solidFill>
            <a:srgbClr val="FFFFCC"/>
          </a:solidFill>
          <a:ln w="38100">
            <a:solidFill>
              <a:srgbClr val="FFC000"/>
            </a:solidFill>
          </a:ln>
        </p:spPr>
        <p:txBody>
          <a:bodyPr wrap="square" rtlCol="0">
            <a:spAutoFit/>
          </a:bodyPr>
          <a:lstStyle/>
          <a:p>
            <a:pPr algn="just" defTabSz="1219170">
              <a:buClr>
                <a:srgbClr val="000000"/>
              </a:buClr>
            </a:pP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Đoạn</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3</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Còn</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lại</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p>
        </p:txBody>
      </p:sp>
    </p:spTree>
    <p:extLst>
      <p:ext uri="{BB962C8B-B14F-4D97-AF65-F5344CB8AC3E}">
        <p14:creationId xmlns:p14="http://schemas.microsoft.com/office/powerpoint/2010/main" val="11157108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iver running through a grassy area&#10;&#10;Description automatically generated">
            <a:extLst>
              <a:ext uri="{FF2B5EF4-FFF2-40B4-BE49-F238E27FC236}">
                <a16:creationId xmlns:a16="http://schemas.microsoft.com/office/drawing/2014/main" id="{03CCCA49-716B-44BE-1C33-3CE76F39D8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226"/>
            <a:ext cx="12192000" cy="6773548"/>
          </a:xfrm>
          <a:prstGeom prst="rect">
            <a:avLst/>
          </a:prstGeom>
        </p:spPr>
      </p:pic>
      <p:sp>
        <p:nvSpPr>
          <p:cNvPr id="2" name="Rectangle: Rounded Corners 1">
            <a:extLst>
              <a:ext uri="{FF2B5EF4-FFF2-40B4-BE49-F238E27FC236}">
                <a16:creationId xmlns:a16="http://schemas.microsoft.com/office/drawing/2014/main" id="{7BD46F09-08AF-42A8-9195-8AB6CA548576}"/>
              </a:ext>
            </a:extLst>
          </p:cNvPr>
          <p:cNvSpPr/>
          <p:nvPr/>
        </p:nvSpPr>
        <p:spPr>
          <a:xfrm>
            <a:off x="314325" y="361950"/>
            <a:ext cx="11572875" cy="6134099"/>
          </a:xfrm>
          <a:prstGeom prst="round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2A005D24-1B32-A419-2389-A6122E81B106}"/>
              </a:ext>
            </a:extLst>
          </p:cNvPr>
          <p:cNvGrpSpPr/>
          <p:nvPr/>
        </p:nvGrpSpPr>
        <p:grpSpPr>
          <a:xfrm>
            <a:off x="5936460" y="341112"/>
            <a:ext cx="3759990" cy="1678441"/>
            <a:chOff x="869770" y="2086606"/>
            <a:chExt cx="3759990" cy="1678441"/>
          </a:xfrm>
        </p:grpSpPr>
        <p:sp>
          <p:nvSpPr>
            <p:cNvPr id="5" name="Rectangle: Rounded Corners 7">
              <a:extLst>
                <a:ext uri="{FF2B5EF4-FFF2-40B4-BE49-F238E27FC236}">
                  <a16:creationId xmlns:a16="http://schemas.microsoft.com/office/drawing/2014/main" id="{2FAE17EA-FDFA-891C-EB5A-E8FA147944E6}"/>
                </a:ext>
              </a:extLst>
            </p:cNvPr>
            <p:cNvSpPr/>
            <p:nvPr/>
          </p:nvSpPr>
          <p:spPr>
            <a:xfrm>
              <a:off x="1451869" y="2768585"/>
              <a:ext cx="3177891" cy="996462"/>
            </a:xfrm>
            <a:custGeom>
              <a:avLst/>
              <a:gdLst>
                <a:gd name="connsiteX0" fmla="*/ 0 w 2506863"/>
                <a:gd name="connsiteY0" fmla="*/ 166080 h 996462"/>
                <a:gd name="connsiteX1" fmla="*/ 166080 w 2506863"/>
                <a:gd name="connsiteY1" fmla="*/ 0 h 996462"/>
                <a:gd name="connsiteX2" fmla="*/ 753250 w 2506863"/>
                <a:gd name="connsiteY2" fmla="*/ 0 h 996462"/>
                <a:gd name="connsiteX3" fmla="*/ 1340420 w 2506863"/>
                <a:gd name="connsiteY3" fmla="*/ 0 h 996462"/>
                <a:gd name="connsiteX4" fmla="*/ 2340783 w 2506863"/>
                <a:gd name="connsiteY4" fmla="*/ 0 h 996462"/>
                <a:gd name="connsiteX5" fmla="*/ 2506863 w 2506863"/>
                <a:gd name="connsiteY5" fmla="*/ 166080 h 996462"/>
                <a:gd name="connsiteX6" fmla="*/ 2506863 w 2506863"/>
                <a:gd name="connsiteY6" fmla="*/ 484945 h 996462"/>
                <a:gd name="connsiteX7" fmla="*/ 2506863 w 2506863"/>
                <a:gd name="connsiteY7" fmla="*/ 830382 h 996462"/>
                <a:gd name="connsiteX8" fmla="*/ 2340783 w 2506863"/>
                <a:gd name="connsiteY8" fmla="*/ 996462 h 996462"/>
                <a:gd name="connsiteX9" fmla="*/ 1753613 w 2506863"/>
                <a:gd name="connsiteY9" fmla="*/ 996462 h 996462"/>
                <a:gd name="connsiteX10" fmla="*/ 1209937 w 2506863"/>
                <a:gd name="connsiteY10" fmla="*/ 996462 h 996462"/>
                <a:gd name="connsiteX11" fmla="*/ 166080 w 2506863"/>
                <a:gd name="connsiteY11" fmla="*/ 996462 h 996462"/>
                <a:gd name="connsiteX12" fmla="*/ 0 w 2506863"/>
                <a:gd name="connsiteY12" fmla="*/ 830382 h 996462"/>
                <a:gd name="connsiteX13" fmla="*/ 0 w 2506863"/>
                <a:gd name="connsiteY13" fmla="*/ 518160 h 996462"/>
                <a:gd name="connsiteX14" fmla="*/ 0 w 2506863"/>
                <a:gd name="connsiteY14" fmla="*/ 166080 h 99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6863" h="996462" fill="none" extrusionOk="0">
                  <a:moveTo>
                    <a:pt x="0" y="166080"/>
                  </a:moveTo>
                  <a:cubicBezTo>
                    <a:pt x="7188" y="98618"/>
                    <a:pt x="63500" y="420"/>
                    <a:pt x="166080" y="0"/>
                  </a:cubicBezTo>
                  <a:cubicBezTo>
                    <a:pt x="315596" y="-36407"/>
                    <a:pt x="505600" y="36878"/>
                    <a:pt x="753250" y="0"/>
                  </a:cubicBezTo>
                  <a:cubicBezTo>
                    <a:pt x="1000900" y="-36878"/>
                    <a:pt x="1217969" y="11081"/>
                    <a:pt x="1340420" y="0"/>
                  </a:cubicBezTo>
                  <a:cubicBezTo>
                    <a:pt x="1462871" y="-11081"/>
                    <a:pt x="1905598" y="14801"/>
                    <a:pt x="2340783" y="0"/>
                  </a:cubicBezTo>
                  <a:cubicBezTo>
                    <a:pt x="2440318" y="756"/>
                    <a:pt x="2482517" y="65593"/>
                    <a:pt x="2506863" y="166080"/>
                  </a:cubicBezTo>
                  <a:cubicBezTo>
                    <a:pt x="2528096" y="254149"/>
                    <a:pt x="2480315" y="398442"/>
                    <a:pt x="2506863" y="484945"/>
                  </a:cubicBezTo>
                  <a:cubicBezTo>
                    <a:pt x="2533411" y="571448"/>
                    <a:pt x="2491423" y="746545"/>
                    <a:pt x="2506863" y="830382"/>
                  </a:cubicBezTo>
                  <a:cubicBezTo>
                    <a:pt x="2521175" y="919166"/>
                    <a:pt x="2437147" y="999038"/>
                    <a:pt x="2340783" y="996462"/>
                  </a:cubicBezTo>
                  <a:cubicBezTo>
                    <a:pt x="2220927" y="1042352"/>
                    <a:pt x="2016680" y="968953"/>
                    <a:pt x="1753613" y="996462"/>
                  </a:cubicBezTo>
                  <a:cubicBezTo>
                    <a:pt x="1490546" y="1023971"/>
                    <a:pt x="1359513" y="984848"/>
                    <a:pt x="1209937" y="996462"/>
                  </a:cubicBezTo>
                  <a:cubicBezTo>
                    <a:pt x="1060361" y="1008076"/>
                    <a:pt x="606877" y="874728"/>
                    <a:pt x="166080" y="996462"/>
                  </a:cubicBezTo>
                  <a:cubicBezTo>
                    <a:pt x="69279" y="996042"/>
                    <a:pt x="96" y="928635"/>
                    <a:pt x="0" y="830382"/>
                  </a:cubicBezTo>
                  <a:cubicBezTo>
                    <a:pt x="-35389" y="697893"/>
                    <a:pt x="8673" y="643708"/>
                    <a:pt x="0" y="518160"/>
                  </a:cubicBezTo>
                  <a:cubicBezTo>
                    <a:pt x="-8673" y="392612"/>
                    <a:pt x="12792" y="324340"/>
                    <a:pt x="0" y="166080"/>
                  </a:cubicBezTo>
                  <a:close/>
                </a:path>
                <a:path w="2506863" h="996462" stroke="0" extrusionOk="0">
                  <a:moveTo>
                    <a:pt x="0" y="166080"/>
                  </a:moveTo>
                  <a:cubicBezTo>
                    <a:pt x="3399" y="88867"/>
                    <a:pt x="47778" y="2152"/>
                    <a:pt x="166080" y="0"/>
                  </a:cubicBezTo>
                  <a:cubicBezTo>
                    <a:pt x="353752" y="-29192"/>
                    <a:pt x="512095" y="34565"/>
                    <a:pt x="709756" y="0"/>
                  </a:cubicBezTo>
                  <a:cubicBezTo>
                    <a:pt x="907417" y="-34565"/>
                    <a:pt x="971285" y="17677"/>
                    <a:pt x="1188190" y="0"/>
                  </a:cubicBezTo>
                  <a:cubicBezTo>
                    <a:pt x="1405095" y="-17677"/>
                    <a:pt x="1541814" y="50806"/>
                    <a:pt x="1775360" y="0"/>
                  </a:cubicBezTo>
                  <a:cubicBezTo>
                    <a:pt x="2008906" y="-50806"/>
                    <a:pt x="2093343" y="33545"/>
                    <a:pt x="2340783" y="0"/>
                  </a:cubicBezTo>
                  <a:cubicBezTo>
                    <a:pt x="2434598" y="2900"/>
                    <a:pt x="2511477" y="79138"/>
                    <a:pt x="2506863" y="166080"/>
                  </a:cubicBezTo>
                  <a:cubicBezTo>
                    <a:pt x="2511186" y="266354"/>
                    <a:pt x="2490889" y="343008"/>
                    <a:pt x="2506863" y="511517"/>
                  </a:cubicBezTo>
                  <a:cubicBezTo>
                    <a:pt x="2522837" y="680026"/>
                    <a:pt x="2472768" y="690047"/>
                    <a:pt x="2506863" y="830382"/>
                  </a:cubicBezTo>
                  <a:cubicBezTo>
                    <a:pt x="2500474" y="921296"/>
                    <a:pt x="2414539" y="984078"/>
                    <a:pt x="2340783" y="996462"/>
                  </a:cubicBezTo>
                  <a:cubicBezTo>
                    <a:pt x="2134953" y="1056476"/>
                    <a:pt x="2034484" y="946427"/>
                    <a:pt x="1840601" y="996462"/>
                  </a:cubicBezTo>
                  <a:cubicBezTo>
                    <a:pt x="1646718" y="1046497"/>
                    <a:pt x="1542683" y="941350"/>
                    <a:pt x="1296926" y="996462"/>
                  </a:cubicBezTo>
                  <a:cubicBezTo>
                    <a:pt x="1051169" y="1051574"/>
                    <a:pt x="949032" y="957932"/>
                    <a:pt x="796744" y="996462"/>
                  </a:cubicBezTo>
                  <a:cubicBezTo>
                    <a:pt x="644456" y="1034992"/>
                    <a:pt x="473800" y="939603"/>
                    <a:pt x="166080" y="996462"/>
                  </a:cubicBezTo>
                  <a:cubicBezTo>
                    <a:pt x="88140" y="991111"/>
                    <a:pt x="-5465" y="940657"/>
                    <a:pt x="0" y="830382"/>
                  </a:cubicBezTo>
                  <a:cubicBezTo>
                    <a:pt x="-319" y="679783"/>
                    <a:pt x="11478" y="586260"/>
                    <a:pt x="0" y="518160"/>
                  </a:cubicBezTo>
                  <a:cubicBezTo>
                    <a:pt x="-11478" y="450060"/>
                    <a:pt x="28331" y="275466"/>
                    <a:pt x="0" y="166080"/>
                  </a:cubicBezTo>
                  <a:close/>
                </a:path>
              </a:pathLst>
            </a:custGeom>
            <a:solidFill>
              <a:schemeClr val="bg1"/>
            </a:solidFill>
            <a:ln w="19050">
              <a:solidFill>
                <a:srgbClr val="002060"/>
              </a:solidFill>
              <a:extLst>
                <a:ext uri="{C807C97D-BFC1-408E-A445-0C87EB9F89A2}">
                  <ask:lineSketchStyleProps xmlns="" xmlns:ask="http://schemas.microsoft.com/office/drawing/2018/sketchyshapes" sd="566269473">
                    <a:custGeom>
                      <a:avLst/>
                      <a:gdLst>
                        <a:gd name="connsiteX0" fmla="*/ 0 w 3177891"/>
                        <a:gd name="connsiteY0" fmla="*/ 166080 h 996462"/>
                        <a:gd name="connsiteX1" fmla="*/ 166080 w 3177891"/>
                        <a:gd name="connsiteY1" fmla="*/ 0 h 996462"/>
                        <a:gd name="connsiteX2" fmla="*/ 649854 w 3177891"/>
                        <a:gd name="connsiteY2" fmla="*/ 0 h 996462"/>
                        <a:gd name="connsiteX3" fmla="*/ 1162086 w 3177891"/>
                        <a:gd name="connsiteY3" fmla="*/ 0 h 996462"/>
                        <a:gd name="connsiteX4" fmla="*/ 1788147 w 3177891"/>
                        <a:gd name="connsiteY4" fmla="*/ 0 h 996462"/>
                        <a:gd name="connsiteX5" fmla="*/ 2357293 w 3177891"/>
                        <a:gd name="connsiteY5" fmla="*/ 0 h 996462"/>
                        <a:gd name="connsiteX6" fmla="*/ 3011811 w 3177891"/>
                        <a:gd name="connsiteY6" fmla="*/ 0 h 996462"/>
                        <a:gd name="connsiteX7" fmla="*/ 3177891 w 3177891"/>
                        <a:gd name="connsiteY7" fmla="*/ 166080 h 996462"/>
                        <a:gd name="connsiteX8" fmla="*/ 3177891 w 3177891"/>
                        <a:gd name="connsiteY8" fmla="*/ 511517 h 996462"/>
                        <a:gd name="connsiteX9" fmla="*/ 3177891 w 3177891"/>
                        <a:gd name="connsiteY9" fmla="*/ 830382 h 996462"/>
                        <a:gd name="connsiteX10" fmla="*/ 3011811 w 3177891"/>
                        <a:gd name="connsiteY10" fmla="*/ 996462 h 996462"/>
                        <a:gd name="connsiteX11" fmla="*/ 2385750 w 3177891"/>
                        <a:gd name="connsiteY11" fmla="*/ 996462 h 996462"/>
                        <a:gd name="connsiteX12" fmla="*/ 1901976 w 3177891"/>
                        <a:gd name="connsiteY12" fmla="*/ 996462 h 996462"/>
                        <a:gd name="connsiteX13" fmla="*/ 1389744 w 3177891"/>
                        <a:gd name="connsiteY13" fmla="*/ 996462 h 996462"/>
                        <a:gd name="connsiteX14" fmla="*/ 905970 w 3177891"/>
                        <a:gd name="connsiteY14" fmla="*/ 996462 h 996462"/>
                        <a:gd name="connsiteX15" fmla="*/ 166080 w 3177891"/>
                        <a:gd name="connsiteY15" fmla="*/ 996462 h 996462"/>
                        <a:gd name="connsiteX16" fmla="*/ 0 w 3177891"/>
                        <a:gd name="connsiteY16" fmla="*/ 830382 h 996462"/>
                        <a:gd name="connsiteX17" fmla="*/ 0 w 3177891"/>
                        <a:gd name="connsiteY17" fmla="*/ 498231 h 996462"/>
                        <a:gd name="connsiteX18" fmla="*/ 0 w 3177891"/>
                        <a:gd name="connsiteY18" fmla="*/ 166080 h 99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77891" h="996462" fill="none" extrusionOk="0">
                          <a:moveTo>
                            <a:pt x="0" y="166080"/>
                          </a:moveTo>
                          <a:cubicBezTo>
                            <a:pt x="9488" y="73137"/>
                            <a:pt x="91369" y="10577"/>
                            <a:pt x="166080" y="0"/>
                          </a:cubicBezTo>
                          <a:cubicBezTo>
                            <a:pt x="381518" y="-52973"/>
                            <a:pt x="482803" y="27415"/>
                            <a:pt x="649854" y="0"/>
                          </a:cubicBezTo>
                          <a:cubicBezTo>
                            <a:pt x="816905" y="-27415"/>
                            <a:pt x="1038082" y="1645"/>
                            <a:pt x="1162086" y="0"/>
                          </a:cubicBezTo>
                          <a:cubicBezTo>
                            <a:pt x="1286090" y="-1645"/>
                            <a:pt x="1632296" y="43180"/>
                            <a:pt x="1788147" y="0"/>
                          </a:cubicBezTo>
                          <a:cubicBezTo>
                            <a:pt x="1943998" y="-43180"/>
                            <a:pt x="2107629" y="61596"/>
                            <a:pt x="2357293" y="0"/>
                          </a:cubicBezTo>
                          <a:cubicBezTo>
                            <a:pt x="2606957" y="-61596"/>
                            <a:pt x="2735346" y="20024"/>
                            <a:pt x="3011811" y="0"/>
                          </a:cubicBezTo>
                          <a:cubicBezTo>
                            <a:pt x="3117846" y="-2939"/>
                            <a:pt x="3182532" y="76933"/>
                            <a:pt x="3177891" y="166080"/>
                          </a:cubicBezTo>
                          <a:cubicBezTo>
                            <a:pt x="3203003" y="253598"/>
                            <a:pt x="3167973" y="373796"/>
                            <a:pt x="3177891" y="511517"/>
                          </a:cubicBezTo>
                          <a:cubicBezTo>
                            <a:pt x="3187809" y="649238"/>
                            <a:pt x="3176149" y="684271"/>
                            <a:pt x="3177891" y="830382"/>
                          </a:cubicBezTo>
                          <a:cubicBezTo>
                            <a:pt x="3189625" y="909423"/>
                            <a:pt x="3087773" y="1002839"/>
                            <a:pt x="3011811" y="996462"/>
                          </a:cubicBezTo>
                          <a:cubicBezTo>
                            <a:pt x="2862391" y="1063958"/>
                            <a:pt x="2549483" y="960558"/>
                            <a:pt x="2385750" y="996462"/>
                          </a:cubicBezTo>
                          <a:cubicBezTo>
                            <a:pt x="2222017" y="1032366"/>
                            <a:pt x="2094914" y="983517"/>
                            <a:pt x="1901976" y="996462"/>
                          </a:cubicBezTo>
                          <a:cubicBezTo>
                            <a:pt x="1709038" y="1009407"/>
                            <a:pt x="1631232" y="971350"/>
                            <a:pt x="1389744" y="996462"/>
                          </a:cubicBezTo>
                          <a:cubicBezTo>
                            <a:pt x="1148256" y="1021574"/>
                            <a:pt x="1049308" y="980542"/>
                            <a:pt x="905970" y="996462"/>
                          </a:cubicBezTo>
                          <a:cubicBezTo>
                            <a:pt x="762632" y="1012382"/>
                            <a:pt x="414730" y="990013"/>
                            <a:pt x="166080" y="996462"/>
                          </a:cubicBezTo>
                          <a:cubicBezTo>
                            <a:pt x="87707" y="996891"/>
                            <a:pt x="-11848" y="921151"/>
                            <a:pt x="0" y="830382"/>
                          </a:cubicBezTo>
                          <a:cubicBezTo>
                            <a:pt x="-10405" y="683150"/>
                            <a:pt x="1169" y="571692"/>
                            <a:pt x="0" y="498231"/>
                          </a:cubicBezTo>
                          <a:cubicBezTo>
                            <a:pt x="-1169" y="424770"/>
                            <a:pt x="10891" y="264411"/>
                            <a:pt x="0" y="166080"/>
                          </a:cubicBezTo>
                          <a:close/>
                        </a:path>
                        <a:path w="3177891" h="996462" stroke="0" extrusionOk="0">
                          <a:moveTo>
                            <a:pt x="0" y="166080"/>
                          </a:moveTo>
                          <a:cubicBezTo>
                            <a:pt x="3399" y="88867"/>
                            <a:pt x="47778" y="2152"/>
                            <a:pt x="166080" y="0"/>
                          </a:cubicBezTo>
                          <a:cubicBezTo>
                            <a:pt x="427353" y="-42192"/>
                            <a:pt x="528555" y="50297"/>
                            <a:pt x="735226" y="0"/>
                          </a:cubicBezTo>
                          <a:cubicBezTo>
                            <a:pt x="941897" y="-50297"/>
                            <a:pt x="1094507" y="20947"/>
                            <a:pt x="1219000" y="0"/>
                          </a:cubicBezTo>
                          <a:cubicBezTo>
                            <a:pt x="1343493" y="-20947"/>
                            <a:pt x="1574656" y="25456"/>
                            <a:pt x="1845061" y="0"/>
                          </a:cubicBezTo>
                          <a:cubicBezTo>
                            <a:pt x="2115466" y="-25456"/>
                            <a:pt x="2137202" y="49511"/>
                            <a:pt x="2357293" y="0"/>
                          </a:cubicBezTo>
                          <a:cubicBezTo>
                            <a:pt x="2577384" y="-49511"/>
                            <a:pt x="2796874" y="15762"/>
                            <a:pt x="3011811" y="0"/>
                          </a:cubicBezTo>
                          <a:cubicBezTo>
                            <a:pt x="3102218" y="4084"/>
                            <a:pt x="3188686" y="60139"/>
                            <a:pt x="3177891" y="166080"/>
                          </a:cubicBezTo>
                          <a:cubicBezTo>
                            <a:pt x="3199218" y="268558"/>
                            <a:pt x="3166219" y="350762"/>
                            <a:pt x="3177891" y="478302"/>
                          </a:cubicBezTo>
                          <a:cubicBezTo>
                            <a:pt x="3189563" y="605842"/>
                            <a:pt x="3155643" y="681467"/>
                            <a:pt x="3177891" y="830382"/>
                          </a:cubicBezTo>
                          <a:cubicBezTo>
                            <a:pt x="3177833" y="930221"/>
                            <a:pt x="3122184" y="1015816"/>
                            <a:pt x="3011811" y="996462"/>
                          </a:cubicBezTo>
                          <a:cubicBezTo>
                            <a:pt x="2828502" y="1051089"/>
                            <a:pt x="2683616" y="946457"/>
                            <a:pt x="2385750" y="996462"/>
                          </a:cubicBezTo>
                          <a:cubicBezTo>
                            <a:pt x="2087884" y="1046467"/>
                            <a:pt x="2095203" y="970969"/>
                            <a:pt x="1873519" y="996462"/>
                          </a:cubicBezTo>
                          <a:cubicBezTo>
                            <a:pt x="1651835" y="1021955"/>
                            <a:pt x="1463050" y="936972"/>
                            <a:pt x="1275915" y="996462"/>
                          </a:cubicBezTo>
                          <a:cubicBezTo>
                            <a:pt x="1088780" y="1055952"/>
                            <a:pt x="902078" y="963489"/>
                            <a:pt x="678312" y="996462"/>
                          </a:cubicBezTo>
                          <a:cubicBezTo>
                            <a:pt x="454546" y="1029435"/>
                            <a:pt x="349963" y="941060"/>
                            <a:pt x="166080" y="996462"/>
                          </a:cubicBezTo>
                          <a:cubicBezTo>
                            <a:pt x="81883" y="981495"/>
                            <a:pt x="26349" y="925979"/>
                            <a:pt x="0" y="830382"/>
                          </a:cubicBezTo>
                          <a:cubicBezTo>
                            <a:pt x="-7232" y="740719"/>
                            <a:pt x="23356" y="666619"/>
                            <a:pt x="0" y="511517"/>
                          </a:cubicBezTo>
                          <a:cubicBezTo>
                            <a:pt x="-23356" y="356415"/>
                            <a:pt x="33510" y="280463"/>
                            <a:pt x="0" y="166080"/>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7EB4411D-00BB-654E-D172-FBF257485E08}"/>
                </a:ext>
              </a:extLst>
            </p:cNvPr>
            <p:cNvSpPr txBox="1"/>
            <p:nvPr/>
          </p:nvSpPr>
          <p:spPr>
            <a:xfrm>
              <a:off x="1811082" y="2901145"/>
              <a:ext cx="272342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latin typeface="Calibri"/>
                  <a:ea typeface="+mn-ea"/>
                  <a:cs typeface="+mn-cs"/>
                </a:rPr>
                <a:t>lên</a:t>
              </a:r>
              <a:r>
                <a:rPr kumimoji="0" lang="en-US" sz="48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a:ea typeface="+mn-ea"/>
                  <a:cs typeface="+mn-cs"/>
                </a:rPr>
                <a:t> </a:t>
              </a:r>
              <a:r>
                <a:rPr kumimoji="0" lang="en-US" sz="4800" b="1"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latin typeface="Calibri"/>
                  <a:ea typeface="+mn-ea"/>
                  <a:cs typeface="+mn-cs"/>
                </a:rPr>
                <a:t>núi</a:t>
              </a:r>
              <a:endParaRPr kumimoji="0" lang="en-US" sz="48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a:ea typeface="+mn-ea"/>
                <a:cs typeface="+mn-cs"/>
              </a:endParaRPr>
            </a:p>
          </p:txBody>
        </p:sp>
        <p:pic>
          <p:nvPicPr>
            <p:cNvPr id="7" name="Picture 6">
              <a:extLst>
                <a:ext uri="{FF2B5EF4-FFF2-40B4-BE49-F238E27FC236}">
                  <a16:creationId xmlns:a16="http://schemas.microsoft.com/office/drawing/2014/main" id="{49448D03-1372-34FB-5CAE-0C1E7E02ECC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57" b="90000" l="9251" r="93833">
                          <a14:foregroundMark x1="41850" y1="20000" x2="41850" y2="20000"/>
                          <a14:foregroundMark x1="63436" y1="7826" x2="63436" y2="7826"/>
                          <a14:foregroundMark x1="36564" y1="8261" x2="36564" y2="8261"/>
                          <a14:foregroundMark x1="91189" y1="40435" x2="91189" y2="40435"/>
                          <a14:foregroundMark x1="93833" y1="45217" x2="93833" y2="45217"/>
                          <a14:foregroundMark x1="9251" y1="59565" x2="9251" y2="59565"/>
                          <a14:foregroundMark x1="25991" y1="56522" x2="25991" y2="56522"/>
                          <a14:foregroundMark x1="22026" y1="49565" x2="28194" y2="61739"/>
                          <a14:foregroundMark x1="24670" y1="50870" x2="42731" y2="62609"/>
                        </a14:backgroundRemoval>
                      </a14:imgEffect>
                    </a14:imgLayer>
                  </a14:imgProps>
                </a:ext>
              </a:extLst>
            </a:blip>
            <a:stretch>
              <a:fillRect/>
            </a:stretch>
          </p:blipFill>
          <p:spPr>
            <a:xfrm>
              <a:off x="869770" y="2086606"/>
              <a:ext cx="1122833" cy="1137672"/>
            </a:xfrm>
            <a:prstGeom prst="rect">
              <a:avLst/>
            </a:prstGeom>
          </p:spPr>
        </p:pic>
      </p:grpSp>
      <p:pic>
        <p:nvPicPr>
          <p:cNvPr id="18" name="Picture 17">
            <a:extLst>
              <a:ext uri="{FF2B5EF4-FFF2-40B4-BE49-F238E27FC236}">
                <a16:creationId xmlns:a16="http://schemas.microsoft.com/office/drawing/2014/main" id="{351A1B51-2CAB-59A4-475D-A0FD8B1EC2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319" y="2371725"/>
            <a:ext cx="4918913" cy="4486275"/>
          </a:xfrm>
          <a:prstGeom prst="rect">
            <a:avLst/>
          </a:prstGeom>
        </p:spPr>
      </p:pic>
      <p:pic>
        <p:nvPicPr>
          <p:cNvPr id="23" name="Picture 22">
            <a:extLst>
              <a:ext uri="{FF2B5EF4-FFF2-40B4-BE49-F238E27FC236}">
                <a16:creationId xmlns:a16="http://schemas.microsoft.com/office/drawing/2014/main" id="{AD8E1EC0-663E-C812-7DCB-0228F08B6661}"/>
              </a:ext>
            </a:extLst>
          </p:cNvPr>
          <p:cNvPicPr>
            <a:picLocks noChangeAspect="1"/>
          </p:cNvPicPr>
          <p:nvPr/>
        </p:nvPicPr>
        <p:blipFill>
          <a:blip r:embed="rId7"/>
          <a:stretch>
            <a:fillRect/>
          </a:stretch>
        </p:blipFill>
        <p:spPr>
          <a:xfrm>
            <a:off x="789957" y="1041220"/>
            <a:ext cx="5468586" cy="1213209"/>
          </a:xfrm>
          <a:prstGeom prst="rect">
            <a:avLst/>
          </a:prstGeom>
        </p:spPr>
      </p:pic>
      <p:grpSp>
        <p:nvGrpSpPr>
          <p:cNvPr id="24" name="Group 23">
            <a:extLst>
              <a:ext uri="{FF2B5EF4-FFF2-40B4-BE49-F238E27FC236}">
                <a16:creationId xmlns:a16="http://schemas.microsoft.com/office/drawing/2014/main" id="{C26D3C88-1866-917D-3001-3DFE510E7F7F}"/>
              </a:ext>
            </a:extLst>
          </p:cNvPr>
          <p:cNvGrpSpPr/>
          <p:nvPr/>
        </p:nvGrpSpPr>
        <p:grpSpPr>
          <a:xfrm>
            <a:off x="4631535" y="1998462"/>
            <a:ext cx="3921915" cy="1678441"/>
            <a:chOff x="869770" y="2086606"/>
            <a:chExt cx="3921915" cy="1678441"/>
          </a:xfrm>
        </p:grpSpPr>
        <p:sp>
          <p:nvSpPr>
            <p:cNvPr id="25" name="Rectangle: Rounded Corners 7">
              <a:extLst>
                <a:ext uri="{FF2B5EF4-FFF2-40B4-BE49-F238E27FC236}">
                  <a16:creationId xmlns:a16="http://schemas.microsoft.com/office/drawing/2014/main" id="{47EB7C6C-EF37-7121-6830-865EB14207E2}"/>
                </a:ext>
              </a:extLst>
            </p:cNvPr>
            <p:cNvSpPr/>
            <p:nvPr/>
          </p:nvSpPr>
          <p:spPr>
            <a:xfrm>
              <a:off x="1451869" y="2768585"/>
              <a:ext cx="3177891" cy="996462"/>
            </a:xfrm>
            <a:custGeom>
              <a:avLst/>
              <a:gdLst>
                <a:gd name="connsiteX0" fmla="*/ 0 w 2506863"/>
                <a:gd name="connsiteY0" fmla="*/ 166080 h 996462"/>
                <a:gd name="connsiteX1" fmla="*/ 166080 w 2506863"/>
                <a:gd name="connsiteY1" fmla="*/ 0 h 996462"/>
                <a:gd name="connsiteX2" fmla="*/ 753250 w 2506863"/>
                <a:gd name="connsiteY2" fmla="*/ 0 h 996462"/>
                <a:gd name="connsiteX3" fmla="*/ 1340420 w 2506863"/>
                <a:gd name="connsiteY3" fmla="*/ 0 h 996462"/>
                <a:gd name="connsiteX4" fmla="*/ 2340783 w 2506863"/>
                <a:gd name="connsiteY4" fmla="*/ 0 h 996462"/>
                <a:gd name="connsiteX5" fmla="*/ 2506863 w 2506863"/>
                <a:gd name="connsiteY5" fmla="*/ 166080 h 996462"/>
                <a:gd name="connsiteX6" fmla="*/ 2506863 w 2506863"/>
                <a:gd name="connsiteY6" fmla="*/ 484945 h 996462"/>
                <a:gd name="connsiteX7" fmla="*/ 2506863 w 2506863"/>
                <a:gd name="connsiteY7" fmla="*/ 830382 h 996462"/>
                <a:gd name="connsiteX8" fmla="*/ 2340783 w 2506863"/>
                <a:gd name="connsiteY8" fmla="*/ 996462 h 996462"/>
                <a:gd name="connsiteX9" fmla="*/ 1753613 w 2506863"/>
                <a:gd name="connsiteY9" fmla="*/ 996462 h 996462"/>
                <a:gd name="connsiteX10" fmla="*/ 1209937 w 2506863"/>
                <a:gd name="connsiteY10" fmla="*/ 996462 h 996462"/>
                <a:gd name="connsiteX11" fmla="*/ 166080 w 2506863"/>
                <a:gd name="connsiteY11" fmla="*/ 996462 h 996462"/>
                <a:gd name="connsiteX12" fmla="*/ 0 w 2506863"/>
                <a:gd name="connsiteY12" fmla="*/ 830382 h 996462"/>
                <a:gd name="connsiteX13" fmla="*/ 0 w 2506863"/>
                <a:gd name="connsiteY13" fmla="*/ 518160 h 996462"/>
                <a:gd name="connsiteX14" fmla="*/ 0 w 2506863"/>
                <a:gd name="connsiteY14" fmla="*/ 166080 h 99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6863" h="996462" fill="none" extrusionOk="0">
                  <a:moveTo>
                    <a:pt x="0" y="166080"/>
                  </a:moveTo>
                  <a:cubicBezTo>
                    <a:pt x="7188" y="98618"/>
                    <a:pt x="63500" y="420"/>
                    <a:pt x="166080" y="0"/>
                  </a:cubicBezTo>
                  <a:cubicBezTo>
                    <a:pt x="315596" y="-36407"/>
                    <a:pt x="505600" y="36878"/>
                    <a:pt x="753250" y="0"/>
                  </a:cubicBezTo>
                  <a:cubicBezTo>
                    <a:pt x="1000900" y="-36878"/>
                    <a:pt x="1217969" y="11081"/>
                    <a:pt x="1340420" y="0"/>
                  </a:cubicBezTo>
                  <a:cubicBezTo>
                    <a:pt x="1462871" y="-11081"/>
                    <a:pt x="1905598" y="14801"/>
                    <a:pt x="2340783" y="0"/>
                  </a:cubicBezTo>
                  <a:cubicBezTo>
                    <a:pt x="2440318" y="756"/>
                    <a:pt x="2482517" y="65593"/>
                    <a:pt x="2506863" y="166080"/>
                  </a:cubicBezTo>
                  <a:cubicBezTo>
                    <a:pt x="2528096" y="254149"/>
                    <a:pt x="2480315" y="398442"/>
                    <a:pt x="2506863" y="484945"/>
                  </a:cubicBezTo>
                  <a:cubicBezTo>
                    <a:pt x="2533411" y="571448"/>
                    <a:pt x="2491423" y="746545"/>
                    <a:pt x="2506863" y="830382"/>
                  </a:cubicBezTo>
                  <a:cubicBezTo>
                    <a:pt x="2521175" y="919166"/>
                    <a:pt x="2437147" y="999038"/>
                    <a:pt x="2340783" y="996462"/>
                  </a:cubicBezTo>
                  <a:cubicBezTo>
                    <a:pt x="2220927" y="1042352"/>
                    <a:pt x="2016680" y="968953"/>
                    <a:pt x="1753613" y="996462"/>
                  </a:cubicBezTo>
                  <a:cubicBezTo>
                    <a:pt x="1490546" y="1023971"/>
                    <a:pt x="1359513" y="984848"/>
                    <a:pt x="1209937" y="996462"/>
                  </a:cubicBezTo>
                  <a:cubicBezTo>
                    <a:pt x="1060361" y="1008076"/>
                    <a:pt x="606877" y="874728"/>
                    <a:pt x="166080" y="996462"/>
                  </a:cubicBezTo>
                  <a:cubicBezTo>
                    <a:pt x="69279" y="996042"/>
                    <a:pt x="96" y="928635"/>
                    <a:pt x="0" y="830382"/>
                  </a:cubicBezTo>
                  <a:cubicBezTo>
                    <a:pt x="-35389" y="697893"/>
                    <a:pt x="8673" y="643708"/>
                    <a:pt x="0" y="518160"/>
                  </a:cubicBezTo>
                  <a:cubicBezTo>
                    <a:pt x="-8673" y="392612"/>
                    <a:pt x="12792" y="324340"/>
                    <a:pt x="0" y="166080"/>
                  </a:cubicBezTo>
                  <a:close/>
                </a:path>
                <a:path w="2506863" h="996462" stroke="0" extrusionOk="0">
                  <a:moveTo>
                    <a:pt x="0" y="166080"/>
                  </a:moveTo>
                  <a:cubicBezTo>
                    <a:pt x="3399" y="88867"/>
                    <a:pt x="47778" y="2152"/>
                    <a:pt x="166080" y="0"/>
                  </a:cubicBezTo>
                  <a:cubicBezTo>
                    <a:pt x="353752" y="-29192"/>
                    <a:pt x="512095" y="34565"/>
                    <a:pt x="709756" y="0"/>
                  </a:cubicBezTo>
                  <a:cubicBezTo>
                    <a:pt x="907417" y="-34565"/>
                    <a:pt x="971285" y="17677"/>
                    <a:pt x="1188190" y="0"/>
                  </a:cubicBezTo>
                  <a:cubicBezTo>
                    <a:pt x="1405095" y="-17677"/>
                    <a:pt x="1541814" y="50806"/>
                    <a:pt x="1775360" y="0"/>
                  </a:cubicBezTo>
                  <a:cubicBezTo>
                    <a:pt x="2008906" y="-50806"/>
                    <a:pt x="2093343" y="33545"/>
                    <a:pt x="2340783" y="0"/>
                  </a:cubicBezTo>
                  <a:cubicBezTo>
                    <a:pt x="2434598" y="2900"/>
                    <a:pt x="2511477" y="79138"/>
                    <a:pt x="2506863" y="166080"/>
                  </a:cubicBezTo>
                  <a:cubicBezTo>
                    <a:pt x="2511186" y="266354"/>
                    <a:pt x="2490889" y="343008"/>
                    <a:pt x="2506863" y="511517"/>
                  </a:cubicBezTo>
                  <a:cubicBezTo>
                    <a:pt x="2522837" y="680026"/>
                    <a:pt x="2472768" y="690047"/>
                    <a:pt x="2506863" y="830382"/>
                  </a:cubicBezTo>
                  <a:cubicBezTo>
                    <a:pt x="2500474" y="921296"/>
                    <a:pt x="2414539" y="984078"/>
                    <a:pt x="2340783" y="996462"/>
                  </a:cubicBezTo>
                  <a:cubicBezTo>
                    <a:pt x="2134953" y="1056476"/>
                    <a:pt x="2034484" y="946427"/>
                    <a:pt x="1840601" y="996462"/>
                  </a:cubicBezTo>
                  <a:cubicBezTo>
                    <a:pt x="1646718" y="1046497"/>
                    <a:pt x="1542683" y="941350"/>
                    <a:pt x="1296926" y="996462"/>
                  </a:cubicBezTo>
                  <a:cubicBezTo>
                    <a:pt x="1051169" y="1051574"/>
                    <a:pt x="949032" y="957932"/>
                    <a:pt x="796744" y="996462"/>
                  </a:cubicBezTo>
                  <a:cubicBezTo>
                    <a:pt x="644456" y="1034992"/>
                    <a:pt x="473800" y="939603"/>
                    <a:pt x="166080" y="996462"/>
                  </a:cubicBezTo>
                  <a:cubicBezTo>
                    <a:pt x="88140" y="991111"/>
                    <a:pt x="-5465" y="940657"/>
                    <a:pt x="0" y="830382"/>
                  </a:cubicBezTo>
                  <a:cubicBezTo>
                    <a:pt x="-319" y="679783"/>
                    <a:pt x="11478" y="586260"/>
                    <a:pt x="0" y="518160"/>
                  </a:cubicBezTo>
                  <a:cubicBezTo>
                    <a:pt x="-11478" y="450060"/>
                    <a:pt x="28331" y="275466"/>
                    <a:pt x="0" y="166080"/>
                  </a:cubicBezTo>
                  <a:close/>
                </a:path>
              </a:pathLst>
            </a:custGeom>
            <a:solidFill>
              <a:schemeClr val="bg1"/>
            </a:solidFill>
            <a:ln w="19050">
              <a:solidFill>
                <a:srgbClr val="002060"/>
              </a:solidFill>
              <a:extLst>
                <a:ext uri="{C807C97D-BFC1-408E-A445-0C87EB9F89A2}">
                  <ask:lineSketchStyleProps xmlns="" xmlns:ask="http://schemas.microsoft.com/office/drawing/2018/sketchyshapes" sd="566269473">
                    <a:custGeom>
                      <a:avLst/>
                      <a:gdLst>
                        <a:gd name="connsiteX0" fmla="*/ 0 w 3177891"/>
                        <a:gd name="connsiteY0" fmla="*/ 166080 h 996462"/>
                        <a:gd name="connsiteX1" fmla="*/ 166080 w 3177891"/>
                        <a:gd name="connsiteY1" fmla="*/ 0 h 996462"/>
                        <a:gd name="connsiteX2" fmla="*/ 649854 w 3177891"/>
                        <a:gd name="connsiteY2" fmla="*/ 0 h 996462"/>
                        <a:gd name="connsiteX3" fmla="*/ 1162086 w 3177891"/>
                        <a:gd name="connsiteY3" fmla="*/ 0 h 996462"/>
                        <a:gd name="connsiteX4" fmla="*/ 1788147 w 3177891"/>
                        <a:gd name="connsiteY4" fmla="*/ 0 h 996462"/>
                        <a:gd name="connsiteX5" fmla="*/ 2357293 w 3177891"/>
                        <a:gd name="connsiteY5" fmla="*/ 0 h 996462"/>
                        <a:gd name="connsiteX6" fmla="*/ 3011811 w 3177891"/>
                        <a:gd name="connsiteY6" fmla="*/ 0 h 996462"/>
                        <a:gd name="connsiteX7" fmla="*/ 3177891 w 3177891"/>
                        <a:gd name="connsiteY7" fmla="*/ 166080 h 996462"/>
                        <a:gd name="connsiteX8" fmla="*/ 3177891 w 3177891"/>
                        <a:gd name="connsiteY8" fmla="*/ 511517 h 996462"/>
                        <a:gd name="connsiteX9" fmla="*/ 3177891 w 3177891"/>
                        <a:gd name="connsiteY9" fmla="*/ 830382 h 996462"/>
                        <a:gd name="connsiteX10" fmla="*/ 3011811 w 3177891"/>
                        <a:gd name="connsiteY10" fmla="*/ 996462 h 996462"/>
                        <a:gd name="connsiteX11" fmla="*/ 2385750 w 3177891"/>
                        <a:gd name="connsiteY11" fmla="*/ 996462 h 996462"/>
                        <a:gd name="connsiteX12" fmla="*/ 1901976 w 3177891"/>
                        <a:gd name="connsiteY12" fmla="*/ 996462 h 996462"/>
                        <a:gd name="connsiteX13" fmla="*/ 1389744 w 3177891"/>
                        <a:gd name="connsiteY13" fmla="*/ 996462 h 996462"/>
                        <a:gd name="connsiteX14" fmla="*/ 905970 w 3177891"/>
                        <a:gd name="connsiteY14" fmla="*/ 996462 h 996462"/>
                        <a:gd name="connsiteX15" fmla="*/ 166080 w 3177891"/>
                        <a:gd name="connsiteY15" fmla="*/ 996462 h 996462"/>
                        <a:gd name="connsiteX16" fmla="*/ 0 w 3177891"/>
                        <a:gd name="connsiteY16" fmla="*/ 830382 h 996462"/>
                        <a:gd name="connsiteX17" fmla="*/ 0 w 3177891"/>
                        <a:gd name="connsiteY17" fmla="*/ 498231 h 996462"/>
                        <a:gd name="connsiteX18" fmla="*/ 0 w 3177891"/>
                        <a:gd name="connsiteY18" fmla="*/ 166080 h 99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77891" h="996462" fill="none" extrusionOk="0">
                          <a:moveTo>
                            <a:pt x="0" y="166080"/>
                          </a:moveTo>
                          <a:cubicBezTo>
                            <a:pt x="9488" y="73137"/>
                            <a:pt x="91369" y="10577"/>
                            <a:pt x="166080" y="0"/>
                          </a:cubicBezTo>
                          <a:cubicBezTo>
                            <a:pt x="381518" y="-52973"/>
                            <a:pt x="482803" y="27415"/>
                            <a:pt x="649854" y="0"/>
                          </a:cubicBezTo>
                          <a:cubicBezTo>
                            <a:pt x="816905" y="-27415"/>
                            <a:pt x="1038082" y="1645"/>
                            <a:pt x="1162086" y="0"/>
                          </a:cubicBezTo>
                          <a:cubicBezTo>
                            <a:pt x="1286090" y="-1645"/>
                            <a:pt x="1632296" y="43180"/>
                            <a:pt x="1788147" y="0"/>
                          </a:cubicBezTo>
                          <a:cubicBezTo>
                            <a:pt x="1943998" y="-43180"/>
                            <a:pt x="2107629" y="61596"/>
                            <a:pt x="2357293" y="0"/>
                          </a:cubicBezTo>
                          <a:cubicBezTo>
                            <a:pt x="2606957" y="-61596"/>
                            <a:pt x="2735346" y="20024"/>
                            <a:pt x="3011811" y="0"/>
                          </a:cubicBezTo>
                          <a:cubicBezTo>
                            <a:pt x="3117846" y="-2939"/>
                            <a:pt x="3182532" y="76933"/>
                            <a:pt x="3177891" y="166080"/>
                          </a:cubicBezTo>
                          <a:cubicBezTo>
                            <a:pt x="3203003" y="253598"/>
                            <a:pt x="3167973" y="373796"/>
                            <a:pt x="3177891" y="511517"/>
                          </a:cubicBezTo>
                          <a:cubicBezTo>
                            <a:pt x="3187809" y="649238"/>
                            <a:pt x="3176149" y="684271"/>
                            <a:pt x="3177891" y="830382"/>
                          </a:cubicBezTo>
                          <a:cubicBezTo>
                            <a:pt x="3189625" y="909423"/>
                            <a:pt x="3087773" y="1002839"/>
                            <a:pt x="3011811" y="996462"/>
                          </a:cubicBezTo>
                          <a:cubicBezTo>
                            <a:pt x="2862391" y="1063958"/>
                            <a:pt x="2549483" y="960558"/>
                            <a:pt x="2385750" y="996462"/>
                          </a:cubicBezTo>
                          <a:cubicBezTo>
                            <a:pt x="2222017" y="1032366"/>
                            <a:pt x="2094914" y="983517"/>
                            <a:pt x="1901976" y="996462"/>
                          </a:cubicBezTo>
                          <a:cubicBezTo>
                            <a:pt x="1709038" y="1009407"/>
                            <a:pt x="1631232" y="971350"/>
                            <a:pt x="1389744" y="996462"/>
                          </a:cubicBezTo>
                          <a:cubicBezTo>
                            <a:pt x="1148256" y="1021574"/>
                            <a:pt x="1049308" y="980542"/>
                            <a:pt x="905970" y="996462"/>
                          </a:cubicBezTo>
                          <a:cubicBezTo>
                            <a:pt x="762632" y="1012382"/>
                            <a:pt x="414730" y="990013"/>
                            <a:pt x="166080" y="996462"/>
                          </a:cubicBezTo>
                          <a:cubicBezTo>
                            <a:pt x="87707" y="996891"/>
                            <a:pt x="-11848" y="921151"/>
                            <a:pt x="0" y="830382"/>
                          </a:cubicBezTo>
                          <a:cubicBezTo>
                            <a:pt x="-10405" y="683150"/>
                            <a:pt x="1169" y="571692"/>
                            <a:pt x="0" y="498231"/>
                          </a:cubicBezTo>
                          <a:cubicBezTo>
                            <a:pt x="-1169" y="424770"/>
                            <a:pt x="10891" y="264411"/>
                            <a:pt x="0" y="166080"/>
                          </a:cubicBezTo>
                          <a:close/>
                        </a:path>
                        <a:path w="3177891" h="996462" stroke="0" extrusionOk="0">
                          <a:moveTo>
                            <a:pt x="0" y="166080"/>
                          </a:moveTo>
                          <a:cubicBezTo>
                            <a:pt x="3399" y="88867"/>
                            <a:pt x="47778" y="2152"/>
                            <a:pt x="166080" y="0"/>
                          </a:cubicBezTo>
                          <a:cubicBezTo>
                            <a:pt x="427353" y="-42192"/>
                            <a:pt x="528555" y="50297"/>
                            <a:pt x="735226" y="0"/>
                          </a:cubicBezTo>
                          <a:cubicBezTo>
                            <a:pt x="941897" y="-50297"/>
                            <a:pt x="1094507" y="20947"/>
                            <a:pt x="1219000" y="0"/>
                          </a:cubicBezTo>
                          <a:cubicBezTo>
                            <a:pt x="1343493" y="-20947"/>
                            <a:pt x="1574656" y="25456"/>
                            <a:pt x="1845061" y="0"/>
                          </a:cubicBezTo>
                          <a:cubicBezTo>
                            <a:pt x="2115466" y="-25456"/>
                            <a:pt x="2137202" y="49511"/>
                            <a:pt x="2357293" y="0"/>
                          </a:cubicBezTo>
                          <a:cubicBezTo>
                            <a:pt x="2577384" y="-49511"/>
                            <a:pt x="2796874" y="15762"/>
                            <a:pt x="3011811" y="0"/>
                          </a:cubicBezTo>
                          <a:cubicBezTo>
                            <a:pt x="3102218" y="4084"/>
                            <a:pt x="3188686" y="60139"/>
                            <a:pt x="3177891" y="166080"/>
                          </a:cubicBezTo>
                          <a:cubicBezTo>
                            <a:pt x="3199218" y="268558"/>
                            <a:pt x="3166219" y="350762"/>
                            <a:pt x="3177891" y="478302"/>
                          </a:cubicBezTo>
                          <a:cubicBezTo>
                            <a:pt x="3189563" y="605842"/>
                            <a:pt x="3155643" y="681467"/>
                            <a:pt x="3177891" y="830382"/>
                          </a:cubicBezTo>
                          <a:cubicBezTo>
                            <a:pt x="3177833" y="930221"/>
                            <a:pt x="3122184" y="1015816"/>
                            <a:pt x="3011811" y="996462"/>
                          </a:cubicBezTo>
                          <a:cubicBezTo>
                            <a:pt x="2828502" y="1051089"/>
                            <a:pt x="2683616" y="946457"/>
                            <a:pt x="2385750" y="996462"/>
                          </a:cubicBezTo>
                          <a:cubicBezTo>
                            <a:pt x="2087884" y="1046467"/>
                            <a:pt x="2095203" y="970969"/>
                            <a:pt x="1873519" y="996462"/>
                          </a:cubicBezTo>
                          <a:cubicBezTo>
                            <a:pt x="1651835" y="1021955"/>
                            <a:pt x="1463050" y="936972"/>
                            <a:pt x="1275915" y="996462"/>
                          </a:cubicBezTo>
                          <a:cubicBezTo>
                            <a:pt x="1088780" y="1055952"/>
                            <a:pt x="902078" y="963489"/>
                            <a:pt x="678312" y="996462"/>
                          </a:cubicBezTo>
                          <a:cubicBezTo>
                            <a:pt x="454546" y="1029435"/>
                            <a:pt x="349963" y="941060"/>
                            <a:pt x="166080" y="996462"/>
                          </a:cubicBezTo>
                          <a:cubicBezTo>
                            <a:pt x="81883" y="981495"/>
                            <a:pt x="26349" y="925979"/>
                            <a:pt x="0" y="830382"/>
                          </a:cubicBezTo>
                          <a:cubicBezTo>
                            <a:pt x="-7232" y="740719"/>
                            <a:pt x="23356" y="666619"/>
                            <a:pt x="0" y="511517"/>
                          </a:cubicBezTo>
                          <a:cubicBezTo>
                            <a:pt x="-23356" y="356415"/>
                            <a:pt x="33510" y="280463"/>
                            <a:pt x="0" y="166080"/>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01A40D2B-275A-2472-8F32-5965A5DE715F}"/>
                </a:ext>
              </a:extLst>
            </p:cNvPr>
            <p:cNvSpPr txBox="1"/>
            <p:nvPr/>
          </p:nvSpPr>
          <p:spPr>
            <a:xfrm>
              <a:off x="1668207" y="2882095"/>
              <a:ext cx="312347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latin typeface="Calibri"/>
                  <a:ea typeface="+mn-ea"/>
                  <a:cs typeface="+mn-cs"/>
                </a:rPr>
                <a:t>lạ</a:t>
              </a:r>
              <a:r>
                <a:rPr kumimoji="0" lang="en-US" sz="48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a:ea typeface="+mn-ea"/>
                  <a:cs typeface="+mn-cs"/>
                </a:rPr>
                <a:t> </a:t>
              </a:r>
              <a:r>
                <a:rPr kumimoji="0" lang="en-US" sz="4800" b="1"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latin typeface="Calibri"/>
                  <a:ea typeface="+mn-ea"/>
                  <a:cs typeface="+mn-cs"/>
                </a:rPr>
                <a:t>lắm</a:t>
              </a:r>
              <a:endParaRPr kumimoji="0" lang="en-US" sz="48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a:ea typeface="+mn-ea"/>
                <a:cs typeface="+mn-cs"/>
              </a:endParaRPr>
            </a:p>
          </p:txBody>
        </p:sp>
        <p:pic>
          <p:nvPicPr>
            <p:cNvPr id="27" name="Picture 26">
              <a:extLst>
                <a:ext uri="{FF2B5EF4-FFF2-40B4-BE49-F238E27FC236}">
                  <a16:creationId xmlns:a16="http://schemas.microsoft.com/office/drawing/2014/main" id="{1C46BE1D-44C9-C852-C6EF-37A95615471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57" b="90000" l="9251" r="93833">
                          <a14:foregroundMark x1="41850" y1="20000" x2="41850" y2="20000"/>
                          <a14:foregroundMark x1="63436" y1="7826" x2="63436" y2="7826"/>
                          <a14:foregroundMark x1="36564" y1="8261" x2="36564" y2="8261"/>
                          <a14:foregroundMark x1="91189" y1="40435" x2="91189" y2="40435"/>
                          <a14:foregroundMark x1="93833" y1="45217" x2="93833" y2="45217"/>
                          <a14:foregroundMark x1="9251" y1="59565" x2="9251" y2="59565"/>
                          <a14:foregroundMark x1="25991" y1="56522" x2="25991" y2="56522"/>
                          <a14:foregroundMark x1="22026" y1="49565" x2="28194" y2="61739"/>
                          <a14:foregroundMark x1="24670" y1="50870" x2="42731" y2="62609"/>
                        </a14:backgroundRemoval>
                      </a14:imgEffect>
                    </a14:imgLayer>
                  </a14:imgProps>
                </a:ext>
              </a:extLst>
            </a:blip>
            <a:stretch>
              <a:fillRect/>
            </a:stretch>
          </p:blipFill>
          <p:spPr>
            <a:xfrm>
              <a:off x="869770" y="2086606"/>
              <a:ext cx="1122833" cy="1137672"/>
            </a:xfrm>
            <a:prstGeom prst="rect">
              <a:avLst/>
            </a:prstGeom>
          </p:spPr>
        </p:pic>
      </p:grpSp>
      <p:grpSp>
        <p:nvGrpSpPr>
          <p:cNvPr id="28" name="Group 27">
            <a:extLst>
              <a:ext uri="{FF2B5EF4-FFF2-40B4-BE49-F238E27FC236}">
                <a16:creationId xmlns:a16="http://schemas.microsoft.com/office/drawing/2014/main" id="{4DA6CD21-5158-41CE-BB79-78FE1711AD33}"/>
              </a:ext>
            </a:extLst>
          </p:cNvPr>
          <p:cNvGrpSpPr/>
          <p:nvPr/>
        </p:nvGrpSpPr>
        <p:grpSpPr>
          <a:xfrm>
            <a:off x="7250910" y="3636762"/>
            <a:ext cx="3759990" cy="1678441"/>
            <a:chOff x="869770" y="2086606"/>
            <a:chExt cx="3759990" cy="1678441"/>
          </a:xfrm>
        </p:grpSpPr>
        <p:sp>
          <p:nvSpPr>
            <p:cNvPr id="29" name="Rectangle: Rounded Corners 7">
              <a:extLst>
                <a:ext uri="{FF2B5EF4-FFF2-40B4-BE49-F238E27FC236}">
                  <a16:creationId xmlns:a16="http://schemas.microsoft.com/office/drawing/2014/main" id="{2C192890-A333-C2E2-B493-82DE20FDAC62}"/>
                </a:ext>
              </a:extLst>
            </p:cNvPr>
            <p:cNvSpPr/>
            <p:nvPr/>
          </p:nvSpPr>
          <p:spPr>
            <a:xfrm>
              <a:off x="1451869" y="2768585"/>
              <a:ext cx="3177891" cy="996462"/>
            </a:xfrm>
            <a:custGeom>
              <a:avLst/>
              <a:gdLst>
                <a:gd name="connsiteX0" fmla="*/ 0 w 2506863"/>
                <a:gd name="connsiteY0" fmla="*/ 166080 h 996462"/>
                <a:gd name="connsiteX1" fmla="*/ 166080 w 2506863"/>
                <a:gd name="connsiteY1" fmla="*/ 0 h 996462"/>
                <a:gd name="connsiteX2" fmla="*/ 753250 w 2506863"/>
                <a:gd name="connsiteY2" fmla="*/ 0 h 996462"/>
                <a:gd name="connsiteX3" fmla="*/ 1340420 w 2506863"/>
                <a:gd name="connsiteY3" fmla="*/ 0 h 996462"/>
                <a:gd name="connsiteX4" fmla="*/ 2340783 w 2506863"/>
                <a:gd name="connsiteY4" fmla="*/ 0 h 996462"/>
                <a:gd name="connsiteX5" fmla="*/ 2506863 w 2506863"/>
                <a:gd name="connsiteY5" fmla="*/ 166080 h 996462"/>
                <a:gd name="connsiteX6" fmla="*/ 2506863 w 2506863"/>
                <a:gd name="connsiteY6" fmla="*/ 484945 h 996462"/>
                <a:gd name="connsiteX7" fmla="*/ 2506863 w 2506863"/>
                <a:gd name="connsiteY7" fmla="*/ 830382 h 996462"/>
                <a:gd name="connsiteX8" fmla="*/ 2340783 w 2506863"/>
                <a:gd name="connsiteY8" fmla="*/ 996462 h 996462"/>
                <a:gd name="connsiteX9" fmla="*/ 1753613 w 2506863"/>
                <a:gd name="connsiteY9" fmla="*/ 996462 h 996462"/>
                <a:gd name="connsiteX10" fmla="*/ 1209937 w 2506863"/>
                <a:gd name="connsiteY10" fmla="*/ 996462 h 996462"/>
                <a:gd name="connsiteX11" fmla="*/ 166080 w 2506863"/>
                <a:gd name="connsiteY11" fmla="*/ 996462 h 996462"/>
                <a:gd name="connsiteX12" fmla="*/ 0 w 2506863"/>
                <a:gd name="connsiteY12" fmla="*/ 830382 h 996462"/>
                <a:gd name="connsiteX13" fmla="*/ 0 w 2506863"/>
                <a:gd name="connsiteY13" fmla="*/ 518160 h 996462"/>
                <a:gd name="connsiteX14" fmla="*/ 0 w 2506863"/>
                <a:gd name="connsiteY14" fmla="*/ 166080 h 99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6863" h="996462" fill="none" extrusionOk="0">
                  <a:moveTo>
                    <a:pt x="0" y="166080"/>
                  </a:moveTo>
                  <a:cubicBezTo>
                    <a:pt x="7188" y="98618"/>
                    <a:pt x="63500" y="420"/>
                    <a:pt x="166080" y="0"/>
                  </a:cubicBezTo>
                  <a:cubicBezTo>
                    <a:pt x="315596" y="-36407"/>
                    <a:pt x="505600" y="36878"/>
                    <a:pt x="753250" y="0"/>
                  </a:cubicBezTo>
                  <a:cubicBezTo>
                    <a:pt x="1000900" y="-36878"/>
                    <a:pt x="1217969" y="11081"/>
                    <a:pt x="1340420" y="0"/>
                  </a:cubicBezTo>
                  <a:cubicBezTo>
                    <a:pt x="1462871" y="-11081"/>
                    <a:pt x="1905598" y="14801"/>
                    <a:pt x="2340783" y="0"/>
                  </a:cubicBezTo>
                  <a:cubicBezTo>
                    <a:pt x="2440318" y="756"/>
                    <a:pt x="2482517" y="65593"/>
                    <a:pt x="2506863" y="166080"/>
                  </a:cubicBezTo>
                  <a:cubicBezTo>
                    <a:pt x="2528096" y="254149"/>
                    <a:pt x="2480315" y="398442"/>
                    <a:pt x="2506863" y="484945"/>
                  </a:cubicBezTo>
                  <a:cubicBezTo>
                    <a:pt x="2533411" y="571448"/>
                    <a:pt x="2491423" y="746545"/>
                    <a:pt x="2506863" y="830382"/>
                  </a:cubicBezTo>
                  <a:cubicBezTo>
                    <a:pt x="2521175" y="919166"/>
                    <a:pt x="2437147" y="999038"/>
                    <a:pt x="2340783" y="996462"/>
                  </a:cubicBezTo>
                  <a:cubicBezTo>
                    <a:pt x="2220927" y="1042352"/>
                    <a:pt x="2016680" y="968953"/>
                    <a:pt x="1753613" y="996462"/>
                  </a:cubicBezTo>
                  <a:cubicBezTo>
                    <a:pt x="1490546" y="1023971"/>
                    <a:pt x="1359513" y="984848"/>
                    <a:pt x="1209937" y="996462"/>
                  </a:cubicBezTo>
                  <a:cubicBezTo>
                    <a:pt x="1060361" y="1008076"/>
                    <a:pt x="606877" y="874728"/>
                    <a:pt x="166080" y="996462"/>
                  </a:cubicBezTo>
                  <a:cubicBezTo>
                    <a:pt x="69279" y="996042"/>
                    <a:pt x="96" y="928635"/>
                    <a:pt x="0" y="830382"/>
                  </a:cubicBezTo>
                  <a:cubicBezTo>
                    <a:pt x="-35389" y="697893"/>
                    <a:pt x="8673" y="643708"/>
                    <a:pt x="0" y="518160"/>
                  </a:cubicBezTo>
                  <a:cubicBezTo>
                    <a:pt x="-8673" y="392612"/>
                    <a:pt x="12792" y="324340"/>
                    <a:pt x="0" y="166080"/>
                  </a:cubicBezTo>
                  <a:close/>
                </a:path>
                <a:path w="2506863" h="996462" stroke="0" extrusionOk="0">
                  <a:moveTo>
                    <a:pt x="0" y="166080"/>
                  </a:moveTo>
                  <a:cubicBezTo>
                    <a:pt x="3399" y="88867"/>
                    <a:pt x="47778" y="2152"/>
                    <a:pt x="166080" y="0"/>
                  </a:cubicBezTo>
                  <a:cubicBezTo>
                    <a:pt x="353752" y="-29192"/>
                    <a:pt x="512095" y="34565"/>
                    <a:pt x="709756" y="0"/>
                  </a:cubicBezTo>
                  <a:cubicBezTo>
                    <a:pt x="907417" y="-34565"/>
                    <a:pt x="971285" y="17677"/>
                    <a:pt x="1188190" y="0"/>
                  </a:cubicBezTo>
                  <a:cubicBezTo>
                    <a:pt x="1405095" y="-17677"/>
                    <a:pt x="1541814" y="50806"/>
                    <a:pt x="1775360" y="0"/>
                  </a:cubicBezTo>
                  <a:cubicBezTo>
                    <a:pt x="2008906" y="-50806"/>
                    <a:pt x="2093343" y="33545"/>
                    <a:pt x="2340783" y="0"/>
                  </a:cubicBezTo>
                  <a:cubicBezTo>
                    <a:pt x="2434598" y="2900"/>
                    <a:pt x="2511477" y="79138"/>
                    <a:pt x="2506863" y="166080"/>
                  </a:cubicBezTo>
                  <a:cubicBezTo>
                    <a:pt x="2511186" y="266354"/>
                    <a:pt x="2490889" y="343008"/>
                    <a:pt x="2506863" y="511517"/>
                  </a:cubicBezTo>
                  <a:cubicBezTo>
                    <a:pt x="2522837" y="680026"/>
                    <a:pt x="2472768" y="690047"/>
                    <a:pt x="2506863" y="830382"/>
                  </a:cubicBezTo>
                  <a:cubicBezTo>
                    <a:pt x="2500474" y="921296"/>
                    <a:pt x="2414539" y="984078"/>
                    <a:pt x="2340783" y="996462"/>
                  </a:cubicBezTo>
                  <a:cubicBezTo>
                    <a:pt x="2134953" y="1056476"/>
                    <a:pt x="2034484" y="946427"/>
                    <a:pt x="1840601" y="996462"/>
                  </a:cubicBezTo>
                  <a:cubicBezTo>
                    <a:pt x="1646718" y="1046497"/>
                    <a:pt x="1542683" y="941350"/>
                    <a:pt x="1296926" y="996462"/>
                  </a:cubicBezTo>
                  <a:cubicBezTo>
                    <a:pt x="1051169" y="1051574"/>
                    <a:pt x="949032" y="957932"/>
                    <a:pt x="796744" y="996462"/>
                  </a:cubicBezTo>
                  <a:cubicBezTo>
                    <a:pt x="644456" y="1034992"/>
                    <a:pt x="473800" y="939603"/>
                    <a:pt x="166080" y="996462"/>
                  </a:cubicBezTo>
                  <a:cubicBezTo>
                    <a:pt x="88140" y="991111"/>
                    <a:pt x="-5465" y="940657"/>
                    <a:pt x="0" y="830382"/>
                  </a:cubicBezTo>
                  <a:cubicBezTo>
                    <a:pt x="-319" y="679783"/>
                    <a:pt x="11478" y="586260"/>
                    <a:pt x="0" y="518160"/>
                  </a:cubicBezTo>
                  <a:cubicBezTo>
                    <a:pt x="-11478" y="450060"/>
                    <a:pt x="28331" y="275466"/>
                    <a:pt x="0" y="166080"/>
                  </a:cubicBezTo>
                  <a:close/>
                </a:path>
              </a:pathLst>
            </a:custGeom>
            <a:solidFill>
              <a:schemeClr val="bg1"/>
            </a:solidFill>
            <a:ln w="19050">
              <a:solidFill>
                <a:srgbClr val="002060"/>
              </a:solidFill>
              <a:extLst>
                <a:ext uri="{C807C97D-BFC1-408E-A445-0C87EB9F89A2}">
                  <ask:lineSketchStyleProps xmlns="" xmlns:ask="http://schemas.microsoft.com/office/drawing/2018/sketchyshapes" sd="566269473">
                    <a:custGeom>
                      <a:avLst/>
                      <a:gdLst>
                        <a:gd name="connsiteX0" fmla="*/ 0 w 3177891"/>
                        <a:gd name="connsiteY0" fmla="*/ 166080 h 996462"/>
                        <a:gd name="connsiteX1" fmla="*/ 166080 w 3177891"/>
                        <a:gd name="connsiteY1" fmla="*/ 0 h 996462"/>
                        <a:gd name="connsiteX2" fmla="*/ 649854 w 3177891"/>
                        <a:gd name="connsiteY2" fmla="*/ 0 h 996462"/>
                        <a:gd name="connsiteX3" fmla="*/ 1162086 w 3177891"/>
                        <a:gd name="connsiteY3" fmla="*/ 0 h 996462"/>
                        <a:gd name="connsiteX4" fmla="*/ 1788147 w 3177891"/>
                        <a:gd name="connsiteY4" fmla="*/ 0 h 996462"/>
                        <a:gd name="connsiteX5" fmla="*/ 2357293 w 3177891"/>
                        <a:gd name="connsiteY5" fmla="*/ 0 h 996462"/>
                        <a:gd name="connsiteX6" fmla="*/ 3011811 w 3177891"/>
                        <a:gd name="connsiteY6" fmla="*/ 0 h 996462"/>
                        <a:gd name="connsiteX7" fmla="*/ 3177891 w 3177891"/>
                        <a:gd name="connsiteY7" fmla="*/ 166080 h 996462"/>
                        <a:gd name="connsiteX8" fmla="*/ 3177891 w 3177891"/>
                        <a:gd name="connsiteY8" fmla="*/ 511517 h 996462"/>
                        <a:gd name="connsiteX9" fmla="*/ 3177891 w 3177891"/>
                        <a:gd name="connsiteY9" fmla="*/ 830382 h 996462"/>
                        <a:gd name="connsiteX10" fmla="*/ 3011811 w 3177891"/>
                        <a:gd name="connsiteY10" fmla="*/ 996462 h 996462"/>
                        <a:gd name="connsiteX11" fmla="*/ 2385750 w 3177891"/>
                        <a:gd name="connsiteY11" fmla="*/ 996462 h 996462"/>
                        <a:gd name="connsiteX12" fmla="*/ 1901976 w 3177891"/>
                        <a:gd name="connsiteY12" fmla="*/ 996462 h 996462"/>
                        <a:gd name="connsiteX13" fmla="*/ 1389744 w 3177891"/>
                        <a:gd name="connsiteY13" fmla="*/ 996462 h 996462"/>
                        <a:gd name="connsiteX14" fmla="*/ 905970 w 3177891"/>
                        <a:gd name="connsiteY14" fmla="*/ 996462 h 996462"/>
                        <a:gd name="connsiteX15" fmla="*/ 166080 w 3177891"/>
                        <a:gd name="connsiteY15" fmla="*/ 996462 h 996462"/>
                        <a:gd name="connsiteX16" fmla="*/ 0 w 3177891"/>
                        <a:gd name="connsiteY16" fmla="*/ 830382 h 996462"/>
                        <a:gd name="connsiteX17" fmla="*/ 0 w 3177891"/>
                        <a:gd name="connsiteY17" fmla="*/ 498231 h 996462"/>
                        <a:gd name="connsiteX18" fmla="*/ 0 w 3177891"/>
                        <a:gd name="connsiteY18" fmla="*/ 166080 h 99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77891" h="996462" fill="none" extrusionOk="0">
                          <a:moveTo>
                            <a:pt x="0" y="166080"/>
                          </a:moveTo>
                          <a:cubicBezTo>
                            <a:pt x="9488" y="73137"/>
                            <a:pt x="91369" y="10577"/>
                            <a:pt x="166080" y="0"/>
                          </a:cubicBezTo>
                          <a:cubicBezTo>
                            <a:pt x="381518" y="-52973"/>
                            <a:pt x="482803" y="27415"/>
                            <a:pt x="649854" y="0"/>
                          </a:cubicBezTo>
                          <a:cubicBezTo>
                            <a:pt x="816905" y="-27415"/>
                            <a:pt x="1038082" y="1645"/>
                            <a:pt x="1162086" y="0"/>
                          </a:cubicBezTo>
                          <a:cubicBezTo>
                            <a:pt x="1286090" y="-1645"/>
                            <a:pt x="1632296" y="43180"/>
                            <a:pt x="1788147" y="0"/>
                          </a:cubicBezTo>
                          <a:cubicBezTo>
                            <a:pt x="1943998" y="-43180"/>
                            <a:pt x="2107629" y="61596"/>
                            <a:pt x="2357293" y="0"/>
                          </a:cubicBezTo>
                          <a:cubicBezTo>
                            <a:pt x="2606957" y="-61596"/>
                            <a:pt x="2735346" y="20024"/>
                            <a:pt x="3011811" y="0"/>
                          </a:cubicBezTo>
                          <a:cubicBezTo>
                            <a:pt x="3117846" y="-2939"/>
                            <a:pt x="3182532" y="76933"/>
                            <a:pt x="3177891" y="166080"/>
                          </a:cubicBezTo>
                          <a:cubicBezTo>
                            <a:pt x="3203003" y="253598"/>
                            <a:pt x="3167973" y="373796"/>
                            <a:pt x="3177891" y="511517"/>
                          </a:cubicBezTo>
                          <a:cubicBezTo>
                            <a:pt x="3187809" y="649238"/>
                            <a:pt x="3176149" y="684271"/>
                            <a:pt x="3177891" y="830382"/>
                          </a:cubicBezTo>
                          <a:cubicBezTo>
                            <a:pt x="3189625" y="909423"/>
                            <a:pt x="3087773" y="1002839"/>
                            <a:pt x="3011811" y="996462"/>
                          </a:cubicBezTo>
                          <a:cubicBezTo>
                            <a:pt x="2862391" y="1063958"/>
                            <a:pt x="2549483" y="960558"/>
                            <a:pt x="2385750" y="996462"/>
                          </a:cubicBezTo>
                          <a:cubicBezTo>
                            <a:pt x="2222017" y="1032366"/>
                            <a:pt x="2094914" y="983517"/>
                            <a:pt x="1901976" y="996462"/>
                          </a:cubicBezTo>
                          <a:cubicBezTo>
                            <a:pt x="1709038" y="1009407"/>
                            <a:pt x="1631232" y="971350"/>
                            <a:pt x="1389744" y="996462"/>
                          </a:cubicBezTo>
                          <a:cubicBezTo>
                            <a:pt x="1148256" y="1021574"/>
                            <a:pt x="1049308" y="980542"/>
                            <a:pt x="905970" y="996462"/>
                          </a:cubicBezTo>
                          <a:cubicBezTo>
                            <a:pt x="762632" y="1012382"/>
                            <a:pt x="414730" y="990013"/>
                            <a:pt x="166080" y="996462"/>
                          </a:cubicBezTo>
                          <a:cubicBezTo>
                            <a:pt x="87707" y="996891"/>
                            <a:pt x="-11848" y="921151"/>
                            <a:pt x="0" y="830382"/>
                          </a:cubicBezTo>
                          <a:cubicBezTo>
                            <a:pt x="-10405" y="683150"/>
                            <a:pt x="1169" y="571692"/>
                            <a:pt x="0" y="498231"/>
                          </a:cubicBezTo>
                          <a:cubicBezTo>
                            <a:pt x="-1169" y="424770"/>
                            <a:pt x="10891" y="264411"/>
                            <a:pt x="0" y="166080"/>
                          </a:cubicBezTo>
                          <a:close/>
                        </a:path>
                        <a:path w="3177891" h="996462" stroke="0" extrusionOk="0">
                          <a:moveTo>
                            <a:pt x="0" y="166080"/>
                          </a:moveTo>
                          <a:cubicBezTo>
                            <a:pt x="3399" y="88867"/>
                            <a:pt x="47778" y="2152"/>
                            <a:pt x="166080" y="0"/>
                          </a:cubicBezTo>
                          <a:cubicBezTo>
                            <a:pt x="427353" y="-42192"/>
                            <a:pt x="528555" y="50297"/>
                            <a:pt x="735226" y="0"/>
                          </a:cubicBezTo>
                          <a:cubicBezTo>
                            <a:pt x="941897" y="-50297"/>
                            <a:pt x="1094507" y="20947"/>
                            <a:pt x="1219000" y="0"/>
                          </a:cubicBezTo>
                          <a:cubicBezTo>
                            <a:pt x="1343493" y="-20947"/>
                            <a:pt x="1574656" y="25456"/>
                            <a:pt x="1845061" y="0"/>
                          </a:cubicBezTo>
                          <a:cubicBezTo>
                            <a:pt x="2115466" y="-25456"/>
                            <a:pt x="2137202" y="49511"/>
                            <a:pt x="2357293" y="0"/>
                          </a:cubicBezTo>
                          <a:cubicBezTo>
                            <a:pt x="2577384" y="-49511"/>
                            <a:pt x="2796874" y="15762"/>
                            <a:pt x="3011811" y="0"/>
                          </a:cubicBezTo>
                          <a:cubicBezTo>
                            <a:pt x="3102218" y="4084"/>
                            <a:pt x="3188686" y="60139"/>
                            <a:pt x="3177891" y="166080"/>
                          </a:cubicBezTo>
                          <a:cubicBezTo>
                            <a:pt x="3199218" y="268558"/>
                            <a:pt x="3166219" y="350762"/>
                            <a:pt x="3177891" y="478302"/>
                          </a:cubicBezTo>
                          <a:cubicBezTo>
                            <a:pt x="3189563" y="605842"/>
                            <a:pt x="3155643" y="681467"/>
                            <a:pt x="3177891" y="830382"/>
                          </a:cubicBezTo>
                          <a:cubicBezTo>
                            <a:pt x="3177833" y="930221"/>
                            <a:pt x="3122184" y="1015816"/>
                            <a:pt x="3011811" y="996462"/>
                          </a:cubicBezTo>
                          <a:cubicBezTo>
                            <a:pt x="2828502" y="1051089"/>
                            <a:pt x="2683616" y="946457"/>
                            <a:pt x="2385750" y="996462"/>
                          </a:cubicBezTo>
                          <a:cubicBezTo>
                            <a:pt x="2087884" y="1046467"/>
                            <a:pt x="2095203" y="970969"/>
                            <a:pt x="1873519" y="996462"/>
                          </a:cubicBezTo>
                          <a:cubicBezTo>
                            <a:pt x="1651835" y="1021955"/>
                            <a:pt x="1463050" y="936972"/>
                            <a:pt x="1275915" y="996462"/>
                          </a:cubicBezTo>
                          <a:cubicBezTo>
                            <a:pt x="1088780" y="1055952"/>
                            <a:pt x="902078" y="963489"/>
                            <a:pt x="678312" y="996462"/>
                          </a:cubicBezTo>
                          <a:cubicBezTo>
                            <a:pt x="454546" y="1029435"/>
                            <a:pt x="349963" y="941060"/>
                            <a:pt x="166080" y="996462"/>
                          </a:cubicBezTo>
                          <a:cubicBezTo>
                            <a:pt x="81883" y="981495"/>
                            <a:pt x="26349" y="925979"/>
                            <a:pt x="0" y="830382"/>
                          </a:cubicBezTo>
                          <a:cubicBezTo>
                            <a:pt x="-7232" y="740719"/>
                            <a:pt x="23356" y="666619"/>
                            <a:pt x="0" y="511517"/>
                          </a:cubicBezTo>
                          <a:cubicBezTo>
                            <a:pt x="-23356" y="356415"/>
                            <a:pt x="33510" y="280463"/>
                            <a:pt x="0" y="166080"/>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56A840AE-E9A7-9E94-6C75-503E8007FE28}"/>
                </a:ext>
              </a:extLst>
            </p:cNvPr>
            <p:cNvSpPr txBox="1"/>
            <p:nvPr/>
          </p:nvSpPr>
          <p:spPr>
            <a:xfrm>
              <a:off x="1792032" y="2882095"/>
              <a:ext cx="272342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latin typeface="Calibri"/>
                  <a:ea typeface="+mn-ea"/>
                  <a:cs typeface="+mn-cs"/>
                </a:rPr>
                <a:t>thung</a:t>
              </a:r>
              <a:r>
                <a:rPr kumimoji="0" lang="en-US" sz="44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a:ea typeface="+mn-ea"/>
                  <a:cs typeface="+mn-cs"/>
                </a:rPr>
                <a:t> </a:t>
              </a:r>
              <a:r>
                <a:rPr kumimoji="0" lang="en-US" sz="4400" b="1"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latin typeface="Calibri"/>
                  <a:ea typeface="+mn-ea"/>
                  <a:cs typeface="+mn-cs"/>
                </a:rPr>
                <a:t>lũng</a:t>
              </a:r>
              <a:endParaRPr kumimoji="0" lang="en-US" sz="44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a:ea typeface="+mn-ea"/>
                <a:cs typeface="+mn-cs"/>
              </a:endParaRPr>
            </a:p>
          </p:txBody>
        </p:sp>
        <p:pic>
          <p:nvPicPr>
            <p:cNvPr id="31" name="Picture 30">
              <a:extLst>
                <a:ext uri="{FF2B5EF4-FFF2-40B4-BE49-F238E27FC236}">
                  <a16:creationId xmlns:a16="http://schemas.microsoft.com/office/drawing/2014/main" id="{EE85E722-EA64-1FD4-20FC-F3FA66B9446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57" b="90000" l="9251" r="93833">
                          <a14:foregroundMark x1="41850" y1="20000" x2="41850" y2="20000"/>
                          <a14:foregroundMark x1="63436" y1="7826" x2="63436" y2="7826"/>
                          <a14:foregroundMark x1="36564" y1="8261" x2="36564" y2="8261"/>
                          <a14:foregroundMark x1="91189" y1="40435" x2="91189" y2="40435"/>
                          <a14:foregroundMark x1="93833" y1="45217" x2="93833" y2="45217"/>
                          <a14:foregroundMark x1="9251" y1="59565" x2="9251" y2="59565"/>
                          <a14:foregroundMark x1="25991" y1="56522" x2="25991" y2="56522"/>
                          <a14:foregroundMark x1="22026" y1="49565" x2="28194" y2="61739"/>
                          <a14:foregroundMark x1="24670" y1="50870" x2="42731" y2="62609"/>
                        </a14:backgroundRemoval>
                      </a14:imgEffect>
                    </a14:imgLayer>
                  </a14:imgProps>
                </a:ext>
              </a:extLst>
            </a:blip>
            <a:stretch>
              <a:fillRect/>
            </a:stretch>
          </p:blipFill>
          <p:spPr>
            <a:xfrm>
              <a:off x="869770" y="2086606"/>
              <a:ext cx="1122833" cy="1137672"/>
            </a:xfrm>
            <a:prstGeom prst="rect">
              <a:avLst/>
            </a:prstGeom>
          </p:spPr>
        </p:pic>
      </p:grpSp>
      <p:grpSp>
        <p:nvGrpSpPr>
          <p:cNvPr id="8" name="Group 7">
            <a:extLst>
              <a:ext uri="{FF2B5EF4-FFF2-40B4-BE49-F238E27FC236}">
                <a16:creationId xmlns:a16="http://schemas.microsoft.com/office/drawing/2014/main" id="{C533F1C9-E3B3-3AA7-02F3-47C45C2D5A1E}"/>
              </a:ext>
            </a:extLst>
          </p:cNvPr>
          <p:cNvGrpSpPr/>
          <p:nvPr/>
        </p:nvGrpSpPr>
        <p:grpSpPr>
          <a:xfrm>
            <a:off x="5060160" y="4989312"/>
            <a:ext cx="3921915" cy="1678441"/>
            <a:chOff x="869770" y="2086606"/>
            <a:chExt cx="3921915" cy="1678441"/>
          </a:xfrm>
        </p:grpSpPr>
        <p:sp>
          <p:nvSpPr>
            <p:cNvPr id="9" name="Rectangle: Rounded Corners 7">
              <a:extLst>
                <a:ext uri="{FF2B5EF4-FFF2-40B4-BE49-F238E27FC236}">
                  <a16:creationId xmlns:a16="http://schemas.microsoft.com/office/drawing/2014/main" id="{3F4AA264-8959-BD9C-BCBE-30F1E84352E5}"/>
                </a:ext>
              </a:extLst>
            </p:cNvPr>
            <p:cNvSpPr/>
            <p:nvPr/>
          </p:nvSpPr>
          <p:spPr>
            <a:xfrm>
              <a:off x="1451869" y="2768585"/>
              <a:ext cx="3177891" cy="996462"/>
            </a:xfrm>
            <a:custGeom>
              <a:avLst/>
              <a:gdLst>
                <a:gd name="connsiteX0" fmla="*/ 0 w 2506863"/>
                <a:gd name="connsiteY0" fmla="*/ 166080 h 996462"/>
                <a:gd name="connsiteX1" fmla="*/ 166080 w 2506863"/>
                <a:gd name="connsiteY1" fmla="*/ 0 h 996462"/>
                <a:gd name="connsiteX2" fmla="*/ 753250 w 2506863"/>
                <a:gd name="connsiteY2" fmla="*/ 0 h 996462"/>
                <a:gd name="connsiteX3" fmla="*/ 1340420 w 2506863"/>
                <a:gd name="connsiteY3" fmla="*/ 0 h 996462"/>
                <a:gd name="connsiteX4" fmla="*/ 2340783 w 2506863"/>
                <a:gd name="connsiteY4" fmla="*/ 0 h 996462"/>
                <a:gd name="connsiteX5" fmla="*/ 2506863 w 2506863"/>
                <a:gd name="connsiteY5" fmla="*/ 166080 h 996462"/>
                <a:gd name="connsiteX6" fmla="*/ 2506863 w 2506863"/>
                <a:gd name="connsiteY6" fmla="*/ 484945 h 996462"/>
                <a:gd name="connsiteX7" fmla="*/ 2506863 w 2506863"/>
                <a:gd name="connsiteY7" fmla="*/ 830382 h 996462"/>
                <a:gd name="connsiteX8" fmla="*/ 2340783 w 2506863"/>
                <a:gd name="connsiteY8" fmla="*/ 996462 h 996462"/>
                <a:gd name="connsiteX9" fmla="*/ 1753613 w 2506863"/>
                <a:gd name="connsiteY9" fmla="*/ 996462 h 996462"/>
                <a:gd name="connsiteX10" fmla="*/ 1209937 w 2506863"/>
                <a:gd name="connsiteY10" fmla="*/ 996462 h 996462"/>
                <a:gd name="connsiteX11" fmla="*/ 166080 w 2506863"/>
                <a:gd name="connsiteY11" fmla="*/ 996462 h 996462"/>
                <a:gd name="connsiteX12" fmla="*/ 0 w 2506863"/>
                <a:gd name="connsiteY12" fmla="*/ 830382 h 996462"/>
                <a:gd name="connsiteX13" fmla="*/ 0 w 2506863"/>
                <a:gd name="connsiteY13" fmla="*/ 518160 h 996462"/>
                <a:gd name="connsiteX14" fmla="*/ 0 w 2506863"/>
                <a:gd name="connsiteY14" fmla="*/ 166080 h 99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6863" h="996462" fill="none" extrusionOk="0">
                  <a:moveTo>
                    <a:pt x="0" y="166080"/>
                  </a:moveTo>
                  <a:cubicBezTo>
                    <a:pt x="7188" y="98618"/>
                    <a:pt x="63500" y="420"/>
                    <a:pt x="166080" y="0"/>
                  </a:cubicBezTo>
                  <a:cubicBezTo>
                    <a:pt x="315596" y="-36407"/>
                    <a:pt x="505600" y="36878"/>
                    <a:pt x="753250" y="0"/>
                  </a:cubicBezTo>
                  <a:cubicBezTo>
                    <a:pt x="1000900" y="-36878"/>
                    <a:pt x="1217969" y="11081"/>
                    <a:pt x="1340420" y="0"/>
                  </a:cubicBezTo>
                  <a:cubicBezTo>
                    <a:pt x="1462871" y="-11081"/>
                    <a:pt x="1905598" y="14801"/>
                    <a:pt x="2340783" y="0"/>
                  </a:cubicBezTo>
                  <a:cubicBezTo>
                    <a:pt x="2440318" y="756"/>
                    <a:pt x="2482517" y="65593"/>
                    <a:pt x="2506863" y="166080"/>
                  </a:cubicBezTo>
                  <a:cubicBezTo>
                    <a:pt x="2528096" y="254149"/>
                    <a:pt x="2480315" y="398442"/>
                    <a:pt x="2506863" y="484945"/>
                  </a:cubicBezTo>
                  <a:cubicBezTo>
                    <a:pt x="2533411" y="571448"/>
                    <a:pt x="2491423" y="746545"/>
                    <a:pt x="2506863" y="830382"/>
                  </a:cubicBezTo>
                  <a:cubicBezTo>
                    <a:pt x="2521175" y="919166"/>
                    <a:pt x="2437147" y="999038"/>
                    <a:pt x="2340783" y="996462"/>
                  </a:cubicBezTo>
                  <a:cubicBezTo>
                    <a:pt x="2220927" y="1042352"/>
                    <a:pt x="2016680" y="968953"/>
                    <a:pt x="1753613" y="996462"/>
                  </a:cubicBezTo>
                  <a:cubicBezTo>
                    <a:pt x="1490546" y="1023971"/>
                    <a:pt x="1359513" y="984848"/>
                    <a:pt x="1209937" y="996462"/>
                  </a:cubicBezTo>
                  <a:cubicBezTo>
                    <a:pt x="1060361" y="1008076"/>
                    <a:pt x="606877" y="874728"/>
                    <a:pt x="166080" y="996462"/>
                  </a:cubicBezTo>
                  <a:cubicBezTo>
                    <a:pt x="69279" y="996042"/>
                    <a:pt x="96" y="928635"/>
                    <a:pt x="0" y="830382"/>
                  </a:cubicBezTo>
                  <a:cubicBezTo>
                    <a:pt x="-35389" y="697893"/>
                    <a:pt x="8673" y="643708"/>
                    <a:pt x="0" y="518160"/>
                  </a:cubicBezTo>
                  <a:cubicBezTo>
                    <a:pt x="-8673" y="392612"/>
                    <a:pt x="12792" y="324340"/>
                    <a:pt x="0" y="166080"/>
                  </a:cubicBezTo>
                  <a:close/>
                </a:path>
                <a:path w="2506863" h="996462" stroke="0" extrusionOk="0">
                  <a:moveTo>
                    <a:pt x="0" y="166080"/>
                  </a:moveTo>
                  <a:cubicBezTo>
                    <a:pt x="3399" y="88867"/>
                    <a:pt x="47778" y="2152"/>
                    <a:pt x="166080" y="0"/>
                  </a:cubicBezTo>
                  <a:cubicBezTo>
                    <a:pt x="353752" y="-29192"/>
                    <a:pt x="512095" y="34565"/>
                    <a:pt x="709756" y="0"/>
                  </a:cubicBezTo>
                  <a:cubicBezTo>
                    <a:pt x="907417" y="-34565"/>
                    <a:pt x="971285" y="17677"/>
                    <a:pt x="1188190" y="0"/>
                  </a:cubicBezTo>
                  <a:cubicBezTo>
                    <a:pt x="1405095" y="-17677"/>
                    <a:pt x="1541814" y="50806"/>
                    <a:pt x="1775360" y="0"/>
                  </a:cubicBezTo>
                  <a:cubicBezTo>
                    <a:pt x="2008906" y="-50806"/>
                    <a:pt x="2093343" y="33545"/>
                    <a:pt x="2340783" y="0"/>
                  </a:cubicBezTo>
                  <a:cubicBezTo>
                    <a:pt x="2434598" y="2900"/>
                    <a:pt x="2511477" y="79138"/>
                    <a:pt x="2506863" y="166080"/>
                  </a:cubicBezTo>
                  <a:cubicBezTo>
                    <a:pt x="2511186" y="266354"/>
                    <a:pt x="2490889" y="343008"/>
                    <a:pt x="2506863" y="511517"/>
                  </a:cubicBezTo>
                  <a:cubicBezTo>
                    <a:pt x="2522837" y="680026"/>
                    <a:pt x="2472768" y="690047"/>
                    <a:pt x="2506863" y="830382"/>
                  </a:cubicBezTo>
                  <a:cubicBezTo>
                    <a:pt x="2500474" y="921296"/>
                    <a:pt x="2414539" y="984078"/>
                    <a:pt x="2340783" y="996462"/>
                  </a:cubicBezTo>
                  <a:cubicBezTo>
                    <a:pt x="2134953" y="1056476"/>
                    <a:pt x="2034484" y="946427"/>
                    <a:pt x="1840601" y="996462"/>
                  </a:cubicBezTo>
                  <a:cubicBezTo>
                    <a:pt x="1646718" y="1046497"/>
                    <a:pt x="1542683" y="941350"/>
                    <a:pt x="1296926" y="996462"/>
                  </a:cubicBezTo>
                  <a:cubicBezTo>
                    <a:pt x="1051169" y="1051574"/>
                    <a:pt x="949032" y="957932"/>
                    <a:pt x="796744" y="996462"/>
                  </a:cubicBezTo>
                  <a:cubicBezTo>
                    <a:pt x="644456" y="1034992"/>
                    <a:pt x="473800" y="939603"/>
                    <a:pt x="166080" y="996462"/>
                  </a:cubicBezTo>
                  <a:cubicBezTo>
                    <a:pt x="88140" y="991111"/>
                    <a:pt x="-5465" y="940657"/>
                    <a:pt x="0" y="830382"/>
                  </a:cubicBezTo>
                  <a:cubicBezTo>
                    <a:pt x="-319" y="679783"/>
                    <a:pt x="11478" y="586260"/>
                    <a:pt x="0" y="518160"/>
                  </a:cubicBezTo>
                  <a:cubicBezTo>
                    <a:pt x="-11478" y="450060"/>
                    <a:pt x="28331" y="275466"/>
                    <a:pt x="0" y="166080"/>
                  </a:cubicBezTo>
                  <a:close/>
                </a:path>
              </a:pathLst>
            </a:custGeom>
            <a:solidFill>
              <a:schemeClr val="bg1"/>
            </a:solidFill>
            <a:ln w="19050">
              <a:solidFill>
                <a:srgbClr val="002060"/>
              </a:solidFill>
              <a:extLst>
                <a:ext uri="{C807C97D-BFC1-408E-A445-0C87EB9F89A2}">
                  <ask:lineSketchStyleProps xmlns="" xmlns:ask="http://schemas.microsoft.com/office/drawing/2018/sketchyshapes" sd="566269473">
                    <a:custGeom>
                      <a:avLst/>
                      <a:gdLst>
                        <a:gd name="connsiteX0" fmla="*/ 0 w 3177891"/>
                        <a:gd name="connsiteY0" fmla="*/ 166080 h 996462"/>
                        <a:gd name="connsiteX1" fmla="*/ 166080 w 3177891"/>
                        <a:gd name="connsiteY1" fmla="*/ 0 h 996462"/>
                        <a:gd name="connsiteX2" fmla="*/ 649854 w 3177891"/>
                        <a:gd name="connsiteY2" fmla="*/ 0 h 996462"/>
                        <a:gd name="connsiteX3" fmla="*/ 1162086 w 3177891"/>
                        <a:gd name="connsiteY3" fmla="*/ 0 h 996462"/>
                        <a:gd name="connsiteX4" fmla="*/ 1788147 w 3177891"/>
                        <a:gd name="connsiteY4" fmla="*/ 0 h 996462"/>
                        <a:gd name="connsiteX5" fmla="*/ 2357293 w 3177891"/>
                        <a:gd name="connsiteY5" fmla="*/ 0 h 996462"/>
                        <a:gd name="connsiteX6" fmla="*/ 3011811 w 3177891"/>
                        <a:gd name="connsiteY6" fmla="*/ 0 h 996462"/>
                        <a:gd name="connsiteX7" fmla="*/ 3177891 w 3177891"/>
                        <a:gd name="connsiteY7" fmla="*/ 166080 h 996462"/>
                        <a:gd name="connsiteX8" fmla="*/ 3177891 w 3177891"/>
                        <a:gd name="connsiteY8" fmla="*/ 511517 h 996462"/>
                        <a:gd name="connsiteX9" fmla="*/ 3177891 w 3177891"/>
                        <a:gd name="connsiteY9" fmla="*/ 830382 h 996462"/>
                        <a:gd name="connsiteX10" fmla="*/ 3011811 w 3177891"/>
                        <a:gd name="connsiteY10" fmla="*/ 996462 h 996462"/>
                        <a:gd name="connsiteX11" fmla="*/ 2385750 w 3177891"/>
                        <a:gd name="connsiteY11" fmla="*/ 996462 h 996462"/>
                        <a:gd name="connsiteX12" fmla="*/ 1901976 w 3177891"/>
                        <a:gd name="connsiteY12" fmla="*/ 996462 h 996462"/>
                        <a:gd name="connsiteX13" fmla="*/ 1389744 w 3177891"/>
                        <a:gd name="connsiteY13" fmla="*/ 996462 h 996462"/>
                        <a:gd name="connsiteX14" fmla="*/ 905970 w 3177891"/>
                        <a:gd name="connsiteY14" fmla="*/ 996462 h 996462"/>
                        <a:gd name="connsiteX15" fmla="*/ 166080 w 3177891"/>
                        <a:gd name="connsiteY15" fmla="*/ 996462 h 996462"/>
                        <a:gd name="connsiteX16" fmla="*/ 0 w 3177891"/>
                        <a:gd name="connsiteY16" fmla="*/ 830382 h 996462"/>
                        <a:gd name="connsiteX17" fmla="*/ 0 w 3177891"/>
                        <a:gd name="connsiteY17" fmla="*/ 498231 h 996462"/>
                        <a:gd name="connsiteX18" fmla="*/ 0 w 3177891"/>
                        <a:gd name="connsiteY18" fmla="*/ 166080 h 99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77891" h="996462" fill="none" extrusionOk="0">
                          <a:moveTo>
                            <a:pt x="0" y="166080"/>
                          </a:moveTo>
                          <a:cubicBezTo>
                            <a:pt x="9488" y="73137"/>
                            <a:pt x="91369" y="10577"/>
                            <a:pt x="166080" y="0"/>
                          </a:cubicBezTo>
                          <a:cubicBezTo>
                            <a:pt x="381518" y="-52973"/>
                            <a:pt x="482803" y="27415"/>
                            <a:pt x="649854" y="0"/>
                          </a:cubicBezTo>
                          <a:cubicBezTo>
                            <a:pt x="816905" y="-27415"/>
                            <a:pt x="1038082" y="1645"/>
                            <a:pt x="1162086" y="0"/>
                          </a:cubicBezTo>
                          <a:cubicBezTo>
                            <a:pt x="1286090" y="-1645"/>
                            <a:pt x="1632296" y="43180"/>
                            <a:pt x="1788147" y="0"/>
                          </a:cubicBezTo>
                          <a:cubicBezTo>
                            <a:pt x="1943998" y="-43180"/>
                            <a:pt x="2107629" y="61596"/>
                            <a:pt x="2357293" y="0"/>
                          </a:cubicBezTo>
                          <a:cubicBezTo>
                            <a:pt x="2606957" y="-61596"/>
                            <a:pt x="2735346" y="20024"/>
                            <a:pt x="3011811" y="0"/>
                          </a:cubicBezTo>
                          <a:cubicBezTo>
                            <a:pt x="3117846" y="-2939"/>
                            <a:pt x="3182532" y="76933"/>
                            <a:pt x="3177891" y="166080"/>
                          </a:cubicBezTo>
                          <a:cubicBezTo>
                            <a:pt x="3203003" y="253598"/>
                            <a:pt x="3167973" y="373796"/>
                            <a:pt x="3177891" y="511517"/>
                          </a:cubicBezTo>
                          <a:cubicBezTo>
                            <a:pt x="3187809" y="649238"/>
                            <a:pt x="3176149" y="684271"/>
                            <a:pt x="3177891" y="830382"/>
                          </a:cubicBezTo>
                          <a:cubicBezTo>
                            <a:pt x="3189625" y="909423"/>
                            <a:pt x="3087773" y="1002839"/>
                            <a:pt x="3011811" y="996462"/>
                          </a:cubicBezTo>
                          <a:cubicBezTo>
                            <a:pt x="2862391" y="1063958"/>
                            <a:pt x="2549483" y="960558"/>
                            <a:pt x="2385750" y="996462"/>
                          </a:cubicBezTo>
                          <a:cubicBezTo>
                            <a:pt x="2222017" y="1032366"/>
                            <a:pt x="2094914" y="983517"/>
                            <a:pt x="1901976" y="996462"/>
                          </a:cubicBezTo>
                          <a:cubicBezTo>
                            <a:pt x="1709038" y="1009407"/>
                            <a:pt x="1631232" y="971350"/>
                            <a:pt x="1389744" y="996462"/>
                          </a:cubicBezTo>
                          <a:cubicBezTo>
                            <a:pt x="1148256" y="1021574"/>
                            <a:pt x="1049308" y="980542"/>
                            <a:pt x="905970" y="996462"/>
                          </a:cubicBezTo>
                          <a:cubicBezTo>
                            <a:pt x="762632" y="1012382"/>
                            <a:pt x="414730" y="990013"/>
                            <a:pt x="166080" y="996462"/>
                          </a:cubicBezTo>
                          <a:cubicBezTo>
                            <a:pt x="87707" y="996891"/>
                            <a:pt x="-11848" y="921151"/>
                            <a:pt x="0" y="830382"/>
                          </a:cubicBezTo>
                          <a:cubicBezTo>
                            <a:pt x="-10405" y="683150"/>
                            <a:pt x="1169" y="571692"/>
                            <a:pt x="0" y="498231"/>
                          </a:cubicBezTo>
                          <a:cubicBezTo>
                            <a:pt x="-1169" y="424770"/>
                            <a:pt x="10891" y="264411"/>
                            <a:pt x="0" y="166080"/>
                          </a:cubicBezTo>
                          <a:close/>
                        </a:path>
                        <a:path w="3177891" h="996462" stroke="0" extrusionOk="0">
                          <a:moveTo>
                            <a:pt x="0" y="166080"/>
                          </a:moveTo>
                          <a:cubicBezTo>
                            <a:pt x="3399" y="88867"/>
                            <a:pt x="47778" y="2152"/>
                            <a:pt x="166080" y="0"/>
                          </a:cubicBezTo>
                          <a:cubicBezTo>
                            <a:pt x="427353" y="-42192"/>
                            <a:pt x="528555" y="50297"/>
                            <a:pt x="735226" y="0"/>
                          </a:cubicBezTo>
                          <a:cubicBezTo>
                            <a:pt x="941897" y="-50297"/>
                            <a:pt x="1094507" y="20947"/>
                            <a:pt x="1219000" y="0"/>
                          </a:cubicBezTo>
                          <a:cubicBezTo>
                            <a:pt x="1343493" y="-20947"/>
                            <a:pt x="1574656" y="25456"/>
                            <a:pt x="1845061" y="0"/>
                          </a:cubicBezTo>
                          <a:cubicBezTo>
                            <a:pt x="2115466" y="-25456"/>
                            <a:pt x="2137202" y="49511"/>
                            <a:pt x="2357293" y="0"/>
                          </a:cubicBezTo>
                          <a:cubicBezTo>
                            <a:pt x="2577384" y="-49511"/>
                            <a:pt x="2796874" y="15762"/>
                            <a:pt x="3011811" y="0"/>
                          </a:cubicBezTo>
                          <a:cubicBezTo>
                            <a:pt x="3102218" y="4084"/>
                            <a:pt x="3188686" y="60139"/>
                            <a:pt x="3177891" y="166080"/>
                          </a:cubicBezTo>
                          <a:cubicBezTo>
                            <a:pt x="3199218" y="268558"/>
                            <a:pt x="3166219" y="350762"/>
                            <a:pt x="3177891" y="478302"/>
                          </a:cubicBezTo>
                          <a:cubicBezTo>
                            <a:pt x="3189563" y="605842"/>
                            <a:pt x="3155643" y="681467"/>
                            <a:pt x="3177891" y="830382"/>
                          </a:cubicBezTo>
                          <a:cubicBezTo>
                            <a:pt x="3177833" y="930221"/>
                            <a:pt x="3122184" y="1015816"/>
                            <a:pt x="3011811" y="996462"/>
                          </a:cubicBezTo>
                          <a:cubicBezTo>
                            <a:pt x="2828502" y="1051089"/>
                            <a:pt x="2683616" y="946457"/>
                            <a:pt x="2385750" y="996462"/>
                          </a:cubicBezTo>
                          <a:cubicBezTo>
                            <a:pt x="2087884" y="1046467"/>
                            <a:pt x="2095203" y="970969"/>
                            <a:pt x="1873519" y="996462"/>
                          </a:cubicBezTo>
                          <a:cubicBezTo>
                            <a:pt x="1651835" y="1021955"/>
                            <a:pt x="1463050" y="936972"/>
                            <a:pt x="1275915" y="996462"/>
                          </a:cubicBezTo>
                          <a:cubicBezTo>
                            <a:pt x="1088780" y="1055952"/>
                            <a:pt x="902078" y="963489"/>
                            <a:pt x="678312" y="996462"/>
                          </a:cubicBezTo>
                          <a:cubicBezTo>
                            <a:pt x="454546" y="1029435"/>
                            <a:pt x="349963" y="941060"/>
                            <a:pt x="166080" y="996462"/>
                          </a:cubicBezTo>
                          <a:cubicBezTo>
                            <a:pt x="81883" y="981495"/>
                            <a:pt x="26349" y="925979"/>
                            <a:pt x="0" y="830382"/>
                          </a:cubicBezTo>
                          <a:cubicBezTo>
                            <a:pt x="-7232" y="740719"/>
                            <a:pt x="23356" y="666619"/>
                            <a:pt x="0" y="511517"/>
                          </a:cubicBezTo>
                          <a:cubicBezTo>
                            <a:pt x="-23356" y="356415"/>
                            <a:pt x="33510" y="280463"/>
                            <a:pt x="0" y="166080"/>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107877A-74EF-B59A-59D3-D3018597A496}"/>
                </a:ext>
              </a:extLst>
            </p:cNvPr>
            <p:cNvSpPr txBox="1"/>
            <p:nvPr/>
          </p:nvSpPr>
          <p:spPr>
            <a:xfrm>
              <a:off x="1668207" y="2882095"/>
              <a:ext cx="312347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latin typeface="Calibri"/>
                  <a:ea typeface="+mn-ea"/>
                  <a:cs typeface="+mn-cs"/>
                </a:rPr>
                <a:t>lùa</a:t>
              </a:r>
              <a:r>
                <a:rPr kumimoji="0" lang="en-US" sz="48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a:ea typeface="+mn-ea"/>
                  <a:cs typeface="+mn-cs"/>
                </a:rPr>
                <a:t> </a:t>
              </a:r>
              <a:r>
                <a:rPr kumimoji="0" lang="en-US" sz="4800" b="1"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latin typeface="Calibri"/>
                  <a:ea typeface="+mn-ea"/>
                  <a:cs typeface="+mn-cs"/>
                </a:rPr>
                <a:t>trâu</a:t>
              </a:r>
              <a:endParaRPr kumimoji="0" lang="en-US" sz="48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a:ea typeface="+mn-ea"/>
                <a:cs typeface="+mn-cs"/>
              </a:endParaRPr>
            </a:p>
          </p:txBody>
        </p:sp>
        <p:pic>
          <p:nvPicPr>
            <p:cNvPr id="11" name="Picture 10">
              <a:extLst>
                <a:ext uri="{FF2B5EF4-FFF2-40B4-BE49-F238E27FC236}">
                  <a16:creationId xmlns:a16="http://schemas.microsoft.com/office/drawing/2014/main" id="{C226D0B2-EA6E-CA13-2A80-80E94E7B298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57" b="90000" l="9251" r="93833">
                          <a14:foregroundMark x1="41850" y1="20000" x2="41850" y2="20000"/>
                          <a14:foregroundMark x1="63436" y1="7826" x2="63436" y2="7826"/>
                          <a14:foregroundMark x1="36564" y1="8261" x2="36564" y2="8261"/>
                          <a14:foregroundMark x1="91189" y1="40435" x2="91189" y2="40435"/>
                          <a14:foregroundMark x1="93833" y1="45217" x2="93833" y2="45217"/>
                          <a14:foregroundMark x1="9251" y1="59565" x2="9251" y2="59565"/>
                          <a14:foregroundMark x1="25991" y1="56522" x2="25991" y2="56522"/>
                          <a14:foregroundMark x1="22026" y1="49565" x2="28194" y2="61739"/>
                          <a14:foregroundMark x1="24670" y1="50870" x2="42731" y2="62609"/>
                        </a14:backgroundRemoval>
                      </a14:imgEffect>
                    </a14:imgLayer>
                  </a14:imgProps>
                </a:ext>
              </a:extLst>
            </a:blip>
            <a:stretch>
              <a:fillRect/>
            </a:stretch>
          </p:blipFill>
          <p:spPr>
            <a:xfrm>
              <a:off x="869770" y="2086606"/>
              <a:ext cx="1122833" cy="1137672"/>
            </a:xfrm>
            <a:prstGeom prst="rect">
              <a:avLst/>
            </a:prstGeom>
          </p:spPr>
        </p:pic>
      </p:grpSp>
    </p:spTree>
    <p:extLst>
      <p:ext uri="{BB962C8B-B14F-4D97-AF65-F5344CB8AC3E}">
        <p14:creationId xmlns:p14="http://schemas.microsoft.com/office/powerpoint/2010/main" val="424513696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iver running through a grassy area&#10;&#10;Description automatically generated">
            <a:extLst>
              <a:ext uri="{FF2B5EF4-FFF2-40B4-BE49-F238E27FC236}">
                <a16:creationId xmlns:a16="http://schemas.microsoft.com/office/drawing/2014/main" id="{03CCCA49-716B-44BE-1C33-3CE76F39D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26"/>
            <a:ext cx="12192000" cy="6773548"/>
          </a:xfrm>
          <a:prstGeom prst="rect">
            <a:avLst/>
          </a:prstGeom>
        </p:spPr>
      </p:pic>
      <p:sp>
        <p:nvSpPr>
          <p:cNvPr id="15" name="Rectangle: Rounded Corners 14">
            <a:extLst>
              <a:ext uri="{FF2B5EF4-FFF2-40B4-BE49-F238E27FC236}">
                <a16:creationId xmlns:a16="http://schemas.microsoft.com/office/drawing/2014/main" id="{5ACBC9E3-45C6-32C8-C465-0DABE4F08F92}"/>
              </a:ext>
            </a:extLst>
          </p:cNvPr>
          <p:cNvSpPr/>
          <p:nvPr/>
        </p:nvSpPr>
        <p:spPr>
          <a:xfrm>
            <a:off x="400296" y="1752280"/>
            <a:ext cx="11410704" cy="4724566"/>
          </a:xfrm>
          <a:prstGeom prst="roundRect">
            <a:avLst/>
          </a:prstGeom>
          <a:solidFill>
            <a:schemeClr val="bg1"/>
          </a:solidFill>
          <a:ln w="38100">
            <a:solidFill>
              <a:schemeClr val="accent2">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EF393124-74F3-6E37-D80D-CD643DC7927C}"/>
              </a:ext>
            </a:extLst>
          </p:cNvPr>
          <p:cNvSpPr txBox="1"/>
          <p:nvPr/>
        </p:nvSpPr>
        <p:spPr>
          <a:xfrm>
            <a:off x="666750" y="2133600"/>
            <a:ext cx="10820400" cy="1569660"/>
          </a:xfrm>
          <a:prstGeom prst="rect">
            <a:avLst/>
          </a:prstGeom>
          <a:noFill/>
        </p:spPr>
        <p:txBody>
          <a:bodyPr wrap="square" rtlCol="0">
            <a:spAutoFit/>
          </a:bodyPr>
          <a:lstStyle/>
          <a:p>
            <a:pPr algn="just"/>
            <a:r>
              <a:rPr lang="en-US" sz="4800" i="1" dirty="0">
                <a:latin typeface="Calibri" panose="020F0502020204030204" pitchFamily="34" charset="0"/>
                <a:ea typeface="Cambria" panose="02040503050406030204" pitchFamily="18" charset="0"/>
                <a:cs typeface="Calibri" panose="020F0502020204030204" pitchFamily="34" charset="0"/>
              </a:rPr>
              <a:t>   </a:t>
            </a:r>
            <a:r>
              <a:rPr lang="vi-VN" sz="4800" i="1" dirty="0">
                <a:latin typeface="Calibri" panose="020F0502020204030204" pitchFamily="34" charset="0"/>
                <a:ea typeface="Cambria" panose="02040503050406030204" pitchFamily="18" charset="0"/>
                <a:cs typeface="Calibri" panose="020F0502020204030204" pitchFamily="34" charset="0"/>
              </a:rPr>
              <a:t>Suối nhỏ,</a:t>
            </a:r>
            <a:r>
              <a:rPr lang="vi-VN" sz="4800" i="1" dirty="0">
                <a:solidFill>
                  <a:srgbClr val="FF0000"/>
                </a:solidFill>
                <a:latin typeface="Calibri" panose="020F0502020204030204" pitchFamily="34" charset="0"/>
                <a:ea typeface="Cambria" panose="02040503050406030204" pitchFamily="18" charset="0"/>
                <a:cs typeface="Calibri" panose="020F0502020204030204" pitchFamily="34" charset="0"/>
              </a:rPr>
              <a:t>/</a:t>
            </a:r>
            <a:r>
              <a:rPr lang="vi-VN" sz="4800" i="1" dirty="0">
                <a:latin typeface="Calibri" panose="020F0502020204030204" pitchFamily="34" charset="0"/>
                <a:ea typeface="Cambria" panose="02040503050406030204" pitchFamily="18" charset="0"/>
                <a:cs typeface="Calibri" panose="020F0502020204030204" pitchFamily="34" charset="0"/>
              </a:rPr>
              <a:t> nước trong vắt,</a:t>
            </a:r>
            <a:r>
              <a:rPr lang="vi-VN" sz="4800" i="1" dirty="0">
                <a:solidFill>
                  <a:srgbClr val="FF0000"/>
                </a:solidFill>
                <a:latin typeface="Calibri" panose="020F0502020204030204" pitchFamily="34" charset="0"/>
                <a:ea typeface="Cambria" panose="02040503050406030204" pitchFamily="18" charset="0"/>
                <a:cs typeface="Calibri" panose="020F0502020204030204" pitchFamily="34" charset="0"/>
              </a:rPr>
              <a:t>/</a:t>
            </a:r>
            <a:r>
              <a:rPr lang="vi-VN" sz="4800" i="1" dirty="0">
                <a:latin typeface="Calibri" panose="020F0502020204030204" pitchFamily="34" charset="0"/>
                <a:ea typeface="Cambria" panose="02040503050406030204" pitchFamily="18" charset="0"/>
                <a:cs typeface="Calibri" panose="020F0502020204030204" pitchFamily="34" charset="0"/>
              </a:rPr>
              <a:t> nắng chiếu xuống đáy làm cát,</a:t>
            </a:r>
            <a:r>
              <a:rPr lang="vi-VN" sz="4800" i="1" dirty="0">
                <a:solidFill>
                  <a:srgbClr val="FF0000"/>
                </a:solidFill>
                <a:latin typeface="Calibri" panose="020F0502020204030204" pitchFamily="34" charset="0"/>
                <a:ea typeface="Cambria" panose="02040503050406030204" pitchFamily="18" charset="0"/>
                <a:cs typeface="Calibri" panose="020F0502020204030204" pitchFamily="34" charset="0"/>
              </a:rPr>
              <a:t>/</a:t>
            </a:r>
            <a:r>
              <a:rPr lang="vi-VN" sz="4800" i="1" dirty="0">
                <a:latin typeface="Calibri" panose="020F0502020204030204" pitchFamily="34" charset="0"/>
                <a:ea typeface="Cambria" panose="02040503050406030204" pitchFamily="18" charset="0"/>
                <a:cs typeface="Calibri" panose="020F0502020204030204" pitchFamily="34" charset="0"/>
              </a:rPr>
              <a:t> sỏi ánh lên lấp lánh.</a:t>
            </a:r>
            <a:r>
              <a:rPr lang="en-US" sz="4800" i="1" dirty="0">
                <a:solidFill>
                  <a:srgbClr val="FF0000"/>
                </a:solidFill>
                <a:latin typeface="Calibri" panose="020F0502020204030204" pitchFamily="34" charset="0"/>
                <a:ea typeface="Cambria" panose="02040503050406030204" pitchFamily="18" charset="0"/>
                <a:cs typeface="Calibri" panose="020F0502020204030204" pitchFamily="34" charset="0"/>
              </a:rPr>
              <a:t>//</a:t>
            </a:r>
            <a:endParaRPr lang="en-US" sz="4800" dirty="0">
              <a:solidFill>
                <a:srgbClr val="FF0000"/>
              </a:solidFill>
              <a:latin typeface="Calibri" panose="020F0502020204030204" pitchFamily="34" charset="0"/>
              <a:ea typeface="Cambria" panose="02040503050406030204" pitchFamily="18" charset="0"/>
              <a:cs typeface="Calibri" panose="020F0502020204030204" pitchFamily="34" charset="0"/>
            </a:endParaRPr>
          </a:p>
        </p:txBody>
      </p:sp>
      <p:pic>
        <p:nvPicPr>
          <p:cNvPr id="17" name="Picture 16">
            <a:extLst>
              <a:ext uri="{FF2B5EF4-FFF2-40B4-BE49-F238E27FC236}">
                <a16:creationId xmlns:a16="http://schemas.microsoft.com/office/drawing/2014/main" id="{11BCB3EE-B46F-ACE0-D016-6B37772AC7D1}"/>
              </a:ext>
            </a:extLst>
          </p:cNvPr>
          <p:cNvPicPr>
            <a:picLocks noChangeAspect="1"/>
          </p:cNvPicPr>
          <p:nvPr/>
        </p:nvPicPr>
        <p:blipFill>
          <a:blip r:embed="rId3"/>
          <a:stretch>
            <a:fillRect/>
          </a:stretch>
        </p:blipFill>
        <p:spPr>
          <a:xfrm>
            <a:off x="1297926" y="301312"/>
            <a:ext cx="12034547" cy="1359526"/>
          </a:xfrm>
          <a:prstGeom prst="rect">
            <a:avLst/>
          </a:prstGeom>
        </p:spPr>
      </p:pic>
      <p:sp>
        <p:nvSpPr>
          <p:cNvPr id="19" name="TextBox 18">
            <a:extLst>
              <a:ext uri="{FF2B5EF4-FFF2-40B4-BE49-F238E27FC236}">
                <a16:creationId xmlns:a16="http://schemas.microsoft.com/office/drawing/2014/main" id="{E702A395-69AE-697A-8239-1463113775C1}"/>
              </a:ext>
            </a:extLst>
          </p:cNvPr>
          <p:cNvSpPr txBox="1"/>
          <p:nvPr/>
        </p:nvSpPr>
        <p:spPr>
          <a:xfrm>
            <a:off x="838200" y="3867150"/>
            <a:ext cx="10820400" cy="2308324"/>
          </a:xfrm>
          <a:prstGeom prst="rect">
            <a:avLst/>
          </a:prstGeom>
          <a:noFill/>
        </p:spPr>
        <p:txBody>
          <a:bodyPr wrap="square" rtlCol="0">
            <a:spAutoFit/>
          </a:bodyPr>
          <a:lstStyle/>
          <a:p>
            <a:pPr algn="just"/>
            <a:r>
              <a:rPr lang="en-US" sz="4800" i="1" dirty="0">
                <a:latin typeface="Calibri" panose="020F0502020204030204" pitchFamily="34" charset="0"/>
                <a:ea typeface="Cambria" panose="02040503050406030204" pitchFamily="18" charset="0"/>
                <a:cs typeface="Calibri" panose="020F0502020204030204" pitchFamily="34" charset="0"/>
              </a:rPr>
              <a:t>C</a:t>
            </a:r>
            <a:r>
              <a:rPr lang="vi-VN" sz="4800" i="1" dirty="0">
                <a:latin typeface="Calibri" panose="020F0502020204030204" pitchFamily="34" charset="0"/>
                <a:ea typeface="Cambria" panose="02040503050406030204" pitchFamily="18" charset="0"/>
                <a:cs typeface="Calibri" panose="020F0502020204030204" pitchFamily="34" charset="0"/>
              </a:rPr>
              <a:t>hiều về,</a:t>
            </a:r>
            <a:r>
              <a:rPr lang="vi-VN" sz="4800" i="1" dirty="0">
                <a:solidFill>
                  <a:srgbClr val="FF0000"/>
                </a:solidFill>
                <a:latin typeface="Calibri" panose="020F0502020204030204" pitchFamily="34" charset="0"/>
                <a:ea typeface="Cambria" panose="02040503050406030204" pitchFamily="18" charset="0"/>
                <a:cs typeface="Calibri" panose="020F0502020204030204" pitchFamily="34" charset="0"/>
              </a:rPr>
              <a:t>/</a:t>
            </a:r>
            <a:r>
              <a:rPr lang="vi-VN" sz="4800" i="1" dirty="0">
                <a:latin typeface="Calibri" panose="020F0502020204030204" pitchFamily="34" charset="0"/>
                <a:ea typeface="Cambria" panose="02040503050406030204" pitchFamily="18" charset="0"/>
                <a:cs typeface="Calibri" panose="020F0502020204030204" pitchFamily="34" charset="0"/>
              </a:rPr>
              <a:t> đàn trâu no cỏ</a:t>
            </a:r>
            <a:r>
              <a:rPr lang="en-US" sz="4800" i="1" dirty="0">
                <a:solidFill>
                  <a:srgbClr val="FF0000"/>
                </a:solidFill>
                <a:latin typeface="Calibri" panose="020F0502020204030204" pitchFamily="34" charset="0"/>
                <a:ea typeface="Cambria" panose="02040503050406030204" pitchFamily="18" charset="0"/>
                <a:cs typeface="Calibri" panose="020F0502020204030204" pitchFamily="34" charset="0"/>
              </a:rPr>
              <a:t>/</a:t>
            </a:r>
            <a:r>
              <a:rPr lang="vi-VN" sz="4800" i="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vi-VN" sz="4800" i="1" dirty="0">
                <a:latin typeface="Calibri" panose="020F0502020204030204" pitchFamily="34" charset="0"/>
                <a:ea typeface="Cambria" panose="02040503050406030204" pitchFamily="18" charset="0"/>
                <a:cs typeface="Calibri" panose="020F0502020204030204" pitchFamily="34" charset="0"/>
              </a:rPr>
              <a:t>đằm mình dưới suối,</a:t>
            </a:r>
            <a:r>
              <a:rPr lang="vi-VN" sz="4800" i="1" dirty="0">
                <a:solidFill>
                  <a:srgbClr val="FF0000"/>
                </a:solidFill>
                <a:latin typeface="Calibri" panose="020F0502020204030204" pitchFamily="34" charset="0"/>
                <a:ea typeface="Cambria" panose="02040503050406030204" pitchFamily="18" charset="0"/>
                <a:cs typeface="Calibri" panose="020F0502020204030204" pitchFamily="34" charset="0"/>
              </a:rPr>
              <a:t>/</a:t>
            </a:r>
            <a:r>
              <a:rPr lang="vi-VN" sz="4800" i="1" dirty="0">
                <a:latin typeface="Calibri" panose="020F0502020204030204" pitchFamily="34" charset="0"/>
                <a:ea typeface="Cambria" panose="02040503050406030204" pitchFamily="18" charset="0"/>
                <a:cs typeface="Calibri" panose="020F0502020204030204" pitchFamily="34" charset="0"/>
              </a:rPr>
              <a:t> chúng tôi tha thẩn</a:t>
            </a:r>
            <a:r>
              <a:rPr lang="en-US" sz="4800" i="1" dirty="0">
                <a:solidFill>
                  <a:srgbClr val="FF0000"/>
                </a:solidFill>
                <a:latin typeface="Calibri" panose="020F0502020204030204" pitchFamily="34" charset="0"/>
                <a:ea typeface="Cambria" panose="02040503050406030204" pitchFamily="18" charset="0"/>
                <a:cs typeface="Calibri" panose="020F0502020204030204" pitchFamily="34" charset="0"/>
              </a:rPr>
              <a:t>/</a:t>
            </a:r>
            <a:r>
              <a:rPr lang="vi-VN" sz="4800" i="1" dirty="0">
                <a:latin typeface="Calibri" panose="020F0502020204030204" pitchFamily="34" charset="0"/>
                <a:ea typeface="Cambria" panose="02040503050406030204" pitchFamily="18" charset="0"/>
                <a:cs typeface="Calibri" panose="020F0502020204030204" pitchFamily="34" charset="0"/>
              </a:rPr>
              <a:t> tìm những viên đá đẹp cho mình.</a:t>
            </a:r>
            <a:r>
              <a:rPr lang="en-US" sz="4800" i="1" dirty="0">
                <a:solidFill>
                  <a:srgbClr val="FF0000"/>
                </a:solidFill>
                <a:latin typeface="Calibri" panose="020F0502020204030204" pitchFamily="34" charset="0"/>
                <a:ea typeface="Cambria" panose="02040503050406030204" pitchFamily="18" charset="0"/>
                <a:cs typeface="Calibri" panose="020F0502020204030204" pitchFamily="34" charset="0"/>
              </a:rPr>
              <a:t>//</a:t>
            </a:r>
            <a:endParaRPr lang="en-US" sz="4800" dirty="0">
              <a:solidFill>
                <a:srgbClr val="FF0000"/>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77972409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
            <a:extLst>
              <a:ext uri="{FF2B5EF4-FFF2-40B4-BE49-F238E27FC236}">
                <a16:creationId xmlns:a16="http://schemas.microsoft.com/office/drawing/2014/main" id="{37B9CA93-3FCB-4911-BC4B-E53E30B3CADD}"/>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pPr defTabSz="1219170">
              <a:buClr>
                <a:srgbClr val="000000"/>
              </a:buClr>
            </a:pPr>
            <a:endParaRPr lang="en-US" sz="1867" kern="0">
              <a:solidFill>
                <a:srgbClr val="000000"/>
              </a:solidFill>
              <a:latin typeface="Arial"/>
              <a:cs typeface="Arial"/>
              <a:sym typeface="Arial"/>
            </a:endParaRPr>
          </a:p>
        </p:txBody>
      </p:sp>
      <p:grpSp>
        <p:nvGrpSpPr>
          <p:cNvPr id="2" name="Group 1">
            <a:extLst>
              <a:ext uri="{FF2B5EF4-FFF2-40B4-BE49-F238E27FC236}">
                <a16:creationId xmlns:a16="http://schemas.microsoft.com/office/drawing/2014/main" id="{DEE3E1C2-47E9-414C-8DF6-7687C7FAC8FF}"/>
              </a:ext>
            </a:extLst>
          </p:cNvPr>
          <p:cNvGrpSpPr/>
          <p:nvPr/>
        </p:nvGrpSpPr>
        <p:grpSpPr>
          <a:xfrm>
            <a:off x="-36259" y="182305"/>
            <a:ext cx="12054841" cy="1344184"/>
            <a:chOff x="0" y="397752"/>
            <a:chExt cx="9041131" cy="1008138"/>
          </a:xfrm>
        </p:grpSpPr>
        <p:sp>
          <p:nvSpPr>
            <p:cNvPr id="7" name="Rectangle: Rounded Corners 6">
              <a:extLst>
                <a:ext uri="{FF2B5EF4-FFF2-40B4-BE49-F238E27FC236}">
                  <a16:creationId xmlns:a16="http://schemas.microsoft.com/office/drawing/2014/main" id="{875B76DE-E9BB-4269-83A8-6B5100C619ED}"/>
                </a:ext>
              </a:extLst>
            </p:cNvPr>
            <p:cNvSpPr/>
            <p:nvPr/>
          </p:nvSpPr>
          <p:spPr>
            <a:xfrm>
              <a:off x="342901" y="397752"/>
              <a:ext cx="8698230" cy="1008138"/>
            </a:xfrm>
            <a:prstGeom prst="roundRect">
              <a:avLst/>
            </a:prstGeom>
            <a:solidFill>
              <a:srgbClr val="FFFFFF"/>
            </a:solidFill>
            <a:ln w="38100">
              <a:solidFill>
                <a:schemeClr val="bg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267" b="1" kern="0" dirty="0">
                  <a:solidFill>
                    <a:srgbClr val="002060"/>
                  </a:solidFill>
                  <a:latin typeface="Calibri" panose="020F0502020204030204" pitchFamily="34" charset="0"/>
                  <a:cs typeface="Calibri" panose="020F0502020204030204" pitchFamily="34" charset="0"/>
                  <a:sym typeface="Arial"/>
                </a:rPr>
                <a:t>1. </a:t>
              </a:r>
              <a:r>
                <a:rPr lang="vi-VN" sz="4267" b="1" kern="0" dirty="0">
                  <a:solidFill>
                    <a:srgbClr val="002060"/>
                  </a:solidFill>
                  <a:latin typeface="Calibri" panose="020F0502020204030204" pitchFamily="34" charset="0"/>
                  <a:cs typeface="Calibri" panose="020F0502020204030204" pitchFamily="34" charset="0"/>
                  <a:sym typeface="Arial"/>
                </a:rPr>
                <a:t>Khung cảnh thiên nhiên khi các bạn nhỏ đi chăn trâu được miêu tả thế nào?</a:t>
              </a:r>
            </a:p>
          </p:txBody>
        </p:sp>
        <p:sp>
          <p:nvSpPr>
            <p:cNvPr id="24" name="Freeform 14">
              <a:extLst>
                <a:ext uri="{FF2B5EF4-FFF2-40B4-BE49-F238E27FC236}">
                  <a16:creationId xmlns:a16="http://schemas.microsoft.com/office/drawing/2014/main" id="{4297077A-45F4-4C4E-8AC7-9147CA2FB677}"/>
                </a:ext>
              </a:extLst>
            </p:cNvPr>
            <p:cNvSpPr/>
            <p:nvPr/>
          </p:nvSpPr>
          <p:spPr>
            <a:xfrm>
              <a:off x="0" y="462174"/>
              <a:ext cx="548640" cy="879293"/>
            </a:xfrm>
            <a:custGeom>
              <a:avLst/>
              <a:gdLst/>
              <a:ahLst/>
              <a:cxnLst/>
              <a:rect l="l" t="t" r="r" b="b"/>
              <a:pathLst>
                <a:path w="4410635" h="8229600">
                  <a:moveTo>
                    <a:pt x="0" y="0"/>
                  </a:moveTo>
                  <a:lnTo>
                    <a:pt x="4410636" y="0"/>
                  </a:lnTo>
                  <a:lnTo>
                    <a:pt x="4410636" y="8229600"/>
                  </a:lnTo>
                  <a:lnTo>
                    <a:pt x="0" y="8229600"/>
                  </a:lnTo>
                  <a:lnTo>
                    <a:pt x="0" y="0"/>
                  </a:lnTo>
                  <a:close/>
                </a:path>
              </a:pathLst>
            </a:custGeom>
            <a:blipFill>
              <a:blip r:embed="rId3"/>
              <a:stretch>
                <a:fillRect/>
              </a:stretch>
            </a:blipFill>
          </p:spPr>
          <p:txBody>
            <a:bodyPr/>
            <a:lstStyle/>
            <a:p>
              <a:pPr defTabSz="1219170">
                <a:buClr>
                  <a:srgbClr val="000000"/>
                </a:buClr>
              </a:pPr>
              <a:endParaRPr lang="en-US" sz="1867" kern="0">
                <a:solidFill>
                  <a:srgbClr val="000000"/>
                </a:solidFill>
                <a:latin typeface="Arial"/>
                <a:cs typeface="Arial"/>
                <a:sym typeface="Arial"/>
              </a:endParaRPr>
            </a:p>
          </p:txBody>
        </p:sp>
      </p:grpSp>
      <p:sp>
        <p:nvSpPr>
          <p:cNvPr id="41" name="Freeform 3">
            <a:extLst>
              <a:ext uri="{FF2B5EF4-FFF2-40B4-BE49-F238E27FC236}">
                <a16:creationId xmlns:a16="http://schemas.microsoft.com/office/drawing/2014/main" id="{0F5120CE-34BA-427C-8C2E-516D72D845C0}"/>
              </a:ext>
            </a:extLst>
          </p:cNvPr>
          <p:cNvSpPr/>
          <p:nvPr/>
        </p:nvSpPr>
        <p:spPr>
          <a:xfrm>
            <a:off x="4797079" y="3874628"/>
            <a:ext cx="4512567" cy="3998893"/>
          </a:xfrm>
          <a:custGeom>
            <a:avLst/>
            <a:gdLst/>
            <a:ahLst/>
            <a:cxnLst/>
            <a:rect l="l" t="t" r="r" b="b"/>
            <a:pathLst>
              <a:path w="4466540" h="4114800">
                <a:moveTo>
                  <a:pt x="0" y="0"/>
                </a:moveTo>
                <a:lnTo>
                  <a:pt x="4466540" y="0"/>
                </a:lnTo>
                <a:lnTo>
                  <a:pt x="4466540"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defTabSz="1219170">
              <a:buClr>
                <a:srgbClr val="000000"/>
              </a:buClr>
            </a:pPr>
            <a:endParaRPr lang="en-US" sz="1867" kern="0">
              <a:solidFill>
                <a:srgbClr val="000000"/>
              </a:solidFill>
              <a:latin typeface="Arial"/>
              <a:cs typeface="Arial"/>
              <a:sym typeface="Arial"/>
            </a:endParaRPr>
          </a:p>
        </p:txBody>
      </p:sp>
      <p:pic>
        <p:nvPicPr>
          <p:cNvPr id="4" name="Picture 3">
            <a:extLst>
              <a:ext uri="{FF2B5EF4-FFF2-40B4-BE49-F238E27FC236}">
                <a16:creationId xmlns:a16="http://schemas.microsoft.com/office/drawing/2014/main" id="{DD8A803E-8290-EA86-2B36-C37520E03EE6}"/>
              </a:ext>
            </a:extLst>
          </p:cNvPr>
          <p:cNvPicPr>
            <a:picLocks noChangeAspect="1"/>
          </p:cNvPicPr>
          <p:nvPr/>
        </p:nvPicPr>
        <p:blipFill>
          <a:blip r:embed="rId6"/>
          <a:stretch>
            <a:fillRect/>
          </a:stretch>
        </p:blipFill>
        <p:spPr>
          <a:xfrm>
            <a:off x="276225" y="2319337"/>
            <a:ext cx="3619500" cy="4029075"/>
          </a:xfrm>
          <a:prstGeom prst="rect">
            <a:avLst/>
          </a:prstGeom>
        </p:spPr>
      </p:pic>
      <p:grpSp>
        <p:nvGrpSpPr>
          <p:cNvPr id="6" name="Group 5">
            <a:extLst>
              <a:ext uri="{FF2B5EF4-FFF2-40B4-BE49-F238E27FC236}">
                <a16:creationId xmlns:a16="http://schemas.microsoft.com/office/drawing/2014/main" id="{0820EB8D-F8C8-68E2-C557-DDA339626DCC}"/>
              </a:ext>
            </a:extLst>
          </p:cNvPr>
          <p:cNvGrpSpPr/>
          <p:nvPr/>
        </p:nvGrpSpPr>
        <p:grpSpPr>
          <a:xfrm>
            <a:off x="4114800" y="1374441"/>
            <a:ext cx="8316309" cy="4870717"/>
            <a:chOff x="4343585" y="1555416"/>
            <a:chExt cx="8087524" cy="4870717"/>
          </a:xfrm>
        </p:grpSpPr>
        <p:sp>
          <p:nvSpPr>
            <p:cNvPr id="19" name="Rectangle: Rounded Corners 18">
              <a:extLst>
                <a:ext uri="{FF2B5EF4-FFF2-40B4-BE49-F238E27FC236}">
                  <a16:creationId xmlns:a16="http://schemas.microsoft.com/office/drawing/2014/main" id="{AAC44552-BC28-4722-ABED-6CDBE0DAFD73}"/>
                </a:ext>
              </a:extLst>
            </p:cNvPr>
            <p:cNvSpPr/>
            <p:nvPr/>
          </p:nvSpPr>
          <p:spPr>
            <a:xfrm>
              <a:off x="4343585" y="2748530"/>
              <a:ext cx="7848415" cy="3677603"/>
            </a:xfrm>
            <a:prstGeom prst="roundRect">
              <a:avLst/>
            </a:prstGeom>
            <a:solidFill>
              <a:srgbClr val="CCFFFF"/>
            </a:solidFill>
            <a:ln w="57150">
              <a:solidFill>
                <a:srgbClr val="0070C0"/>
              </a:solidFill>
            </a:ln>
          </p:spPr>
          <p:txBody>
            <a:bodyPr wrap="square" rtlCol="0">
              <a:spAutoFit/>
            </a:bodyPr>
            <a:lstStyle/>
            <a:p>
              <a:pPr algn="just" defTabSz="1219170">
                <a:buClr>
                  <a:srgbClr val="000000"/>
                </a:buClr>
              </a:pPr>
              <a:r>
                <a:rPr lang="vi-VN" sz="3000" kern="0" dirty="0">
                  <a:solidFill>
                    <a:prstClr val="white">
                      <a:lumMod val="10000"/>
                    </a:prstClr>
                  </a:solidFill>
                  <a:latin typeface="Calibri" panose="020F0502020204030204" pitchFamily="34" charset="0"/>
                  <a:ea typeface="Roboto" panose="02000000000000000000" pitchFamily="2" charset="0"/>
                  <a:cs typeface="Calibri" panose="020F0502020204030204" pitchFamily="34" charset="0"/>
                  <a:sym typeface="Arial"/>
                </a:rPr>
                <a:t>Chúng tôi đi chăn trâu, ngày nào cũng qua suối. Cỏ gần nước tươi tốt nên trâu ăn cỏ men theo bờ suối, rồi mới lên đồi, lên núi. Suối nhỏ, nước trong vắt, nắng chiều xuống đáy làm cát, sỏi ánh lên lấp lánh. Một bên suối là đồng cỏ rộng, tha hồ cho gió rong chơi. Thỉnh thoảng gió lại vút qua tại chúng tôi như đùa nghịch.</a:t>
              </a:r>
            </a:p>
          </p:txBody>
        </p:sp>
        <p:pic>
          <p:nvPicPr>
            <p:cNvPr id="5" name="Picture 4" descr="Summer Holiday Sticker by Nutmeg and Arlo for iOS &amp; Android | GIPHY | Cute  gif, Cute coloring pages, Cartoon clip art">
              <a:extLst>
                <a:ext uri="{FF2B5EF4-FFF2-40B4-BE49-F238E27FC236}">
                  <a16:creationId xmlns:a16="http://schemas.microsoft.com/office/drawing/2014/main" id="{314CA662-E107-DF58-C8BB-0D0EEA7DDB8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769373" y="1555416"/>
              <a:ext cx="1661736" cy="1711659"/>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a:extLst>
              <a:ext uri="{FF2B5EF4-FFF2-40B4-BE49-F238E27FC236}">
                <a16:creationId xmlns:a16="http://schemas.microsoft.com/office/drawing/2014/main" id="{AB2939BD-3048-E6DA-F76D-EEB817ADB3E2}"/>
              </a:ext>
            </a:extLst>
          </p:cNvPr>
          <p:cNvSpPr/>
          <p:nvPr/>
        </p:nvSpPr>
        <p:spPr>
          <a:xfrm>
            <a:off x="4347934" y="3257567"/>
            <a:ext cx="7644041" cy="40904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CF04A8-5444-2AC3-2782-3BE21D1BC5CB}"/>
              </a:ext>
            </a:extLst>
          </p:cNvPr>
          <p:cNvSpPr/>
          <p:nvPr/>
        </p:nvSpPr>
        <p:spPr>
          <a:xfrm>
            <a:off x="4309834" y="3752867"/>
            <a:ext cx="5167541" cy="40904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1C88E6-FCD0-4DC9-CF5A-8DE768F566FE}"/>
              </a:ext>
            </a:extLst>
          </p:cNvPr>
          <p:cNvSpPr/>
          <p:nvPr/>
        </p:nvSpPr>
        <p:spPr>
          <a:xfrm>
            <a:off x="9529535" y="3762392"/>
            <a:ext cx="2586266" cy="40904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A06CF14-F342-A210-3932-DD5E395ADB6D}"/>
              </a:ext>
            </a:extLst>
          </p:cNvPr>
          <p:cNvSpPr/>
          <p:nvPr/>
        </p:nvSpPr>
        <p:spPr>
          <a:xfrm>
            <a:off x="4366984" y="4191017"/>
            <a:ext cx="7558315" cy="40904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5FB5E75-5AE9-A6CA-9D91-E785152E878F}"/>
              </a:ext>
            </a:extLst>
          </p:cNvPr>
          <p:cNvSpPr/>
          <p:nvPr/>
        </p:nvSpPr>
        <p:spPr>
          <a:xfrm>
            <a:off x="4357460" y="4667267"/>
            <a:ext cx="1976666" cy="40904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1721A5A-B28E-4EAE-26EF-0A0A8CA8FD91}"/>
              </a:ext>
            </a:extLst>
          </p:cNvPr>
          <p:cNvSpPr/>
          <p:nvPr/>
        </p:nvSpPr>
        <p:spPr>
          <a:xfrm>
            <a:off x="6433909" y="4657742"/>
            <a:ext cx="5558066" cy="40904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496F48-1647-453C-A43F-4118DF300199}"/>
              </a:ext>
            </a:extLst>
          </p:cNvPr>
          <p:cNvSpPr/>
          <p:nvPr/>
        </p:nvSpPr>
        <p:spPr>
          <a:xfrm>
            <a:off x="4271734" y="5105417"/>
            <a:ext cx="3595916" cy="40904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786461D-560E-D579-0690-6DCB3575D8CA}"/>
              </a:ext>
            </a:extLst>
          </p:cNvPr>
          <p:cNvSpPr/>
          <p:nvPr/>
        </p:nvSpPr>
        <p:spPr>
          <a:xfrm>
            <a:off x="7948384" y="5114942"/>
            <a:ext cx="3987977" cy="40904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BCAF401-69D4-46C6-3A52-EBAB65F8FEB1}"/>
              </a:ext>
            </a:extLst>
          </p:cNvPr>
          <p:cNvSpPr/>
          <p:nvPr/>
        </p:nvSpPr>
        <p:spPr>
          <a:xfrm>
            <a:off x="4330113" y="5577058"/>
            <a:ext cx="5374326" cy="40904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275363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
            <a:extLst>
              <a:ext uri="{FF2B5EF4-FFF2-40B4-BE49-F238E27FC236}">
                <a16:creationId xmlns:a16="http://schemas.microsoft.com/office/drawing/2014/main" id="{37B9CA93-3FCB-4911-BC4B-E53E30B3CADD}"/>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pPr defTabSz="1219170">
              <a:buClr>
                <a:srgbClr val="000000"/>
              </a:buClr>
            </a:pPr>
            <a:endParaRPr lang="en-US" sz="1867" kern="0">
              <a:solidFill>
                <a:srgbClr val="000000"/>
              </a:solidFill>
              <a:latin typeface="Arial"/>
              <a:cs typeface="Arial"/>
              <a:sym typeface="Arial"/>
            </a:endParaRPr>
          </a:p>
        </p:txBody>
      </p:sp>
      <p:grpSp>
        <p:nvGrpSpPr>
          <p:cNvPr id="4" name="Group 3">
            <a:extLst>
              <a:ext uri="{FF2B5EF4-FFF2-40B4-BE49-F238E27FC236}">
                <a16:creationId xmlns:a16="http://schemas.microsoft.com/office/drawing/2014/main" id="{8BB476A8-B51F-486A-9991-2302ECF6DC2A}"/>
              </a:ext>
            </a:extLst>
          </p:cNvPr>
          <p:cNvGrpSpPr/>
          <p:nvPr/>
        </p:nvGrpSpPr>
        <p:grpSpPr>
          <a:xfrm>
            <a:off x="106242" y="182305"/>
            <a:ext cx="11912340" cy="1344184"/>
            <a:chOff x="79681" y="136729"/>
            <a:chExt cx="8934255" cy="1008138"/>
          </a:xfrm>
        </p:grpSpPr>
        <p:sp>
          <p:nvSpPr>
            <p:cNvPr id="7" name="Rectangle: Rounded Corners 6">
              <a:extLst>
                <a:ext uri="{FF2B5EF4-FFF2-40B4-BE49-F238E27FC236}">
                  <a16:creationId xmlns:a16="http://schemas.microsoft.com/office/drawing/2014/main" id="{875B76DE-E9BB-4269-83A8-6B5100C619ED}"/>
                </a:ext>
              </a:extLst>
            </p:cNvPr>
            <p:cNvSpPr/>
            <p:nvPr/>
          </p:nvSpPr>
          <p:spPr>
            <a:xfrm>
              <a:off x="315706" y="136729"/>
              <a:ext cx="8698230" cy="1008138"/>
            </a:xfrm>
            <a:prstGeom prst="roundRect">
              <a:avLst/>
            </a:prstGeom>
            <a:solidFill>
              <a:srgbClr val="FFFFFF"/>
            </a:solidFill>
            <a:ln w="38100">
              <a:solidFill>
                <a:schemeClr val="bg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267" b="1" kern="0" dirty="0">
                  <a:solidFill>
                    <a:srgbClr val="002060"/>
                  </a:solidFill>
                  <a:latin typeface="Calibri" panose="020F0502020204030204" pitchFamily="34" charset="0"/>
                  <a:cs typeface="Calibri" panose="020F0502020204030204" pitchFamily="34" charset="0"/>
                  <a:sym typeface="Arial"/>
                </a:rPr>
                <a:t>2. </a:t>
              </a:r>
              <a:r>
                <a:rPr lang="vi-VN" sz="4267" b="1" kern="0" dirty="0">
                  <a:solidFill>
                    <a:srgbClr val="002060"/>
                  </a:solidFill>
                  <a:latin typeface="Calibri" panose="020F0502020204030204" pitchFamily="34" charset="0"/>
                  <a:cs typeface="Calibri" panose="020F0502020204030204" pitchFamily="34" charset="0"/>
                  <a:sym typeface="Arial"/>
                </a:rPr>
                <a:t>Em Bống đã phát hiện ra trò chơi gì? Theo em, vì sao các bạn thích trò chơi đó?</a:t>
              </a:r>
            </a:p>
          </p:txBody>
        </p:sp>
        <p:sp>
          <p:nvSpPr>
            <p:cNvPr id="19" name="Freeform 15">
              <a:extLst>
                <a:ext uri="{FF2B5EF4-FFF2-40B4-BE49-F238E27FC236}">
                  <a16:creationId xmlns:a16="http://schemas.microsoft.com/office/drawing/2014/main" id="{7928770B-B9BB-4913-8181-1EB378B80634}"/>
                </a:ext>
              </a:extLst>
            </p:cNvPr>
            <p:cNvSpPr/>
            <p:nvPr/>
          </p:nvSpPr>
          <p:spPr>
            <a:xfrm>
              <a:off x="79681" y="384314"/>
              <a:ext cx="537539" cy="746487"/>
            </a:xfrm>
            <a:custGeom>
              <a:avLst/>
              <a:gdLst/>
              <a:ahLst/>
              <a:cxnLst/>
              <a:rect l="l" t="t" r="r" b="b"/>
              <a:pathLst>
                <a:path w="5896800" h="8229600">
                  <a:moveTo>
                    <a:pt x="0" y="0"/>
                  </a:moveTo>
                  <a:lnTo>
                    <a:pt x="5896800" y="0"/>
                  </a:lnTo>
                  <a:lnTo>
                    <a:pt x="5896800" y="8229600"/>
                  </a:lnTo>
                  <a:lnTo>
                    <a:pt x="0" y="8229600"/>
                  </a:lnTo>
                  <a:lnTo>
                    <a:pt x="0" y="0"/>
                  </a:lnTo>
                  <a:close/>
                </a:path>
              </a:pathLst>
            </a:custGeom>
            <a:blipFill>
              <a:blip r:embed="rId4"/>
              <a:stretch>
                <a:fillRect/>
              </a:stretch>
            </a:blipFill>
          </p:spPr>
          <p:txBody>
            <a:bodyPr/>
            <a:lstStyle/>
            <a:p>
              <a:pPr defTabSz="1219170">
                <a:buClr>
                  <a:srgbClr val="000000"/>
                </a:buClr>
              </a:pPr>
              <a:endParaRPr lang="en-US" sz="1867" kern="0">
                <a:solidFill>
                  <a:srgbClr val="000000"/>
                </a:solidFill>
                <a:latin typeface="Arial"/>
                <a:cs typeface="Arial"/>
                <a:sym typeface="Arial"/>
              </a:endParaRPr>
            </a:p>
          </p:txBody>
        </p:sp>
      </p:grpSp>
      <p:pic>
        <p:nvPicPr>
          <p:cNvPr id="38" name="Picture 37">
            <a:extLst>
              <a:ext uri="{FF2B5EF4-FFF2-40B4-BE49-F238E27FC236}">
                <a16:creationId xmlns:a16="http://schemas.microsoft.com/office/drawing/2014/main" id="{AA3B3EBA-C891-438B-B117-F894918350C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5521" b="53906" l="24451" r="98902">
                        <a14:foregroundMark x1="27965" y1="49479" x2="74890" y2="42839"/>
                        <a14:foregroundMark x1="74890" y1="42839" x2="86018" y2="44141"/>
                        <a14:foregroundMark x1="86018" y1="44141" x2="86018" y2="44010"/>
                        <a14:foregroundMark x1="44510" y1="48828" x2="68887" y2="48047"/>
                        <a14:foregroundMark x1="68887" y1="48047" x2="94583" y2="49219"/>
                        <a14:foregroundMark x1="93485" y1="28255" x2="82577" y2="53776"/>
                        <a14:foregroundMark x1="95242" y1="26693" x2="98975" y2="45182"/>
                        <a14:foregroundMark x1="97584" y1="49740" x2="58053" y2="54036"/>
                        <a14:foregroundMark x1="24451" y1="51302" x2="33089" y2="45313"/>
                        <a14:foregroundMark x1="61127" y1="29167" x2="63616" y2="31380"/>
                        <a14:foregroundMark x1="57980" y1="32292" x2="59590" y2="31250"/>
                        <a14:backgroundMark x1="26647" y1="36198" x2="49488" y2="23958"/>
                        <a14:backgroundMark x1="31918" y1="38542" x2="55490" y2="26432"/>
                        <a14:backgroundMark x1="24451" y1="46484" x2="32796" y2="40104"/>
                        <a14:backgroundMark x1="57687" y1="27995" x2="67570" y2="25000"/>
                        <a14:backgroundMark x1="67204" y1="29167" x2="80161" y2="36068"/>
                      </a14:backgroundRemoval>
                    </a14:imgEffect>
                  </a14:imgLayer>
                </a14:imgProps>
              </a:ext>
            </a:extLst>
          </a:blip>
          <a:srcRect l="23846" t="23065" b="48946"/>
          <a:stretch/>
        </p:blipFill>
        <p:spPr>
          <a:xfrm>
            <a:off x="2943583" y="1526489"/>
            <a:ext cx="9284677" cy="1918552"/>
          </a:xfrm>
          <a:prstGeom prst="rect">
            <a:avLst/>
          </a:prstGeom>
        </p:spPr>
      </p:pic>
      <p:sp>
        <p:nvSpPr>
          <p:cNvPr id="23" name="TextBox 22">
            <a:extLst>
              <a:ext uri="{FF2B5EF4-FFF2-40B4-BE49-F238E27FC236}">
                <a16:creationId xmlns:a16="http://schemas.microsoft.com/office/drawing/2014/main" id="{D1EF7DF7-3056-45E1-AE3D-E3D26E9853F5}"/>
              </a:ext>
            </a:extLst>
          </p:cNvPr>
          <p:cNvSpPr txBox="1"/>
          <p:nvPr/>
        </p:nvSpPr>
        <p:spPr>
          <a:xfrm>
            <a:off x="349996" y="1852374"/>
            <a:ext cx="11413379" cy="5005626"/>
          </a:xfrm>
          <a:prstGeom prst="roundRect">
            <a:avLst/>
          </a:prstGeom>
          <a:solidFill>
            <a:srgbClr val="CCFF99"/>
          </a:solidFill>
          <a:ln w="38100">
            <a:solidFill>
              <a:schemeClr val="accent1">
                <a:lumMod val="50000"/>
              </a:schemeClr>
            </a:solidFill>
          </a:ln>
        </p:spPr>
        <p:txBody>
          <a:bodyPr wrap="square" rtlCol="0">
            <a:spAutoFit/>
          </a:bodyPr>
          <a:lstStyle/>
          <a:p>
            <a:pPr algn="just" defTabSz="1219170">
              <a:buClr>
                <a:srgbClr val="000000"/>
              </a:buClr>
            </a:pPr>
            <a:r>
              <a:rPr lang="vi-VN" sz="2400" kern="0" dirty="0">
                <a:solidFill>
                  <a:sysClr val="windowText" lastClr="000000"/>
                </a:solidFill>
                <a:latin typeface="Calibri" panose="020F0502020204030204" pitchFamily="34" charset="0"/>
                <a:cs typeface="Calibri" panose="020F0502020204030204" pitchFamily="34" charset="0"/>
                <a:sym typeface="Arial"/>
              </a:rPr>
              <a:t> </a:t>
            </a:r>
            <a:r>
              <a:rPr lang="en-US" sz="2400" kern="0" dirty="0">
                <a:solidFill>
                  <a:sysClr val="windowText" lastClr="000000"/>
                </a:solidFill>
                <a:latin typeface="Calibri" panose="020F0502020204030204" pitchFamily="34" charset="0"/>
                <a:cs typeface="Calibri" panose="020F0502020204030204" pitchFamily="34" charset="0"/>
                <a:sym typeface="Arial"/>
              </a:rPr>
              <a:t>   </a:t>
            </a:r>
            <a:r>
              <a:rPr lang="vi-VN" sz="2400" kern="0" dirty="0">
                <a:solidFill>
                  <a:sysClr val="windowText" lastClr="000000"/>
                </a:solidFill>
                <a:latin typeface="Calibri" panose="020F0502020204030204" pitchFamily="34" charset="0"/>
                <a:cs typeface="Calibri" panose="020F0502020204030204" pitchFamily="34" charset="0"/>
                <a:sym typeface="Arial"/>
              </a:rPr>
              <a:t>Bỗng em Bống nói:</a:t>
            </a:r>
          </a:p>
          <a:p>
            <a:pPr algn="just" defTabSz="1219170">
              <a:buClr>
                <a:srgbClr val="000000"/>
              </a:buClr>
            </a:pPr>
            <a:r>
              <a:rPr lang="vi-VN" sz="2400" kern="0" dirty="0">
                <a:solidFill>
                  <a:sysClr val="windowText" lastClr="000000"/>
                </a:solidFill>
                <a:latin typeface="Calibri" panose="020F0502020204030204" pitchFamily="34" charset="0"/>
                <a:cs typeface="Calibri" panose="020F0502020204030204" pitchFamily="34" charset="0"/>
                <a:sym typeface="Arial"/>
              </a:rPr>
              <a:t>   – Ơ, em bịt tai lại nghe tiếng gió lạ lắm.</a:t>
            </a:r>
          </a:p>
          <a:p>
            <a:pPr algn="just" defTabSz="1219170">
              <a:buClr>
                <a:srgbClr val="000000"/>
              </a:buClr>
            </a:pPr>
            <a:r>
              <a:rPr lang="vi-VN" sz="2400" kern="0" dirty="0">
                <a:solidFill>
                  <a:sysClr val="windowText" lastClr="000000"/>
                </a:solidFill>
                <a:latin typeface="Calibri" panose="020F0502020204030204" pitchFamily="34" charset="0"/>
                <a:cs typeface="Calibri" panose="020F0502020204030204" pitchFamily="34" charset="0"/>
                <a:sym typeface="Arial"/>
              </a:rPr>
              <a:t>   – Bịt tai thì nghe được gì? – Tôi hỏi Bống.</a:t>
            </a:r>
          </a:p>
          <a:p>
            <a:pPr algn="just" defTabSz="1219170">
              <a:buClr>
                <a:srgbClr val="000000"/>
              </a:buClr>
            </a:pPr>
            <a:r>
              <a:rPr lang="vi-VN" sz="2400" kern="0" dirty="0">
                <a:solidFill>
                  <a:sysClr val="windowText" lastClr="000000"/>
                </a:solidFill>
                <a:latin typeface="Calibri" panose="020F0502020204030204" pitchFamily="34" charset="0"/>
                <a:cs typeface="Calibri" panose="020F0502020204030204" pitchFamily="34" charset="0"/>
                <a:sym typeface="Arial"/>
              </a:rPr>
              <a:t>   – Bịt tai lại rồi mở ra và cứ lặp lại như thế. Anh thử xem,</a:t>
            </a:r>
          </a:p>
          <a:p>
            <a:pPr algn="just" defTabSz="1219170">
              <a:buClr>
                <a:srgbClr val="000000"/>
              </a:buClr>
            </a:pPr>
            <a:r>
              <a:rPr lang="vi-VN" sz="2400" kern="0" dirty="0">
                <a:solidFill>
                  <a:sysClr val="windowText" lastClr="000000"/>
                </a:solidFill>
                <a:latin typeface="Calibri" panose="020F0502020204030204" pitchFamily="34" charset="0"/>
                <a:cs typeface="Calibri" panose="020F0502020204030204" pitchFamily="34" charset="0"/>
                <a:sym typeface="Arial"/>
              </a:rPr>
              <a:t>   – Đúng rồi, tớ cũng nghe thấy tiếng gió thổi hay lắm. – Điệp reo lên. Vừa nói, nó vừa lấy tay bịt hai tai rồi mở ra như Bống chỉ. Cả hội tụ lại, lần lượt đưa hai bàn tay lên bịt tai.</a:t>
            </a:r>
          </a:p>
          <a:p>
            <a:pPr algn="just" defTabSz="1219170">
              <a:buClr>
                <a:srgbClr val="000000"/>
              </a:buClr>
            </a:pPr>
            <a:r>
              <a:rPr lang="vi-VN" sz="2400" kern="0" dirty="0">
                <a:solidFill>
                  <a:sysClr val="windowText" lastClr="000000"/>
                </a:solidFill>
                <a:latin typeface="Calibri" panose="020F0502020204030204" pitchFamily="34" charset="0"/>
                <a:cs typeface="Calibri" panose="020F0502020204030204" pitchFamily="34" charset="0"/>
                <a:sym typeface="Arial"/>
              </a:rPr>
              <a:t>   – Nghe “u... u... u...” – Văn cười.</a:t>
            </a:r>
          </a:p>
          <a:p>
            <a:pPr algn="just" defTabSz="1219170">
              <a:buClr>
                <a:srgbClr val="000000"/>
              </a:buClr>
            </a:pPr>
            <a:r>
              <a:rPr lang="vi-VN" sz="2400" kern="0" dirty="0">
                <a:solidFill>
                  <a:sysClr val="windowText" lastClr="000000"/>
                </a:solidFill>
                <a:latin typeface="Calibri" panose="020F0502020204030204" pitchFamily="34" charset="0"/>
                <a:cs typeface="Calibri" panose="020F0502020204030204" pitchFamily="34" charset="0"/>
                <a:sym typeface="Arial"/>
              </a:rPr>
              <a:t>   – Không, phải thật im lặng, đầu mình nghĩ gì sẽ nghe tiếng gió nói ra như thế. – Thành nhíu mày như đang tập trung lắm.</a:t>
            </a:r>
          </a:p>
          <a:p>
            <a:pPr algn="just" defTabSz="1219170">
              <a:buClr>
                <a:srgbClr val="000000"/>
              </a:buClr>
            </a:pPr>
            <a:r>
              <a:rPr lang="vi-VN" sz="2400" kern="0" dirty="0">
                <a:solidFill>
                  <a:sysClr val="windowText" lastClr="000000"/>
                </a:solidFill>
                <a:latin typeface="Calibri" panose="020F0502020204030204" pitchFamily="34" charset="0"/>
                <a:cs typeface="Calibri" panose="020F0502020204030204" pitchFamily="34" charset="0"/>
                <a:sym typeface="Arial"/>
              </a:rPr>
              <a:t>   – Đúng rồi, tớ nghe thấy “vui, vui, vui, vui...”.</a:t>
            </a:r>
          </a:p>
          <a:p>
            <a:pPr algn="just" defTabSz="1219170">
              <a:buClr>
                <a:srgbClr val="000000"/>
              </a:buClr>
            </a:pPr>
            <a:r>
              <a:rPr lang="vi-VN" sz="2400" kern="0" dirty="0">
                <a:solidFill>
                  <a:sysClr val="windowText" lastClr="000000"/>
                </a:solidFill>
                <a:latin typeface="Calibri" panose="020F0502020204030204" pitchFamily="34" charset="0"/>
                <a:cs typeface="Calibri" panose="020F0502020204030204" pitchFamily="34" charset="0"/>
                <a:sym typeface="Arial"/>
              </a:rPr>
              <a:t>   – Còn tớ nghe thấy “cười, cười, cười, cười...”.</a:t>
            </a:r>
            <a:endParaRPr lang="en-US" sz="2400" kern="0" dirty="0">
              <a:solidFill>
                <a:sysClr val="windowText" lastClr="000000"/>
              </a:solidFill>
              <a:latin typeface="Calibri" panose="020F0502020204030204" pitchFamily="34" charset="0"/>
              <a:ea typeface="Roboto" panose="02000000000000000000" pitchFamily="2" charset="0"/>
              <a:cs typeface="Calibri" panose="020F0502020204030204" pitchFamily="34" charset="0"/>
              <a:sym typeface="Arial"/>
            </a:endParaRPr>
          </a:p>
        </p:txBody>
      </p:sp>
      <p:pic>
        <p:nvPicPr>
          <p:cNvPr id="2" name="Picture 4" descr="Summer Holiday Sticker by Nutmeg and Arlo for iOS &amp; Android | GIPHY | Cute  gif, Cute coloring pages, Cartoon clip art">
            <a:extLst>
              <a:ext uri="{FF2B5EF4-FFF2-40B4-BE49-F238E27FC236}">
                <a16:creationId xmlns:a16="http://schemas.microsoft.com/office/drawing/2014/main" id="{F488B16F-EECE-BD0B-2BCC-7CECB645BCA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281865" y="1009650"/>
            <a:ext cx="2130399" cy="21944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4D3D300-C248-608A-DA31-A6EF5C9DA2B9}"/>
              </a:ext>
            </a:extLst>
          </p:cNvPr>
          <p:cNvSpPr/>
          <p:nvPr/>
        </p:nvSpPr>
        <p:spPr>
          <a:xfrm>
            <a:off x="1042760" y="2476517"/>
            <a:ext cx="4948466" cy="409040"/>
          </a:xfrm>
          <a:prstGeom prst="rect">
            <a:avLst/>
          </a:pr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43017D7-2E46-723E-7C26-31EF4E1A0617}"/>
              </a:ext>
            </a:extLst>
          </p:cNvPr>
          <p:cNvSpPr/>
          <p:nvPr/>
        </p:nvSpPr>
        <p:spPr>
          <a:xfrm>
            <a:off x="1128484" y="3571892"/>
            <a:ext cx="6329591" cy="40904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2D2E8D6-DBC8-5B0B-21D7-537F76628F1E}"/>
              </a:ext>
            </a:extLst>
          </p:cNvPr>
          <p:cNvSpPr/>
          <p:nvPr/>
        </p:nvSpPr>
        <p:spPr>
          <a:xfrm>
            <a:off x="1080860" y="4676792"/>
            <a:ext cx="2338616" cy="40904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FB0C56E-279F-ECDC-6310-2BEFE3995AE0}"/>
              </a:ext>
            </a:extLst>
          </p:cNvPr>
          <p:cNvSpPr/>
          <p:nvPr/>
        </p:nvSpPr>
        <p:spPr>
          <a:xfrm>
            <a:off x="2281010" y="5734067"/>
            <a:ext cx="4176940" cy="40904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429555B-4102-071B-35F5-CF2E721E7961}"/>
              </a:ext>
            </a:extLst>
          </p:cNvPr>
          <p:cNvSpPr/>
          <p:nvPr/>
        </p:nvSpPr>
        <p:spPr>
          <a:xfrm>
            <a:off x="1995259" y="6191249"/>
            <a:ext cx="4624615" cy="33285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A212DAB-64FF-51C5-DDD0-55DEA2A80252}"/>
              </a:ext>
            </a:extLst>
          </p:cNvPr>
          <p:cNvGrpSpPr/>
          <p:nvPr/>
        </p:nvGrpSpPr>
        <p:grpSpPr>
          <a:xfrm>
            <a:off x="1111750" y="2033552"/>
            <a:ext cx="9775325" cy="4426851"/>
            <a:chOff x="1731503" y="1339667"/>
            <a:chExt cx="7331494" cy="3320137"/>
          </a:xfrm>
        </p:grpSpPr>
        <p:sp>
          <p:nvSpPr>
            <p:cNvPr id="12" name="TextBox 11">
              <a:extLst>
                <a:ext uri="{FF2B5EF4-FFF2-40B4-BE49-F238E27FC236}">
                  <a16:creationId xmlns:a16="http://schemas.microsoft.com/office/drawing/2014/main" id="{83C0A8CC-766D-4A7F-7C50-F0AC5AECDED8}"/>
                </a:ext>
              </a:extLst>
            </p:cNvPr>
            <p:cNvSpPr txBox="1"/>
            <p:nvPr/>
          </p:nvSpPr>
          <p:spPr>
            <a:xfrm>
              <a:off x="2147847" y="1722830"/>
              <a:ext cx="6915150" cy="2936974"/>
            </a:xfrm>
            <a:prstGeom prst="roundRect">
              <a:avLst/>
            </a:prstGeom>
            <a:solidFill>
              <a:srgbClr val="FFFFFF"/>
            </a:solidFill>
            <a:ln w="38100">
              <a:solidFill>
                <a:schemeClr val="accent1">
                  <a:lumMod val="50000"/>
                </a:schemeClr>
              </a:solidFill>
            </a:ln>
          </p:spPr>
          <p:txBody>
            <a:bodyPr wrap="square" rtlCol="0">
              <a:spAutoFit/>
            </a:bodyPr>
            <a:lstStyle/>
            <a:p>
              <a:pPr marL="457200" indent="-457200" algn="just" defTabSz="1219170">
                <a:buClr>
                  <a:srgbClr val="000000"/>
                </a:buClr>
                <a:buFont typeface="Arial" panose="020B0604020202020204" pitchFamily="34" charset="0"/>
                <a:buChar char="•"/>
              </a:pPr>
              <a:r>
                <a:rPr lang="vi-VN" sz="3200"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Em Bống phát hiện ra </a:t>
              </a:r>
              <a:r>
                <a:rPr lang="en-US" sz="3200"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trò</a:t>
              </a:r>
              <a:r>
                <a:rPr lang="en-US" sz="3200"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chơi</a:t>
              </a:r>
              <a:r>
                <a:rPr lang="en-US" sz="3200"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bịt</a:t>
              </a:r>
              <a:r>
                <a:rPr lang="en-US" sz="3200"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tai </a:t>
              </a:r>
              <a:r>
                <a:rPr lang="en-US" sz="3200"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nghe</a:t>
              </a:r>
              <a:r>
                <a:rPr lang="en-US" sz="3200"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gió</a:t>
              </a:r>
              <a:r>
                <a:rPr lang="en-US" sz="3200"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chơi</a:t>
              </a:r>
              <a:r>
                <a:rPr lang="en-US" sz="3200"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bằng</a:t>
              </a:r>
              <a:r>
                <a:rPr lang="en-US" sz="3200"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cách</a:t>
              </a:r>
              <a:r>
                <a:rPr lang="en-US" sz="3200"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bịt</a:t>
              </a:r>
              <a:r>
                <a:rPr lang="en-US" sz="3200"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nhẹ</a:t>
              </a:r>
              <a:r>
                <a:rPr lang="en-US" sz="3200"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tai </a:t>
              </a:r>
              <a:r>
                <a:rPr lang="en-US" sz="3200"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lại</a:t>
              </a:r>
              <a:r>
                <a:rPr lang="en-US" sz="3200"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rồi</a:t>
              </a:r>
              <a:r>
                <a:rPr lang="en-US" sz="3200"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mở</a:t>
              </a:r>
              <a:r>
                <a:rPr lang="en-US" sz="3200"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ra</a:t>
              </a:r>
              <a:r>
                <a:rPr lang="en-US" sz="3200"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và</a:t>
              </a:r>
              <a:r>
                <a:rPr lang="en-US" sz="3200"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lặp</a:t>
              </a:r>
              <a:r>
                <a:rPr lang="en-US" sz="3200"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lại</a:t>
              </a:r>
              <a:r>
                <a:rPr lang="en-US" sz="3200"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a:t>
              </a:r>
            </a:p>
            <a:p>
              <a:pPr marL="457200" indent="-457200" algn="just" defTabSz="1219170">
                <a:buClr>
                  <a:srgbClr val="000000"/>
                </a:buClr>
                <a:buFont typeface="Arial" panose="020B0604020202020204" pitchFamily="34" charset="0"/>
                <a:buChar char="•"/>
              </a:pPr>
              <a:r>
                <a:rPr lang="vi-VN" sz="3200"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Bạn nào cũng thích trò chơi vì khi thử bịt tai nghe tiếng gió, mỗi bạn đều nghe thấy gió nói theo một cách riêng. Các bạn được phát huy trí tưởng tượng với một trò chơi nghe tưởng như vô lí nhưng lại có thật (bịt tai cũng nghe được)</a:t>
              </a:r>
            </a:p>
          </p:txBody>
        </p:sp>
        <p:sp>
          <p:nvSpPr>
            <p:cNvPr id="13" name="Freeform 3">
              <a:extLst>
                <a:ext uri="{FF2B5EF4-FFF2-40B4-BE49-F238E27FC236}">
                  <a16:creationId xmlns:a16="http://schemas.microsoft.com/office/drawing/2014/main" id="{248CDD21-2C67-BC22-4C81-6A0FA754B5D7}"/>
                </a:ext>
              </a:extLst>
            </p:cNvPr>
            <p:cNvSpPr/>
            <p:nvPr/>
          </p:nvSpPr>
          <p:spPr>
            <a:xfrm>
              <a:off x="1731503" y="1339667"/>
              <a:ext cx="952368" cy="703605"/>
            </a:xfrm>
            <a:custGeom>
              <a:avLst/>
              <a:gdLst/>
              <a:ahLst/>
              <a:cxnLst/>
              <a:rect l="l" t="t" r="r" b="b"/>
              <a:pathLst>
                <a:path w="4064411" h="2711301">
                  <a:moveTo>
                    <a:pt x="0" y="0"/>
                  </a:moveTo>
                  <a:lnTo>
                    <a:pt x="4064411" y="0"/>
                  </a:lnTo>
                  <a:lnTo>
                    <a:pt x="4064411" y="2711301"/>
                  </a:lnTo>
                  <a:lnTo>
                    <a:pt x="0" y="2711301"/>
                  </a:lnTo>
                  <a:lnTo>
                    <a:pt x="0" y="0"/>
                  </a:lnTo>
                  <a:close/>
                </a:path>
              </a:pathLst>
            </a:custGeom>
            <a:blipFill>
              <a:blip r:embed="rId8"/>
              <a:stretch>
                <a:fillRect/>
              </a:stretch>
            </a:blipFill>
          </p:spPr>
          <p:txBody>
            <a:bodyPr/>
            <a:lstStyle/>
            <a:p>
              <a:pPr defTabSz="1219170">
                <a:buClr>
                  <a:srgbClr val="000000"/>
                </a:buClr>
              </a:pPr>
              <a:endParaRPr lang="en-US" sz="1867" kern="0">
                <a:solidFill>
                  <a:srgbClr val="000000"/>
                </a:solidFill>
                <a:latin typeface="Arial"/>
                <a:cs typeface="Arial"/>
                <a:sym typeface="Arial"/>
              </a:endParaRPr>
            </a:p>
          </p:txBody>
        </p:sp>
      </p:grpSp>
    </p:spTree>
    <p:extLst>
      <p:ext uri="{BB962C8B-B14F-4D97-AF65-F5344CB8AC3E}">
        <p14:creationId xmlns:p14="http://schemas.microsoft.com/office/powerpoint/2010/main" val="10655296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3"/>
                                        </p:tgtEl>
                                      </p:cBhvr>
                                    </p:animEffect>
                                    <p:set>
                                      <p:cBhvr>
                                        <p:cTn id="43" dur="1" fill="hold">
                                          <p:stCondLst>
                                            <p:cond delay="499"/>
                                          </p:stCondLst>
                                        </p:cTn>
                                        <p:tgtEl>
                                          <p:spTgt spid="3"/>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2" name="AmThanhDung_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3" grpId="0" animBg="1"/>
      <p:bldP spid="3" grpId="1" animBg="1"/>
      <p:bldP spid="5" grpId="0" animBg="1"/>
      <p:bldP spid="5" grpId="1" animBg="1"/>
      <p:bldP spid="8" grpId="0" animBg="1"/>
      <p:bldP spid="8" grpId="1" animBg="1"/>
      <p:bldP spid="9" grpId="0" animBg="1"/>
      <p:bldP spid="9" grpId="1" animBg="1"/>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
            <a:extLst>
              <a:ext uri="{FF2B5EF4-FFF2-40B4-BE49-F238E27FC236}">
                <a16:creationId xmlns:a16="http://schemas.microsoft.com/office/drawing/2014/main" id="{37B9CA93-3FCB-4911-BC4B-E53E30B3CADD}"/>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pPr defTabSz="1219170">
              <a:buClr>
                <a:srgbClr val="000000"/>
              </a:buClr>
            </a:pPr>
            <a:endParaRPr lang="en-US" sz="1867" kern="0">
              <a:solidFill>
                <a:srgbClr val="000000"/>
              </a:solidFill>
              <a:latin typeface="Arial"/>
              <a:cs typeface="Arial"/>
              <a:sym typeface="Arial"/>
            </a:endParaRPr>
          </a:p>
        </p:txBody>
      </p:sp>
      <p:sp>
        <p:nvSpPr>
          <p:cNvPr id="7" name="Rectangle: Rounded Corners 6">
            <a:extLst>
              <a:ext uri="{FF2B5EF4-FFF2-40B4-BE49-F238E27FC236}">
                <a16:creationId xmlns:a16="http://schemas.microsoft.com/office/drawing/2014/main" id="{875B76DE-E9BB-4269-83A8-6B5100C619ED}"/>
              </a:ext>
            </a:extLst>
          </p:cNvPr>
          <p:cNvSpPr/>
          <p:nvPr/>
        </p:nvSpPr>
        <p:spPr>
          <a:xfrm>
            <a:off x="420941" y="182304"/>
            <a:ext cx="11597640" cy="1589345"/>
          </a:xfrm>
          <a:prstGeom prst="roundRect">
            <a:avLst/>
          </a:prstGeom>
          <a:solidFill>
            <a:srgbClr val="FFFFFF"/>
          </a:solidFill>
          <a:ln w="38100">
            <a:solidFill>
              <a:schemeClr val="bg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4267" b="1" kern="0" dirty="0">
                <a:solidFill>
                  <a:srgbClr val="002060"/>
                </a:solidFill>
                <a:latin typeface="Calibri" panose="020F0502020204030204" pitchFamily="34" charset="0"/>
                <a:cs typeface="Calibri" panose="020F0502020204030204" pitchFamily="34" charset="0"/>
                <a:sym typeface="Arial"/>
              </a:rPr>
              <a:t>Tưởng tượng em cũng tham gia vào trò chơi bịt tai nghe gió, nói với các bạn điều em nghe thấy.</a:t>
            </a:r>
            <a:endParaRPr lang="en-US" sz="4267" b="1" kern="0" dirty="0">
              <a:solidFill>
                <a:srgbClr val="002060"/>
              </a:solidFill>
              <a:latin typeface="Calibri" panose="020F0502020204030204" pitchFamily="34" charset="0"/>
              <a:cs typeface="Calibri" panose="020F0502020204030204" pitchFamily="34" charset="0"/>
              <a:sym typeface="Arial"/>
            </a:endParaRPr>
          </a:p>
        </p:txBody>
      </p:sp>
      <p:pic>
        <p:nvPicPr>
          <p:cNvPr id="37" name="Picture 4" descr="Summer Holiday Sticker by Nutmeg and Arlo for iOS &amp; Android | GIPHY | Cute  gif, Cute coloring pages, Cartoon clip art">
            <a:extLst>
              <a:ext uri="{FF2B5EF4-FFF2-40B4-BE49-F238E27FC236}">
                <a16:creationId xmlns:a16="http://schemas.microsoft.com/office/drawing/2014/main" id="{BB238F93-1808-41CF-A35B-2161481DFAE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38741" y="1406228"/>
            <a:ext cx="2050545" cy="211214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AA3B3EBA-C891-438B-B117-F894918350C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5521" b="53906" l="24451" r="98902">
                        <a14:foregroundMark x1="27965" y1="49479" x2="74890" y2="42839"/>
                        <a14:foregroundMark x1="74890" y1="42839" x2="86018" y2="44141"/>
                        <a14:foregroundMark x1="86018" y1="44141" x2="86018" y2="44010"/>
                        <a14:foregroundMark x1="44510" y1="48828" x2="68887" y2="48047"/>
                        <a14:foregroundMark x1="68887" y1="48047" x2="94583" y2="49219"/>
                        <a14:foregroundMark x1="93485" y1="28255" x2="82577" y2="53776"/>
                        <a14:foregroundMark x1="95242" y1="26693" x2="98975" y2="45182"/>
                        <a14:foregroundMark x1="97584" y1="49740" x2="58053" y2="54036"/>
                        <a14:foregroundMark x1="24451" y1="51302" x2="33089" y2="45313"/>
                        <a14:foregroundMark x1="61127" y1="29167" x2="63616" y2="31380"/>
                        <a14:foregroundMark x1="57980" y1="32292" x2="59590" y2="31250"/>
                        <a14:backgroundMark x1="26647" y1="36198" x2="49488" y2="23958"/>
                        <a14:backgroundMark x1="31918" y1="38542" x2="55490" y2="26432"/>
                        <a14:backgroundMark x1="24451" y1="46484" x2="32796" y2="40104"/>
                        <a14:backgroundMark x1="57687" y1="27995" x2="67570" y2="25000"/>
                        <a14:backgroundMark x1="67204" y1="29167" x2="80161" y2="36068"/>
                      </a14:backgroundRemoval>
                    </a14:imgEffect>
                  </a14:imgLayer>
                </a14:imgProps>
              </a:ext>
            </a:extLst>
          </a:blip>
          <a:srcRect l="23846" t="23065" b="48946"/>
          <a:stretch/>
        </p:blipFill>
        <p:spPr>
          <a:xfrm>
            <a:off x="2943583" y="1526489"/>
            <a:ext cx="9284677" cy="1918552"/>
          </a:xfrm>
          <a:prstGeom prst="rect">
            <a:avLst/>
          </a:prstGeom>
        </p:spPr>
      </p:pic>
      <p:sp>
        <p:nvSpPr>
          <p:cNvPr id="41" name="Freeform 3">
            <a:extLst>
              <a:ext uri="{FF2B5EF4-FFF2-40B4-BE49-F238E27FC236}">
                <a16:creationId xmlns:a16="http://schemas.microsoft.com/office/drawing/2014/main" id="{0F5120CE-34BA-427C-8C2E-516D72D845C0}"/>
              </a:ext>
            </a:extLst>
          </p:cNvPr>
          <p:cNvSpPr/>
          <p:nvPr/>
        </p:nvSpPr>
        <p:spPr>
          <a:xfrm>
            <a:off x="3821720" y="3848863"/>
            <a:ext cx="7867361" cy="3998893"/>
          </a:xfrm>
          <a:custGeom>
            <a:avLst/>
            <a:gdLst/>
            <a:ahLst/>
            <a:cxnLst/>
            <a:rect l="l" t="t" r="r" b="b"/>
            <a:pathLst>
              <a:path w="4466540" h="4114800">
                <a:moveTo>
                  <a:pt x="0" y="0"/>
                </a:moveTo>
                <a:lnTo>
                  <a:pt x="4466540" y="0"/>
                </a:lnTo>
                <a:lnTo>
                  <a:pt x="4466540" y="4114800"/>
                </a:lnTo>
                <a:lnTo>
                  <a:pt x="0" y="411480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defTabSz="1219170">
              <a:buClr>
                <a:srgbClr val="000000"/>
              </a:buClr>
            </a:pPr>
            <a:endParaRPr lang="en-US" sz="1867" kern="0">
              <a:solidFill>
                <a:srgbClr val="000000"/>
              </a:solidFill>
              <a:latin typeface="Arial"/>
              <a:cs typeface="Arial"/>
              <a:sym typeface="Arial"/>
            </a:endParaRPr>
          </a:p>
        </p:txBody>
      </p:sp>
      <p:sp>
        <p:nvSpPr>
          <p:cNvPr id="11" name="Freeform 17">
            <a:extLst>
              <a:ext uri="{FF2B5EF4-FFF2-40B4-BE49-F238E27FC236}">
                <a16:creationId xmlns:a16="http://schemas.microsoft.com/office/drawing/2014/main" id="{4A7BCCB6-B972-4CE2-8F6D-08A32D00D494}"/>
              </a:ext>
            </a:extLst>
          </p:cNvPr>
          <p:cNvSpPr/>
          <p:nvPr/>
        </p:nvSpPr>
        <p:spPr>
          <a:xfrm>
            <a:off x="-32502" y="286673"/>
            <a:ext cx="906887" cy="995105"/>
          </a:xfrm>
          <a:custGeom>
            <a:avLst/>
            <a:gdLst/>
            <a:ahLst/>
            <a:cxnLst/>
            <a:rect l="l" t="t" r="r" b="b"/>
            <a:pathLst>
              <a:path w="5925312" h="8229600">
                <a:moveTo>
                  <a:pt x="0" y="0"/>
                </a:moveTo>
                <a:lnTo>
                  <a:pt x="5925312" y="0"/>
                </a:lnTo>
                <a:lnTo>
                  <a:pt x="5925312" y="8229600"/>
                </a:lnTo>
                <a:lnTo>
                  <a:pt x="0" y="8229600"/>
                </a:lnTo>
                <a:lnTo>
                  <a:pt x="0" y="0"/>
                </a:lnTo>
                <a:close/>
              </a:path>
            </a:pathLst>
          </a:custGeom>
          <a:blipFill>
            <a:blip r:embed="rId9"/>
            <a:stretch>
              <a:fillRect/>
            </a:stretch>
          </a:blipFill>
        </p:spPr>
        <p:txBody>
          <a:bodyPr/>
          <a:lstStyle/>
          <a:p>
            <a:pPr defTabSz="1219170">
              <a:buClr>
                <a:srgbClr val="000000"/>
              </a:buClr>
            </a:pPr>
            <a:endParaRPr lang="en-US" sz="1867" kern="0">
              <a:solidFill>
                <a:srgbClr val="000000"/>
              </a:solidFill>
              <a:latin typeface="Arial"/>
              <a:cs typeface="Arial"/>
              <a:sym typeface="Arial"/>
            </a:endParaRPr>
          </a:p>
        </p:txBody>
      </p:sp>
      <p:pic>
        <p:nvPicPr>
          <p:cNvPr id="2" name="Picture 1" descr="A cartoon of two girls&#10;&#10;Description automatically generated">
            <a:extLst>
              <a:ext uri="{FF2B5EF4-FFF2-40B4-BE49-F238E27FC236}">
                <a16:creationId xmlns:a16="http://schemas.microsoft.com/office/drawing/2014/main" id="{721CD924-4A1E-55FA-8EC9-206D53444CB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4776" y="2371725"/>
            <a:ext cx="3491575" cy="3876676"/>
          </a:xfrm>
          <a:prstGeom prst="rect">
            <a:avLst/>
          </a:prstGeom>
        </p:spPr>
      </p:pic>
      <p:grpSp>
        <p:nvGrpSpPr>
          <p:cNvPr id="3" name="Group 2">
            <a:extLst>
              <a:ext uri="{FF2B5EF4-FFF2-40B4-BE49-F238E27FC236}">
                <a16:creationId xmlns:a16="http://schemas.microsoft.com/office/drawing/2014/main" id="{5C680D65-CE83-CA8B-4A3E-043D29B70AB2}"/>
              </a:ext>
            </a:extLst>
          </p:cNvPr>
          <p:cNvGrpSpPr/>
          <p:nvPr/>
        </p:nvGrpSpPr>
        <p:grpSpPr>
          <a:xfrm>
            <a:off x="3978775" y="2614577"/>
            <a:ext cx="7946525" cy="2792360"/>
            <a:chOff x="1731503" y="1339667"/>
            <a:chExt cx="5959894" cy="2094270"/>
          </a:xfrm>
        </p:grpSpPr>
        <p:sp>
          <p:nvSpPr>
            <p:cNvPr id="4" name="TextBox 3">
              <a:extLst>
                <a:ext uri="{FF2B5EF4-FFF2-40B4-BE49-F238E27FC236}">
                  <a16:creationId xmlns:a16="http://schemas.microsoft.com/office/drawing/2014/main" id="{1C71AF26-A6DF-DA55-3CD9-1084BA3F8824}"/>
                </a:ext>
              </a:extLst>
            </p:cNvPr>
            <p:cNvSpPr txBox="1"/>
            <p:nvPr/>
          </p:nvSpPr>
          <p:spPr>
            <a:xfrm>
              <a:off x="2147847" y="1722830"/>
              <a:ext cx="5543550" cy="1711107"/>
            </a:xfrm>
            <a:prstGeom prst="roundRect">
              <a:avLst/>
            </a:prstGeom>
            <a:solidFill>
              <a:srgbClr val="FFFFFF"/>
            </a:solidFill>
            <a:ln w="38100">
              <a:solidFill>
                <a:schemeClr val="accent1">
                  <a:lumMod val="50000"/>
                </a:schemeClr>
              </a:solidFill>
            </a:ln>
          </p:spPr>
          <p:txBody>
            <a:bodyPr wrap="square" rtlCol="0">
              <a:spAutoFit/>
            </a:bodyPr>
            <a:lstStyle/>
            <a:p>
              <a:pPr marL="457200" indent="-457200" algn="just" defTabSz="1219170">
                <a:buClr>
                  <a:srgbClr val="000000"/>
                </a:buClr>
                <a:buFont typeface="Arial" panose="020B0604020202020204" pitchFamily="34" charset="0"/>
                <a:buChar char="•"/>
              </a:pPr>
              <a:r>
                <a:rPr lang="en-US" sz="3200" i="1"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Hướng</a:t>
              </a:r>
              <a:r>
                <a:rPr lang="en-US" sz="3200" i="1"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i="1"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dẫn</a:t>
              </a:r>
              <a:r>
                <a:rPr lang="en-US" sz="3200" i="1"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i="1"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Các</a:t>
              </a:r>
              <a:r>
                <a:rPr lang="en-US" sz="3200" i="1"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i="1"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em</a:t>
              </a:r>
              <a:r>
                <a:rPr lang="en-US" sz="3200" i="1"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i="1"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có</a:t>
              </a:r>
              <a:r>
                <a:rPr lang="en-US" sz="3200" i="1"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i="1"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thể</a:t>
              </a:r>
              <a:r>
                <a:rPr lang="en-US" sz="3200" i="1"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i="1"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đứng</a:t>
              </a:r>
              <a:r>
                <a:rPr lang="en-US" sz="3200" i="1"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i="1"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trước</a:t>
              </a:r>
              <a:r>
                <a:rPr lang="en-US" sz="3200" i="1"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i="1"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quạt</a:t>
              </a:r>
              <a:r>
                <a:rPr lang="en-US" sz="3200" i="1"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i="1"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hoặc</a:t>
              </a:r>
              <a:r>
                <a:rPr lang="en-US" sz="3200" i="1"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i="1"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nhờ</a:t>
              </a:r>
              <a:r>
                <a:rPr lang="en-US" sz="3200" i="1"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i="1"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bên</a:t>
              </a:r>
              <a:r>
                <a:rPr lang="en-US" sz="3200" i="1"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i="1"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cạnh</a:t>
              </a:r>
              <a:r>
                <a:rPr lang="en-US" sz="3200" i="1"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i="1"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để</a:t>
              </a:r>
              <a:r>
                <a:rPr lang="en-US" sz="3200" i="1"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i="1"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tạo</a:t>
              </a:r>
              <a:r>
                <a:rPr lang="en-US" sz="3200" i="1"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i="1"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gió</a:t>
              </a:r>
              <a:r>
                <a:rPr lang="en-US" sz="3200" i="1"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Sau </a:t>
              </a:r>
              <a:r>
                <a:rPr lang="en-US" sz="3200" i="1"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đó</a:t>
              </a:r>
              <a:r>
                <a:rPr lang="en-US" sz="3200" i="1"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i="1"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bịt</a:t>
              </a:r>
              <a:r>
                <a:rPr lang="en-US" sz="3200" i="1"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tai </a:t>
              </a:r>
              <a:r>
                <a:rPr lang="en-US" sz="3200" i="1"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giống</a:t>
              </a:r>
              <a:r>
                <a:rPr lang="en-US" sz="3200" i="1"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i="1"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các</a:t>
              </a:r>
              <a:r>
                <a:rPr lang="en-US" sz="3200" i="1"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i="1"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bạn</a:t>
              </a:r>
              <a:r>
                <a:rPr lang="en-US" sz="3200" i="1"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nhỏ </a:t>
              </a:r>
              <a:r>
                <a:rPr lang="en-US" sz="3200" i="1"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trong</a:t>
              </a:r>
              <a:r>
                <a:rPr lang="en-US" sz="3200" i="1"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i="1"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câu</a:t>
              </a:r>
              <a:r>
                <a:rPr lang="en-US" sz="3200" i="1"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i="1"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chuyện</a:t>
              </a:r>
              <a:r>
                <a:rPr lang="en-US" sz="3200" i="1"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i="1"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đã</a:t>
              </a:r>
              <a:r>
                <a:rPr lang="en-US" sz="3200" i="1"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i="1"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làm</a:t>
              </a:r>
              <a:r>
                <a:rPr lang="en-US" sz="3200" i="1"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i="1"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để</a:t>
              </a:r>
              <a:r>
                <a:rPr lang="en-US" sz="3200" i="1"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i="1"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nghe</a:t>
              </a:r>
              <a:r>
                <a:rPr lang="en-US" sz="3200" i="1"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i="1"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tiếng</a:t>
              </a:r>
              <a:r>
                <a:rPr lang="en-US" sz="3200" i="1"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i="1" kern="0" dirty="0" err="1">
                  <a:solidFill>
                    <a:srgbClr val="FF0000"/>
                  </a:solidFill>
                  <a:latin typeface="Calibri" panose="020F0502020204030204" pitchFamily="34" charset="0"/>
                  <a:ea typeface="Roboto" panose="02000000000000000000" pitchFamily="2" charset="0"/>
                  <a:cs typeface="Calibri" panose="020F0502020204030204" pitchFamily="34" charset="0"/>
                  <a:sym typeface="Arial"/>
                </a:rPr>
                <a:t>gió</a:t>
              </a:r>
              <a:r>
                <a:rPr lang="en-US" sz="3200" i="1"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a:t>
              </a:r>
            </a:p>
          </p:txBody>
        </p:sp>
        <p:sp>
          <p:nvSpPr>
            <p:cNvPr id="5" name="Freeform 3">
              <a:extLst>
                <a:ext uri="{FF2B5EF4-FFF2-40B4-BE49-F238E27FC236}">
                  <a16:creationId xmlns:a16="http://schemas.microsoft.com/office/drawing/2014/main" id="{7AC5D8B9-E497-1A56-D188-3459A9BD6ED1}"/>
                </a:ext>
              </a:extLst>
            </p:cNvPr>
            <p:cNvSpPr/>
            <p:nvPr/>
          </p:nvSpPr>
          <p:spPr>
            <a:xfrm>
              <a:off x="1731503" y="1339667"/>
              <a:ext cx="952368" cy="703605"/>
            </a:xfrm>
            <a:custGeom>
              <a:avLst/>
              <a:gdLst/>
              <a:ahLst/>
              <a:cxnLst/>
              <a:rect l="l" t="t" r="r" b="b"/>
              <a:pathLst>
                <a:path w="4064411" h="2711301">
                  <a:moveTo>
                    <a:pt x="0" y="0"/>
                  </a:moveTo>
                  <a:lnTo>
                    <a:pt x="4064411" y="0"/>
                  </a:lnTo>
                  <a:lnTo>
                    <a:pt x="4064411" y="2711301"/>
                  </a:lnTo>
                  <a:lnTo>
                    <a:pt x="0" y="2711301"/>
                  </a:lnTo>
                  <a:lnTo>
                    <a:pt x="0" y="0"/>
                  </a:lnTo>
                  <a:close/>
                </a:path>
              </a:pathLst>
            </a:custGeom>
            <a:blipFill>
              <a:blip r:embed="rId11"/>
              <a:stretch>
                <a:fillRect/>
              </a:stretch>
            </a:blipFill>
          </p:spPr>
          <p:txBody>
            <a:bodyPr/>
            <a:lstStyle/>
            <a:p>
              <a:pPr defTabSz="1219170">
                <a:buClr>
                  <a:srgbClr val="000000"/>
                </a:buClr>
              </a:pPr>
              <a:endParaRPr lang="en-US" sz="1867" kern="0">
                <a:solidFill>
                  <a:srgbClr val="000000"/>
                </a:solidFill>
                <a:latin typeface="Arial"/>
                <a:cs typeface="Arial"/>
                <a:sym typeface="Arial"/>
              </a:endParaRPr>
            </a:p>
          </p:txBody>
        </p:sp>
      </p:grpSp>
    </p:spTree>
    <p:extLst>
      <p:ext uri="{BB962C8B-B14F-4D97-AF65-F5344CB8AC3E}">
        <p14:creationId xmlns:p14="http://schemas.microsoft.com/office/powerpoint/2010/main" val="10010429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mThanhDung_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
            <a:extLst>
              <a:ext uri="{FF2B5EF4-FFF2-40B4-BE49-F238E27FC236}">
                <a16:creationId xmlns:a16="http://schemas.microsoft.com/office/drawing/2014/main" id="{37B9CA93-3FCB-4911-BC4B-E53E30B3CADD}"/>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pPr defTabSz="1219170">
              <a:buClr>
                <a:srgbClr val="000000"/>
              </a:buClr>
            </a:pPr>
            <a:endParaRPr lang="en-US" sz="1867" kern="0">
              <a:solidFill>
                <a:srgbClr val="000000"/>
              </a:solidFill>
              <a:latin typeface="Arial"/>
              <a:cs typeface="Arial"/>
              <a:sym typeface="Arial"/>
            </a:endParaRPr>
          </a:p>
        </p:txBody>
      </p:sp>
      <p:pic>
        <p:nvPicPr>
          <p:cNvPr id="38" name="Picture 37">
            <a:extLst>
              <a:ext uri="{FF2B5EF4-FFF2-40B4-BE49-F238E27FC236}">
                <a16:creationId xmlns:a16="http://schemas.microsoft.com/office/drawing/2014/main" id="{AA3B3EBA-C891-438B-B117-F894918350C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5521" b="53906" l="24451" r="98902">
                        <a14:foregroundMark x1="27965" y1="49479" x2="74890" y2="42839"/>
                        <a14:foregroundMark x1="74890" y1="42839" x2="86018" y2="44141"/>
                        <a14:foregroundMark x1="86018" y1="44141" x2="86018" y2="44010"/>
                        <a14:foregroundMark x1="44510" y1="48828" x2="68887" y2="48047"/>
                        <a14:foregroundMark x1="68887" y1="48047" x2="94583" y2="49219"/>
                        <a14:foregroundMark x1="93485" y1="28255" x2="82577" y2="53776"/>
                        <a14:foregroundMark x1="95242" y1="26693" x2="98975" y2="45182"/>
                        <a14:foregroundMark x1="97584" y1="49740" x2="58053" y2="54036"/>
                        <a14:foregroundMark x1="24451" y1="51302" x2="33089" y2="45313"/>
                        <a14:foregroundMark x1="61127" y1="29167" x2="63616" y2="31380"/>
                        <a14:foregroundMark x1="57980" y1="32292" x2="59590" y2="31250"/>
                        <a14:backgroundMark x1="26647" y1="36198" x2="49488" y2="23958"/>
                        <a14:backgroundMark x1="31918" y1="38542" x2="55490" y2="26432"/>
                        <a14:backgroundMark x1="24451" y1="46484" x2="32796" y2="40104"/>
                        <a14:backgroundMark x1="57687" y1="27995" x2="67570" y2="25000"/>
                        <a14:backgroundMark x1="67204" y1="29167" x2="80161" y2="36068"/>
                      </a14:backgroundRemoval>
                    </a14:imgEffect>
                  </a14:imgLayer>
                </a14:imgProps>
              </a:ext>
            </a:extLst>
          </a:blip>
          <a:srcRect l="23846" t="23065" b="48946"/>
          <a:stretch/>
        </p:blipFill>
        <p:spPr>
          <a:xfrm>
            <a:off x="2219683" y="2698064"/>
            <a:ext cx="9284677" cy="1918552"/>
          </a:xfrm>
          <a:prstGeom prst="rect">
            <a:avLst/>
          </a:prstGeom>
        </p:spPr>
      </p:pic>
      <p:sp>
        <p:nvSpPr>
          <p:cNvPr id="41" name="Freeform 3">
            <a:extLst>
              <a:ext uri="{FF2B5EF4-FFF2-40B4-BE49-F238E27FC236}">
                <a16:creationId xmlns:a16="http://schemas.microsoft.com/office/drawing/2014/main" id="{0F5120CE-34BA-427C-8C2E-516D72D845C0}"/>
              </a:ext>
            </a:extLst>
          </p:cNvPr>
          <p:cNvSpPr/>
          <p:nvPr/>
        </p:nvSpPr>
        <p:spPr>
          <a:xfrm>
            <a:off x="3821720" y="3848863"/>
            <a:ext cx="7867361" cy="3998893"/>
          </a:xfrm>
          <a:custGeom>
            <a:avLst/>
            <a:gdLst/>
            <a:ahLst/>
            <a:cxnLst/>
            <a:rect l="l" t="t" r="r" b="b"/>
            <a:pathLst>
              <a:path w="4466540" h="4114800">
                <a:moveTo>
                  <a:pt x="0" y="0"/>
                </a:moveTo>
                <a:lnTo>
                  <a:pt x="4466540" y="0"/>
                </a:lnTo>
                <a:lnTo>
                  <a:pt x="4466540"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defTabSz="1219170">
              <a:buClr>
                <a:srgbClr val="000000"/>
              </a:buClr>
            </a:pPr>
            <a:endParaRPr lang="en-US" sz="1867" kern="0">
              <a:solidFill>
                <a:srgbClr val="000000"/>
              </a:solidFill>
              <a:latin typeface="Arial"/>
              <a:cs typeface="Arial"/>
              <a:sym typeface="Arial"/>
            </a:endParaRPr>
          </a:p>
        </p:txBody>
      </p:sp>
      <p:sp>
        <p:nvSpPr>
          <p:cNvPr id="17" name="Rectangle: Rounded Corners 8">
            <a:extLst>
              <a:ext uri="{FF2B5EF4-FFF2-40B4-BE49-F238E27FC236}">
                <a16:creationId xmlns:a16="http://schemas.microsoft.com/office/drawing/2014/main" id="{1FB51C56-BA92-4C77-8B43-4EEDBABBF529}"/>
              </a:ext>
            </a:extLst>
          </p:cNvPr>
          <p:cNvSpPr/>
          <p:nvPr/>
        </p:nvSpPr>
        <p:spPr>
          <a:xfrm>
            <a:off x="634013" y="2623991"/>
            <a:ext cx="10776215" cy="3067301"/>
          </a:xfrm>
          <a:custGeom>
            <a:avLst/>
            <a:gdLst>
              <a:gd name="connsiteX0" fmla="*/ 0 w 8082161"/>
              <a:gd name="connsiteY0" fmla="*/ 561799 h 2300476"/>
              <a:gd name="connsiteX1" fmla="*/ 561799 w 8082161"/>
              <a:gd name="connsiteY1" fmla="*/ 0 h 2300476"/>
              <a:gd name="connsiteX2" fmla="*/ 7520362 w 8082161"/>
              <a:gd name="connsiteY2" fmla="*/ 0 h 2300476"/>
              <a:gd name="connsiteX3" fmla="*/ 8082161 w 8082161"/>
              <a:gd name="connsiteY3" fmla="*/ 561799 h 2300476"/>
              <a:gd name="connsiteX4" fmla="*/ 8082161 w 8082161"/>
              <a:gd name="connsiteY4" fmla="*/ 1738677 h 2300476"/>
              <a:gd name="connsiteX5" fmla="*/ 7520362 w 8082161"/>
              <a:gd name="connsiteY5" fmla="*/ 2300476 h 2300476"/>
              <a:gd name="connsiteX6" fmla="*/ 561799 w 8082161"/>
              <a:gd name="connsiteY6" fmla="*/ 2300476 h 2300476"/>
              <a:gd name="connsiteX7" fmla="*/ 0 w 8082161"/>
              <a:gd name="connsiteY7" fmla="*/ 1738677 h 2300476"/>
              <a:gd name="connsiteX8" fmla="*/ 0 w 8082161"/>
              <a:gd name="connsiteY8" fmla="*/ 561799 h 230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2161" h="2300476" fill="none" extrusionOk="0">
                <a:moveTo>
                  <a:pt x="0" y="561799"/>
                </a:moveTo>
                <a:cubicBezTo>
                  <a:pt x="-6344" y="273757"/>
                  <a:pt x="228001" y="-15809"/>
                  <a:pt x="561799" y="0"/>
                </a:cubicBezTo>
                <a:cubicBezTo>
                  <a:pt x="2918706" y="-35273"/>
                  <a:pt x="5743783" y="-144294"/>
                  <a:pt x="7520362" y="0"/>
                </a:cubicBezTo>
                <a:cubicBezTo>
                  <a:pt x="7851981" y="6497"/>
                  <a:pt x="8044317" y="219618"/>
                  <a:pt x="8082161" y="561799"/>
                </a:cubicBezTo>
                <a:cubicBezTo>
                  <a:pt x="8156616" y="1140603"/>
                  <a:pt x="8109831" y="1349860"/>
                  <a:pt x="8082161" y="1738677"/>
                </a:cubicBezTo>
                <a:cubicBezTo>
                  <a:pt x="8085864" y="2046150"/>
                  <a:pt x="7838182" y="2292294"/>
                  <a:pt x="7520362" y="2300476"/>
                </a:cubicBezTo>
                <a:cubicBezTo>
                  <a:pt x="6622960" y="2378001"/>
                  <a:pt x="1908345" y="2256773"/>
                  <a:pt x="561799" y="2300476"/>
                </a:cubicBezTo>
                <a:cubicBezTo>
                  <a:pt x="219695" y="2291657"/>
                  <a:pt x="-61894" y="2048104"/>
                  <a:pt x="0" y="1738677"/>
                </a:cubicBezTo>
                <a:cubicBezTo>
                  <a:pt x="-8286" y="1521722"/>
                  <a:pt x="19872" y="1126454"/>
                  <a:pt x="0" y="561799"/>
                </a:cubicBezTo>
                <a:close/>
              </a:path>
              <a:path w="8082161" h="2300476" stroke="0" extrusionOk="0">
                <a:moveTo>
                  <a:pt x="0" y="561799"/>
                </a:moveTo>
                <a:cubicBezTo>
                  <a:pt x="-10723" y="214476"/>
                  <a:pt x="223617" y="22604"/>
                  <a:pt x="561799" y="0"/>
                </a:cubicBezTo>
                <a:cubicBezTo>
                  <a:pt x="3396193" y="-95379"/>
                  <a:pt x="4170804" y="58096"/>
                  <a:pt x="7520362" y="0"/>
                </a:cubicBezTo>
                <a:cubicBezTo>
                  <a:pt x="7810897" y="-13894"/>
                  <a:pt x="8034067" y="216961"/>
                  <a:pt x="8082161" y="561799"/>
                </a:cubicBezTo>
                <a:cubicBezTo>
                  <a:pt x="8047753" y="877866"/>
                  <a:pt x="8163181" y="1516498"/>
                  <a:pt x="8082161" y="1738677"/>
                </a:cubicBezTo>
                <a:cubicBezTo>
                  <a:pt x="8108514" y="2017625"/>
                  <a:pt x="7802785" y="2272734"/>
                  <a:pt x="7520362" y="2300476"/>
                </a:cubicBezTo>
                <a:cubicBezTo>
                  <a:pt x="5395029" y="2240570"/>
                  <a:pt x="3707183" y="2382990"/>
                  <a:pt x="561799" y="2300476"/>
                </a:cubicBezTo>
                <a:cubicBezTo>
                  <a:pt x="213603" y="2309851"/>
                  <a:pt x="-11849" y="2060976"/>
                  <a:pt x="0" y="1738677"/>
                </a:cubicBezTo>
                <a:cubicBezTo>
                  <a:pt x="-19840" y="1183478"/>
                  <a:pt x="50800" y="1116264"/>
                  <a:pt x="0" y="561799"/>
                </a:cubicBezTo>
                <a:close/>
              </a:path>
            </a:pathLst>
          </a:custGeom>
          <a:solidFill>
            <a:srgbClr val="FFFFFF">
              <a:alpha val="82000"/>
            </a:srgbClr>
          </a:solidFill>
          <a:ln w="28575">
            <a:solidFill>
              <a:srgbClr val="002060"/>
            </a:solidFill>
            <a:extLst>
              <a:ext uri="{C807C97D-BFC1-408E-A445-0C87EB9F89A2}">
                <ask:lineSketchStyleProps xmlns="" xmlns:ask="http://schemas.microsoft.com/office/drawing/2018/sketchyshapes" sd="3906556544">
                  <a:custGeom>
                    <a:avLst/>
                    <a:gdLst>
                      <a:gd name="connsiteX0" fmla="*/ 0 w 10776215"/>
                      <a:gd name="connsiteY0" fmla="*/ 749066 h 3067301"/>
                      <a:gd name="connsiteX1" fmla="*/ 749066 w 10776215"/>
                      <a:gd name="connsiteY1" fmla="*/ 0 h 3067301"/>
                      <a:gd name="connsiteX2" fmla="*/ 10027149 w 10776215"/>
                      <a:gd name="connsiteY2" fmla="*/ 0 h 3067301"/>
                      <a:gd name="connsiteX3" fmla="*/ 10776215 w 10776215"/>
                      <a:gd name="connsiteY3" fmla="*/ 749066 h 3067301"/>
                      <a:gd name="connsiteX4" fmla="*/ 10776215 w 10776215"/>
                      <a:gd name="connsiteY4" fmla="*/ 2318235 h 3067301"/>
                      <a:gd name="connsiteX5" fmla="*/ 10027149 w 10776215"/>
                      <a:gd name="connsiteY5" fmla="*/ 3067301 h 3067301"/>
                      <a:gd name="connsiteX6" fmla="*/ 749066 w 10776215"/>
                      <a:gd name="connsiteY6" fmla="*/ 3067301 h 3067301"/>
                      <a:gd name="connsiteX7" fmla="*/ 0 w 10776215"/>
                      <a:gd name="connsiteY7" fmla="*/ 2318235 h 3067301"/>
                      <a:gd name="connsiteX8" fmla="*/ 0 w 10776215"/>
                      <a:gd name="connsiteY8" fmla="*/ 749066 h 306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6215" h="3067301" fill="none" extrusionOk="0">
                        <a:moveTo>
                          <a:pt x="0" y="749066"/>
                        </a:moveTo>
                        <a:cubicBezTo>
                          <a:pt x="-1979" y="342303"/>
                          <a:pt x="290882" y="-29895"/>
                          <a:pt x="749066" y="0"/>
                        </a:cubicBezTo>
                        <a:cubicBezTo>
                          <a:pt x="4265788" y="-35273"/>
                          <a:pt x="8946736" y="-144294"/>
                          <a:pt x="10027149" y="0"/>
                        </a:cubicBezTo>
                        <a:cubicBezTo>
                          <a:pt x="10472905" y="9758"/>
                          <a:pt x="10745423" y="309406"/>
                          <a:pt x="10776215" y="749066"/>
                        </a:cubicBezTo>
                        <a:cubicBezTo>
                          <a:pt x="10672541" y="1057724"/>
                          <a:pt x="10906061" y="1740029"/>
                          <a:pt x="10776215" y="2318235"/>
                        </a:cubicBezTo>
                        <a:cubicBezTo>
                          <a:pt x="10800033" y="2713922"/>
                          <a:pt x="10453182" y="3053929"/>
                          <a:pt x="10027149" y="3067301"/>
                        </a:cubicBezTo>
                        <a:cubicBezTo>
                          <a:pt x="6114303" y="3144826"/>
                          <a:pt x="3254600" y="3023598"/>
                          <a:pt x="749066" y="3067301"/>
                        </a:cubicBezTo>
                        <a:cubicBezTo>
                          <a:pt x="313539" y="3061253"/>
                          <a:pt x="-7494" y="2731831"/>
                          <a:pt x="0" y="2318235"/>
                        </a:cubicBezTo>
                        <a:cubicBezTo>
                          <a:pt x="-111200" y="1742500"/>
                          <a:pt x="-14225" y="1193733"/>
                          <a:pt x="0" y="749066"/>
                        </a:cubicBezTo>
                        <a:close/>
                      </a:path>
                      <a:path w="10776215" h="3067301" stroke="0" extrusionOk="0">
                        <a:moveTo>
                          <a:pt x="0" y="749066"/>
                        </a:moveTo>
                        <a:cubicBezTo>
                          <a:pt x="-2255" y="327577"/>
                          <a:pt x="331136" y="3428"/>
                          <a:pt x="749066" y="0"/>
                        </a:cubicBezTo>
                        <a:cubicBezTo>
                          <a:pt x="2887899" y="-95379"/>
                          <a:pt x="5518082" y="58096"/>
                          <a:pt x="10027149" y="0"/>
                        </a:cubicBezTo>
                        <a:cubicBezTo>
                          <a:pt x="10383215" y="-40569"/>
                          <a:pt x="10768424" y="329768"/>
                          <a:pt x="10776215" y="749066"/>
                        </a:cubicBezTo>
                        <a:cubicBezTo>
                          <a:pt x="10773762" y="1262415"/>
                          <a:pt x="10819662" y="1587397"/>
                          <a:pt x="10776215" y="2318235"/>
                        </a:cubicBezTo>
                        <a:cubicBezTo>
                          <a:pt x="10806594" y="2695822"/>
                          <a:pt x="10411885" y="3038450"/>
                          <a:pt x="10027149" y="3067301"/>
                        </a:cubicBezTo>
                        <a:cubicBezTo>
                          <a:pt x="5813793" y="3007395"/>
                          <a:pt x="4125933" y="3149815"/>
                          <a:pt x="749066" y="3067301"/>
                        </a:cubicBezTo>
                        <a:cubicBezTo>
                          <a:pt x="305804" y="3074610"/>
                          <a:pt x="-32910" y="2765335"/>
                          <a:pt x="0" y="2318235"/>
                        </a:cubicBezTo>
                        <a:cubicBezTo>
                          <a:pt x="-122395" y="1720077"/>
                          <a:pt x="-121494" y="1337690"/>
                          <a:pt x="0" y="74906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buClr>
                <a:srgbClr val="000000"/>
              </a:buClr>
            </a:pPr>
            <a:r>
              <a:rPr lang="en-US" sz="4267" b="1" i="1" kern="0" dirty="0">
                <a:solidFill>
                  <a:prstClr val="white">
                    <a:lumMod val="10000"/>
                  </a:prstClr>
                </a:solidFill>
                <a:latin typeface="Calibri" panose="020F0502020204030204" pitchFamily="34" charset="0"/>
                <a:cs typeface="Calibri" panose="020F0502020204030204" pitchFamily="34" charset="0"/>
                <a:sym typeface="Arial"/>
              </a:rPr>
              <a:t>   </a:t>
            </a:r>
            <a:r>
              <a:rPr lang="vi-VN" sz="4267" b="1" i="1" kern="0" dirty="0">
                <a:solidFill>
                  <a:prstClr val="white">
                    <a:lumMod val="10000"/>
                  </a:prstClr>
                </a:solidFill>
                <a:latin typeface="Calibri" panose="020F0502020204030204" pitchFamily="34" charset="0"/>
                <a:cs typeface="Calibri" panose="020F0502020204030204" pitchFamily="34" charset="0"/>
                <a:sym typeface="Arial"/>
              </a:rPr>
              <a:t>Bài đọc Thanh âm của gió là câu chuyện về sự ngạc nhiên, thích thú của các bạn nhỏ trước tiếng gió thổi trong một khung cảnh làng quê thanh bình, yên ả.</a:t>
            </a:r>
            <a:endParaRPr lang="vi-VN" sz="4267" kern="0" dirty="0">
              <a:solidFill>
                <a:srgbClr val="C00000"/>
              </a:solidFill>
              <a:latin typeface="#9Slide05 Phobia" panose="02000506000000020003" pitchFamily="2" charset="0"/>
              <a:cs typeface="Calibri" panose="020F0502020204030204" pitchFamily="34" charset="0"/>
              <a:sym typeface="Arial"/>
            </a:endParaRPr>
          </a:p>
        </p:txBody>
      </p:sp>
      <p:sp>
        <p:nvSpPr>
          <p:cNvPr id="20" name="Freeform 2">
            <a:extLst>
              <a:ext uri="{FF2B5EF4-FFF2-40B4-BE49-F238E27FC236}">
                <a16:creationId xmlns:a16="http://schemas.microsoft.com/office/drawing/2014/main" id="{4347AC78-76C7-43E7-8074-1E948B873AAE}"/>
              </a:ext>
            </a:extLst>
          </p:cNvPr>
          <p:cNvSpPr/>
          <p:nvPr/>
        </p:nvSpPr>
        <p:spPr>
          <a:xfrm>
            <a:off x="-35356" y="-171"/>
            <a:ext cx="3857075" cy="2672643"/>
          </a:xfrm>
          <a:custGeom>
            <a:avLst/>
            <a:gdLst/>
            <a:ahLst/>
            <a:cxnLst/>
            <a:rect l="l" t="t" r="r" b="b"/>
            <a:pathLst>
              <a:path w="6270171" h="4114800">
                <a:moveTo>
                  <a:pt x="0" y="0"/>
                </a:moveTo>
                <a:lnTo>
                  <a:pt x="6270172" y="0"/>
                </a:lnTo>
                <a:lnTo>
                  <a:pt x="6270172" y="4114800"/>
                </a:lnTo>
                <a:lnTo>
                  <a:pt x="0" y="411480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defTabSz="1219170">
              <a:buClr>
                <a:srgbClr val="000000"/>
              </a:buClr>
            </a:pPr>
            <a:endParaRPr lang="en-US" sz="1867" kern="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id="{E3D24024-F571-37CD-7B5B-81053DCBF7B5}"/>
              </a:ext>
            </a:extLst>
          </p:cNvPr>
          <p:cNvPicPr>
            <a:picLocks noChangeAspect="1"/>
          </p:cNvPicPr>
          <p:nvPr/>
        </p:nvPicPr>
        <p:blipFill>
          <a:blip r:embed="rId9"/>
          <a:stretch>
            <a:fillRect/>
          </a:stretch>
        </p:blipFill>
        <p:spPr>
          <a:xfrm>
            <a:off x="1528520" y="747473"/>
            <a:ext cx="9992210" cy="1133954"/>
          </a:xfrm>
          <a:prstGeom prst="rect">
            <a:avLst/>
          </a:prstGeom>
        </p:spPr>
      </p:pic>
      <p:sp>
        <p:nvSpPr>
          <p:cNvPr id="3" name="Freeform 2">
            <a:extLst>
              <a:ext uri="{FF2B5EF4-FFF2-40B4-BE49-F238E27FC236}">
                <a16:creationId xmlns:a16="http://schemas.microsoft.com/office/drawing/2014/main" id="{9DAA3F34-0F49-A7C8-9D0B-ED98E5387F0C}"/>
              </a:ext>
            </a:extLst>
          </p:cNvPr>
          <p:cNvSpPr/>
          <p:nvPr/>
        </p:nvSpPr>
        <p:spPr>
          <a:xfrm>
            <a:off x="9820276" y="1057276"/>
            <a:ext cx="2219324" cy="1685924"/>
          </a:xfrm>
          <a:custGeom>
            <a:avLst/>
            <a:gdLst/>
            <a:ahLst/>
            <a:cxnLst/>
            <a:rect l="l" t="t" r="r" b="b"/>
            <a:pathLst>
              <a:path w="9855808" h="8229600">
                <a:moveTo>
                  <a:pt x="0" y="0"/>
                </a:moveTo>
                <a:lnTo>
                  <a:pt x="9855808" y="0"/>
                </a:lnTo>
                <a:lnTo>
                  <a:pt x="9855808" y="8229600"/>
                </a:lnTo>
                <a:lnTo>
                  <a:pt x="0" y="8229600"/>
                </a:lnTo>
                <a:lnTo>
                  <a:pt x="0" y="0"/>
                </a:lnTo>
                <a:close/>
              </a:path>
            </a:pathLst>
          </a:custGeom>
          <a:blipFill>
            <a:blip r:embed="rId10"/>
            <a:stretch>
              <a:fillRect/>
            </a:stretch>
          </a:blipFill>
        </p:spPr>
        <p:txBody>
          <a:bodyPr/>
          <a:lstStyle/>
          <a:p>
            <a:endParaRPr lang="en-US"/>
          </a:p>
        </p:txBody>
      </p:sp>
    </p:spTree>
    <p:extLst>
      <p:ext uri="{BB962C8B-B14F-4D97-AF65-F5344CB8AC3E}">
        <p14:creationId xmlns:p14="http://schemas.microsoft.com/office/powerpoint/2010/main" val="10891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221</TotalTime>
  <Words>693</Words>
  <Application>Microsoft Office PowerPoint</Application>
  <PresentationFormat>Widescreen</PresentationFormat>
  <Paragraphs>33</Paragraphs>
  <Slides>9</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9</vt:i4>
      </vt:variant>
    </vt:vector>
  </HeadingPairs>
  <TitlesOfParts>
    <vt:vector size="20" baseType="lpstr">
      <vt:lpstr>宋体</vt:lpstr>
      <vt:lpstr>#9Slide05 Phobia</vt:lpstr>
      <vt:lpstr>Arial</vt:lpstr>
      <vt:lpstr>Calibri</vt:lpstr>
      <vt:lpstr>Calibri Light</vt:lpstr>
      <vt:lpstr>Cambria</vt:lpstr>
      <vt:lpstr>Roboto</vt:lpstr>
      <vt:lpstr>Times New Roman</vt:lpstr>
      <vt:lpstr>Office 主题</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MinhThangPC.VN</dc:creator>
  <dc:description>9Slide.vn</dc:description>
  <cp:lastModifiedBy>Techsi.vn</cp:lastModifiedBy>
  <cp:revision>66</cp:revision>
  <dcterms:created xsi:type="dcterms:W3CDTF">2024-05-02T01:59:28Z</dcterms:created>
  <dcterms:modified xsi:type="dcterms:W3CDTF">2025-09-12T05:34:25Z</dcterms:modified>
  <cp:category>9Slide.vn</cp:category>
</cp:coreProperties>
</file>