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"/>
  </p:notesMasterIdLst>
  <p:handoutMasterIdLst>
    <p:handoutMasterId r:id="rId6"/>
  </p:handoutMasterIdLst>
  <p:sldIdLst>
    <p:sldId id="305" r:id="rId3"/>
    <p:sldId id="306" r:id="rId4"/>
  </p:sldIdLst>
  <p:sldSz cx="12192000" cy="6858000"/>
  <p:notesSz cx="6858000" cy="9144000"/>
  <p:embeddedFontLst>
    <p:embeddedFont>
      <p:font typeface="Cambria" panose="02040503050406030204" pitchFamily="18" charset="0"/>
      <p:regular r:id="rId7"/>
      <p:bold r:id="rId8"/>
      <p:italic r:id="rId9"/>
      <p:bold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5" autoAdjust="0"/>
    <p:restoredTop sz="68026" autoAdjust="0"/>
  </p:normalViewPr>
  <p:slideViewPr>
    <p:cSldViewPr snapToGrid="0">
      <p:cViewPr varScale="1">
        <p:scale>
          <a:sx n="71" d="100"/>
          <a:sy n="71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sử dụng bảng con thì bỏ Slide này và chữa trên bảng con.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515220A-2FBE-44EF-8986-391201C4E4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785032E-1F4E-486A-A640-EBD8821EAE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1097</TotalTime>
  <Words>51</Words>
  <Application>Microsoft Office PowerPoint</Application>
  <PresentationFormat>Widescreen</PresentationFormat>
  <Paragraphs>11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字魂160号-檀宋</vt:lpstr>
      <vt:lpstr>Arial</vt:lpstr>
      <vt:lpstr>Cambria</vt:lpstr>
      <vt:lpstr>Calibri</vt:lpstr>
      <vt:lpstr>Office Theme</vt:lpstr>
      <vt:lpstr>Office 主题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cp:keywords>MNT;MANGNONTEAM</cp:keywords>
  <dc:description>9Slide.vn</dc:description>
  <cp:lastModifiedBy>Techsi.vn</cp:lastModifiedBy>
  <cp:revision>72</cp:revision>
  <dcterms:created xsi:type="dcterms:W3CDTF">2023-06-16T08:43:46Z</dcterms:created>
  <dcterms:modified xsi:type="dcterms:W3CDTF">2025-09-08T05:14:28Z</dcterms:modified>
  <cp:category>9Slide.vn</cp:category>
</cp:coreProperties>
</file>