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5"/>
  </p:notesMasterIdLst>
  <p:sldIdLst>
    <p:sldId id="256" r:id="rId2"/>
    <p:sldId id="279" r:id="rId3"/>
    <p:sldId id="281" r:id="rId4"/>
  </p:sldIdLst>
  <p:sldSz cx="18288000" cy="10287000"/>
  <p:notesSz cx="6858000" cy="9144000"/>
  <p:embeddedFontLst>
    <p:embeddedFont>
      <p:font typeface="Cambria" panose="02040503050406030204" pitchFamily="18" charset="0"/>
      <p:regular r:id="rId6"/>
      <p:bold r:id="rId7"/>
      <p:italic r:id="rId8"/>
      <p:boldItalic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entury Gothic" panose="020B050202020202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9D0"/>
    <a:srgbClr val="F7B924"/>
    <a:srgbClr val="F7B923"/>
    <a:srgbClr val="72D5FE"/>
    <a:srgbClr val="FAB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8" autoAdjust="0"/>
    <p:restoredTop sz="83279" autoAdjust="0"/>
  </p:normalViewPr>
  <p:slideViewPr>
    <p:cSldViewPr>
      <p:cViewPr varScale="1">
        <p:scale>
          <a:sx n="49" d="100"/>
          <a:sy n="49" d="100"/>
        </p:scale>
        <p:origin x="63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10" Type="http://schemas.openxmlformats.org/officeDocument/2006/relationships/font" Target="fonts/font5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93BAD-5032-4ADC-988A-B0797320013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66888-9C60-49CA-873C-FAA536387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86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705108"/>
            <a:ext cx="14173200" cy="2737644"/>
          </a:xfrm>
        </p:spPr>
        <p:txBody>
          <a:bodyPr anchor="b">
            <a:normAutofit/>
          </a:bodyPr>
          <a:lstStyle>
            <a:lvl1pPr algn="l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448302"/>
            <a:ext cx="14173200" cy="1028700"/>
          </a:xfrm>
        </p:spPr>
        <p:txBody>
          <a:bodyPr>
            <a:normAutofit/>
          </a:bodyPr>
          <a:lstStyle>
            <a:lvl1pPr marL="0" indent="0" algn="l">
              <a:buNone/>
              <a:defRPr sz="30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864342" y="6471492"/>
            <a:ext cx="4366260" cy="561963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7400" y="6485768"/>
            <a:ext cx="9601200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115800" y="2146300"/>
            <a:ext cx="4114800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08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66" y="7046041"/>
            <a:ext cx="16233051" cy="1229033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2591" y="1412159"/>
            <a:ext cx="16232760" cy="5217242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0" y="8275073"/>
            <a:ext cx="16230600" cy="1052954"/>
          </a:xfrm>
        </p:spPr>
        <p:txBody>
          <a:bodyPr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241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130299"/>
            <a:ext cx="16230600" cy="4203701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701" y="5473700"/>
            <a:ext cx="15195774" cy="1498601"/>
          </a:xfrm>
        </p:spPr>
        <p:txBody>
          <a:bodyPr anchor="ctr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21678" y="571501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569912"/>
            <a:ext cx="10487238" cy="547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77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701" y="1130300"/>
            <a:ext cx="15227300" cy="3906743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55798" y="5048335"/>
            <a:ext cx="14389104" cy="666665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701" y="5939794"/>
            <a:ext cx="15227300" cy="101980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21678" y="571501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569912"/>
            <a:ext cx="10487238" cy="547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4375" y="140017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476345" y="405193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7627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743" y="1687052"/>
            <a:ext cx="15219279" cy="3767753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701" y="5472473"/>
            <a:ext cx="15216981" cy="1499828"/>
          </a:xfrm>
        </p:spPr>
        <p:txBody>
          <a:bodyPr anchor="t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21678" y="568325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568325"/>
            <a:ext cx="10487238" cy="547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658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343401" y="1142999"/>
            <a:ext cx="12915899" cy="19558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0" y="3303120"/>
            <a:ext cx="5184648" cy="925980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699" y="4356848"/>
            <a:ext cx="5184648" cy="4971198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3200" y="3301999"/>
            <a:ext cx="5184648" cy="939801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550287" y="4356101"/>
            <a:ext cx="5184648" cy="497192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077700" y="3289299"/>
            <a:ext cx="5184648" cy="939801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2077702" y="4356848"/>
            <a:ext cx="5184648" cy="4971198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960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343401" y="1143000"/>
            <a:ext cx="12915899" cy="1943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2927" y="6286501"/>
            <a:ext cx="5177373" cy="1024148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32927" y="3543300"/>
            <a:ext cx="5177373" cy="2286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2927" y="7310647"/>
            <a:ext cx="5177373" cy="201738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61395" y="6286501"/>
            <a:ext cx="5173403" cy="1024148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561395" y="3543300"/>
            <a:ext cx="5173404" cy="2286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561397" y="7310645"/>
            <a:ext cx="5173403" cy="201738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074597" y="6286501"/>
            <a:ext cx="5184704" cy="1024148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2074783" y="3543300"/>
            <a:ext cx="5171817" cy="2286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2074597" y="7310642"/>
            <a:ext cx="5178668" cy="201738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168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3291839"/>
            <a:ext cx="16230600" cy="60361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91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73200" y="1117600"/>
            <a:ext cx="3086100" cy="585470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6700" y="1117601"/>
            <a:ext cx="12306302" cy="5854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21678" y="569912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571501"/>
            <a:ext cx="10487238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0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3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1130300"/>
            <a:ext cx="16230599" cy="4202903"/>
          </a:xfrm>
        </p:spPr>
        <p:txBody>
          <a:bodyPr anchor="b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701" y="5462588"/>
            <a:ext cx="15735300" cy="1433513"/>
          </a:xfrm>
        </p:spPr>
        <p:txBody>
          <a:bodyPr>
            <a:normAutofit/>
          </a:bodyPr>
          <a:lstStyle>
            <a:lvl1pPr marL="0" indent="0" algn="r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21678" y="571501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571502"/>
            <a:ext cx="10487238" cy="54609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1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3291839"/>
            <a:ext cx="8001000" cy="603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3291839"/>
            <a:ext cx="8001000" cy="603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6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143000"/>
            <a:ext cx="12915900" cy="1943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14" y="3275703"/>
            <a:ext cx="7619987" cy="1235868"/>
          </a:xfrm>
        </p:spPr>
        <p:txBody>
          <a:bodyPr anchor="b">
            <a:normAutofit/>
          </a:bodyPr>
          <a:lstStyle>
            <a:lvl1pPr marL="0" indent="0">
              <a:buNone/>
              <a:defRPr sz="42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1" y="4699000"/>
            <a:ext cx="7967663" cy="4629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01200" y="3275703"/>
            <a:ext cx="7658100" cy="1235868"/>
          </a:xfrm>
        </p:spPr>
        <p:txBody>
          <a:bodyPr anchor="b">
            <a:normAutofit/>
          </a:bodyPr>
          <a:lstStyle>
            <a:lvl1pPr marL="0" indent="0">
              <a:buNone/>
              <a:defRPr sz="42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4699000"/>
            <a:ext cx="8001000" cy="4629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4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5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3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286000"/>
            <a:ext cx="6172200" cy="24003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3373" y="1120139"/>
            <a:ext cx="9765927" cy="8207888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0" y="4686299"/>
            <a:ext cx="6172200" cy="4641728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54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286000"/>
            <a:ext cx="10309860" cy="24003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791857" y="1126862"/>
            <a:ext cx="5467443" cy="820116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0" y="4686299"/>
            <a:ext cx="10309860" cy="4641728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5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58E902C-E686-4739-B30C-E0D44E8B4AAA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21621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43400" y="1146560"/>
            <a:ext cx="12915900" cy="1939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3291841"/>
            <a:ext cx="16230600" cy="6036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93040" y="9534526"/>
            <a:ext cx="436626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0" y="9533768"/>
            <a:ext cx="116586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44500" y="571501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94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1371600" rtl="0" eaLnBrk="1" latinLnBrk="0" hangingPunct="1">
        <a:lnSpc>
          <a:spcPct val="90000"/>
        </a:lnSpc>
        <a:spcBef>
          <a:spcPct val="0"/>
        </a:spcBef>
        <a:buNone/>
        <a:defRPr sz="6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6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4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4.sv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9"/>
          <a:stretch/>
        </p:blipFill>
        <p:spPr>
          <a:xfrm>
            <a:off x="-238634" y="7246968"/>
            <a:ext cx="4353434" cy="3025378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48730" y="5349623"/>
            <a:ext cx="4054725" cy="4937377"/>
          </a:xfrm>
          <a:custGeom>
            <a:avLst/>
            <a:gdLst/>
            <a:ahLst/>
            <a:cxnLst/>
            <a:rect l="l" t="t" r="r" b="b"/>
            <a:pathLst>
              <a:path w="5354274" h="6853471">
                <a:moveTo>
                  <a:pt x="0" y="0"/>
                </a:moveTo>
                <a:lnTo>
                  <a:pt x="5354274" y="0"/>
                </a:lnTo>
                <a:lnTo>
                  <a:pt x="5354274" y="6853471"/>
                </a:lnTo>
                <a:lnTo>
                  <a:pt x="0" y="68534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9"/>
          <a:stretch/>
        </p:blipFill>
        <p:spPr>
          <a:xfrm>
            <a:off x="13934566" y="7286595"/>
            <a:ext cx="4353434" cy="302537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21359531">
            <a:off x="13806659" y="5213687"/>
            <a:ext cx="4768672" cy="4903870"/>
          </a:xfrm>
          <a:custGeom>
            <a:avLst/>
            <a:gdLst/>
            <a:ahLst/>
            <a:cxnLst/>
            <a:rect l="l" t="t" r="r" b="b"/>
            <a:pathLst>
              <a:path w="6799847" h="7586998">
                <a:moveTo>
                  <a:pt x="6799846" y="0"/>
                </a:moveTo>
                <a:lnTo>
                  <a:pt x="0" y="0"/>
                </a:lnTo>
                <a:lnTo>
                  <a:pt x="0" y="7586997"/>
                </a:lnTo>
                <a:lnTo>
                  <a:pt x="6799846" y="7586997"/>
                </a:lnTo>
                <a:lnTo>
                  <a:pt x="679984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81483" y="435551"/>
            <a:ext cx="4275789" cy="30439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7" y="-85910"/>
            <a:ext cx="2755937" cy="2755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7571" y="-100920"/>
            <a:ext cx="5114987" cy="19935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46630" y="1356173"/>
            <a:ext cx="19594242" cy="89558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5" name="Freeform 5"/>
          <p:cNvSpPr/>
          <p:nvPr/>
        </p:nvSpPr>
        <p:spPr>
          <a:xfrm>
            <a:off x="14877349" y="-393026"/>
            <a:ext cx="4986743" cy="170795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flipH="1">
            <a:off x="15778434" y="1066927"/>
            <a:ext cx="2738451" cy="93792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7" name="Group 16"/>
          <p:cNvGrpSpPr/>
          <p:nvPr/>
        </p:nvGrpSpPr>
        <p:grpSpPr>
          <a:xfrm>
            <a:off x="228600" y="2101033"/>
            <a:ext cx="6705600" cy="1388543"/>
            <a:chOff x="1256094" y="2101037"/>
            <a:chExt cx="6474121" cy="1388543"/>
          </a:xfrm>
        </p:grpSpPr>
        <p:sp>
          <p:nvSpPr>
            <p:cNvPr id="13" name="Rounded Rectangle 12"/>
            <p:cNvSpPr/>
            <p:nvPr/>
          </p:nvSpPr>
          <p:spPr>
            <a:xfrm>
              <a:off x="1256094" y="2101037"/>
              <a:ext cx="6474121" cy="138854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C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03727" y="2372796"/>
              <a:ext cx="411555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chemeClr val="accent3">
                      <a:lumMod val="50000"/>
                    </a:schemeClr>
                  </a:solidFill>
                </a:rPr>
                <a:t>a) 25 x 99 x 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219704" y="2101033"/>
            <a:ext cx="10749409" cy="1388543"/>
            <a:chOff x="9240511" y="2101037"/>
            <a:chExt cx="9901110" cy="1388543"/>
          </a:xfrm>
        </p:grpSpPr>
        <p:sp>
          <p:nvSpPr>
            <p:cNvPr id="14" name="Rounded Rectangle 13"/>
            <p:cNvSpPr/>
            <p:nvPr/>
          </p:nvSpPr>
          <p:spPr>
            <a:xfrm>
              <a:off x="9240511" y="2101037"/>
              <a:ext cx="9901110" cy="138854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C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148612" y="2269810"/>
              <a:ext cx="725729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chemeClr val="accent3">
                      <a:lumMod val="50000"/>
                    </a:schemeClr>
                  </a:solidFill>
                </a:rPr>
                <a:t>b) 2 025 x 17 + 83 x 2 025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21" y="7706123"/>
            <a:ext cx="3870280" cy="265495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9598" y="3974841"/>
            <a:ext cx="44678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= (25 x 4) x 99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9597" y="5282805"/>
            <a:ext cx="43396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=     100   x 99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1483" y="6590769"/>
            <a:ext cx="32624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=		   9 900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03095" y="3974841"/>
            <a:ext cx="575029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= 2 025 x (17 + 83)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03094" y="5282805"/>
            <a:ext cx="416011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= 2 025 x 100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04980" y="6590769"/>
            <a:ext cx="33393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=	  202 500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416" y="-85018"/>
            <a:ext cx="14253683" cy="2249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511" y="5754543"/>
            <a:ext cx="5035732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57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30082" y="1734334"/>
            <a:ext cx="1737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Ba chia 525 kg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15 kg.</a:t>
            </a:r>
          </a:p>
          <a:p>
            <a:pPr marL="1143000" indent="-1143000" algn="just">
              <a:buAutoNum type="alphaLcParenR"/>
            </a:pP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1143000" indent="-1143000" algn="just">
              <a:buAutoNum type="alphaLcParenR"/>
            </a:pP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250 000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4" name="Freeform 2"/>
          <p:cNvSpPr/>
          <p:nvPr/>
        </p:nvSpPr>
        <p:spPr>
          <a:xfrm>
            <a:off x="752794" y="6942315"/>
            <a:ext cx="3810000" cy="3306585"/>
          </a:xfrm>
          <a:custGeom>
            <a:avLst/>
            <a:gdLst/>
            <a:ahLst/>
            <a:cxnLst/>
            <a:rect l="l" t="t" r="r" b="b"/>
            <a:pathLst>
              <a:path w="10335447" h="8229600">
                <a:moveTo>
                  <a:pt x="0" y="0"/>
                </a:moveTo>
                <a:lnTo>
                  <a:pt x="10335448" y="0"/>
                </a:lnTo>
                <a:lnTo>
                  <a:pt x="103354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556"/>
            <a:ext cx="3761558" cy="1719221"/>
          </a:xfrm>
          <a:prstGeom prst="rect">
            <a:avLst/>
          </a:prstGeom>
        </p:spPr>
      </p:pic>
      <p:sp>
        <p:nvSpPr>
          <p:cNvPr id="35" name="Freeform 3"/>
          <p:cNvSpPr/>
          <p:nvPr/>
        </p:nvSpPr>
        <p:spPr>
          <a:xfrm>
            <a:off x="14834555" y="7594283"/>
            <a:ext cx="3209605" cy="2804100"/>
          </a:xfrm>
          <a:custGeom>
            <a:avLst/>
            <a:gdLst/>
            <a:ahLst/>
            <a:cxnLst/>
            <a:rect l="l" t="t" r="r" b="b"/>
            <a:pathLst>
              <a:path w="5992902" h="5318700">
                <a:moveTo>
                  <a:pt x="0" y="0"/>
                </a:moveTo>
                <a:lnTo>
                  <a:pt x="5992902" y="0"/>
                </a:lnTo>
                <a:lnTo>
                  <a:pt x="5992902" y="5318700"/>
                </a:lnTo>
                <a:lnTo>
                  <a:pt x="0" y="5318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1558" y="5162885"/>
            <a:ext cx="13442953" cy="340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086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1126</TotalTime>
  <Words>102</Words>
  <Application>Microsoft Office PowerPoint</Application>
  <PresentationFormat>Custom</PresentationFormat>
  <Paragraphs>11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Cambria</vt:lpstr>
      <vt:lpstr>Calibri</vt:lpstr>
      <vt:lpstr>Century Gothic</vt:lpstr>
      <vt:lpstr>Vapor Trail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T1_B2_LuyenTap_Tr</dc:title>
  <dc:subject>9Slide.vn</dc:subject>
  <dc:creator>MinhThangPC.VN</dc:creator>
  <dc:description>9Slide.vn</dc:description>
  <cp:lastModifiedBy>Techsi.vn</cp:lastModifiedBy>
  <cp:revision>53</cp:revision>
  <dcterms:created xsi:type="dcterms:W3CDTF">2006-08-16T00:00:00Z</dcterms:created>
  <dcterms:modified xsi:type="dcterms:W3CDTF">2025-09-08T05:16:18Z</dcterms:modified>
  <cp:category>9Slide.vn</cp:category>
  <dc:identifier>DAGG_t_rGww</dc:identifier>
</cp:coreProperties>
</file>