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27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7.png"/><Relationship Id="rId18" Type="http://schemas.openxmlformats.org/officeDocument/2006/relationships/image" Target="../media/image62.wmf"/><Relationship Id="rId3" Type="http://schemas.openxmlformats.org/officeDocument/2006/relationships/control" Target="../activeX/activeX3.xml"/><Relationship Id="rId21" Type="http://schemas.openxmlformats.org/officeDocument/2006/relationships/image" Target="../media/image65.wm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6.png"/><Relationship Id="rId17" Type="http://schemas.openxmlformats.org/officeDocument/2006/relationships/image" Target="../media/image61.wmf"/><Relationship Id="rId2" Type="http://schemas.openxmlformats.org/officeDocument/2006/relationships/control" Target="../activeX/activeX2.xml"/><Relationship Id="rId16" Type="http://schemas.openxmlformats.org/officeDocument/2006/relationships/image" Target="../media/image60.wmf"/><Relationship Id="rId20" Type="http://schemas.openxmlformats.org/officeDocument/2006/relationships/image" Target="../media/image64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65.png"/><Relationship Id="rId5" Type="http://schemas.openxmlformats.org/officeDocument/2006/relationships/control" Target="../activeX/activeX5.xml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63.wmf"/><Relationship Id="rId4" Type="http://schemas.openxmlformats.org/officeDocument/2006/relationships/control" Target="../activeX/activeX4.xml"/><Relationship Id="rId9" Type="http://schemas.openxmlformats.org/officeDocument/2006/relationships/image" Target="../media/image48.sv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svg"/><Relationship Id="rId7" Type="http://schemas.openxmlformats.org/officeDocument/2006/relationships/image" Target="../media/image7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8.svg"/><Relationship Id="rId7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48.svg"/><Relationship Id="rId5" Type="http://schemas.openxmlformats.org/officeDocument/2006/relationships/image" Target="../media/image87.svg"/><Relationship Id="rId10" Type="http://schemas.openxmlformats.org/officeDocument/2006/relationships/image" Target="../media/image47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svg"/><Relationship Id="rId7" Type="http://schemas.openxmlformats.org/officeDocument/2006/relationships/image" Target="../media/image42.svg"/><Relationship Id="rId12" Type="http://schemas.openxmlformats.org/officeDocument/2006/relationships/image" Target="../media/image9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976663" y="-444389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28560" imgH="581040"/>
        </mc:Choice>
        <mc:Fallback>
          <p:control name="TextBox1" r:id="rId1" imgW="628560" imgH="58104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13309C0A-ACAF-B7BA-FB5D-E44A472ABF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28825" y="2673350"/>
                  <a:ext cx="630238" cy="5778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28560" imgH="600120"/>
        </mc:Choice>
        <mc:Fallback>
          <p:control name="TextBox2" r:id="rId2" imgW="628560" imgH="60012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73C66398-E613-C0AD-E1BC-F3E707EDBD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90725" y="3575050"/>
                  <a:ext cx="628650" cy="6032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3" imgW="628560" imgH="561960"/>
        </mc:Choice>
        <mc:Fallback>
          <p:control name="TextBox4" r:id="rId3" imgW="628560" imgH="56196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id="{0117D221-83E7-D0B6-82F7-3C9A64D213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57825" y="2673350"/>
                  <a:ext cx="630238" cy="5651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4" imgW="600120" imgH="628560"/>
        </mc:Choice>
        <mc:Fallback>
          <p:control name="TextBox5" r:id="rId4" imgW="600120" imgH="628560">
            <p:pic>
              <p:nvPicPr>
                <p:cNvPr id="17" name="TextBox5">
                  <a:extLst>
                    <a:ext uri="{FF2B5EF4-FFF2-40B4-BE49-F238E27FC236}">
                      <a16:creationId xmlns:a16="http://schemas.microsoft.com/office/drawing/2014/main" id="{8FCE9196-A7F9-E51A-D2BD-9CB727A1C1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32425" y="3586163"/>
                  <a:ext cx="603250" cy="6302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5" imgW="657360" imgH="628560"/>
        </mc:Choice>
        <mc:Fallback>
          <p:control name="TextBox6" r:id="rId5" imgW="657360" imgH="628560">
            <p:pic>
              <p:nvPicPr>
                <p:cNvPr id="40" name="TextBox6">
                  <a:extLst>
                    <a:ext uri="{FF2B5EF4-FFF2-40B4-BE49-F238E27FC236}">
                      <a16:creationId xmlns:a16="http://schemas.microsoft.com/office/drawing/2014/main" id="{617A6103-1051-09DE-6742-DB3DD0B812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07105" y="2622140"/>
                  <a:ext cx="660400" cy="62865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6" imgW="600120" imgH="590400"/>
        </mc:Choice>
        <mc:Fallback>
          <p:control name="TextBox7" r:id="rId6" imgW="600120" imgH="590400">
            <p:pic>
              <p:nvPicPr>
                <p:cNvPr id="41" name="TextBox7">
                  <a:extLst>
                    <a:ext uri="{FF2B5EF4-FFF2-40B4-BE49-F238E27FC236}">
                      <a16:creationId xmlns:a16="http://schemas.microsoft.com/office/drawing/2014/main" id="{8310994D-7525-F504-4D2C-9177C08E75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912225" y="3624263"/>
                  <a:ext cx="604838" cy="5889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384</Words>
  <Application>Microsoft Office PowerPoint</Application>
  <PresentationFormat>Widescreen</PresentationFormat>
  <Paragraphs>97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2024-06-04T12:49:17Z</dcterms:created>
  <dcterms:modified xsi:type="dcterms:W3CDTF">2024-09-15T14:37:26Z</dcterms:modified>
</cp:coreProperties>
</file>