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60" r:id="rId4"/>
    <p:sldId id="273" r:id="rId5"/>
    <p:sldId id="285" r:id="rId6"/>
    <p:sldId id="284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2A9E0-B9C5-4D44-91BE-5447CAEF5AB2}" v="763" dt="2024-08-15T09:11:51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1504" autoAdjust="0"/>
  </p:normalViewPr>
  <p:slideViewPr>
    <p:cSldViewPr>
      <p:cViewPr varScale="1">
        <p:scale>
          <a:sx n="35" d="100"/>
          <a:sy n="35" d="100"/>
        </p:scale>
        <p:origin x="14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Dao Thi Thu" userId="b0c0fd0c-b87e-42f7-8ea0-369972801474" providerId="ADAL" clId="{5222A9E0-B9C5-4D44-91BE-5447CAEF5AB2}"/>
    <pc:docChg chg="custSel modSld modMainMaster">
      <pc:chgData name="Thao Dao Thi Thu" userId="b0c0fd0c-b87e-42f7-8ea0-369972801474" providerId="ADAL" clId="{5222A9E0-B9C5-4D44-91BE-5447CAEF5AB2}" dt="2024-08-15T09:11:51.364" v="1603"/>
      <pc:docMkLst>
        <pc:docMk/>
      </pc:docMkLst>
      <pc:sldChg chg="modTransition modAnim">
        <pc:chgData name="Thao Dao Thi Thu" userId="b0c0fd0c-b87e-42f7-8ea0-369972801474" providerId="ADAL" clId="{5222A9E0-B9C5-4D44-91BE-5447CAEF5AB2}" dt="2024-08-15T09:07:41.996" v="490"/>
        <pc:sldMkLst>
          <pc:docMk/>
          <pc:sldMk cId="0" sldId="256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0" sldId="257"/>
        </pc:sldMkLst>
      </pc:sldChg>
      <pc:sldChg chg="modTransition modAnim">
        <pc:chgData name="Thao Dao Thi Thu" userId="b0c0fd0c-b87e-42f7-8ea0-369972801474" providerId="ADAL" clId="{5222A9E0-B9C5-4D44-91BE-5447CAEF5AB2}" dt="2024-08-15T09:08:03.660" v="575"/>
        <pc:sldMkLst>
          <pc:docMk/>
          <pc:sldMk cId="0" sldId="258"/>
        </pc:sldMkLst>
      </pc:sldChg>
      <pc:sldChg chg="modTransition modAnim">
        <pc:chgData name="Thao Dao Thi Thu" userId="b0c0fd0c-b87e-42f7-8ea0-369972801474" providerId="ADAL" clId="{5222A9E0-B9C5-4D44-91BE-5447CAEF5AB2}" dt="2024-08-15T09:08:26.039" v="659"/>
        <pc:sldMkLst>
          <pc:docMk/>
          <pc:sldMk cId="0" sldId="260"/>
        </pc:sldMkLst>
      </pc:sldChg>
      <pc:sldChg chg="modTransition modAnim">
        <pc:chgData name="Thao Dao Thi Thu" userId="b0c0fd0c-b87e-42f7-8ea0-369972801474" providerId="ADAL" clId="{5222A9E0-B9C5-4D44-91BE-5447CAEF5AB2}" dt="2024-08-15T09:08:39.378" v="743"/>
        <pc:sldMkLst>
          <pc:docMk/>
          <pc:sldMk cId="0" sldId="261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0" sldId="262"/>
        </pc:sldMkLst>
      </pc:sldChg>
      <pc:sldChg chg="modTransition modAnim">
        <pc:chgData name="Thao Dao Thi Thu" userId="b0c0fd0c-b87e-42f7-8ea0-369972801474" providerId="ADAL" clId="{5222A9E0-B9C5-4D44-91BE-5447CAEF5AB2}" dt="2024-08-15T09:07:54.245" v="574"/>
        <pc:sldMkLst>
          <pc:docMk/>
          <pc:sldMk cId="0" sldId="263"/>
        </pc:sldMkLst>
      </pc:sldChg>
      <pc:sldChg chg="modTransition modAnim">
        <pc:chgData name="Thao Dao Thi Thu" userId="b0c0fd0c-b87e-42f7-8ea0-369972801474" providerId="ADAL" clId="{5222A9E0-B9C5-4D44-91BE-5447CAEF5AB2}" dt="2024-08-15T09:08:50.404" v="827"/>
        <pc:sldMkLst>
          <pc:docMk/>
          <pc:sldMk cId="0" sldId="264"/>
        </pc:sldMkLst>
      </pc:sldChg>
      <pc:sldChg chg="modTransition modAnim">
        <pc:chgData name="Thao Dao Thi Thu" userId="b0c0fd0c-b87e-42f7-8ea0-369972801474" providerId="ADAL" clId="{5222A9E0-B9C5-4D44-91BE-5447CAEF5AB2}" dt="2024-08-15T09:09:04.719" v="913"/>
        <pc:sldMkLst>
          <pc:docMk/>
          <pc:sldMk cId="0" sldId="266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2217967635" sldId="270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0" sldId="271"/>
        </pc:sldMkLst>
      </pc:sldChg>
      <pc:sldChg chg="modTransition modAnim">
        <pc:chgData name="Thao Dao Thi Thu" userId="b0c0fd0c-b87e-42f7-8ea0-369972801474" providerId="ADAL" clId="{5222A9E0-B9C5-4D44-91BE-5447CAEF5AB2}" dt="2024-08-15T09:08:57.086" v="828"/>
        <pc:sldMkLst>
          <pc:docMk/>
          <pc:sldMk cId="2582954328" sldId="272"/>
        </pc:sldMkLst>
      </pc:sldChg>
      <pc:sldChg chg="modTransition modAnim">
        <pc:chgData name="Thao Dao Thi Thu" userId="b0c0fd0c-b87e-42f7-8ea0-369972801474" providerId="ADAL" clId="{5222A9E0-B9C5-4D44-91BE-5447CAEF5AB2}" dt="2024-08-15T09:09:00.336" v="829"/>
        <pc:sldMkLst>
          <pc:docMk/>
          <pc:sldMk cId="722127011" sldId="273"/>
        </pc:sldMkLst>
      </pc:sldChg>
      <pc:sldChg chg="modTransition modAnim">
        <pc:chgData name="Thao Dao Thi Thu" userId="b0c0fd0c-b87e-42f7-8ea0-369972801474" providerId="ADAL" clId="{5222A9E0-B9C5-4D44-91BE-5447CAEF5AB2}" dt="2024-08-15T09:09:11.001" v="914"/>
        <pc:sldMkLst>
          <pc:docMk/>
          <pc:sldMk cId="3499716961" sldId="274"/>
        </pc:sldMkLst>
      </pc:sldChg>
      <pc:sldChg chg="modTransition modAnim">
        <pc:chgData name="Thao Dao Thi Thu" userId="b0c0fd0c-b87e-42f7-8ea0-369972801474" providerId="ADAL" clId="{5222A9E0-B9C5-4D44-91BE-5447CAEF5AB2}" dt="2024-08-15T09:09:56.330" v="1080"/>
        <pc:sldMkLst>
          <pc:docMk/>
          <pc:sldMk cId="2567498396" sldId="275"/>
        </pc:sldMkLst>
      </pc:sldChg>
      <pc:sldChg chg="modTransition modAnim">
        <pc:chgData name="Thao Dao Thi Thu" userId="b0c0fd0c-b87e-42f7-8ea0-369972801474" providerId="ADAL" clId="{5222A9E0-B9C5-4D44-91BE-5447CAEF5AB2}" dt="2024-08-15T09:10:17.640" v="1163"/>
        <pc:sldMkLst>
          <pc:docMk/>
          <pc:sldMk cId="3670860735" sldId="276"/>
        </pc:sldMkLst>
      </pc:sldChg>
      <pc:sldChg chg="modTransition modAnim">
        <pc:chgData name="Thao Dao Thi Thu" userId="b0c0fd0c-b87e-42f7-8ea0-369972801474" providerId="ADAL" clId="{5222A9E0-B9C5-4D44-91BE-5447CAEF5AB2}" dt="2024-08-15T09:10:12.125" v="1162"/>
        <pc:sldMkLst>
          <pc:docMk/>
          <pc:sldMk cId="505810852" sldId="277"/>
        </pc:sldMkLst>
      </pc:sldChg>
      <pc:sldChg chg="modTransition modAnim">
        <pc:chgData name="Thao Dao Thi Thu" userId="b0c0fd0c-b87e-42f7-8ea0-369972801474" providerId="ADAL" clId="{5222A9E0-B9C5-4D44-91BE-5447CAEF5AB2}" dt="2024-08-15T09:10:22.241" v="1245"/>
        <pc:sldMkLst>
          <pc:docMk/>
          <pc:sldMk cId="1169920397" sldId="278"/>
        </pc:sldMkLst>
      </pc:sldChg>
      <pc:sldChg chg="modTransition modAnim">
        <pc:chgData name="Thao Dao Thi Thu" userId="b0c0fd0c-b87e-42f7-8ea0-369972801474" providerId="ADAL" clId="{5222A9E0-B9C5-4D44-91BE-5447CAEF5AB2}" dt="2024-08-15T09:10:26.991" v="1246"/>
        <pc:sldMkLst>
          <pc:docMk/>
          <pc:sldMk cId="3179665814" sldId="279"/>
        </pc:sldMkLst>
      </pc:sldChg>
      <pc:sldChg chg="modTransition modAnim">
        <pc:chgData name="Thao Dao Thi Thu" userId="b0c0fd0c-b87e-42f7-8ea0-369972801474" providerId="ADAL" clId="{5222A9E0-B9C5-4D44-91BE-5447CAEF5AB2}" dt="2024-08-15T09:10:38.257" v="1329"/>
        <pc:sldMkLst>
          <pc:docMk/>
          <pc:sldMk cId="234858785" sldId="280"/>
        </pc:sldMkLst>
      </pc:sldChg>
      <pc:sldChg chg="modTransition modAnim">
        <pc:chgData name="Thao Dao Thi Thu" userId="b0c0fd0c-b87e-42f7-8ea0-369972801474" providerId="ADAL" clId="{5222A9E0-B9C5-4D44-91BE-5447CAEF5AB2}" dt="2024-08-15T09:10:44.239" v="1330"/>
        <pc:sldMkLst>
          <pc:docMk/>
          <pc:sldMk cId="3174835314" sldId="281"/>
        </pc:sldMkLst>
      </pc:sldChg>
      <pc:sldChg chg="modTransition modAnim">
        <pc:chgData name="Thao Dao Thi Thu" userId="b0c0fd0c-b87e-42f7-8ea0-369972801474" providerId="ADAL" clId="{5222A9E0-B9C5-4D44-91BE-5447CAEF5AB2}" dt="2024-08-15T09:10:31.974" v="1247"/>
        <pc:sldMkLst>
          <pc:docMk/>
          <pc:sldMk cId="3286887396" sldId="282"/>
        </pc:sldMkLst>
      </pc:sldChg>
      <pc:sldChg chg="modTransition modAnim">
        <pc:chgData name="Thao Dao Thi Thu" userId="b0c0fd0c-b87e-42f7-8ea0-369972801474" providerId="ADAL" clId="{5222A9E0-B9C5-4D44-91BE-5447CAEF5AB2}" dt="2024-08-15T09:10:51.124" v="1412"/>
        <pc:sldMkLst>
          <pc:docMk/>
          <pc:sldMk cId="1732784614" sldId="283"/>
        </pc:sldMkLst>
      </pc:sldChg>
      <pc:sldChg chg="modTransition modAnim">
        <pc:chgData name="Thao Dao Thi Thu" userId="b0c0fd0c-b87e-42f7-8ea0-369972801474" providerId="ADAL" clId="{5222A9E0-B9C5-4D44-91BE-5447CAEF5AB2}" dt="2024-08-15T09:11:05.343" v="1495"/>
        <pc:sldMkLst>
          <pc:docMk/>
          <pc:sldMk cId="2472145816" sldId="284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4083817321" sldId="285"/>
        </pc:sldMkLst>
      </pc:sldChg>
      <pc:sldChg chg="modTransition modAnim">
        <pc:chgData name="Thao Dao Thi Thu" userId="b0c0fd0c-b87e-42f7-8ea0-369972801474" providerId="ADAL" clId="{5222A9E0-B9C5-4D44-91BE-5447CAEF5AB2}" dt="2024-08-15T09:07:11.184" v="319"/>
        <pc:sldMkLst>
          <pc:docMk/>
          <pc:sldMk cId="0" sldId="286"/>
        </pc:sldMkLst>
      </pc:sldChg>
      <pc:sldChg chg="modTransition">
        <pc:chgData name="Thao Dao Thi Thu" userId="b0c0fd0c-b87e-42f7-8ea0-369972801474" providerId="ADAL" clId="{5222A9E0-B9C5-4D44-91BE-5447CAEF5AB2}" dt="2024-08-15T09:07:00.170" v="235"/>
        <pc:sldMkLst>
          <pc:docMk/>
          <pc:sldMk cId="650462316" sldId="305"/>
        </pc:sldMkLst>
      </pc:sldChg>
      <pc:sldChg chg="modTransition modAnim">
        <pc:chgData name="Thao Dao Thi Thu" userId="b0c0fd0c-b87e-42f7-8ea0-369972801474" providerId="ADAL" clId="{5222A9E0-B9C5-4D44-91BE-5447CAEF5AB2}" dt="2024-08-15T09:07:18.949" v="320"/>
        <pc:sldMkLst>
          <pc:docMk/>
          <pc:sldMk cId="0" sldId="316"/>
        </pc:sldMkLst>
      </pc:sldChg>
      <pc:sldChg chg="modTransition modAnim">
        <pc:chgData name="Thao Dao Thi Thu" userId="b0c0fd0c-b87e-42f7-8ea0-369972801474" providerId="ADAL" clId="{5222A9E0-B9C5-4D44-91BE-5447CAEF5AB2}" dt="2024-08-15T09:07:28.131" v="404"/>
        <pc:sldMkLst>
          <pc:docMk/>
          <pc:sldMk cId="1354020704" sldId="317"/>
        </pc:sldMkLst>
      </pc:sldChg>
      <pc:sldChg chg="modTransition modAnim">
        <pc:chgData name="Thao Dao Thi Thu" userId="b0c0fd0c-b87e-42f7-8ea0-369972801474" providerId="ADAL" clId="{5222A9E0-B9C5-4D44-91BE-5447CAEF5AB2}" dt="2024-08-15T09:07:31.347" v="405"/>
        <pc:sldMkLst>
          <pc:docMk/>
          <pc:sldMk cId="4194639435" sldId="318"/>
        </pc:sldMkLst>
      </pc:sldChg>
      <pc:sldChg chg="modTransition modAnim">
        <pc:chgData name="Thao Dao Thi Thu" userId="b0c0fd0c-b87e-42f7-8ea0-369972801474" providerId="ADAL" clId="{5222A9E0-B9C5-4D44-91BE-5447CAEF5AB2}" dt="2024-08-15T09:07:35.747" v="406"/>
        <pc:sldMkLst>
          <pc:docMk/>
          <pc:sldMk cId="674841894" sldId="319"/>
        </pc:sldMkLst>
      </pc:sldChg>
      <pc:sldChg chg="modTransition modAnim">
        <pc:chgData name="Thao Dao Thi Thu" userId="b0c0fd0c-b87e-42f7-8ea0-369972801474" providerId="ADAL" clId="{5222A9E0-B9C5-4D44-91BE-5447CAEF5AB2}" dt="2024-08-15T09:11:01.670" v="1413"/>
        <pc:sldMkLst>
          <pc:docMk/>
          <pc:sldMk cId="875966545" sldId="320"/>
        </pc:sldMkLst>
      </pc:sldChg>
      <pc:sldMasterChg chg="addSp delSp modSp mod modTransition modSldLayout">
        <pc:chgData name="Thao Dao Thi Thu" userId="b0c0fd0c-b87e-42f7-8ea0-369972801474" providerId="ADAL" clId="{5222A9E0-B9C5-4D44-91BE-5447CAEF5AB2}" dt="2024-08-15T09:11:51.326" v="1558"/>
        <pc:sldMasterMkLst>
          <pc:docMk/>
          <pc:sldMasterMk cId="0" sldId="2147483648"/>
        </pc:sldMasterMkLst>
        <pc:spChg chg="mod modVis">
          <ac:chgData name="Thao Dao Thi Thu" userId="b0c0fd0c-b87e-42f7-8ea0-369972801474" providerId="ADAL" clId="{5222A9E0-B9C5-4D44-91BE-5447CAEF5AB2}" dt="2024-08-15T09:05:53.376" v="3"/>
          <ac:spMkLst>
            <pc:docMk/>
            <pc:sldMasterMk cId="0" sldId="2147483648"/>
            <ac:spMk id="2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81" v="1501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83" v="1503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85" v="1505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86" v="1507"/>
          <ac:spMkLst>
            <pc:docMk/>
            <pc:sldMasterMk cId="0" sldId="2147483648"/>
            <ac:spMk id="6" creationId="{00000000-0000-0000-0000-000000000000}"/>
          </ac:spMkLst>
        </pc:spChg>
        <pc:spChg chg="add del mod ord modVis">
          <ac:chgData name="Thao Dao Thi Thu" userId="b0c0fd0c-b87e-42f7-8ea0-369972801474" providerId="ADAL" clId="{5222A9E0-B9C5-4D44-91BE-5447CAEF5AB2}" dt="2024-08-15T09:06:08.978" v="155"/>
          <ac:spMkLst>
            <pc:docMk/>
            <pc:sldMasterMk cId="0" sldId="2147483648"/>
            <ac:spMk id="8" creationId="{7F96D129-CFB1-E454-929A-3D4A647D97DC}"/>
          </ac:spMkLst>
        </pc:spChg>
        <pc:spChg chg="add del mod ord modVis">
          <ac:chgData name="Thao Dao Thi Thu" userId="b0c0fd0c-b87e-42f7-8ea0-369972801474" providerId="ADAL" clId="{5222A9E0-B9C5-4D44-91BE-5447CAEF5AB2}" dt="2024-08-15T09:07:09.209" v="239"/>
          <ac:spMkLst>
            <pc:docMk/>
            <pc:sldMasterMk cId="0" sldId="2147483648"/>
            <ac:spMk id="10" creationId="{AED750E2-B3A5-E719-0261-791C283EE622}"/>
          </ac:spMkLst>
        </pc:spChg>
        <pc:spChg chg="add del mod ord modVis">
          <ac:chgData name="Thao Dao Thi Thu" userId="b0c0fd0c-b87e-42f7-8ea0-369972801474" providerId="ADAL" clId="{5222A9E0-B9C5-4D44-91BE-5447CAEF5AB2}" dt="2024-08-15T09:07:23.606" v="324"/>
          <ac:spMkLst>
            <pc:docMk/>
            <pc:sldMasterMk cId="0" sldId="2147483648"/>
            <ac:spMk id="11" creationId="{C47B1996-DF6A-E3DE-41D3-6AA9AECD76FA}"/>
          </ac:spMkLst>
        </pc:spChg>
        <pc:spChg chg="add del mod ord modVis">
          <ac:chgData name="Thao Dao Thi Thu" userId="b0c0fd0c-b87e-42f7-8ea0-369972801474" providerId="ADAL" clId="{5222A9E0-B9C5-4D44-91BE-5447CAEF5AB2}" dt="2024-08-15T09:07:38.178" v="410"/>
          <ac:spMkLst>
            <pc:docMk/>
            <pc:sldMasterMk cId="0" sldId="2147483648"/>
            <ac:spMk id="12" creationId="{30C92ED7-2632-13C8-144E-E2C7C5C4E8D7}"/>
          </ac:spMkLst>
        </pc:spChg>
        <pc:spChg chg="add del mod ord modVis">
          <ac:chgData name="Thao Dao Thi Thu" userId="b0c0fd0c-b87e-42f7-8ea0-369972801474" providerId="ADAL" clId="{5222A9E0-B9C5-4D44-91BE-5447CAEF5AB2}" dt="2024-08-15T09:07:52.135" v="494"/>
          <ac:spMkLst>
            <pc:docMk/>
            <pc:sldMasterMk cId="0" sldId="2147483648"/>
            <ac:spMk id="13" creationId="{9B6C7070-C11F-F2BD-28C9-9CB534F92CFF}"/>
          </ac:spMkLst>
        </pc:spChg>
        <pc:spChg chg="add del mod ord modVis">
          <ac:chgData name="Thao Dao Thi Thu" userId="b0c0fd0c-b87e-42f7-8ea0-369972801474" providerId="ADAL" clId="{5222A9E0-B9C5-4D44-91BE-5447CAEF5AB2}" dt="2024-08-15T09:08:07.006" v="579"/>
          <ac:spMkLst>
            <pc:docMk/>
            <pc:sldMasterMk cId="0" sldId="2147483648"/>
            <ac:spMk id="14" creationId="{FAFFB7C7-1E73-B630-5CA4-BA6331D96A67}"/>
          </ac:spMkLst>
        </pc:spChg>
        <pc:spChg chg="add del mod ord modVis">
          <ac:chgData name="Thao Dao Thi Thu" userId="b0c0fd0c-b87e-42f7-8ea0-369972801474" providerId="ADAL" clId="{5222A9E0-B9C5-4D44-91BE-5447CAEF5AB2}" dt="2024-08-15T09:08:34.889" v="663"/>
          <ac:spMkLst>
            <pc:docMk/>
            <pc:sldMasterMk cId="0" sldId="2147483648"/>
            <ac:spMk id="15" creationId="{8989B5A9-08BC-26DB-7634-F25FB36C04BA}"/>
          </ac:spMkLst>
        </pc:spChg>
        <pc:spChg chg="add del mod ord modVis">
          <ac:chgData name="Thao Dao Thi Thu" userId="b0c0fd0c-b87e-42f7-8ea0-369972801474" providerId="ADAL" clId="{5222A9E0-B9C5-4D44-91BE-5447CAEF5AB2}" dt="2024-08-15T09:08:48.851" v="747"/>
          <ac:spMkLst>
            <pc:docMk/>
            <pc:sldMasterMk cId="0" sldId="2147483648"/>
            <ac:spMk id="16" creationId="{722BAA0F-1009-13CD-ACDC-4CC0284BA4B4}"/>
          </ac:spMkLst>
        </pc:spChg>
        <pc:spChg chg="add del mod ord modVis">
          <ac:chgData name="Thao Dao Thi Thu" userId="b0c0fd0c-b87e-42f7-8ea0-369972801474" providerId="ADAL" clId="{5222A9E0-B9C5-4D44-91BE-5447CAEF5AB2}" dt="2024-08-15T09:09:03.548" v="833"/>
          <ac:spMkLst>
            <pc:docMk/>
            <pc:sldMasterMk cId="0" sldId="2147483648"/>
            <ac:spMk id="17" creationId="{959D5CC1-3D9E-5D8D-6399-5FFDB34C4584}"/>
          </ac:spMkLst>
        </pc:spChg>
        <pc:spChg chg="add del mod ord modVis">
          <ac:chgData name="Thao Dao Thi Thu" userId="b0c0fd0c-b87e-42f7-8ea0-369972801474" providerId="ADAL" clId="{5222A9E0-B9C5-4D44-91BE-5447CAEF5AB2}" dt="2024-08-15T09:09:19.698" v="918"/>
          <ac:spMkLst>
            <pc:docMk/>
            <pc:sldMasterMk cId="0" sldId="2147483648"/>
            <ac:spMk id="18" creationId="{43DA47C2-91B9-4039-FCAC-B476B8D802D7}"/>
          </ac:spMkLst>
        </pc:spChg>
        <pc:spChg chg="add del mod ord modVis">
          <ac:chgData name="Thao Dao Thi Thu" userId="b0c0fd0c-b87e-42f7-8ea0-369972801474" providerId="ADAL" clId="{5222A9E0-B9C5-4D44-91BE-5447CAEF5AB2}" dt="2024-08-15T09:09:48.443" v="1002"/>
          <ac:spMkLst>
            <pc:docMk/>
            <pc:sldMasterMk cId="0" sldId="2147483648"/>
            <ac:spMk id="19" creationId="{F0ED1C7A-A3EB-91D4-C794-C10F74574FEB}"/>
          </ac:spMkLst>
        </pc:spChg>
        <pc:spChg chg="add del mod ord modVis">
          <ac:chgData name="Thao Dao Thi Thu" userId="b0c0fd0c-b87e-42f7-8ea0-369972801474" providerId="ADAL" clId="{5222A9E0-B9C5-4D44-91BE-5447CAEF5AB2}" dt="2024-08-15T09:10:04.376" v="1084"/>
          <ac:spMkLst>
            <pc:docMk/>
            <pc:sldMasterMk cId="0" sldId="2147483648"/>
            <ac:spMk id="20" creationId="{FFA9442D-DC11-83D2-D51B-CF71D5D70499}"/>
          </ac:spMkLst>
        </pc:spChg>
        <pc:spChg chg="add del mod ord modVis">
          <ac:chgData name="Thao Dao Thi Thu" userId="b0c0fd0c-b87e-42f7-8ea0-369972801474" providerId="ADAL" clId="{5222A9E0-B9C5-4D44-91BE-5447CAEF5AB2}" dt="2024-08-15T09:10:19.289" v="1167"/>
          <ac:spMkLst>
            <pc:docMk/>
            <pc:sldMasterMk cId="0" sldId="2147483648"/>
            <ac:spMk id="21" creationId="{2957AF17-FA79-A8B9-ECD1-2EF6C6996B01}"/>
          </ac:spMkLst>
        </pc:spChg>
        <pc:spChg chg="add del mod ord modVis">
          <ac:chgData name="Thao Dao Thi Thu" userId="b0c0fd0c-b87e-42f7-8ea0-369972801474" providerId="ADAL" clId="{5222A9E0-B9C5-4D44-91BE-5447CAEF5AB2}" dt="2024-08-15T09:10:35.259" v="1251"/>
          <ac:spMkLst>
            <pc:docMk/>
            <pc:sldMasterMk cId="0" sldId="2147483648"/>
            <ac:spMk id="22" creationId="{A96C499C-116A-0846-81C3-B58E7DAD36A7}"/>
          </ac:spMkLst>
        </pc:spChg>
        <pc:spChg chg="add del mod ord modVis">
          <ac:chgData name="Thao Dao Thi Thu" userId="b0c0fd0c-b87e-42f7-8ea0-369972801474" providerId="ADAL" clId="{5222A9E0-B9C5-4D44-91BE-5447CAEF5AB2}" dt="2024-08-15T09:10:49.585" v="1334"/>
          <ac:spMkLst>
            <pc:docMk/>
            <pc:sldMasterMk cId="0" sldId="2147483648"/>
            <ac:spMk id="23" creationId="{A62CC180-BC6C-40EC-3DC5-2C4BD92DE4BE}"/>
          </ac:spMkLst>
        </pc:spChg>
        <pc:spChg chg="add del mod ord modVis">
          <ac:chgData name="Thao Dao Thi Thu" userId="b0c0fd0c-b87e-42f7-8ea0-369972801474" providerId="ADAL" clId="{5222A9E0-B9C5-4D44-91BE-5447CAEF5AB2}" dt="2024-08-15T09:11:03.601" v="1417"/>
          <ac:spMkLst>
            <pc:docMk/>
            <pc:sldMasterMk cId="0" sldId="2147483648"/>
            <ac:spMk id="24" creationId="{0B532105-705B-DA8B-A315-F228B3716476}"/>
          </ac:spMkLst>
        </pc:spChg>
        <pc:spChg chg="add del mod ord modVis">
          <ac:chgData name="Thao Dao Thi Thu" userId="b0c0fd0c-b87e-42f7-8ea0-369972801474" providerId="ADAL" clId="{5222A9E0-B9C5-4D44-91BE-5447CAEF5AB2}" dt="2024-08-15T09:11:51.279" v="1499"/>
          <ac:spMkLst>
            <pc:docMk/>
            <pc:sldMasterMk cId="0" sldId="2147483648"/>
            <ac:spMk id="25" creationId="{EBD95A32-A335-0BB2-433B-D6B9732D6B3C}"/>
          </ac:spMkLst>
        </pc:spChg>
        <pc:spChg chg="add mod ord">
          <ac:chgData name="Thao Dao Thi Thu" userId="b0c0fd0c-b87e-42f7-8ea0-369972801474" providerId="ADAL" clId="{5222A9E0-B9C5-4D44-91BE-5447CAEF5AB2}" dt="2024-08-15T09:11:51.326" v="1558"/>
          <ac:spMkLst>
            <pc:docMk/>
            <pc:sldMasterMk cId="0" sldId="2147483648"/>
            <ac:spMk id="26" creationId="{7E21D6D7-D250-40AC-7060-D2FE5E2D3166}"/>
          </ac:spMkLst>
        </pc:spChg>
        <pc:picChg chg="del">
          <ac:chgData name="Thao Dao Thi Thu" userId="b0c0fd0c-b87e-42f7-8ea0-369972801474" providerId="ADAL" clId="{5222A9E0-B9C5-4D44-91BE-5447CAEF5AB2}" dt="2024-08-15T09:05:44.620" v="0" actId="478"/>
          <ac:picMkLst>
            <pc:docMk/>
            <pc:sldMasterMk cId="0" sldId="2147483648"/>
            <ac:picMk id="7" creationId="{BDDB5254-AAE8-54B3-1C61-4B1F20856B00}"/>
          </ac:picMkLst>
        </pc:picChg>
        <pc:picChg chg="del mod modVis">
          <ac:chgData name="Thao Dao Thi Thu" userId="b0c0fd0c-b87e-42f7-8ea0-369972801474" providerId="ADAL" clId="{5222A9E0-B9C5-4D44-91BE-5447CAEF5AB2}" dt="2024-08-15T09:09:37.740" v="998" actId="478"/>
          <ac:picMkLst>
            <pc:docMk/>
            <pc:sldMasterMk cId="0" sldId="2147483648"/>
            <ac:picMk id="9" creationId="{ABC943E6-DDA6-8039-CD17-2C8F8D9CFBFF}"/>
          </ac:picMkLst>
        </pc:pic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Sp delSp modSp mod modTransition modSldLayout">
        <pc:chgData name="Thao Dao Thi Thu" userId="b0c0fd0c-b87e-42f7-8ea0-369972801474" providerId="ADAL" clId="{5222A9E0-B9C5-4D44-91BE-5447CAEF5AB2}" dt="2024-08-15T09:11:51.337" v="1573"/>
        <pc:sldMasterMkLst>
          <pc:docMk/>
          <pc:sldMasterMk cId="2868555305" sldId="2147483660"/>
        </pc:sldMasterMkLst>
        <pc:spChg chg="mod modVis">
          <ac:chgData name="Thao Dao Thi Thu" userId="b0c0fd0c-b87e-42f7-8ea0-369972801474" providerId="ADAL" clId="{5222A9E0-B9C5-4D44-91BE-5447CAEF5AB2}" dt="2024-08-15T09:05:53.385" v="15"/>
          <ac:spMkLst>
            <pc:docMk/>
            <pc:sldMasterMk cId="2868555305" sldId="2147483660"/>
            <ac:spMk id="2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90" v="1513"/>
          <ac:spMkLst>
            <pc:docMk/>
            <pc:sldMasterMk cId="2868555305" sldId="2147483660"/>
            <ac:spMk id="3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92" v="1515"/>
          <ac:spMkLst>
            <pc:docMk/>
            <pc:sldMasterMk cId="2868555305" sldId="2147483660"/>
            <ac:spMk id="4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93" v="1517"/>
          <ac:spMkLst>
            <pc:docMk/>
            <pc:sldMasterMk cId="2868555305" sldId="2147483660"/>
            <ac:spMk id="5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295" v="1519"/>
          <ac:spMkLst>
            <pc:docMk/>
            <pc:sldMasterMk cId="2868555305" sldId="2147483660"/>
            <ac:spMk id="6" creationId="{00000000-0000-0000-0000-000000000000}"/>
          </ac:spMkLst>
        </pc:spChg>
        <pc:spChg chg="add del mod ord modVis">
          <ac:chgData name="Thao Dao Thi Thu" userId="b0c0fd0c-b87e-42f7-8ea0-369972801474" providerId="ADAL" clId="{5222A9E0-B9C5-4D44-91BE-5447CAEF5AB2}" dt="2024-08-15T09:06:08.989" v="169"/>
          <ac:spMkLst>
            <pc:docMk/>
            <pc:sldMasterMk cId="2868555305" sldId="2147483660"/>
            <ac:spMk id="9" creationId="{969D81F4-3B44-3D45-8B6E-8402C1E7C4B8}"/>
          </ac:spMkLst>
        </pc:spChg>
        <pc:spChg chg="add del mod ord modVis">
          <ac:chgData name="Thao Dao Thi Thu" userId="b0c0fd0c-b87e-42f7-8ea0-369972801474" providerId="ADAL" clId="{5222A9E0-B9C5-4D44-91BE-5447CAEF5AB2}" dt="2024-08-15T09:07:09.222" v="253"/>
          <ac:spMkLst>
            <pc:docMk/>
            <pc:sldMasterMk cId="2868555305" sldId="2147483660"/>
            <ac:spMk id="10" creationId="{BFE7113C-9217-05B8-5638-B5BDD61C137E}"/>
          </ac:spMkLst>
        </pc:spChg>
        <pc:spChg chg="add del mod ord modVis">
          <ac:chgData name="Thao Dao Thi Thu" userId="b0c0fd0c-b87e-42f7-8ea0-369972801474" providerId="ADAL" clId="{5222A9E0-B9C5-4D44-91BE-5447CAEF5AB2}" dt="2024-08-15T09:07:23.619" v="338"/>
          <ac:spMkLst>
            <pc:docMk/>
            <pc:sldMasterMk cId="2868555305" sldId="2147483660"/>
            <ac:spMk id="11" creationId="{079EA0B4-2E53-3BCE-BC55-58A1D7C326B0}"/>
          </ac:spMkLst>
        </pc:spChg>
        <pc:spChg chg="add del mod ord modVis">
          <ac:chgData name="Thao Dao Thi Thu" userId="b0c0fd0c-b87e-42f7-8ea0-369972801474" providerId="ADAL" clId="{5222A9E0-B9C5-4D44-91BE-5447CAEF5AB2}" dt="2024-08-15T09:07:38.194" v="424"/>
          <ac:spMkLst>
            <pc:docMk/>
            <pc:sldMasterMk cId="2868555305" sldId="2147483660"/>
            <ac:spMk id="12" creationId="{A6F78E54-9C0F-D185-D8CE-221BA9675BF7}"/>
          </ac:spMkLst>
        </pc:spChg>
        <pc:spChg chg="add del mod ord modVis">
          <ac:chgData name="Thao Dao Thi Thu" userId="b0c0fd0c-b87e-42f7-8ea0-369972801474" providerId="ADAL" clId="{5222A9E0-B9C5-4D44-91BE-5447CAEF5AB2}" dt="2024-08-15T09:07:52.146" v="508"/>
          <ac:spMkLst>
            <pc:docMk/>
            <pc:sldMasterMk cId="2868555305" sldId="2147483660"/>
            <ac:spMk id="13" creationId="{46D5F5E9-9DA4-872C-2743-E0F73B355EE6}"/>
          </ac:spMkLst>
        </pc:spChg>
        <pc:spChg chg="add del mod ord modVis">
          <ac:chgData name="Thao Dao Thi Thu" userId="b0c0fd0c-b87e-42f7-8ea0-369972801474" providerId="ADAL" clId="{5222A9E0-B9C5-4D44-91BE-5447CAEF5AB2}" dt="2024-08-15T09:08:07.021" v="593"/>
          <ac:spMkLst>
            <pc:docMk/>
            <pc:sldMasterMk cId="2868555305" sldId="2147483660"/>
            <ac:spMk id="14" creationId="{185E020B-B408-E634-97E3-923344AF677D}"/>
          </ac:spMkLst>
        </pc:spChg>
        <pc:spChg chg="add del mod ord modVis">
          <ac:chgData name="Thao Dao Thi Thu" userId="b0c0fd0c-b87e-42f7-8ea0-369972801474" providerId="ADAL" clId="{5222A9E0-B9C5-4D44-91BE-5447CAEF5AB2}" dt="2024-08-15T09:08:34.901" v="677"/>
          <ac:spMkLst>
            <pc:docMk/>
            <pc:sldMasterMk cId="2868555305" sldId="2147483660"/>
            <ac:spMk id="15" creationId="{CD5F9A6F-634E-A880-CA77-86B8508ECF87}"/>
          </ac:spMkLst>
        </pc:spChg>
        <pc:spChg chg="add del mod ord modVis">
          <ac:chgData name="Thao Dao Thi Thu" userId="b0c0fd0c-b87e-42f7-8ea0-369972801474" providerId="ADAL" clId="{5222A9E0-B9C5-4D44-91BE-5447CAEF5AB2}" dt="2024-08-15T09:08:48.864" v="761"/>
          <ac:spMkLst>
            <pc:docMk/>
            <pc:sldMasterMk cId="2868555305" sldId="2147483660"/>
            <ac:spMk id="16" creationId="{817DBB75-A800-95AD-3443-7BC1D6A4FD94}"/>
          </ac:spMkLst>
        </pc:spChg>
        <pc:spChg chg="add del mod ord modVis">
          <ac:chgData name="Thao Dao Thi Thu" userId="b0c0fd0c-b87e-42f7-8ea0-369972801474" providerId="ADAL" clId="{5222A9E0-B9C5-4D44-91BE-5447CAEF5AB2}" dt="2024-08-15T09:09:03.559" v="847"/>
          <ac:spMkLst>
            <pc:docMk/>
            <pc:sldMasterMk cId="2868555305" sldId="2147483660"/>
            <ac:spMk id="17" creationId="{7F730564-EE01-CC66-6459-644DED494CF9}"/>
          </ac:spMkLst>
        </pc:spChg>
        <pc:spChg chg="add del mod ord modVis">
          <ac:chgData name="Thao Dao Thi Thu" userId="b0c0fd0c-b87e-42f7-8ea0-369972801474" providerId="ADAL" clId="{5222A9E0-B9C5-4D44-91BE-5447CAEF5AB2}" dt="2024-08-15T09:09:19.710" v="932"/>
          <ac:spMkLst>
            <pc:docMk/>
            <pc:sldMasterMk cId="2868555305" sldId="2147483660"/>
            <ac:spMk id="18" creationId="{9FDDDDAA-9EBC-325A-9A00-F9FFD4F1D7AD}"/>
          </ac:spMkLst>
        </pc:spChg>
        <pc:spChg chg="add del mod ord modVis">
          <ac:chgData name="Thao Dao Thi Thu" userId="b0c0fd0c-b87e-42f7-8ea0-369972801474" providerId="ADAL" clId="{5222A9E0-B9C5-4D44-91BE-5447CAEF5AB2}" dt="2024-08-15T09:09:48.453" v="1014"/>
          <ac:spMkLst>
            <pc:docMk/>
            <pc:sldMasterMk cId="2868555305" sldId="2147483660"/>
            <ac:spMk id="19" creationId="{F0585006-2F6B-06CC-95B4-D8D511F088F6}"/>
          </ac:spMkLst>
        </pc:spChg>
        <pc:spChg chg="add del mod ord modVis">
          <ac:chgData name="Thao Dao Thi Thu" userId="b0c0fd0c-b87e-42f7-8ea0-369972801474" providerId="ADAL" clId="{5222A9E0-B9C5-4D44-91BE-5447CAEF5AB2}" dt="2024-08-15T09:10:04.388" v="1096"/>
          <ac:spMkLst>
            <pc:docMk/>
            <pc:sldMasterMk cId="2868555305" sldId="2147483660"/>
            <ac:spMk id="20" creationId="{ABBC4C2E-43A4-B406-7362-A10E2C594EC6}"/>
          </ac:spMkLst>
        </pc:spChg>
        <pc:spChg chg="add del mod ord modVis">
          <ac:chgData name="Thao Dao Thi Thu" userId="b0c0fd0c-b87e-42f7-8ea0-369972801474" providerId="ADAL" clId="{5222A9E0-B9C5-4D44-91BE-5447CAEF5AB2}" dt="2024-08-15T09:10:19.298" v="1179"/>
          <ac:spMkLst>
            <pc:docMk/>
            <pc:sldMasterMk cId="2868555305" sldId="2147483660"/>
            <ac:spMk id="21" creationId="{FF632461-CC8D-71ED-0FEE-F7C7930664B5}"/>
          </ac:spMkLst>
        </pc:spChg>
        <pc:spChg chg="add del mod ord modVis">
          <ac:chgData name="Thao Dao Thi Thu" userId="b0c0fd0c-b87e-42f7-8ea0-369972801474" providerId="ADAL" clId="{5222A9E0-B9C5-4D44-91BE-5447CAEF5AB2}" dt="2024-08-15T09:10:35.268" v="1263"/>
          <ac:spMkLst>
            <pc:docMk/>
            <pc:sldMasterMk cId="2868555305" sldId="2147483660"/>
            <ac:spMk id="22" creationId="{B47223F7-5809-39DB-DC31-3862EF07E53C}"/>
          </ac:spMkLst>
        </pc:spChg>
        <pc:spChg chg="add del mod ord modVis">
          <ac:chgData name="Thao Dao Thi Thu" userId="b0c0fd0c-b87e-42f7-8ea0-369972801474" providerId="ADAL" clId="{5222A9E0-B9C5-4D44-91BE-5447CAEF5AB2}" dt="2024-08-15T09:10:49.596" v="1346"/>
          <ac:spMkLst>
            <pc:docMk/>
            <pc:sldMasterMk cId="2868555305" sldId="2147483660"/>
            <ac:spMk id="23" creationId="{AACEE087-47BD-615E-8782-FFE3993F6EF6}"/>
          </ac:spMkLst>
        </pc:spChg>
        <pc:spChg chg="add del mod ord modVis">
          <ac:chgData name="Thao Dao Thi Thu" userId="b0c0fd0c-b87e-42f7-8ea0-369972801474" providerId="ADAL" clId="{5222A9E0-B9C5-4D44-91BE-5447CAEF5AB2}" dt="2024-08-15T09:11:03.609" v="1429"/>
          <ac:spMkLst>
            <pc:docMk/>
            <pc:sldMasterMk cId="2868555305" sldId="2147483660"/>
            <ac:spMk id="24" creationId="{EFB50DB8-33A0-B100-BFC0-416250FA1088}"/>
          </ac:spMkLst>
        </pc:spChg>
        <pc:spChg chg="add del mod ord modVis">
          <ac:chgData name="Thao Dao Thi Thu" userId="b0c0fd0c-b87e-42f7-8ea0-369972801474" providerId="ADAL" clId="{5222A9E0-B9C5-4D44-91BE-5447CAEF5AB2}" dt="2024-08-15T09:11:51.289" v="1511"/>
          <ac:spMkLst>
            <pc:docMk/>
            <pc:sldMasterMk cId="2868555305" sldId="2147483660"/>
            <ac:spMk id="25" creationId="{EAB9614A-B711-80CE-8A71-44812AEE16D3}"/>
          </ac:spMkLst>
        </pc:spChg>
        <pc:spChg chg="add mod ord">
          <ac:chgData name="Thao Dao Thi Thu" userId="b0c0fd0c-b87e-42f7-8ea0-369972801474" providerId="ADAL" clId="{5222A9E0-B9C5-4D44-91BE-5447CAEF5AB2}" dt="2024-08-15T09:11:51.337" v="1573"/>
          <ac:spMkLst>
            <pc:docMk/>
            <pc:sldMasterMk cId="2868555305" sldId="2147483660"/>
            <ac:spMk id="26" creationId="{0E840151-1819-7C23-828B-A589B6D7DF21}"/>
          </ac:spMkLst>
        </pc:spChg>
        <pc:picChg chg="del">
          <ac:chgData name="Thao Dao Thi Thu" userId="b0c0fd0c-b87e-42f7-8ea0-369972801474" providerId="ADAL" clId="{5222A9E0-B9C5-4D44-91BE-5447CAEF5AB2}" dt="2024-08-15T09:05:51.355" v="1" actId="478"/>
          <ac:picMkLst>
            <pc:docMk/>
            <pc:sldMasterMk cId="2868555305" sldId="2147483660"/>
            <ac:picMk id="7" creationId="{961C8279-E8DA-03FA-8DA7-4D7B1C7A023F}"/>
          </ac:picMkLst>
        </pc:picChg>
        <pc:picChg chg="del mod modVis">
          <ac:chgData name="Thao Dao Thi Thu" userId="b0c0fd0c-b87e-42f7-8ea0-369972801474" providerId="ADAL" clId="{5222A9E0-B9C5-4D44-91BE-5447CAEF5AB2}" dt="2024-08-15T09:05:57.952" v="149" actId="478"/>
          <ac:picMkLst>
            <pc:docMk/>
            <pc:sldMasterMk cId="2868555305" sldId="2147483660"/>
            <ac:picMk id="8" creationId="{E2FA72ED-CF2A-D194-3BDD-253F2B731873}"/>
          </ac:picMkLst>
        </pc:pic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3310999756" sldId="2147483661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1334200569" sldId="2147483662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1237001582" sldId="2147483663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1200597141" sldId="2147483664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1031271325" sldId="2147483665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3361380625" sldId="2147483666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4073794016" sldId="2147483667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3193685203" sldId="2147483668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2854161781" sldId="2147483669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3765837696" sldId="2147483670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2868555305" sldId="2147483660"/>
            <pc:sldLayoutMk cId="365155257" sldId="2147483671"/>
          </pc:sldLayoutMkLst>
        </pc:sldLayoutChg>
      </pc:sldMasterChg>
      <pc:sldMasterChg chg="addSp delSp modSp mod modTransition modSldLayout">
        <pc:chgData name="Thao Dao Thi Thu" userId="b0c0fd0c-b87e-42f7-8ea0-369972801474" providerId="ADAL" clId="{5222A9E0-B9C5-4D44-91BE-5447CAEF5AB2}" dt="2024-08-15T09:11:51.350" v="1588"/>
        <pc:sldMasterMkLst>
          <pc:docMk/>
          <pc:sldMasterMk cId="3568649264" sldId="2147483672"/>
        </pc:sldMasterMkLst>
        <pc:spChg chg="mod modVis">
          <ac:chgData name="Thao Dao Thi Thu" userId="b0c0fd0c-b87e-42f7-8ea0-369972801474" providerId="ADAL" clId="{5222A9E0-B9C5-4D44-91BE-5447CAEF5AB2}" dt="2024-08-15T09:05:53.392" v="27"/>
          <ac:spMkLst>
            <pc:docMk/>
            <pc:sldMasterMk cId="3568649264" sldId="2147483672"/>
            <ac:spMk id="2" creationId="{5544D056-E094-A271-61A8-302298103E45}"/>
          </ac:spMkLst>
        </pc:spChg>
        <pc:spChg chg="mod modVis">
          <ac:chgData name="Thao Dao Thi Thu" userId="b0c0fd0c-b87e-42f7-8ea0-369972801474" providerId="ADAL" clId="{5222A9E0-B9C5-4D44-91BE-5447CAEF5AB2}" dt="2024-08-15T09:11:51.299" v="1525"/>
          <ac:spMkLst>
            <pc:docMk/>
            <pc:sldMasterMk cId="3568649264" sldId="2147483672"/>
            <ac:spMk id="3" creationId="{4FC5C9BF-68DA-657F-9404-2BF16D74C468}"/>
          </ac:spMkLst>
        </pc:spChg>
        <pc:spChg chg="mod modVis">
          <ac:chgData name="Thao Dao Thi Thu" userId="b0c0fd0c-b87e-42f7-8ea0-369972801474" providerId="ADAL" clId="{5222A9E0-B9C5-4D44-91BE-5447CAEF5AB2}" dt="2024-08-15T09:11:51.301" v="1527"/>
          <ac:spMkLst>
            <pc:docMk/>
            <pc:sldMasterMk cId="3568649264" sldId="2147483672"/>
            <ac:spMk id="4" creationId="{72B912AB-2B26-C88A-2E8F-6A8F021C5539}"/>
          </ac:spMkLst>
        </pc:spChg>
        <pc:spChg chg="mod modVis">
          <ac:chgData name="Thao Dao Thi Thu" userId="b0c0fd0c-b87e-42f7-8ea0-369972801474" providerId="ADAL" clId="{5222A9E0-B9C5-4D44-91BE-5447CAEF5AB2}" dt="2024-08-15T09:11:51.302" v="1529"/>
          <ac:spMkLst>
            <pc:docMk/>
            <pc:sldMasterMk cId="3568649264" sldId="2147483672"/>
            <ac:spMk id="5" creationId="{232B3627-8F32-C437-D7B3-2714D24AF8BA}"/>
          </ac:spMkLst>
        </pc:spChg>
        <pc:spChg chg="mod modVis">
          <ac:chgData name="Thao Dao Thi Thu" userId="b0c0fd0c-b87e-42f7-8ea0-369972801474" providerId="ADAL" clId="{5222A9E0-B9C5-4D44-91BE-5447CAEF5AB2}" dt="2024-08-15T09:11:51.303" v="1531"/>
          <ac:spMkLst>
            <pc:docMk/>
            <pc:sldMasterMk cId="3568649264" sldId="2147483672"/>
            <ac:spMk id="6" creationId="{55E8A8B2-F64F-A251-CC74-77E55CE1213B}"/>
          </ac:spMkLst>
        </pc:spChg>
        <pc:spChg chg="add del mod ord modVis">
          <ac:chgData name="Thao Dao Thi Thu" userId="b0c0fd0c-b87e-42f7-8ea0-369972801474" providerId="ADAL" clId="{5222A9E0-B9C5-4D44-91BE-5447CAEF5AB2}" dt="2024-08-15T09:06:08.995" v="181"/>
          <ac:spMkLst>
            <pc:docMk/>
            <pc:sldMasterMk cId="3568649264" sldId="2147483672"/>
            <ac:spMk id="9" creationId="{83A93146-CB7B-93F7-F8A4-A9F259183FA2}"/>
          </ac:spMkLst>
        </pc:spChg>
        <pc:spChg chg="add del mod ord modVis">
          <ac:chgData name="Thao Dao Thi Thu" userId="b0c0fd0c-b87e-42f7-8ea0-369972801474" providerId="ADAL" clId="{5222A9E0-B9C5-4D44-91BE-5447CAEF5AB2}" dt="2024-08-15T09:07:09.230" v="265"/>
          <ac:spMkLst>
            <pc:docMk/>
            <pc:sldMasterMk cId="3568649264" sldId="2147483672"/>
            <ac:spMk id="10" creationId="{A5287356-144C-D86B-1754-8B61FC97DA29}"/>
          </ac:spMkLst>
        </pc:spChg>
        <pc:spChg chg="add del mod ord modVis">
          <ac:chgData name="Thao Dao Thi Thu" userId="b0c0fd0c-b87e-42f7-8ea0-369972801474" providerId="ADAL" clId="{5222A9E0-B9C5-4D44-91BE-5447CAEF5AB2}" dt="2024-08-15T09:07:23.628" v="350"/>
          <ac:spMkLst>
            <pc:docMk/>
            <pc:sldMasterMk cId="3568649264" sldId="2147483672"/>
            <ac:spMk id="11" creationId="{629F6755-8051-2F72-3345-760EEFE28849}"/>
          </ac:spMkLst>
        </pc:spChg>
        <pc:spChg chg="add del mod ord modVis">
          <ac:chgData name="Thao Dao Thi Thu" userId="b0c0fd0c-b87e-42f7-8ea0-369972801474" providerId="ADAL" clId="{5222A9E0-B9C5-4D44-91BE-5447CAEF5AB2}" dt="2024-08-15T09:07:38.204" v="436"/>
          <ac:spMkLst>
            <pc:docMk/>
            <pc:sldMasterMk cId="3568649264" sldId="2147483672"/>
            <ac:spMk id="12" creationId="{3177EA49-D4AD-AC0C-85D1-6331859B4AF4}"/>
          </ac:spMkLst>
        </pc:spChg>
        <pc:spChg chg="add del mod ord modVis">
          <ac:chgData name="Thao Dao Thi Thu" userId="b0c0fd0c-b87e-42f7-8ea0-369972801474" providerId="ADAL" clId="{5222A9E0-B9C5-4D44-91BE-5447CAEF5AB2}" dt="2024-08-15T09:07:52.156" v="520"/>
          <ac:spMkLst>
            <pc:docMk/>
            <pc:sldMasterMk cId="3568649264" sldId="2147483672"/>
            <ac:spMk id="13" creationId="{496E3800-B44C-17E2-3BBD-0AB5BE3FA7CE}"/>
          </ac:spMkLst>
        </pc:spChg>
        <pc:spChg chg="add del mod ord modVis">
          <ac:chgData name="Thao Dao Thi Thu" userId="b0c0fd0c-b87e-42f7-8ea0-369972801474" providerId="ADAL" clId="{5222A9E0-B9C5-4D44-91BE-5447CAEF5AB2}" dt="2024-08-15T09:08:07.028" v="605"/>
          <ac:spMkLst>
            <pc:docMk/>
            <pc:sldMasterMk cId="3568649264" sldId="2147483672"/>
            <ac:spMk id="14" creationId="{D42FE2DE-0BEF-3C29-F4AA-6D20160ADD80}"/>
          </ac:spMkLst>
        </pc:spChg>
        <pc:spChg chg="add del mod ord modVis">
          <ac:chgData name="Thao Dao Thi Thu" userId="b0c0fd0c-b87e-42f7-8ea0-369972801474" providerId="ADAL" clId="{5222A9E0-B9C5-4D44-91BE-5447CAEF5AB2}" dt="2024-08-15T09:08:34.908" v="689"/>
          <ac:spMkLst>
            <pc:docMk/>
            <pc:sldMasterMk cId="3568649264" sldId="2147483672"/>
            <ac:spMk id="15" creationId="{846FF133-C498-865E-0DEB-7FE7D90E7B56}"/>
          </ac:spMkLst>
        </pc:spChg>
        <pc:spChg chg="add del mod ord modVis">
          <ac:chgData name="Thao Dao Thi Thu" userId="b0c0fd0c-b87e-42f7-8ea0-369972801474" providerId="ADAL" clId="{5222A9E0-B9C5-4D44-91BE-5447CAEF5AB2}" dt="2024-08-15T09:08:48.870" v="773"/>
          <ac:spMkLst>
            <pc:docMk/>
            <pc:sldMasterMk cId="3568649264" sldId="2147483672"/>
            <ac:spMk id="16" creationId="{76FC735E-4594-A895-E890-9342662FABB4}"/>
          </ac:spMkLst>
        </pc:spChg>
        <pc:spChg chg="add del mod ord modVis">
          <ac:chgData name="Thao Dao Thi Thu" userId="b0c0fd0c-b87e-42f7-8ea0-369972801474" providerId="ADAL" clId="{5222A9E0-B9C5-4D44-91BE-5447CAEF5AB2}" dt="2024-08-15T09:09:03.565" v="859"/>
          <ac:spMkLst>
            <pc:docMk/>
            <pc:sldMasterMk cId="3568649264" sldId="2147483672"/>
            <ac:spMk id="17" creationId="{8C634B83-238F-487B-D357-23AB0D174F11}"/>
          </ac:spMkLst>
        </pc:spChg>
        <pc:spChg chg="add del mod ord modVis">
          <ac:chgData name="Thao Dao Thi Thu" userId="b0c0fd0c-b87e-42f7-8ea0-369972801474" providerId="ADAL" clId="{5222A9E0-B9C5-4D44-91BE-5447CAEF5AB2}" dt="2024-08-15T09:09:19.717" v="944"/>
          <ac:spMkLst>
            <pc:docMk/>
            <pc:sldMasterMk cId="3568649264" sldId="2147483672"/>
            <ac:spMk id="18" creationId="{97C7DAF8-93A8-2228-DF1B-46BFF6719D41}"/>
          </ac:spMkLst>
        </pc:spChg>
        <pc:spChg chg="add del mod ord modVis">
          <ac:chgData name="Thao Dao Thi Thu" userId="b0c0fd0c-b87e-42f7-8ea0-369972801474" providerId="ADAL" clId="{5222A9E0-B9C5-4D44-91BE-5447CAEF5AB2}" dt="2024-08-15T09:09:48.461" v="1026"/>
          <ac:spMkLst>
            <pc:docMk/>
            <pc:sldMasterMk cId="3568649264" sldId="2147483672"/>
            <ac:spMk id="19" creationId="{BDA8A646-22B3-1F29-B5D2-FA028B5ACFC4}"/>
          </ac:spMkLst>
        </pc:spChg>
        <pc:spChg chg="add del mod ord modVis">
          <ac:chgData name="Thao Dao Thi Thu" userId="b0c0fd0c-b87e-42f7-8ea0-369972801474" providerId="ADAL" clId="{5222A9E0-B9C5-4D44-91BE-5447CAEF5AB2}" dt="2024-08-15T09:10:04.395" v="1108"/>
          <ac:spMkLst>
            <pc:docMk/>
            <pc:sldMasterMk cId="3568649264" sldId="2147483672"/>
            <ac:spMk id="20" creationId="{C31D5DF4-F7CE-024C-E725-EFBB3AEC9C64}"/>
          </ac:spMkLst>
        </pc:spChg>
        <pc:spChg chg="add del mod ord modVis">
          <ac:chgData name="Thao Dao Thi Thu" userId="b0c0fd0c-b87e-42f7-8ea0-369972801474" providerId="ADAL" clId="{5222A9E0-B9C5-4D44-91BE-5447CAEF5AB2}" dt="2024-08-15T09:10:19.305" v="1191"/>
          <ac:spMkLst>
            <pc:docMk/>
            <pc:sldMasterMk cId="3568649264" sldId="2147483672"/>
            <ac:spMk id="21" creationId="{07584E25-F234-BCC5-2045-575B0E83C233}"/>
          </ac:spMkLst>
        </pc:spChg>
        <pc:spChg chg="add del mod ord modVis">
          <ac:chgData name="Thao Dao Thi Thu" userId="b0c0fd0c-b87e-42f7-8ea0-369972801474" providerId="ADAL" clId="{5222A9E0-B9C5-4D44-91BE-5447CAEF5AB2}" dt="2024-08-15T09:10:35.274" v="1275"/>
          <ac:spMkLst>
            <pc:docMk/>
            <pc:sldMasterMk cId="3568649264" sldId="2147483672"/>
            <ac:spMk id="22" creationId="{D00374EA-EBCD-3054-3EED-4EDA78C5C183}"/>
          </ac:spMkLst>
        </pc:spChg>
        <pc:spChg chg="add del mod ord modVis">
          <ac:chgData name="Thao Dao Thi Thu" userId="b0c0fd0c-b87e-42f7-8ea0-369972801474" providerId="ADAL" clId="{5222A9E0-B9C5-4D44-91BE-5447CAEF5AB2}" dt="2024-08-15T09:10:49.602" v="1358"/>
          <ac:spMkLst>
            <pc:docMk/>
            <pc:sldMasterMk cId="3568649264" sldId="2147483672"/>
            <ac:spMk id="23" creationId="{4E964DA9-2BD3-9646-EAA5-1AFDF5D59E71}"/>
          </ac:spMkLst>
        </pc:spChg>
        <pc:spChg chg="add del mod ord modVis">
          <ac:chgData name="Thao Dao Thi Thu" userId="b0c0fd0c-b87e-42f7-8ea0-369972801474" providerId="ADAL" clId="{5222A9E0-B9C5-4D44-91BE-5447CAEF5AB2}" dt="2024-08-15T09:11:03.616" v="1441"/>
          <ac:spMkLst>
            <pc:docMk/>
            <pc:sldMasterMk cId="3568649264" sldId="2147483672"/>
            <ac:spMk id="24" creationId="{EE86A0D5-E675-FD1E-DFEB-947FCBDEDBB9}"/>
          </ac:spMkLst>
        </pc:spChg>
        <pc:spChg chg="add del mod ord modVis">
          <ac:chgData name="Thao Dao Thi Thu" userId="b0c0fd0c-b87e-42f7-8ea0-369972801474" providerId="ADAL" clId="{5222A9E0-B9C5-4D44-91BE-5447CAEF5AB2}" dt="2024-08-15T09:11:51.298" v="1523"/>
          <ac:spMkLst>
            <pc:docMk/>
            <pc:sldMasterMk cId="3568649264" sldId="2147483672"/>
            <ac:spMk id="25" creationId="{B39E0147-331C-2FFA-601F-5224747D480D}"/>
          </ac:spMkLst>
        </pc:spChg>
        <pc:spChg chg="add mod ord">
          <ac:chgData name="Thao Dao Thi Thu" userId="b0c0fd0c-b87e-42f7-8ea0-369972801474" providerId="ADAL" clId="{5222A9E0-B9C5-4D44-91BE-5447CAEF5AB2}" dt="2024-08-15T09:11:51.350" v="1588"/>
          <ac:spMkLst>
            <pc:docMk/>
            <pc:sldMasterMk cId="3568649264" sldId="2147483672"/>
            <ac:spMk id="26" creationId="{312AC68D-84A0-9F0E-A687-123E244BBD28}"/>
          </ac:spMkLst>
        </pc:spChg>
        <pc:picChg chg="del mod modVis">
          <ac:chgData name="Thao Dao Thi Thu" userId="b0c0fd0c-b87e-42f7-8ea0-369972801474" providerId="ADAL" clId="{5222A9E0-B9C5-4D44-91BE-5447CAEF5AB2}" dt="2024-08-15T09:06:04.302" v="150" actId="478"/>
          <ac:picMkLst>
            <pc:docMk/>
            <pc:sldMasterMk cId="3568649264" sldId="2147483672"/>
            <ac:picMk id="7" creationId="{D3606778-94F5-E109-F342-BB131B771579}"/>
          </ac:picMkLst>
        </pc:picChg>
        <pc:picChg chg="del mod modVis">
          <ac:chgData name="Thao Dao Thi Thu" userId="b0c0fd0c-b87e-42f7-8ea0-369972801474" providerId="ADAL" clId="{5222A9E0-B9C5-4D44-91BE-5447CAEF5AB2}" dt="2024-08-15T09:06:08.674" v="151" actId="478"/>
          <ac:picMkLst>
            <pc:docMk/>
            <pc:sldMasterMk cId="3568649264" sldId="2147483672"/>
            <ac:picMk id="8" creationId="{6E3AB9FC-6D45-BB78-4812-077F283891F7}"/>
          </ac:picMkLst>
        </pc:pic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1422520134" sldId="2147483673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2525291102" sldId="2147483674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344956411" sldId="2147483675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1300479843" sldId="2147483676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140584695" sldId="2147483677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3527248584" sldId="2147483678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2055005249" sldId="2147483679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2684496294" sldId="2147483680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3517647051" sldId="2147483681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1339260570" sldId="2147483682"/>
          </pc:sldLayoutMkLst>
        </pc:sldLayoutChg>
        <pc:sldLayoutChg chg="modTransition">
          <pc:chgData name="Thao Dao Thi Thu" userId="b0c0fd0c-b87e-42f7-8ea0-369972801474" providerId="ADAL" clId="{5222A9E0-B9C5-4D44-91BE-5447CAEF5AB2}" dt="2024-08-15T09:07:00.170" v="235"/>
          <pc:sldLayoutMkLst>
            <pc:docMk/>
            <pc:sldMasterMk cId="3568649264" sldId="2147483672"/>
            <pc:sldLayoutMk cId="744572106" sldId="2147483683"/>
          </pc:sldLayoutMkLst>
        </pc:sldLayoutChg>
      </pc:sldMasterChg>
      <pc:sldMasterChg chg="addSp delSp modSp mod">
        <pc:chgData name="Thao Dao Thi Thu" userId="b0c0fd0c-b87e-42f7-8ea0-369972801474" providerId="ADAL" clId="{5222A9E0-B9C5-4D44-91BE-5447CAEF5AB2}" dt="2024-08-15T09:11:51.364" v="1603"/>
        <pc:sldMasterMkLst>
          <pc:docMk/>
          <pc:sldMasterMk cId="2240524308" sldId="2147483684"/>
        </pc:sldMasterMkLst>
        <pc:spChg chg="mod modVis">
          <ac:chgData name="Thao Dao Thi Thu" userId="b0c0fd0c-b87e-42f7-8ea0-369972801474" providerId="ADAL" clId="{5222A9E0-B9C5-4D44-91BE-5447CAEF5AB2}" dt="2024-08-15T09:11:51.308" v="1537"/>
          <ac:spMkLst>
            <pc:docMk/>
            <pc:sldMasterMk cId="2240524308" sldId="2147483684"/>
            <ac:spMk id="3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309" v="1539"/>
          <ac:spMkLst>
            <pc:docMk/>
            <pc:sldMasterMk cId="2240524308" sldId="2147483684"/>
            <ac:spMk id="4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310" v="1541"/>
          <ac:spMkLst>
            <pc:docMk/>
            <pc:sldMasterMk cId="2240524308" sldId="2147483684"/>
            <ac:spMk id="5" creationId="{00000000-0000-0000-0000-000000000000}"/>
          </ac:spMkLst>
        </pc:spChg>
        <pc:spChg chg="mod modVis">
          <ac:chgData name="Thao Dao Thi Thu" userId="b0c0fd0c-b87e-42f7-8ea0-369972801474" providerId="ADAL" clId="{5222A9E0-B9C5-4D44-91BE-5447CAEF5AB2}" dt="2024-08-15T09:11:51.311" v="1543"/>
          <ac:spMkLst>
            <pc:docMk/>
            <pc:sldMasterMk cId="2240524308" sldId="2147483684"/>
            <ac:spMk id="6" creationId="{00000000-0000-0000-0000-000000000000}"/>
          </ac:spMkLst>
        </pc:spChg>
        <pc:spChg chg="del mod modVis">
          <ac:chgData name="Thao Dao Thi Thu" userId="b0c0fd0c-b87e-42f7-8ea0-369972801474" providerId="ADAL" clId="{5222A9E0-B9C5-4D44-91BE-5447CAEF5AB2}" dt="2024-08-15T09:11:51.306" v="1535"/>
          <ac:spMkLst>
            <pc:docMk/>
            <pc:sldMasterMk cId="2240524308" sldId="2147483684"/>
            <ac:spMk id="7" creationId="{C20DBB19-D5F7-D1F2-6C11-4D56CC953BE5}"/>
          </ac:spMkLst>
        </pc:spChg>
        <pc:spChg chg="add mod ord">
          <ac:chgData name="Thao Dao Thi Thu" userId="b0c0fd0c-b87e-42f7-8ea0-369972801474" providerId="ADAL" clId="{5222A9E0-B9C5-4D44-91BE-5447CAEF5AB2}" dt="2024-08-15T09:11:51.364" v="1603"/>
          <ac:spMkLst>
            <pc:docMk/>
            <pc:sldMasterMk cId="2240524308" sldId="2147483684"/>
            <ac:spMk id="8" creationId="{966953A4-39B5-49B9-B2AF-BD3B718E8F0C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F8B1-9E7B-4184-A7DB-91BF58908C3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A782-E093-4229-AF97-C92E964E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ghi vở tên mục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CA782-E093-4229-AF97-C92E964E7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2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721829-D86B-403C-B0FF-BF65A25FD2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4.svg"/><Relationship Id="rId7" Type="http://schemas.openxmlformats.org/officeDocument/2006/relationships/image" Target="../media/image4.gif"/><Relationship Id="rId12" Type="http://schemas.openxmlformats.org/officeDocument/2006/relationships/image" Target="../media/image32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30.svg"/><Relationship Id="rId4" Type="http://schemas.openxmlformats.org/officeDocument/2006/relationships/image" Target="../media/image2.gif"/><Relationship Id="rId9" Type="http://schemas.openxmlformats.org/officeDocument/2006/relationships/image" Target="../media/image6.png"/><Relationship Id="rId1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gif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46.sv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gif"/><Relationship Id="rId7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14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gif"/><Relationship Id="rId7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5962" y="1333500"/>
            <a:ext cx="11548437" cy="6705600"/>
            <a:chOff x="0" y="0"/>
            <a:chExt cx="13032566" cy="581707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2887786" cy="5672290"/>
            </a:xfrm>
            <a:custGeom>
              <a:avLst/>
              <a:gdLst/>
              <a:ahLst/>
              <a:cxnLst/>
              <a:rect l="l" t="t" r="r" b="b"/>
              <a:pathLst>
                <a:path w="12887786" h="5672290">
                  <a:moveTo>
                    <a:pt x="0" y="0"/>
                  </a:moveTo>
                  <a:lnTo>
                    <a:pt x="12887786" y="0"/>
                  </a:lnTo>
                  <a:lnTo>
                    <a:pt x="12887786" y="5672290"/>
                  </a:lnTo>
                  <a:lnTo>
                    <a:pt x="0" y="5672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032566" cy="5817070"/>
            </a:xfrm>
            <a:custGeom>
              <a:avLst/>
              <a:gdLst/>
              <a:ahLst/>
              <a:cxnLst/>
              <a:rect l="l" t="t" r="r" b="b"/>
              <a:pathLst>
                <a:path w="13032566" h="5817070">
                  <a:moveTo>
                    <a:pt x="12887786" y="5672290"/>
                  </a:moveTo>
                  <a:lnTo>
                    <a:pt x="13032566" y="5672290"/>
                  </a:lnTo>
                  <a:lnTo>
                    <a:pt x="13032566" y="5817070"/>
                  </a:lnTo>
                  <a:lnTo>
                    <a:pt x="12887786" y="5817070"/>
                  </a:lnTo>
                  <a:lnTo>
                    <a:pt x="12887786" y="56722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5672290"/>
                  </a:lnTo>
                  <a:lnTo>
                    <a:pt x="0" y="5672290"/>
                  </a:lnTo>
                  <a:lnTo>
                    <a:pt x="0" y="144780"/>
                  </a:lnTo>
                  <a:close/>
                  <a:moveTo>
                    <a:pt x="0" y="5672290"/>
                  </a:moveTo>
                  <a:lnTo>
                    <a:pt x="144780" y="5672290"/>
                  </a:lnTo>
                  <a:lnTo>
                    <a:pt x="144780" y="5817070"/>
                  </a:lnTo>
                  <a:lnTo>
                    <a:pt x="0" y="5817070"/>
                  </a:lnTo>
                  <a:lnTo>
                    <a:pt x="0" y="5672290"/>
                  </a:lnTo>
                  <a:close/>
                  <a:moveTo>
                    <a:pt x="12887786" y="144780"/>
                  </a:moveTo>
                  <a:lnTo>
                    <a:pt x="13032566" y="144780"/>
                  </a:lnTo>
                  <a:lnTo>
                    <a:pt x="13032566" y="5672290"/>
                  </a:lnTo>
                  <a:lnTo>
                    <a:pt x="12887786" y="5672290"/>
                  </a:lnTo>
                  <a:lnTo>
                    <a:pt x="12887786" y="144780"/>
                  </a:lnTo>
                  <a:close/>
                  <a:moveTo>
                    <a:pt x="144780" y="5672290"/>
                  </a:moveTo>
                  <a:lnTo>
                    <a:pt x="12887786" y="5672290"/>
                  </a:lnTo>
                  <a:lnTo>
                    <a:pt x="12887786" y="5817070"/>
                  </a:lnTo>
                  <a:lnTo>
                    <a:pt x="144780" y="5817070"/>
                  </a:lnTo>
                  <a:lnTo>
                    <a:pt x="144780" y="5672290"/>
                  </a:lnTo>
                  <a:close/>
                  <a:moveTo>
                    <a:pt x="12887786" y="0"/>
                  </a:moveTo>
                  <a:lnTo>
                    <a:pt x="13032566" y="0"/>
                  </a:lnTo>
                  <a:lnTo>
                    <a:pt x="13032566" y="144780"/>
                  </a:lnTo>
                  <a:lnTo>
                    <a:pt x="12887786" y="144780"/>
                  </a:lnTo>
                  <a:lnTo>
                    <a:pt x="128877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87786" y="0"/>
                  </a:lnTo>
                  <a:lnTo>
                    <a:pt x="128877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175554" y="6774300"/>
            <a:ext cx="9115670" cy="3817187"/>
          </a:xfrm>
          <a:custGeom>
            <a:avLst/>
            <a:gdLst/>
            <a:ahLst/>
            <a:cxnLst/>
            <a:rect l="l" t="t" r="r" b="b"/>
            <a:pathLst>
              <a:path w="9115670" h="3817187">
                <a:moveTo>
                  <a:pt x="0" y="0"/>
                </a:moveTo>
                <a:lnTo>
                  <a:pt x="9115670" y="0"/>
                </a:lnTo>
                <a:lnTo>
                  <a:pt x="9115670" y="3817186"/>
                </a:lnTo>
                <a:lnTo>
                  <a:pt x="0" y="381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963" y="517358"/>
            <a:ext cx="1460031" cy="1467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204488"/>
            <a:ext cx="1460031" cy="146736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646712" y="3098132"/>
            <a:ext cx="3657600" cy="1394460"/>
          </a:xfrm>
          <a:custGeom>
            <a:avLst/>
            <a:gdLst/>
            <a:ahLst/>
            <a:cxnLst/>
            <a:rect l="l" t="t" r="r" b="b"/>
            <a:pathLst>
              <a:path w="3657600" h="139446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93485" y="2372097"/>
            <a:ext cx="3299758" cy="329975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013124" y="5033238"/>
            <a:ext cx="4073001" cy="4974658"/>
          </a:xfrm>
          <a:custGeom>
            <a:avLst/>
            <a:gdLst/>
            <a:ahLst/>
            <a:cxnLst/>
            <a:rect l="l" t="t" r="r" b="b"/>
            <a:pathLst>
              <a:path w="4073001" h="4974658">
                <a:moveTo>
                  <a:pt x="0" y="0"/>
                </a:moveTo>
                <a:lnTo>
                  <a:pt x="4073002" y="0"/>
                </a:lnTo>
                <a:lnTo>
                  <a:pt x="4073002" y="4974658"/>
                </a:lnTo>
                <a:lnTo>
                  <a:pt x="0" y="49746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23206" y="9258300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6" y="0"/>
                </a:lnTo>
                <a:lnTo>
                  <a:pt x="2452306" y="1145895"/>
                </a:lnTo>
                <a:lnTo>
                  <a:pt x="0" y="114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23831" y="3478298"/>
            <a:ext cx="4747027" cy="7247370"/>
          </a:xfrm>
          <a:custGeom>
            <a:avLst/>
            <a:gdLst/>
            <a:ahLst/>
            <a:cxnLst/>
            <a:rect l="l" t="t" r="r" b="b"/>
            <a:pathLst>
              <a:path w="4747027" h="7247370">
                <a:moveTo>
                  <a:pt x="0" y="0"/>
                </a:moveTo>
                <a:lnTo>
                  <a:pt x="4747027" y="0"/>
                </a:lnTo>
                <a:lnTo>
                  <a:pt x="4747027" y="7247370"/>
                </a:lnTo>
                <a:lnTo>
                  <a:pt x="0" y="7247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033147" y="9141105"/>
            <a:ext cx="2452305" cy="1145895"/>
          </a:xfrm>
          <a:custGeom>
            <a:avLst/>
            <a:gdLst/>
            <a:ahLst/>
            <a:cxnLst/>
            <a:rect l="l" t="t" r="r" b="b"/>
            <a:pathLst>
              <a:path w="2452305" h="1145895">
                <a:moveTo>
                  <a:pt x="0" y="0"/>
                </a:moveTo>
                <a:lnTo>
                  <a:pt x="2452306" y="0"/>
                </a:lnTo>
                <a:lnTo>
                  <a:pt x="2452306" y="1145895"/>
                </a:lnTo>
                <a:lnTo>
                  <a:pt x="0" y="114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646712" y="-379945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34018-8D0A-34BD-B2AA-530A83D6289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400" y="571500"/>
            <a:ext cx="4255377" cy="1993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DE8F2E-2A92-ADEC-84B0-BF09A1CED4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3000" y="3619500"/>
            <a:ext cx="11241998" cy="31762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F7928A-3C08-6FBB-04CF-25715055CE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76800" y="2552700"/>
            <a:ext cx="4365114" cy="11827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95600" y="1562100"/>
            <a:ext cx="11226811" cy="5080569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52800" y="2400300"/>
            <a:ext cx="103734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000000"/>
                </a:solidFill>
                <a:latin typeface="+mj-lt"/>
              </a:rPr>
              <a:t>2. Vai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trò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của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đất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đối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cây</a:t>
            </a:r>
            <a:r>
              <a:rPr lang="en-US" sz="115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1500" b="1" dirty="0" err="1">
                <a:solidFill>
                  <a:srgbClr val="000000"/>
                </a:solidFill>
                <a:latin typeface="+mj-lt"/>
              </a:rPr>
              <a:t>trồng</a:t>
            </a:r>
            <a:endParaRPr lang="en-US" sz="11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08274" y="6166382"/>
            <a:ext cx="7762226" cy="3832599"/>
          </a:xfrm>
          <a:custGeom>
            <a:avLst/>
            <a:gdLst/>
            <a:ahLst/>
            <a:cxnLst/>
            <a:rect l="l" t="t" r="r" b="b"/>
            <a:pathLst>
              <a:path w="7762226" h="3832599">
                <a:moveTo>
                  <a:pt x="0" y="0"/>
                </a:moveTo>
                <a:lnTo>
                  <a:pt x="7762226" y="0"/>
                </a:lnTo>
                <a:lnTo>
                  <a:pt x="7762226" y="3832599"/>
                </a:lnTo>
                <a:lnTo>
                  <a:pt x="0" y="3832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54101" y="3125511"/>
            <a:ext cx="1460031" cy="1467368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3922041" y="-4284276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图片 32">
            <a:extLst>
              <a:ext uri="{FF2B5EF4-FFF2-40B4-BE49-F238E27FC236}">
                <a16:creationId xmlns:a16="http://schemas.microsoft.com/office/drawing/2014/main" id="{41A9006F-5C31-56BE-A387-B182A74F9C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0" y="5170373"/>
            <a:ext cx="4038600" cy="53332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8800" y="800100"/>
            <a:ext cx="11226811" cy="2514600"/>
            <a:chOff x="0" y="0"/>
            <a:chExt cx="13588491" cy="614932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09800" y="1104900"/>
            <a:ext cx="10572789" cy="181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cây lấy nước, chất khoáng, không khí,… từ đất.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3454" y="295016"/>
            <a:ext cx="1460031" cy="14673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29284" y="1762384"/>
            <a:ext cx="1460031" cy="14673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0632" y="7847368"/>
            <a:ext cx="2342147" cy="2821864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3334598" y="-443976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10958CC-0E93-C799-8A0C-415C4849F4D0}"/>
              </a:ext>
            </a:extLst>
          </p:cNvPr>
          <p:cNvSpPr/>
          <p:nvPr/>
        </p:nvSpPr>
        <p:spPr>
          <a:xfrm>
            <a:off x="13258800" y="2324100"/>
            <a:ext cx="4195382" cy="6477000"/>
          </a:xfrm>
          <a:custGeom>
            <a:avLst/>
            <a:gdLst/>
            <a:ahLst/>
            <a:cxnLst/>
            <a:rect l="l" t="t" r="r" b="b"/>
            <a:pathLst>
              <a:path w="2823782" h="4114800">
                <a:moveTo>
                  <a:pt x="0" y="0"/>
                </a:moveTo>
                <a:lnTo>
                  <a:pt x="2823782" y="0"/>
                </a:lnTo>
                <a:lnTo>
                  <a:pt x="28237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998F8E31-0B5A-13B1-1D3B-6968557C7225}"/>
              </a:ext>
            </a:extLst>
          </p:cNvPr>
          <p:cNvGrpSpPr/>
          <p:nvPr/>
        </p:nvGrpSpPr>
        <p:grpSpPr>
          <a:xfrm>
            <a:off x="1600200" y="4152900"/>
            <a:ext cx="11226811" cy="3276600"/>
            <a:chOff x="0" y="0"/>
            <a:chExt cx="13588491" cy="6149321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181493C4-C231-C399-61D1-052DE3D19841}"/>
                </a:ext>
              </a:extLst>
            </p:cNvPr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2F125F74-33BC-F8A4-BCAF-9EAD8DD4D4EB}"/>
                </a:ext>
              </a:extLst>
            </p:cNvPr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5">
            <a:extLst>
              <a:ext uri="{FF2B5EF4-FFF2-40B4-BE49-F238E27FC236}">
                <a16:creationId xmlns:a16="http://schemas.microsoft.com/office/drawing/2014/main" id="{89135C76-3CE1-FD32-AC1A-9F923EFC5C0F}"/>
              </a:ext>
            </a:extLst>
          </p:cNvPr>
          <p:cNvSpPr txBox="1"/>
          <p:nvPr/>
        </p:nvSpPr>
        <p:spPr>
          <a:xfrm>
            <a:off x="1981200" y="4457700"/>
            <a:ext cx="1057278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có thể đứng vững, không bị đổ nhờ bộ rễ cây phát triển cắm rễ sâu trong lòng đất.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48000" y="3009900"/>
            <a:ext cx="11492200" cy="2782611"/>
            <a:chOff x="0" y="0"/>
            <a:chExt cx="13909707" cy="2537898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3764927" cy="2393118"/>
            </a:xfrm>
            <a:custGeom>
              <a:avLst/>
              <a:gdLst/>
              <a:ahLst/>
              <a:cxnLst/>
              <a:rect l="l" t="t" r="r" b="b"/>
              <a:pathLst>
                <a:path w="13764927" h="2393118">
                  <a:moveTo>
                    <a:pt x="0" y="0"/>
                  </a:moveTo>
                  <a:lnTo>
                    <a:pt x="13764927" y="0"/>
                  </a:lnTo>
                  <a:lnTo>
                    <a:pt x="13764927" y="2393118"/>
                  </a:lnTo>
                  <a:lnTo>
                    <a:pt x="0" y="2393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3909706" cy="2537898"/>
            </a:xfrm>
            <a:custGeom>
              <a:avLst/>
              <a:gdLst/>
              <a:ahLst/>
              <a:cxnLst/>
              <a:rect l="l" t="t" r="r" b="b"/>
              <a:pathLst>
                <a:path w="13909706" h="2537898">
                  <a:moveTo>
                    <a:pt x="13764927" y="2393118"/>
                  </a:moveTo>
                  <a:lnTo>
                    <a:pt x="13909706" y="2393118"/>
                  </a:lnTo>
                  <a:lnTo>
                    <a:pt x="13909706" y="2537898"/>
                  </a:lnTo>
                  <a:lnTo>
                    <a:pt x="13764927" y="2537898"/>
                  </a:lnTo>
                  <a:lnTo>
                    <a:pt x="13764927" y="23931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93118"/>
                  </a:lnTo>
                  <a:lnTo>
                    <a:pt x="0" y="2393118"/>
                  </a:lnTo>
                  <a:lnTo>
                    <a:pt x="0" y="144780"/>
                  </a:lnTo>
                  <a:close/>
                  <a:moveTo>
                    <a:pt x="0" y="2393118"/>
                  </a:moveTo>
                  <a:lnTo>
                    <a:pt x="144780" y="2393118"/>
                  </a:lnTo>
                  <a:lnTo>
                    <a:pt x="144780" y="2537898"/>
                  </a:lnTo>
                  <a:lnTo>
                    <a:pt x="0" y="2537898"/>
                  </a:lnTo>
                  <a:lnTo>
                    <a:pt x="0" y="2393118"/>
                  </a:lnTo>
                  <a:close/>
                  <a:moveTo>
                    <a:pt x="13764927" y="144780"/>
                  </a:moveTo>
                  <a:lnTo>
                    <a:pt x="13909706" y="144780"/>
                  </a:lnTo>
                  <a:lnTo>
                    <a:pt x="13909706" y="2393118"/>
                  </a:lnTo>
                  <a:lnTo>
                    <a:pt x="13764927" y="2393118"/>
                  </a:lnTo>
                  <a:lnTo>
                    <a:pt x="13764927" y="144780"/>
                  </a:lnTo>
                  <a:close/>
                  <a:moveTo>
                    <a:pt x="144780" y="2393118"/>
                  </a:moveTo>
                  <a:lnTo>
                    <a:pt x="13764927" y="2393118"/>
                  </a:lnTo>
                  <a:lnTo>
                    <a:pt x="13764927" y="2537898"/>
                  </a:lnTo>
                  <a:lnTo>
                    <a:pt x="144780" y="2537898"/>
                  </a:lnTo>
                  <a:lnTo>
                    <a:pt x="144780" y="2393118"/>
                  </a:lnTo>
                  <a:close/>
                  <a:moveTo>
                    <a:pt x="13764927" y="0"/>
                  </a:moveTo>
                  <a:lnTo>
                    <a:pt x="13909706" y="0"/>
                  </a:lnTo>
                  <a:lnTo>
                    <a:pt x="13909706" y="144780"/>
                  </a:lnTo>
                  <a:lnTo>
                    <a:pt x="13764927" y="144780"/>
                  </a:lnTo>
                  <a:lnTo>
                    <a:pt x="13764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64927" y="0"/>
                  </a:lnTo>
                  <a:lnTo>
                    <a:pt x="13764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C9C11A-AAA3-CF1B-F42B-3BA602A2A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009900"/>
            <a:ext cx="1152243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270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">
            <a:extLst>
              <a:ext uri="{FF2B5EF4-FFF2-40B4-BE49-F238E27FC236}">
                <a16:creationId xmlns:a16="http://schemas.microsoft.com/office/drawing/2014/main" id="{6045F4D6-F409-2486-6FAA-2791DFE7D6D9}"/>
              </a:ext>
            </a:extLst>
          </p:cNvPr>
          <p:cNvGrpSpPr/>
          <p:nvPr/>
        </p:nvGrpSpPr>
        <p:grpSpPr>
          <a:xfrm>
            <a:off x="7086600" y="723900"/>
            <a:ext cx="3657600" cy="1066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1445CA8-4C4F-1B4A-BD83-62D3015B74B0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6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F85B04A-CECB-E7D7-DBED-094B0EA3A11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C3C833-CD0F-7F94-7289-934CAC4A85D5}"/>
              </a:ext>
            </a:extLst>
          </p:cNvPr>
          <p:cNvCxnSpPr/>
          <p:nvPr/>
        </p:nvCxnSpPr>
        <p:spPr>
          <a:xfrm flipH="1">
            <a:off x="3733800" y="1790700"/>
            <a:ext cx="5257800" cy="9144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908621-60CD-AEBB-D306-20EB1EE2C067}"/>
              </a:ext>
            </a:extLst>
          </p:cNvPr>
          <p:cNvCxnSpPr>
            <a:cxnSpLocks/>
          </p:cNvCxnSpPr>
          <p:nvPr/>
        </p:nvCxnSpPr>
        <p:spPr>
          <a:xfrm>
            <a:off x="8991600" y="1790700"/>
            <a:ext cx="4953000" cy="9144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">
            <a:extLst>
              <a:ext uri="{FF2B5EF4-FFF2-40B4-BE49-F238E27FC236}">
                <a16:creationId xmlns:a16="http://schemas.microsoft.com/office/drawing/2014/main" id="{E1B36B7C-78AB-CF48-2B33-4B2A9493CCBC}"/>
              </a:ext>
            </a:extLst>
          </p:cNvPr>
          <p:cNvGrpSpPr/>
          <p:nvPr/>
        </p:nvGrpSpPr>
        <p:grpSpPr>
          <a:xfrm>
            <a:off x="1905000" y="2781300"/>
            <a:ext cx="3810000" cy="9906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1496BA96-F1CE-1D8A-12F6-5B599BEBF4F1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Thành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4EF28E8-ACF1-BE48-2910-64CF5016E1F5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5B76136F-3414-837B-210E-E92463EE588D}"/>
              </a:ext>
            </a:extLst>
          </p:cNvPr>
          <p:cNvGrpSpPr/>
          <p:nvPr/>
        </p:nvGrpSpPr>
        <p:grpSpPr>
          <a:xfrm>
            <a:off x="11811000" y="2781300"/>
            <a:ext cx="3810000" cy="9906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537198F2-ADD9-68A3-66E8-9454E6E5A4F6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Vai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4EBB7B1-5B2A-B725-3F1F-38F35943F97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B72E60-908C-D904-6D18-6405A5B37288}"/>
              </a:ext>
            </a:extLst>
          </p:cNvPr>
          <p:cNvCxnSpPr>
            <a:cxnSpLocks/>
          </p:cNvCxnSpPr>
          <p:nvPr/>
        </p:nvCxnSpPr>
        <p:spPr>
          <a:xfrm>
            <a:off x="3657600" y="3771900"/>
            <a:ext cx="0" cy="1219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1" name="Group 3">
            <a:extLst>
              <a:ext uri="{FF2B5EF4-FFF2-40B4-BE49-F238E27FC236}">
                <a16:creationId xmlns:a16="http://schemas.microsoft.com/office/drawing/2014/main" id="{83CBD70D-25BF-6D15-3EB7-7017C8193769}"/>
              </a:ext>
            </a:extLst>
          </p:cNvPr>
          <p:cNvGrpSpPr/>
          <p:nvPr/>
        </p:nvGrpSpPr>
        <p:grpSpPr>
          <a:xfrm>
            <a:off x="1371600" y="4991100"/>
            <a:ext cx="4648200" cy="2590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5123" name="Freeform 4">
              <a:extLst>
                <a:ext uri="{FF2B5EF4-FFF2-40B4-BE49-F238E27FC236}">
                  <a16:creationId xmlns:a16="http://schemas.microsoft.com/office/drawing/2014/main" id="{04A24AAB-5472-F699-1686-8A37B284868A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hất kho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</a:t>
              </a:r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ng, mùn, nước, không khí,...</a:t>
              </a:r>
            </a:p>
          </p:txBody>
        </p:sp>
        <p:sp>
          <p:nvSpPr>
            <p:cNvPr id="5124" name="Freeform 5">
              <a:extLst>
                <a:ext uri="{FF2B5EF4-FFF2-40B4-BE49-F238E27FC236}">
                  <a16:creationId xmlns:a16="http://schemas.microsoft.com/office/drawing/2014/main" id="{4690C663-C7E8-348D-FCBC-357CB77E943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128" name="Straight Arrow Connector 5127">
            <a:extLst>
              <a:ext uri="{FF2B5EF4-FFF2-40B4-BE49-F238E27FC236}">
                <a16:creationId xmlns:a16="http://schemas.microsoft.com/office/drawing/2014/main" id="{F76F1D32-955E-DD6A-6826-6F0BCE86CE15}"/>
              </a:ext>
            </a:extLst>
          </p:cNvPr>
          <p:cNvCxnSpPr>
            <a:cxnSpLocks/>
          </p:cNvCxnSpPr>
          <p:nvPr/>
        </p:nvCxnSpPr>
        <p:spPr>
          <a:xfrm>
            <a:off x="14020800" y="3771900"/>
            <a:ext cx="0" cy="1219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9" name="Group 3">
            <a:extLst>
              <a:ext uri="{FF2B5EF4-FFF2-40B4-BE49-F238E27FC236}">
                <a16:creationId xmlns:a16="http://schemas.microsoft.com/office/drawing/2014/main" id="{41A6A114-3E5B-6CD3-CFAD-F46D7BB78A94}"/>
              </a:ext>
            </a:extLst>
          </p:cNvPr>
          <p:cNvGrpSpPr/>
          <p:nvPr/>
        </p:nvGrpSpPr>
        <p:grpSpPr>
          <a:xfrm>
            <a:off x="10210800" y="4991100"/>
            <a:ext cx="6705600" cy="4648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5130" name="Freeform 4">
              <a:extLst>
                <a:ext uri="{FF2B5EF4-FFF2-40B4-BE49-F238E27FC236}">
                  <a16:creationId xmlns:a16="http://schemas.microsoft.com/office/drawing/2014/main" id="{C4D37402-EEBB-1636-0157-FE53C14E5AAD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just"/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Đất giữ cho cây đứng vững, cung cấp dinh dưỡng (chất khoáng, mùn), không khí, nước đảm bảo cho cây sống và phát triển.</a:t>
              </a:r>
            </a:p>
          </p:txBody>
        </p:sp>
        <p:sp>
          <p:nvSpPr>
            <p:cNvPr id="5131" name="Freeform 5">
              <a:extLst>
                <a:ext uri="{FF2B5EF4-FFF2-40B4-BE49-F238E27FC236}">
                  <a16:creationId xmlns:a16="http://schemas.microsoft.com/office/drawing/2014/main" id="{C89E4F5C-16EF-7C5B-5993-F72990BBC8F7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3817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21276" y="2412332"/>
            <a:ext cx="514350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9292" y="670259"/>
            <a:ext cx="1460031" cy="1467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259300" y="9174564"/>
            <a:ext cx="1460031" cy="1467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3188295" y="6490951"/>
            <a:ext cx="3445314" cy="4150981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-652112" y="567185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1" y="0"/>
                </a:lnTo>
                <a:lnTo>
                  <a:pt x="5784181" y="5784182"/>
                </a:lnTo>
                <a:lnTo>
                  <a:pt x="0" y="57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367209" y="-4177415"/>
            <a:ext cx="5784182" cy="5784182"/>
          </a:xfrm>
          <a:custGeom>
            <a:avLst/>
            <a:gdLst/>
            <a:ahLst/>
            <a:cxnLst/>
            <a:rect l="l" t="t" r="r" b="b"/>
            <a:pathLst>
              <a:path w="5784182" h="5784182">
                <a:moveTo>
                  <a:pt x="0" y="0"/>
                </a:moveTo>
                <a:lnTo>
                  <a:pt x="5784182" y="0"/>
                </a:lnTo>
                <a:lnTo>
                  <a:pt x="5784182" y="5784181"/>
                </a:lnTo>
                <a:lnTo>
                  <a:pt x="0" y="5784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310B9BE-9C22-EE06-721B-3404690F55C2}"/>
              </a:ext>
            </a:extLst>
          </p:cNvPr>
          <p:cNvSpPr/>
          <p:nvPr/>
        </p:nvSpPr>
        <p:spPr>
          <a:xfrm>
            <a:off x="-1524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8F9421-24FC-9819-7291-45F745A81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600" y="1943100"/>
            <a:ext cx="1330609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4581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</TotalTime>
  <Words>101</Words>
  <Application>Microsoft Office PowerPoint</Application>
  <PresentationFormat>Custom</PresentationFormat>
  <Paragraphs>10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Techsi.vn</cp:lastModifiedBy>
  <cp:revision>32</cp:revision>
  <dcterms:created xsi:type="dcterms:W3CDTF">2006-08-16T00:00:00Z</dcterms:created>
  <dcterms:modified xsi:type="dcterms:W3CDTF">2025-09-08T04:53:48Z</dcterms:modified>
  <cp:category>9Slide.vn</cp:category>
  <dc:identifier>DAGGBMTwqNQ</dc:identifier>
</cp:coreProperties>
</file>