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534" r:id="rId4"/>
    <p:sldId id="260" r:id="rId5"/>
    <p:sldId id="270" r:id="rId6"/>
    <p:sldId id="271" r:id="rId7"/>
  </p:sldIdLst>
  <p:sldSz cx="18288000" cy="10287000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等线" panose="020B0604020202020204" charset="-122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7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9B21F-9EC7-4DA5-A35A-5E22A40D9B1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46EC-EBEE-43C5-8139-EF9B2E13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5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EBFEE33-8BDC-430C-9E1D-0CA9F608B52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svg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image" Target="../media/image6.svg"/><Relationship Id="rId21" Type="http://schemas.openxmlformats.org/officeDocument/2006/relationships/image" Target="../media/image58.svg"/><Relationship Id="rId7" Type="http://schemas.openxmlformats.org/officeDocument/2006/relationships/image" Target="../media/image46.svg"/><Relationship Id="rId12" Type="http://schemas.openxmlformats.org/officeDocument/2006/relationships/image" Target="../media/image9.png"/><Relationship Id="rId17" Type="http://schemas.openxmlformats.org/officeDocument/2006/relationships/image" Target="../media/image54.svg"/><Relationship Id="rId25" Type="http://schemas.openxmlformats.org/officeDocument/2006/relationships/image" Target="../media/image62.sv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0.svg"/><Relationship Id="rId24" Type="http://schemas.openxmlformats.org/officeDocument/2006/relationships/image" Target="../media/image22.png"/><Relationship Id="rId5" Type="http://schemas.openxmlformats.org/officeDocument/2006/relationships/image" Target="../media/image2.svg"/><Relationship Id="rId15" Type="http://schemas.openxmlformats.org/officeDocument/2006/relationships/image" Target="../media/image52.svg"/><Relationship Id="rId23" Type="http://schemas.openxmlformats.org/officeDocument/2006/relationships/image" Target="../media/image60.svg"/><Relationship Id="rId28" Type="http://schemas.openxmlformats.org/officeDocument/2006/relationships/image" Target="../media/image2.png"/><Relationship Id="rId10" Type="http://schemas.openxmlformats.org/officeDocument/2006/relationships/image" Target="../media/image16.png"/><Relationship Id="rId19" Type="http://schemas.openxmlformats.org/officeDocument/2006/relationships/image" Target="../media/image56.svg"/><Relationship Id="rId4" Type="http://schemas.openxmlformats.org/officeDocument/2006/relationships/image" Target="../media/image1.png"/><Relationship Id="rId9" Type="http://schemas.openxmlformats.org/officeDocument/2006/relationships/image" Target="../media/image48.svg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image" Target="../media/image6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395863" y="1089743"/>
            <a:ext cx="3055435" cy="4727947"/>
          </a:xfrm>
          <a:custGeom>
            <a:avLst/>
            <a:gdLst/>
            <a:ahLst/>
            <a:cxnLst/>
            <a:rect l="l" t="t" r="r" b="b"/>
            <a:pathLst>
              <a:path w="3055435" h="4727947">
                <a:moveTo>
                  <a:pt x="3055435" y="0"/>
                </a:moveTo>
                <a:lnTo>
                  <a:pt x="0" y="0"/>
                </a:lnTo>
                <a:lnTo>
                  <a:pt x="0" y="4727946"/>
                </a:lnTo>
                <a:lnTo>
                  <a:pt x="3055435" y="4727946"/>
                </a:lnTo>
                <a:lnTo>
                  <a:pt x="3055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7072240" y="1169146"/>
            <a:ext cx="1967748" cy="814156"/>
          </a:xfrm>
          <a:custGeom>
            <a:avLst/>
            <a:gdLst/>
            <a:ahLst/>
            <a:cxnLst/>
            <a:rect l="l" t="t" r="r" b="b"/>
            <a:pathLst>
              <a:path w="1967748" h="814156">
                <a:moveTo>
                  <a:pt x="1967749" y="0"/>
                </a:moveTo>
                <a:lnTo>
                  <a:pt x="0" y="0"/>
                </a:lnTo>
                <a:lnTo>
                  <a:pt x="0" y="814156"/>
                </a:lnTo>
                <a:lnTo>
                  <a:pt x="1967749" y="814156"/>
                </a:lnTo>
                <a:lnTo>
                  <a:pt x="19677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80378">
            <a:off x="-594555" y="4979513"/>
            <a:ext cx="20274487" cy="4230510"/>
          </a:xfrm>
          <a:custGeom>
            <a:avLst/>
            <a:gdLst/>
            <a:ahLst/>
            <a:cxnLst/>
            <a:rect l="l" t="t" r="r" b="b"/>
            <a:pathLst>
              <a:path w="20274487" h="4230510">
                <a:moveTo>
                  <a:pt x="0" y="0"/>
                </a:moveTo>
                <a:lnTo>
                  <a:pt x="20274486" y="0"/>
                </a:lnTo>
                <a:lnTo>
                  <a:pt x="20274486" y="4230510"/>
                </a:lnTo>
                <a:lnTo>
                  <a:pt x="0" y="423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278692" y="4758258"/>
            <a:ext cx="2091861" cy="2813017"/>
          </a:xfrm>
          <a:custGeom>
            <a:avLst/>
            <a:gdLst/>
            <a:ahLst/>
            <a:cxnLst/>
            <a:rect l="l" t="t" r="r" b="b"/>
            <a:pathLst>
              <a:path w="2091861" h="2813017">
                <a:moveTo>
                  <a:pt x="0" y="0"/>
                </a:moveTo>
                <a:lnTo>
                  <a:pt x="2091862" y="0"/>
                </a:lnTo>
                <a:lnTo>
                  <a:pt x="2091862" y="2813016"/>
                </a:lnTo>
                <a:lnTo>
                  <a:pt x="0" y="2813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494641" y="8109430"/>
            <a:ext cx="19430167" cy="2785457"/>
            <a:chOff x="0" y="0"/>
            <a:chExt cx="5117410" cy="7336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17411" cy="733618"/>
            </a:xfrm>
            <a:custGeom>
              <a:avLst/>
              <a:gdLst/>
              <a:ahLst/>
              <a:cxnLst/>
              <a:rect l="l" t="t" r="r" b="b"/>
              <a:pathLst>
                <a:path w="5117411" h="733618">
                  <a:moveTo>
                    <a:pt x="0" y="0"/>
                  </a:moveTo>
                  <a:lnTo>
                    <a:pt x="5117411" y="0"/>
                  </a:lnTo>
                  <a:lnTo>
                    <a:pt x="5117411" y="733618"/>
                  </a:lnTo>
                  <a:lnTo>
                    <a:pt x="0" y="733618"/>
                  </a:lnTo>
                  <a:close/>
                </a:path>
              </a:pathLst>
            </a:custGeom>
            <a:solidFill>
              <a:srgbClr val="35684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17410" cy="771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35051" y="2750651"/>
            <a:ext cx="12217898" cy="5646361"/>
            <a:chOff x="0" y="0"/>
            <a:chExt cx="3217882" cy="14871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17882" cy="1487107"/>
            </a:xfrm>
            <a:custGeom>
              <a:avLst/>
              <a:gdLst/>
              <a:ahLst/>
              <a:cxnLst/>
              <a:rect l="l" t="t" r="r" b="b"/>
              <a:pathLst>
                <a:path w="3217882" h="1487107">
                  <a:moveTo>
                    <a:pt x="19643" y="0"/>
                  </a:moveTo>
                  <a:lnTo>
                    <a:pt x="3198239" y="0"/>
                  </a:lnTo>
                  <a:cubicBezTo>
                    <a:pt x="3203449" y="0"/>
                    <a:pt x="3208445" y="2070"/>
                    <a:pt x="3212129" y="5753"/>
                  </a:cubicBezTo>
                  <a:cubicBezTo>
                    <a:pt x="3215813" y="9437"/>
                    <a:pt x="3217882" y="14434"/>
                    <a:pt x="3217882" y="19643"/>
                  </a:cubicBezTo>
                  <a:lnTo>
                    <a:pt x="3217882" y="1467464"/>
                  </a:lnTo>
                  <a:cubicBezTo>
                    <a:pt x="3217882" y="1478313"/>
                    <a:pt x="3209088" y="1487107"/>
                    <a:pt x="3198239" y="1487107"/>
                  </a:cubicBezTo>
                  <a:lnTo>
                    <a:pt x="19643" y="1487107"/>
                  </a:lnTo>
                  <a:cubicBezTo>
                    <a:pt x="8795" y="1487107"/>
                    <a:pt x="0" y="1478313"/>
                    <a:pt x="0" y="1467464"/>
                  </a:cubicBezTo>
                  <a:lnTo>
                    <a:pt x="0" y="19643"/>
                  </a:lnTo>
                  <a:cubicBezTo>
                    <a:pt x="0" y="8795"/>
                    <a:pt x="8795" y="0"/>
                    <a:pt x="1964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17882" cy="1525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1031029" y="3614013"/>
            <a:ext cx="2355652" cy="974651"/>
          </a:xfrm>
          <a:custGeom>
            <a:avLst/>
            <a:gdLst/>
            <a:ahLst/>
            <a:cxnLst/>
            <a:rect l="l" t="t" r="r" b="b"/>
            <a:pathLst>
              <a:path w="2355652" h="974651">
                <a:moveTo>
                  <a:pt x="0" y="0"/>
                </a:moveTo>
                <a:lnTo>
                  <a:pt x="2355652" y="0"/>
                </a:lnTo>
                <a:lnTo>
                  <a:pt x="2355652" y="974651"/>
                </a:lnTo>
                <a:lnTo>
                  <a:pt x="0" y="974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691541" y="-453880"/>
            <a:ext cx="4465823" cy="3907595"/>
          </a:xfrm>
          <a:custGeom>
            <a:avLst/>
            <a:gdLst/>
            <a:ahLst/>
            <a:cxnLst/>
            <a:rect l="l" t="t" r="r" b="b"/>
            <a:pathLst>
              <a:path w="4465823" h="3907595">
                <a:moveTo>
                  <a:pt x="0" y="0"/>
                </a:moveTo>
                <a:lnTo>
                  <a:pt x="4465823" y="0"/>
                </a:lnTo>
                <a:lnTo>
                  <a:pt x="4465823" y="3907596"/>
                </a:lnTo>
                <a:lnTo>
                  <a:pt x="0" y="3907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70820" y="2307924"/>
            <a:ext cx="991332" cy="892199"/>
          </a:xfrm>
          <a:custGeom>
            <a:avLst/>
            <a:gdLst/>
            <a:ahLst/>
            <a:cxnLst/>
            <a:rect l="l" t="t" r="r" b="b"/>
            <a:pathLst>
              <a:path w="991332" h="892199">
                <a:moveTo>
                  <a:pt x="0" y="0"/>
                </a:moveTo>
                <a:lnTo>
                  <a:pt x="991331" y="0"/>
                </a:lnTo>
                <a:lnTo>
                  <a:pt x="991331" y="892199"/>
                </a:lnTo>
                <a:lnTo>
                  <a:pt x="0" y="892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4845482" y="8807861"/>
            <a:ext cx="6504707" cy="1788794"/>
          </a:xfrm>
          <a:custGeom>
            <a:avLst/>
            <a:gdLst/>
            <a:ahLst/>
            <a:cxnLst/>
            <a:rect l="l" t="t" r="r" b="b"/>
            <a:pathLst>
              <a:path w="6504707" h="1788794">
                <a:moveTo>
                  <a:pt x="0" y="0"/>
                </a:moveTo>
                <a:lnTo>
                  <a:pt x="6504707" y="0"/>
                </a:lnTo>
                <a:lnTo>
                  <a:pt x="6504707" y="1788795"/>
                </a:lnTo>
                <a:lnTo>
                  <a:pt x="0" y="1788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24623" y="5328487"/>
            <a:ext cx="3580642" cy="6836548"/>
          </a:xfrm>
          <a:custGeom>
            <a:avLst/>
            <a:gdLst/>
            <a:ahLst/>
            <a:cxnLst/>
            <a:rect l="l" t="t" r="r" b="b"/>
            <a:pathLst>
              <a:path w="3580642" h="6836548">
                <a:moveTo>
                  <a:pt x="0" y="0"/>
                </a:moveTo>
                <a:lnTo>
                  <a:pt x="3580642" y="0"/>
                </a:lnTo>
                <a:lnTo>
                  <a:pt x="3580642" y="6836548"/>
                </a:lnTo>
                <a:lnTo>
                  <a:pt x="0" y="68365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454409" y="7948550"/>
            <a:ext cx="1360208" cy="637597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101437" y="9738769"/>
            <a:ext cx="1360208" cy="637597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674269" y="3785953"/>
            <a:ext cx="6586609" cy="6504276"/>
          </a:xfrm>
          <a:custGeom>
            <a:avLst/>
            <a:gdLst/>
            <a:ahLst/>
            <a:cxnLst/>
            <a:rect l="l" t="t" r="r" b="b"/>
            <a:pathLst>
              <a:path w="6586609" h="6504276">
                <a:moveTo>
                  <a:pt x="0" y="0"/>
                </a:moveTo>
                <a:lnTo>
                  <a:pt x="6586609" y="0"/>
                </a:lnTo>
                <a:lnTo>
                  <a:pt x="6586609" y="6504277"/>
                </a:lnTo>
                <a:lnTo>
                  <a:pt x="0" y="650427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B010E0-C455-F412-0B1E-CBE42D7763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1956" y="-266700"/>
            <a:ext cx="2514600" cy="2489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901F32-FFF7-1A75-06C1-452AADF5BCB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38600" y="495300"/>
            <a:ext cx="10175106" cy="27312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72FFB0-1D8F-A288-3E5F-255E25EE32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05200" y="3543300"/>
            <a:ext cx="10699407" cy="3694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6664">
            <a:off x="-260029" y="7878140"/>
            <a:ext cx="21237856" cy="4431529"/>
          </a:xfrm>
          <a:custGeom>
            <a:avLst/>
            <a:gdLst/>
            <a:ahLst/>
            <a:cxnLst/>
            <a:rect l="l" t="t" r="r" b="b"/>
            <a:pathLst>
              <a:path w="21237856" h="4431529">
                <a:moveTo>
                  <a:pt x="0" y="0"/>
                </a:moveTo>
                <a:lnTo>
                  <a:pt x="21237856" y="0"/>
                </a:lnTo>
                <a:lnTo>
                  <a:pt x="21237856" y="4431529"/>
                </a:lnTo>
                <a:lnTo>
                  <a:pt x="0" y="4431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572295" y="4412048"/>
            <a:ext cx="2016734" cy="3120671"/>
          </a:xfrm>
          <a:custGeom>
            <a:avLst/>
            <a:gdLst/>
            <a:ahLst/>
            <a:cxnLst/>
            <a:rect l="l" t="t" r="r" b="b"/>
            <a:pathLst>
              <a:path w="2016734" h="3120671">
                <a:moveTo>
                  <a:pt x="0" y="0"/>
                </a:moveTo>
                <a:lnTo>
                  <a:pt x="2016734" y="0"/>
                </a:lnTo>
                <a:lnTo>
                  <a:pt x="2016734" y="3120671"/>
                </a:lnTo>
                <a:lnTo>
                  <a:pt x="0" y="3120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654606" y="5370568"/>
            <a:ext cx="2352243" cy="2639263"/>
          </a:xfrm>
          <a:custGeom>
            <a:avLst/>
            <a:gdLst/>
            <a:ahLst/>
            <a:cxnLst/>
            <a:rect l="l" t="t" r="r" b="b"/>
            <a:pathLst>
              <a:path w="2352243" h="2639263">
                <a:moveTo>
                  <a:pt x="0" y="0"/>
                </a:moveTo>
                <a:lnTo>
                  <a:pt x="2352243" y="0"/>
                </a:lnTo>
                <a:lnTo>
                  <a:pt x="2352243" y="2639263"/>
                </a:lnTo>
                <a:lnTo>
                  <a:pt x="0" y="2639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2217">
            <a:off x="2996307" y="6839014"/>
            <a:ext cx="3997105" cy="1054236"/>
          </a:xfrm>
          <a:custGeom>
            <a:avLst/>
            <a:gdLst/>
            <a:ahLst/>
            <a:cxnLst/>
            <a:rect l="l" t="t" r="r" b="b"/>
            <a:pathLst>
              <a:path w="3997105" h="1054236">
                <a:moveTo>
                  <a:pt x="0" y="0"/>
                </a:moveTo>
                <a:lnTo>
                  <a:pt x="3997105" y="0"/>
                </a:lnTo>
                <a:lnTo>
                  <a:pt x="3997105" y="1054236"/>
                </a:lnTo>
                <a:lnTo>
                  <a:pt x="0" y="1054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9455">
            <a:off x="-9931758" y="6714761"/>
            <a:ext cx="20635713" cy="4305884"/>
          </a:xfrm>
          <a:custGeom>
            <a:avLst/>
            <a:gdLst/>
            <a:ahLst/>
            <a:cxnLst/>
            <a:rect l="l" t="t" r="r" b="b"/>
            <a:pathLst>
              <a:path w="20635713" h="4305884">
                <a:moveTo>
                  <a:pt x="0" y="0"/>
                </a:moveTo>
                <a:lnTo>
                  <a:pt x="20635713" y="0"/>
                </a:lnTo>
                <a:lnTo>
                  <a:pt x="20635713" y="4305885"/>
                </a:lnTo>
                <a:lnTo>
                  <a:pt x="0" y="4305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1201400" y="419100"/>
            <a:ext cx="823979" cy="8192031"/>
          </a:xfrm>
          <a:custGeom>
            <a:avLst/>
            <a:gdLst/>
            <a:ahLst/>
            <a:cxnLst/>
            <a:rect l="l" t="t" r="r" b="b"/>
            <a:pathLst>
              <a:path w="823979" h="6591831">
                <a:moveTo>
                  <a:pt x="0" y="0"/>
                </a:moveTo>
                <a:lnTo>
                  <a:pt x="823979" y="0"/>
                </a:lnTo>
                <a:lnTo>
                  <a:pt x="823979" y="6591831"/>
                </a:lnTo>
                <a:lnTo>
                  <a:pt x="0" y="6591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77613" y="8862969"/>
            <a:ext cx="653438" cy="306299"/>
          </a:xfrm>
          <a:custGeom>
            <a:avLst/>
            <a:gdLst/>
            <a:ahLst/>
            <a:cxnLst/>
            <a:rect l="l" t="t" r="r" b="b"/>
            <a:pathLst>
              <a:path w="653438" h="306299">
                <a:moveTo>
                  <a:pt x="0" y="0"/>
                </a:moveTo>
                <a:lnTo>
                  <a:pt x="653438" y="0"/>
                </a:lnTo>
                <a:lnTo>
                  <a:pt x="653438" y="306299"/>
                </a:lnTo>
                <a:lnTo>
                  <a:pt x="0" y="306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81497" y="8807861"/>
            <a:ext cx="733494" cy="343825"/>
          </a:xfrm>
          <a:custGeom>
            <a:avLst/>
            <a:gdLst/>
            <a:ahLst/>
            <a:cxnLst/>
            <a:rect l="l" t="t" r="r" b="b"/>
            <a:pathLst>
              <a:path w="733494" h="343825">
                <a:moveTo>
                  <a:pt x="0" y="0"/>
                </a:moveTo>
                <a:lnTo>
                  <a:pt x="733494" y="0"/>
                </a:lnTo>
                <a:lnTo>
                  <a:pt x="733494" y="343825"/>
                </a:lnTo>
                <a:lnTo>
                  <a:pt x="0" y="343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083657" y="8034404"/>
            <a:ext cx="2902337" cy="1435338"/>
          </a:xfrm>
          <a:custGeom>
            <a:avLst/>
            <a:gdLst/>
            <a:ahLst/>
            <a:cxnLst/>
            <a:rect l="l" t="t" r="r" b="b"/>
            <a:pathLst>
              <a:path w="2902337" h="1435338">
                <a:moveTo>
                  <a:pt x="0" y="0"/>
                </a:moveTo>
                <a:lnTo>
                  <a:pt x="2902337" y="0"/>
                </a:lnTo>
                <a:lnTo>
                  <a:pt x="2902337" y="1435337"/>
                </a:lnTo>
                <a:lnTo>
                  <a:pt x="0" y="1435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658108" y="8807861"/>
            <a:ext cx="6504707" cy="1788794"/>
          </a:xfrm>
          <a:custGeom>
            <a:avLst/>
            <a:gdLst/>
            <a:ahLst/>
            <a:cxnLst/>
            <a:rect l="l" t="t" r="r" b="b"/>
            <a:pathLst>
              <a:path w="6504707" h="1788794">
                <a:moveTo>
                  <a:pt x="0" y="0"/>
                </a:moveTo>
                <a:lnTo>
                  <a:pt x="6504707" y="0"/>
                </a:lnTo>
                <a:lnTo>
                  <a:pt x="6504707" y="1788795"/>
                </a:lnTo>
                <a:lnTo>
                  <a:pt x="0" y="17887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39761" y="5013854"/>
            <a:ext cx="1991004" cy="4293270"/>
          </a:xfrm>
          <a:custGeom>
            <a:avLst/>
            <a:gdLst/>
            <a:ahLst/>
            <a:cxnLst/>
            <a:rect l="l" t="t" r="r" b="b"/>
            <a:pathLst>
              <a:path w="1991004" h="4293270">
                <a:moveTo>
                  <a:pt x="0" y="0"/>
                </a:moveTo>
                <a:lnTo>
                  <a:pt x="1991004" y="0"/>
                </a:lnTo>
                <a:lnTo>
                  <a:pt x="1991004" y="4293269"/>
                </a:lnTo>
                <a:lnTo>
                  <a:pt x="0" y="42932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33036" y="907576"/>
            <a:ext cx="1526264" cy="814173"/>
          </a:xfrm>
          <a:custGeom>
            <a:avLst/>
            <a:gdLst/>
            <a:ahLst/>
            <a:cxnLst/>
            <a:rect l="l" t="t" r="r" b="b"/>
            <a:pathLst>
              <a:path w="1526264" h="814173">
                <a:moveTo>
                  <a:pt x="0" y="0"/>
                </a:moveTo>
                <a:lnTo>
                  <a:pt x="1526264" y="0"/>
                </a:lnTo>
                <a:lnTo>
                  <a:pt x="1526264" y="814173"/>
                </a:lnTo>
                <a:lnTo>
                  <a:pt x="0" y="81417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 rot="-222155">
            <a:off x="7501919" y="1708687"/>
            <a:ext cx="9380246" cy="3726022"/>
          </a:xfrm>
          <a:custGeom>
            <a:avLst/>
            <a:gdLst/>
            <a:ahLst/>
            <a:cxnLst/>
            <a:rect l="l" t="t" r="r" b="b"/>
            <a:pathLst>
              <a:path w="5990374" h="1430202">
                <a:moveTo>
                  <a:pt x="0" y="0"/>
                </a:moveTo>
                <a:lnTo>
                  <a:pt x="5990374" y="0"/>
                </a:lnTo>
                <a:lnTo>
                  <a:pt x="5990374" y="1430201"/>
                </a:lnTo>
                <a:lnTo>
                  <a:pt x="0" y="14302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042740" flipH="1">
            <a:off x="15537584" y="3950186"/>
            <a:ext cx="567219" cy="678289"/>
          </a:xfrm>
          <a:custGeom>
            <a:avLst/>
            <a:gdLst/>
            <a:ahLst/>
            <a:cxnLst/>
            <a:rect l="l" t="t" r="r" b="b"/>
            <a:pathLst>
              <a:path w="567219" h="678289">
                <a:moveTo>
                  <a:pt x="567220" y="0"/>
                </a:moveTo>
                <a:lnTo>
                  <a:pt x="0" y="0"/>
                </a:lnTo>
                <a:lnTo>
                  <a:pt x="0" y="678289"/>
                </a:lnTo>
                <a:lnTo>
                  <a:pt x="567220" y="678289"/>
                </a:lnTo>
                <a:lnTo>
                  <a:pt x="56722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348383" y="803940"/>
            <a:ext cx="1151317" cy="1158558"/>
          </a:xfrm>
          <a:custGeom>
            <a:avLst/>
            <a:gdLst/>
            <a:ahLst/>
            <a:cxnLst/>
            <a:rect l="l" t="t" r="r" b="b"/>
            <a:pathLst>
              <a:path w="1151317" h="1158558">
                <a:moveTo>
                  <a:pt x="0" y="0"/>
                </a:moveTo>
                <a:lnTo>
                  <a:pt x="1151317" y="0"/>
                </a:lnTo>
                <a:lnTo>
                  <a:pt x="1151317" y="1158558"/>
                </a:lnTo>
                <a:lnTo>
                  <a:pt x="0" y="115855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>
            <a:off x="14554200" y="723900"/>
            <a:ext cx="2283556" cy="944821"/>
          </a:xfrm>
          <a:custGeom>
            <a:avLst/>
            <a:gdLst/>
            <a:ahLst/>
            <a:cxnLst/>
            <a:rect l="l" t="t" r="r" b="b"/>
            <a:pathLst>
              <a:path w="2283556" h="944821">
                <a:moveTo>
                  <a:pt x="2283556" y="0"/>
                </a:moveTo>
                <a:lnTo>
                  <a:pt x="0" y="0"/>
                </a:lnTo>
                <a:lnTo>
                  <a:pt x="0" y="944821"/>
                </a:lnTo>
                <a:lnTo>
                  <a:pt x="2283556" y="944821"/>
                </a:lnTo>
                <a:lnTo>
                  <a:pt x="2283556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Freeform 25"/>
          <p:cNvSpPr/>
          <p:nvPr/>
        </p:nvSpPr>
        <p:spPr>
          <a:xfrm flipH="1">
            <a:off x="-496022" y="1721749"/>
            <a:ext cx="2283556" cy="944821"/>
          </a:xfrm>
          <a:custGeom>
            <a:avLst/>
            <a:gdLst/>
            <a:ahLst/>
            <a:cxnLst/>
            <a:rect l="l" t="t" r="r" b="b"/>
            <a:pathLst>
              <a:path w="2283556" h="944821">
                <a:moveTo>
                  <a:pt x="2283556" y="0"/>
                </a:moveTo>
                <a:lnTo>
                  <a:pt x="0" y="0"/>
                </a:lnTo>
                <a:lnTo>
                  <a:pt x="0" y="944821"/>
                </a:lnTo>
                <a:lnTo>
                  <a:pt x="2283556" y="944821"/>
                </a:lnTo>
                <a:lnTo>
                  <a:pt x="2283556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C5F481-CF59-0547-B943-0ADB1492B3AE}"/>
              </a:ext>
            </a:extLst>
          </p:cNvPr>
          <p:cNvSpPr txBox="1"/>
          <p:nvPr/>
        </p:nvSpPr>
        <p:spPr>
          <a:xfrm rot="21343459">
            <a:off x="7839778" y="2357192"/>
            <a:ext cx="8469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1. </a:t>
            </a:r>
            <a:r>
              <a:rPr lang="en-US" sz="7200" dirty="0" err="1">
                <a:solidFill>
                  <a:schemeClr val="bg1"/>
                </a:solidFill>
              </a:rPr>
              <a:t>Đọc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câu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chuyện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về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thế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giới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tuổi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thơ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8;p4">
            <a:extLst>
              <a:ext uri="{FF2B5EF4-FFF2-40B4-BE49-F238E27FC236}">
                <a16:creationId xmlns:a16="http://schemas.microsoft.com/office/drawing/2014/main" id="{6D212D2E-BEF7-409D-B816-159294F66168}"/>
              </a:ext>
            </a:extLst>
          </p:cNvPr>
          <p:cNvSpPr/>
          <p:nvPr/>
        </p:nvSpPr>
        <p:spPr>
          <a:xfrm>
            <a:off x="0" y="97736"/>
            <a:ext cx="18288000" cy="10363200"/>
          </a:xfrm>
          <a:custGeom>
            <a:avLst/>
            <a:gdLst/>
            <a:ahLst/>
            <a:cxnLst/>
            <a:rect l="l" t="t" r="r" b="b"/>
            <a:pathLst>
              <a:path w="19708022" h="13130470" extrusionOk="0">
                <a:moveTo>
                  <a:pt x="0" y="0"/>
                </a:moveTo>
                <a:lnTo>
                  <a:pt x="19708022" y="0"/>
                </a:lnTo>
                <a:lnTo>
                  <a:pt x="19708022" y="13130470"/>
                </a:lnTo>
                <a:lnTo>
                  <a:pt x="0" y="13130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366" r="-7763" b="-27067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248B95-B487-857E-D2CA-429CC60B48D0}"/>
              </a:ext>
            </a:extLst>
          </p:cNvPr>
          <p:cNvSpPr/>
          <p:nvPr/>
        </p:nvSpPr>
        <p:spPr>
          <a:xfrm>
            <a:off x="1014413" y="785024"/>
            <a:ext cx="16087725" cy="851613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1D77E-E339-67F3-ABC3-BE611ED1CF7C}"/>
              </a:ext>
            </a:extLst>
          </p:cNvPr>
          <p:cNvSpPr txBox="1"/>
          <p:nvPr/>
        </p:nvSpPr>
        <p:spPr>
          <a:xfrm>
            <a:off x="2781455" y="3258861"/>
            <a:ext cx="14272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- Tìm đọc câu chuyện về thế giới tuổi thơ</a:t>
            </a:r>
          </a:p>
          <a:p>
            <a:endParaRPr lang="en-US" sz="3600"/>
          </a:p>
          <a:p>
            <a:r>
              <a:rPr lang="vi-VN" sz="3600"/>
              <a:t>- Biết trao đổi, chia sẻ với bạn về nội dung câu chuyện đã đọc; nhớ tên những câu chuyện của tác giả yêu thích và kể lại cho người thân.</a:t>
            </a:r>
          </a:p>
          <a:p>
            <a:endParaRPr lang="en-US" sz="3600"/>
          </a:p>
          <a:p>
            <a:r>
              <a:rPr lang="vi-VN" sz="3600"/>
              <a:t>- Biết vận dụng kiến thức từ bài học để vận dụng vào thực tiễn: Rèn luyện  thói quen đọc sách và biết thể hiện suy nghĩ, cảm xúc của mình về câu chuyện đã đọc. </a:t>
            </a:r>
          </a:p>
        </p:txBody>
      </p:sp>
      <p:pic>
        <p:nvPicPr>
          <p:cNvPr id="8" name="Picture 2" descr="Hình ảnh Phim Hoạt Hình Táo Dễ Thương PNG , Táo, Dễ Thương ...">
            <a:extLst>
              <a:ext uri="{FF2B5EF4-FFF2-40B4-BE49-F238E27FC236}">
                <a16:creationId xmlns:a16="http://schemas.microsoft.com/office/drawing/2014/main" id="{EF7F3B3B-B6C0-C7E0-6759-9924B839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4688" l="9375" r="90000">
                        <a14:foregroundMark x1="10938" y1="46094" x2="9531" y2="56875"/>
                        <a14:foregroundMark x1="9531" y1="56875" x2="10938" y2="63438"/>
                        <a14:foregroundMark x1="63594" y1="10313" x2="77813" y2="7969"/>
                        <a14:foregroundMark x1="77813" y1="7969" x2="85313" y2="10469"/>
                        <a14:foregroundMark x1="45313" y1="10938" x2="51094" y2="28125"/>
                        <a14:foregroundMark x1="74844" y1="13125" x2="53125" y2="26094"/>
                        <a14:foregroundMark x1="78281" y1="10469" x2="55000" y2="20313"/>
                        <a14:foregroundMark x1="59375" y1="12500" x2="54219" y2="22969"/>
                        <a14:foregroundMark x1="54219" y1="22969" x2="72813" y2="22500"/>
                        <a14:foregroundMark x1="72813" y1="22500" x2="83125" y2="14063"/>
                        <a14:foregroundMark x1="83125" y1="14063" x2="85313" y2="7500"/>
                        <a14:foregroundMark x1="85313" y1="9219" x2="77500" y2="22188"/>
                        <a14:foregroundMark x1="77500" y1="22188" x2="55937" y2="26875"/>
                        <a14:foregroundMark x1="55937" y1="26875" x2="55000" y2="26719"/>
                        <a14:foregroundMark x1="56875" y1="15313" x2="53438" y2="24219"/>
                        <a14:foregroundMark x1="47188" y1="16250" x2="47500" y2="33281"/>
                        <a14:foregroundMark x1="47500" y1="33281" x2="55000" y2="57969"/>
                        <a14:foregroundMark x1="55000" y1="57969" x2="61094" y2="57344"/>
                        <a14:foregroundMark x1="85469" y1="39375" x2="87656" y2="61563"/>
                        <a14:foregroundMark x1="87656" y1="61563" x2="82344" y2="73438"/>
                        <a14:foregroundMark x1="82344" y1="73438" x2="73906" y2="83438"/>
                        <a14:foregroundMark x1="73906" y1="83438" x2="65313" y2="88594"/>
                        <a14:foregroundMark x1="65313" y1="88594" x2="34844" y2="90625"/>
                        <a14:foregroundMark x1="34844" y1="90625" x2="30625" y2="89844"/>
                        <a14:foregroundMark x1="30312" y1="59531" x2="38438" y2="64219"/>
                        <a14:foregroundMark x1="38438" y1="64219" x2="43750" y2="65156"/>
                        <a14:foregroundMark x1="43750" y1="63281" x2="60781" y2="65000"/>
                        <a14:foregroundMark x1="63125" y1="59062" x2="70469" y2="64375"/>
                        <a14:foregroundMark x1="67813" y1="61250" x2="57188" y2="82969"/>
                        <a14:foregroundMark x1="40781" y1="94063" x2="52344" y2="92969"/>
                        <a14:foregroundMark x1="52344" y1="94688" x2="62656" y2="92500"/>
                        <a14:foregroundMark x1="40625" y1="22500" x2="26563" y2="25781"/>
                        <a14:foregroundMark x1="30000" y1="23594" x2="20000" y2="30000"/>
                        <a14:foregroundMark x1="32344" y1="24375" x2="16406" y2="39063"/>
                        <a14:foregroundMark x1="11250" y1="44844" x2="20469" y2="29375"/>
                        <a14:foregroundMark x1="20469" y1="29375" x2="32031" y2="23594"/>
                        <a14:foregroundMark x1="32031" y1="23594" x2="38281" y2="2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37" y="2755246"/>
            <a:ext cx="1313718" cy="13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Phim Hoạt Hình Táo Dễ Thương PNG , Táo, Dễ Thương ...">
            <a:extLst>
              <a:ext uri="{FF2B5EF4-FFF2-40B4-BE49-F238E27FC236}">
                <a16:creationId xmlns:a16="http://schemas.microsoft.com/office/drawing/2014/main" id="{8278F105-AAFD-C772-A7BB-88C9BAEC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4688" l="9375" r="90000">
                        <a14:foregroundMark x1="10938" y1="46094" x2="9531" y2="56875"/>
                        <a14:foregroundMark x1="9531" y1="56875" x2="10938" y2="63438"/>
                        <a14:foregroundMark x1="63594" y1="10313" x2="77813" y2="7969"/>
                        <a14:foregroundMark x1="77813" y1="7969" x2="85313" y2="10469"/>
                        <a14:foregroundMark x1="45313" y1="10938" x2="51094" y2="28125"/>
                        <a14:foregroundMark x1="74844" y1="13125" x2="53125" y2="26094"/>
                        <a14:foregroundMark x1="78281" y1="10469" x2="55000" y2="20313"/>
                        <a14:foregroundMark x1="59375" y1="12500" x2="54219" y2="22969"/>
                        <a14:foregroundMark x1="54219" y1="22969" x2="72813" y2="22500"/>
                        <a14:foregroundMark x1="72813" y1="22500" x2="83125" y2="14063"/>
                        <a14:foregroundMark x1="83125" y1="14063" x2="85313" y2="7500"/>
                        <a14:foregroundMark x1="85313" y1="9219" x2="77500" y2="22188"/>
                        <a14:foregroundMark x1="77500" y1="22188" x2="55937" y2="26875"/>
                        <a14:foregroundMark x1="55937" y1="26875" x2="55000" y2="26719"/>
                        <a14:foregroundMark x1="56875" y1="15313" x2="53438" y2="24219"/>
                        <a14:foregroundMark x1="47188" y1="16250" x2="47500" y2="33281"/>
                        <a14:foregroundMark x1="47500" y1="33281" x2="55000" y2="57969"/>
                        <a14:foregroundMark x1="55000" y1="57969" x2="61094" y2="57344"/>
                        <a14:foregroundMark x1="85469" y1="39375" x2="87656" y2="61563"/>
                        <a14:foregroundMark x1="87656" y1="61563" x2="82344" y2="73438"/>
                        <a14:foregroundMark x1="82344" y1="73438" x2="73906" y2="83438"/>
                        <a14:foregroundMark x1="73906" y1="83438" x2="65313" y2="88594"/>
                        <a14:foregroundMark x1="65313" y1="88594" x2="34844" y2="90625"/>
                        <a14:foregroundMark x1="34844" y1="90625" x2="30625" y2="89844"/>
                        <a14:foregroundMark x1="30312" y1="59531" x2="38438" y2="64219"/>
                        <a14:foregroundMark x1="38438" y1="64219" x2="43750" y2="65156"/>
                        <a14:foregroundMark x1="43750" y1="63281" x2="60781" y2="65000"/>
                        <a14:foregroundMark x1="63125" y1="59062" x2="70469" y2="64375"/>
                        <a14:foregroundMark x1="67813" y1="61250" x2="57188" y2="82969"/>
                        <a14:foregroundMark x1="40781" y1="94063" x2="52344" y2="92969"/>
                        <a14:foregroundMark x1="52344" y1="94688" x2="62656" y2="92500"/>
                        <a14:foregroundMark x1="40625" y1="22500" x2="26563" y2="25781"/>
                        <a14:foregroundMark x1="30000" y1="23594" x2="20000" y2="30000"/>
                        <a14:foregroundMark x1="32344" y1="24375" x2="16406" y2="39063"/>
                        <a14:foregroundMark x1="11250" y1="44844" x2="20469" y2="29375"/>
                        <a14:foregroundMark x1="20469" y1="29375" x2="32031" y2="23594"/>
                        <a14:foregroundMark x1="32031" y1="23594" x2="38281" y2="2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78" y="4386234"/>
            <a:ext cx="1313718" cy="13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ED126-80D3-459B-0875-974FD0797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375" y="693125"/>
            <a:ext cx="8385776" cy="2414225"/>
          </a:xfrm>
          <a:prstGeom prst="rect">
            <a:avLst/>
          </a:prstGeom>
        </p:spPr>
      </p:pic>
      <p:pic>
        <p:nvPicPr>
          <p:cNvPr id="14" name="Picture 2" descr="Hình ảnh Phim Hoạt Hình Táo Dễ Thương PNG , Táo, Dễ Thương ...">
            <a:extLst>
              <a:ext uri="{FF2B5EF4-FFF2-40B4-BE49-F238E27FC236}">
                <a16:creationId xmlns:a16="http://schemas.microsoft.com/office/drawing/2014/main" id="{D789FD58-99C0-79BB-3299-D7E3698B0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0" b="94688" l="9375" r="90000">
                        <a14:foregroundMark x1="10938" y1="46094" x2="9531" y2="56875"/>
                        <a14:foregroundMark x1="9531" y1="56875" x2="10938" y2="63438"/>
                        <a14:foregroundMark x1="63594" y1="10313" x2="77813" y2="7969"/>
                        <a14:foregroundMark x1="77813" y1="7969" x2="85313" y2="10469"/>
                        <a14:foregroundMark x1="45313" y1="10938" x2="51094" y2="28125"/>
                        <a14:foregroundMark x1="74844" y1="13125" x2="53125" y2="26094"/>
                        <a14:foregroundMark x1="78281" y1="10469" x2="55000" y2="20313"/>
                        <a14:foregroundMark x1="59375" y1="12500" x2="54219" y2="22969"/>
                        <a14:foregroundMark x1="54219" y1="22969" x2="72813" y2="22500"/>
                        <a14:foregroundMark x1="72813" y1="22500" x2="83125" y2="14063"/>
                        <a14:foregroundMark x1="83125" y1="14063" x2="85313" y2="7500"/>
                        <a14:foregroundMark x1="85313" y1="9219" x2="77500" y2="22188"/>
                        <a14:foregroundMark x1="77500" y1="22188" x2="55937" y2="26875"/>
                        <a14:foregroundMark x1="55937" y1="26875" x2="55000" y2="26719"/>
                        <a14:foregroundMark x1="56875" y1="15313" x2="53438" y2="24219"/>
                        <a14:foregroundMark x1="47188" y1="16250" x2="47500" y2="33281"/>
                        <a14:foregroundMark x1="47500" y1="33281" x2="55000" y2="57969"/>
                        <a14:foregroundMark x1="55000" y1="57969" x2="61094" y2="57344"/>
                        <a14:foregroundMark x1="85469" y1="39375" x2="87656" y2="61563"/>
                        <a14:foregroundMark x1="87656" y1="61563" x2="82344" y2="73438"/>
                        <a14:foregroundMark x1="82344" y1="73438" x2="73906" y2="83438"/>
                        <a14:foregroundMark x1="73906" y1="83438" x2="65313" y2="88594"/>
                        <a14:foregroundMark x1="65313" y1="88594" x2="34844" y2="90625"/>
                        <a14:foregroundMark x1="34844" y1="90625" x2="30625" y2="89844"/>
                        <a14:foregroundMark x1="30312" y1="59531" x2="38438" y2="64219"/>
                        <a14:foregroundMark x1="38438" y1="64219" x2="43750" y2="65156"/>
                        <a14:foregroundMark x1="43750" y1="63281" x2="60781" y2="65000"/>
                        <a14:foregroundMark x1="63125" y1="59062" x2="70469" y2="64375"/>
                        <a14:foregroundMark x1="67813" y1="61250" x2="57188" y2="82969"/>
                        <a14:foregroundMark x1="40781" y1="94063" x2="52344" y2="92969"/>
                        <a14:foregroundMark x1="52344" y1="94688" x2="62656" y2="92500"/>
                        <a14:foregroundMark x1="40625" y1="22500" x2="26563" y2="25781"/>
                        <a14:foregroundMark x1="30000" y1="23594" x2="20000" y2="30000"/>
                        <a14:foregroundMark x1="32344" y1="24375" x2="16406" y2="39063"/>
                        <a14:foregroundMark x1="11250" y1="44844" x2="20469" y2="29375"/>
                        <a14:foregroundMark x1="20469" y1="29375" x2="32031" y2="23594"/>
                        <a14:foregroundMark x1="32031" y1="23594" x2="38281" y2="2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37" y="6270379"/>
            <a:ext cx="1313718" cy="13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1;p4">
            <a:extLst>
              <a:ext uri="{FF2B5EF4-FFF2-40B4-BE49-F238E27FC236}">
                <a16:creationId xmlns:a16="http://schemas.microsoft.com/office/drawing/2014/main" id="{82CD2A6C-9138-4F8B-ACDB-F5CD6753688D}"/>
              </a:ext>
            </a:extLst>
          </p:cNvPr>
          <p:cNvSpPr/>
          <p:nvPr/>
        </p:nvSpPr>
        <p:spPr>
          <a:xfrm rot="-435543">
            <a:off x="14951940" y="7155042"/>
            <a:ext cx="3338945" cy="3374911"/>
          </a:xfrm>
          <a:custGeom>
            <a:avLst/>
            <a:gdLst/>
            <a:ahLst/>
            <a:cxnLst/>
            <a:rect l="l" t="t" r="r" b="b"/>
            <a:pathLst>
              <a:path w="3106289" h="3082992" extrusionOk="0">
                <a:moveTo>
                  <a:pt x="0" y="0"/>
                </a:moveTo>
                <a:lnTo>
                  <a:pt x="3106289" y="0"/>
                </a:lnTo>
                <a:lnTo>
                  <a:pt x="3106289" y="3082992"/>
                </a:lnTo>
                <a:lnTo>
                  <a:pt x="0" y="308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Google Shape;200;p4">
            <a:extLst>
              <a:ext uri="{FF2B5EF4-FFF2-40B4-BE49-F238E27FC236}">
                <a16:creationId xmlns:a16="http://schemas.microsoft.com/office/drawing/2014/main" id="{F31B9CEE-29FD-45FC-A358-A214144B0F3B}"/>
              </a:ext>
            </a:extLst>
          </p:cNvPr>
          <p:cNvSpPr/>
          <p:nvPr/>
        </p:nvSpPr>
        <p:spPr>
          <a:xfrm>
            <a:off x="-82020" y="69137"/>
            <a:ext cx="3511020" cy="2354976"/>
          </a:xfrm>
          <a:custGeom>
            <a:avLst/>
            <a:gdLst/>
            <a:ahLst/>
            <a:cxnLst/>
            <a:rect l="l" t="t" r="r" b="b"/>
            <a:pathLst>
              <a:path w="10758106" h="8122370" extrusionOk="0">
                <a:moveTo>
                  <a:pt x="0" y="0"/>
                </a:moveTo>
                <a:lnTo>
                  <a:pt x="10758105" y="0"/>
                </a:lnTo>
                <a:lnTo>
                  <a:pt x="10758105" y="8122370"/>
                </a:lnTo>
                <a:lnTo>
                  <a:pt x="0" y="8122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7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>
            <a:extLst>
              <a:ext uri="{FF2B5EF4-FFF2-40B4-BE49-F238E27FC236}">
                <a16:creationId xmlns:a16="http://schemas.microsoft.com/office/drawing/2014/main" id="{694D1CD9-084D-CE12-10E9-45F83AC943C7}"/>
              </a:ext>
            </a:extLst>
          </p:cNvPr>
          <p:cNvGrpSpPr/>
          <p:nvPr/>
        </p:nvGrpSpPr>
        <p:grpSpPr>
          <a:xfrm>
            <a:off x="-2514600" y="8449877"/>
            <a:ext cx="24464296" cy="3674245"/>
            <a:chOff x="0" y="0"/>
            <a:chExt cx="32619061" cy="4898994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6A6227-121C-B691-4A7F-B70216AFA035}"/>
                </a:ext>
              </a:extLst>
            </p:cNvPr>
            <p:cNvSpPr/>
            <p:nvPr/>
          </p:nvSpPr>
          <p:spPr>
            <a:xfrm>
              <a:off x="14520740" y="0"/>
              <a:ext cx="18098322" cy="3776428"/>
            </a:xfrm>
            <a:custGeom>
              <a:avLst/>
              <a:gdLst/>
              <a:ahLst/>
              <a:cxnLst/>
              <a:rect l="l" t="t" r="r" b="b"/>
              <a:pathLst>
                <a:path w="18098322" h="3776428">
                  <a:moveTo>
                    <a:pt x="0" y="0"/>
                  </a:moveTo>
                  <a:lnTo>
                    <a:pt x="18098321" y="0"/>
                  </a:lnTo>
                  <a:lnTo>
                    <a:pt x="18098321" y="3776428"/>
                  </a:lnTo>
                  <a:lnTo>
                    <a:pt x="0" y="377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7E2CA23-4106-B88A-F710-2E8EC37B6254}"/>
                </a:ext>
              </a:extLst>
            </p:cNvPr>
            <p:cNvSpPr/>
            <p:nvPr/>
          </p:nvSpPr>
          <p:spPr>
            <a:xfrm rot="187824">
              <a:off x="91969" y="518887"/>
              <a:ext cx="18574690" cy="3875828"/>
            </a:xfrm>
            <a:custGeom>
              <a:avLst/>
              <a:gdLst/>
              <a:ahLst/>
              <a:cxnLst/>
              <a:rect l="l" t="t" r="r" b="b"/>
              <a:pathLst>
                <a:path w="18574690" h="3875828">
                  <a:moveTo>
                    <a:pt x="0" y="0"/>
                  </a:moveTo>
                  <a:lnTo>
                    <a:pt x="18574690" y="0"/>
                  </a:lnTo>
                  <a:lnTo>
                    <a:pt x="18574690" y="3875828"/>
                  </a:lnTo>
                  <a:lnTo>
                    <a:pt x="0" y="387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BB52B91-6C97-CC49-2BEA-F724C2E67C2B}"/>
              </a:ext>
            </a:extLst>
          </p:cNvPr>
          <p:cNvSpPr/>
          <p:nvPr/>
        </p:nvSpPr>
        <p:spPr>
          <a:xfrm>
            <a:off x="-389469" y="520467"/>
            <a:ext cx="19082085" cy="9144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30D69A-2892-A6A5-941B-5FB1F7FB8CE4}"/>
              </a:ext>
            </a:extLst>
          </p:cNvPr>
          <p:cNvGrpSpPr/>
          <p:nvPr/>
        </p:nvGrpSpPr>
        <p:grpSpPr>
          <a:xfrm>
            <a:off x="352032" y="3102560"/>
            <a:ext cx="6310719" cy="4514850"/>
            <a:chOff x="762000" y="1714500"/>
            <a:chExt cx="3676650" cy="3009900"/>
          </a:xfrm>
        </p:grpSpPr>
        <p:sp>
          <p:nvSpPr>
            <p:cNvPr id="54" name="Cloud 53">
              <a:extLst>
                <a:ext uri="{FF2B5EF4-FFF2-40B4-BE49-F238E27FC236}">
                  <a16:creationId xmlns:a16="http://schemas.microsoft.com/office/drawing/2014/main" id="{4038C77B-A025-385F-AB1C-8CD3929703DE}"/>
                </a:ext>
              </a:extLst>
            </p:cNvPr>
            <p:cNvSpPr/>
            <p:nvPr/>
          </p:nvSpPr>
          <p:spPr>
            <a:xfrm>
              <a:off x="762000" y="1714500"/>
              <a:ext cx="3676650" cy="3009900"/>
            </a:xfrm>
            <a:prstGeom prst="cloud">
              <a:avLst/>
            </a:prstGeom>
            <a:solidFill>
              <a:srgbClr val="EC7F97"/>
            </a:solidFill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GB" sz="27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698260-1A17-1236-1F22-CA5FC3FDABD4}"/>
                </a:ext>
              </a:extLst>
            </p:cNvPr>
            <p:cNvSpPr txBox="1"/>
            <p:nvPr/>
          </p:nvSpPr>
          <p:spPr>
            <a:xfrm>
              <a:off x="1026298" y="2485162"/>
              <a:ext cx="3181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chuyện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giới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tuổi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thơ</a:t>
              </a:r>
              <a:endParaRPr lang="en-GB" sz="4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56" name="Curved Connector 15">
            <a:extLst>
              <a:ext uri="{FF2B5EF4-FFF2-40B4-BE49-F238E27FC236}">
                <a16:creationId xmlns:a16="http://schemas.microsoft.com/office/drawing/2014/main" id="{839C4320-C41B-04AE-3056-D188E16CF71D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6657492" y="2741906"/>
            <a:ext cx="2915283" cy="2618079"/>
          </a:xfrm>
          <a:prstGeom prst="curvedConnector3">
            <a:avLst/>
          </a:prstGeom>
          <a:ln w="76200">
            <a:solidFill>
              <a:srgbClr val="EC7F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16">
            <a:extLst>
              <a:ext uri="{FF2B5EF4-FFF2-40B4-BE49-F238E27FC236}">
                <a16:creationId xmlns:a16="http://schemas.microsoft.com/office/drawing/2014/main" id="{A91471EB-CA72-23CA-6352-5070B6F37EFF}"/>
              </a:ext>
            </a:extLst>
          </p:cNvPr>
          <p:cNvSpPr/>
          <p:nvPr/>
        </p:nvSpPr>
        <p:spPr>
          <a:xfrm>
            <a:off x="9471872" y="414339"/>
            <a:ext cx="7825528" cy="3106026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trẻ em quan tâm, yêu thích, muốn khám phá</a:t>
            </a:r>
          </a:p>
          <a:p>
            <a:pPr algn="ctr" defTabSz="137160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Nhóc Ni-cô-lai: những chuyện chưa kể (Gô-xi-nhi và Xăng-pê)</a:t>
            </a:r>
          </a:p>
        </p:txBody>
      </p:sp>
      <p:cxnSp>
        <p:nvCxnSpPr>
          <p:cNvPr id="58" name="Curved Connector 17">
            <a:extLst>
              <a:ext uri="{FF2B5EF4-FFF2-40B4-BE49-F238E27FC236}">
                <a16:creationId xmlns:a16="http://schemas.microsoft.com/office/drawing/2014/main" id="{DA4C31F2-95F6-1446-E8B7-FC1A6C50660D}"/>
              </a:ext>
            </a:extLst>
          </p:cNvPr>
          <p:cNvCxnSpPr>
            <a:stCxn id="54" idx="0"/>
          </p:cNvCxnSpPr>
          <p:nvPr/>
        </p:nvCxnSpPr>
        <p:spPr>
          <a:xfrm flipV="1">
            <a:off x="6657492" y="4930066"/>
            <a:ext cx="2814381" cy="429920"/>
          </a:xfrm>
          <a:prstGeom prst="curvedConnector3">
            <a:avLst/>
          </a:prstGeom>
          <a:ln w="76200">
            <a:solidFill>
              <a:srgbClr val="EC7F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6">
            <a:extLst>
              <a:ext uri="{FF2B5EF4-FFF2-40B4-BE49-F238E27FC236}">
                <a16:creationId xmlns:a16="http://schemas.microsoft.com/office/drawing/2014/main" id="{B15A2161-A626-07F9-1D9A-5C8B5DAFC612}"/>
              </a:ext>
            </a:extLst>
          </p:cNvPr>
          <p:cNvSpPr/>
          <p:nvPr/>
        </p:nvSpPr>
        <p:spPr>
          <a:xfrm>
            <a:off x="9525000" y="3848100"/>
            <a:ext cx="8537077" cy="3209925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suy nghĩ, cách hiểu, cách suy luận, tưởng tượng của trẻ em về thế giới xung quanh</a:t>
            </a:r>
          </a:p>
          <a:p>
            <a:pPr algn="ctr" defTabSz="1371600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10 ngày ngắm thế giới của Mắt Nhắm Tịt (Nhiều tác giả)</a:t>
            </a:r>
          </a:p>
        </p:txBody>
      </p:sp>
      <p:cxnSp>
        <p:nvCxnSpPr>
          <p:cNvPr id="60" name="Curved Connector 19">
            <a:extLst>
              <a:ext uri="{FF2B5EF4-FFF2-40B4-BE49-F238E27FC236}">
                <a16:creationId xmlns:a16="http://schemas.microsoft.com/office/drawing/2014/main" id="{C33E8A16-24E2-28D8-07F8-3AE461803809}"/>
              </a:ext>
            </a:extLst>
          </p:cNvPr>
          <p:cNvCxnSpPr>
            <a:cxnSpLocks/>
            <a:stCxn id="54" idx="0"/>
          </p:cNvCxnSpPr>
          <p:nvPr/>
        </p:nvCxnSpPr>
        <p:spPr>
          <a:xfrm>
            <a:off x="6657492" y="5359985"/>
            <a:ext cx="2832102" cy="2379516"/>
          </a:xfrm>
          <a:prstGeom prst="curvedConnector3">
            <a:avLst/>
          </a:prstGeom>
          <a:ln w="76200">
            <a:solidFill>
              <a:srgbClr val="EC7F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4346A47E-3414-4FFA-3FC0-198D6E4791B2}"/>
              </a:ext>
            </a:extLst>
          </p:cNvPr>
          <p:cNvSpPr/>
          <p:nvPr/>
        </p:nvSpPr>
        <p:spPr>
          <a:xfrm>
            <a:off x="9511029" y="7315199"/>
            <a:ext cx="8058150" cy="2095501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cảm, cảm xúc của trẻ em đối với các sự vật, hiện tượng trong cuộc sống</a:t>
            </a:r>
          </a:p>
          <a:p>
            <a:pPr algn="ctr" defTabSz="137160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Miền quê thơ ấu (Nguyễn Trọng Tạo)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>
            <a:extLst>
              <a:ext uri="{FF2B5EF4-FFF2-40B4-BE49-F238E27FC236}">
                <a16:creationId xmlns:a16="http://schemas.microsoft.com/office/drawing/2014/main" id="{694D1CD9-084D-CE12-10E9-45F83AC943C7}"/>
              </a:ext>
            </a:extLst>
          </p:cNvPr>
          <p:cNvGrpSpPr/>
          <p:nvPr/>
        </p:nvGrpSpPr>
        <p:grpSpPr>
          <a:xfrm>
            <a:off x="-2514600" y="8449877"/>
            <a:ext cx="24464296" cy="3674245"/>
            <a:chOff x="0" y="0"/>
            <a:chExt cx="32619061" cy="4898994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6A6227-121C-B691-4A7F-B70216AFA035}"/>
                </a:ext>
              </a:extLst>
            </p:cNvPr>
            <p:cNvSpPr/>
            <p:nvPr/>
          </p:nvSpPr>
          <p:spPr>
            <a:xfrm>
              <a:off x="14520740" y="0"/>
              <a:ext cx="18098322" cy="3776428"/>
            </a:xfrm>
            <a:custGeom>
              <a:avLst/>
              <a:gdLst/>
              <a:ahLst/>
              <a:cxnLst/>
              <a:rect l="l" t="t" r="r" b="b"/>
              <a:pathLst>
                <a:path w="18098322" h="3776428">
                  <a:moveTo>
                    <a:pt x="0" y="0"/>
                  </a:moveTo>
                  <a:lnTo>
                    <a:pt x="18098321" y="0"/>
                  </a:lnTo>
                  <a:lnTo>
                    <a:pt x="18098321" y="3776428"/>
                  </a:lnTo>
                  <a:lnTo>
                    <a:pt x="0" y="377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7E2CA23-4106-B88A-F710-2E8EC37B6254}"/>
                </a:ext>
              </a:extLst>
            </p:cNvPr>
            <p:cNvSpPr/>
            <p:nvPr/>
          </p:nvSpPr>
          <p:spPr>
            <a:xfrm rot="187824">
              <a:off x="91969" y="518887"/>
              <a:ext cx="18574690" cy="3875828"/>
            </a:xfrm>
            <a:custGeom>
              <a:avLst/>
              <a:gdLst/>
              <a:ahLst/>
              <a:cxnLst/>
              <a:rect l="l" t="t" r="r" b="b"/>
              <a:pathLst>
                <a:path w="18574690" h="3875828">
                  <a:moveTo>
                    <a:pt x="0" y="0"/>
                  </a:moveTo>
                  <a:lnTo>
                    <a:pt x="18574690" y="0"/>
                  </a:lnTo>
                  <a:lnTo>
                    <a:pt x="18574690" y="3875828"/>
                  </a:lnTo>
                  <a:lnTo>
                    <a:pt x="0" y="387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0153E7-6C0E-2DB7-AD60-75AAA90FC2C4}"/>
              </a:ext>
            </a:extLst>
          </p:cNvPr>
          <p:cNvSpPr txBox="1"/>
          <p:nvPr/>
        </p:nvSpPr>
        <p:spPr>
          <a:xfrm>
            <a:off x="4648200" y="0"/>
            <a:ext cx="1000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23509-68E9-FC83-3C04-624860BFB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76300"/>
            <a:ext cx="6629400" cy="9376803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F1235F89-5A3E-4B96-B357-8446377AD8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094556"/>
            <a:ext cx="4800600" cy="63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84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>
            <a:extLst>
              <a:ext uri="{FF2B5EF4-FFF2-40B4-BE49-F238E27FC236}">
                <a16:creationId xmlns:a16="http://schemas.microsoft.com/office/drawing/2014/main" id="{694D1CD9-084D-CE12-10E9-45F83AC943C7}"/>
              </a:ext>
            </a:extLst>
          </p:cNvPr>
          <p:cNvGrpSpPr/>
          <p:nvPr/>
        </p:nvGrpSpPr>
        <p:grpSpPr>
          <a:xfrm>
            <a:off x="-2514600" y="8449877"/>
            <a:ext cx="24464296" cy="3674245"/>
            <a:chOff x="0" y="0"/>
            <a:chExt cx="32619061" cy="4898994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6A6227-121C-B691-4A7F-B70216AFA035}"/>
                </a:ext>
              </a:extLst>
            </p:cNvPr>
            <p:cNvSpPr/>
            <p:nvPr/>
          </p:nvSpPr>
          <p:spPr>
            <a:xfrm>
              <a:off x="14520740" y="0"/>
              <a:ext cx="18098322" cy="3776428"/>
            </a:xfrm>
            <a:custGeom>
              <a:avLst/>
              <a:gdLst/>
              <a:ahLst/>
              <a:cxnLst/>
              <a:rect l="l" t="t" r="r" b="b"/>
              <a:pathLst>
                <a:path w="18098322" h="3776428">
                  <a:moveTo>
                    <a:pt x="0" y="0"/>
                  </a:moveTo>
                  <a:lnTo>
                    <a:pt x="18098321" y="0"/>
                  </a:lnTo>
                  <a:lnTo>
                    <a:pt x="18098321" y="3776428"/>
                  </a:lnTo>
                  <a:lnTo>
                    <a:pt x="0" y="377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7E2CA23-4106-B88A-F710-2E8EC37B6254}"/>
                </a:ext>
              </a:extLst>
            </p:cNvPr>
            <p:cNvSpPr/>
            <p:nvPr/>
          </p:nvSpPr>
          <p:spPr>
            <a:xfrm rot="187824">
              <a:off x="91969" y="518887"/>
              <a:ext cx="18574690" cy="3875828"/>
            </a:xfrm>
            <a:custGeom>
              <a:avLst/>
              <a:gdLst/>
              <a:ahLst/>
              <a:cxnLst/>
              <a:rect l="l" t="t" r="r" b="b"/>
              <a:pathLst>
                <a:path w="18574690" h="3875828">
                  <a:moveTo>
                    <a:pt x="0" y="0"/>
                  </a:moveTo>
                  <a:lnTo>
                    <a:pt x="18574690" y="0"/>
                  </a:lnTo>
                  <a:lnTo>
                    <a:pt x="18574690" y="3875828"/>
                  </a:lnTo>
                  <a:lnTo>
                    <a:pt x="0" y="387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0153E7-6C0E-2DB7-AD60-75AAA90FC2C4}"/>
              </a:ext>
            </a:extLst>
          </p:cNvPr>
          <p:cNvSpPr txBox="1"/>
          <p:nvPr/>
        </p:nvSpPr>
        <p:spPr>
          <a:xfrm>
            <a:off x="3276600" y="0"/>
            <a:ext cx="1205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Trao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图片 54">
            <a:extLst>
              <a:ext uri="{FF2B5EF4-FFF2-40B4-BE49-F238E27FC236}">
                <a16:creationId xmlns:a16="http://schemas.microsoft.com/office/drawing/2014/main" id="{D51BE256-7C0B-3A3E-8AFD-3DB68583D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7703" y="-2779802"/>
            <a:ext cx="8839200" cy="16151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20D88-6B19-95C1-DF34-567D6555A0FF}"/>
              </a:ext>
            </a:extLst>
          </p:cNvPr>
          <p:cNvSpPr txBox="1"/>
          <p:nvPr/>
        </p:nvSpPr>
        <p:spPr>
          <a:xfrm>
            <a:off x="3886200" y="2476500"/>
            <a:ext cx="1135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Kể tóm tắt câu chuyện và giới thiệu về nhân vật ch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nh.</a:t>
            </a:r>
          </a:p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Nêu điều thú vị về thế giới tuổi thơ được thể hiện trong câu chuyện.</a:t>
            </a:r>
          </a:p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Chia sẻ những điều em học tập được về cách kể chuyện.</a:t>
            </a:r>
          </a:p>
        </p:txBody>
      </p:sp>
    </p:spTree>
    <p:extLst>
      <p:ext uri="{BB962C8B-B14F-4D97-AF65-F5344CB8AC3E}">
        <p14:creationId xmlns:p14="http://schemas.microsoft.com/office/powerpoint/2010/main" val="3252293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</TotalTime>
  <Words>262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</vt:lpstr>
      <vt:lpstr>Calibri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Techsi.vn</cp:lastModifiedBy>
  <cp:revision>11</cp:revision>
  <dcterms:created xsi:type="dcterms:W3CDTF">2006-08-16T00:00:00Z</dcterms:created>
  <dcterms:modified xsi:type="dcterms:W3CDTF">2025-09-12T05:29:16Z</dcterms:modified>
  <cp:category>9Slide.vn</cp:category>
  <dc:identifier>DAGGBMTwqNQ</dc:identifier>
</cp:coreProperties>
</file>