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7" r:id="rId3"/>
    <p:sldId id="277" r:id="rId4"/>
    <p:sldId id="3242" r:id="rId5"/>
    <p:sldId id="479" r:id="rId6"/>
    <p:sldId id="2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89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6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2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9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7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44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2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8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3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18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44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68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3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40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B880E-3BE9-4A10-966A-C1D42C70BCF6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4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94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3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78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4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6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9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03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38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82D8A5D-CD81-71C9-7E83-B61218AFA5F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079" y="93890"/>
            <a:ext cx="1449987" cy="14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4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797FD8-7989-A29F-774D-E17A80DBF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358" y="129926"/>
            <a:ext cx="7230483" cy="2798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380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id="{A28CF2D6-30B2-8244-FE6C-17A89A08C5A3}"/>
              </a:ext>
            </a:extLst>
          </p:cNvPr>
          <p:cNvSpPr/>
          <p:nvPr/>
        </p:nvSpPr>
        <p:spPr>
          <a:xfrm>
            <a:off x="890295" y="262793"/>
            <a:ext cx="10692051" cy="2814354"/>
          </a:xfrm>
          <a:prstGeom prst="doubleWav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5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Tái hiện một hoạt động trong lễ hội truyền thống ở địa phương.</a:t>
            </a:r>
          </a:p>
        </p:txBody>
      </p:sp>
      <p:pic>
        <p:nvPicPr>
          <p:cNvPr id="3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8A67F5AD-C1F0-BA31-A63A-8DEF7C65E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3163" y="1669970"/>
            <a:ext cx="3290176" cy="503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9C4C505D-1CFB-A78E-A7FB-9101D9598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8898663" y="1798193"/>
            <a:ext cx="3132213" cy="49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8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15F43B0-F7F2-CBEE-F41B-6B2F97092004}"/>
              </a:ext>
            </a:extLst>
          </p:cNvPr>
          <p:cNvSpPr txBox="1"/>
          <p:nvPr/>
        </p:nvSpPr>
        <p:spPr>
          <a:xfrm>
            <a:off x="579120" y="411448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/>
              </a:rPr>
              <a:t>Trình diễn tiết mục tái hiện hoạt động đã chuẩn bị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7F6E5-34A4-6ECF-318F-01DB4C8C7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460" y="1139507"/>
            <a:ext cx="8077778" cy="5139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05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heerful happy cute girl waving raised hand to say hello logo hand drawn cartoon art illustration">
            <a:extLst>
              <a:ext uri="{FF2B5EF4-FFF2-40B4-BE49-F238E27FC236}">
                <a16:creationId xmlns:a16="http://schemas.microsoft.com/office/drawing/2014/main" id="{6D6FF214-AC59-04CA-CD16-FF0530AD2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3613" l="9904" r="89936">
                        <a14:foregroundMark x1="34505" y1="27146" x2="30990" y2="32735"/>
                        <a14:foregroundMark x1="50000" y1="63473" x2="50479" y2="74451"/>
                        <a14:foregroundMark x1="45847" y1="65868" x2="48722" y2="71457"/>
                        <a14:foregroundMark x1="36901" y1="29741" x2="27476" y2="40918"/>
                        <a14:foregroundMark x1="30032" y1="28144" x2="30032" y2="32735"/>
                        <a14:foregroundMark x1="53514" y1="93613" x2="53514" y2="93613"/>
                        <a14:foregroundMark x1="48403" y1="92016" x2="48403" y2="92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8300"/>
            <a:ext cx="7184256" cy="57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0D8AF-909C-DFDB-8772-E45E032659BC}"/>
              </a:ext>
            </a:extLst>
          </p:cNvPr>
          <p:cNvSpPr txBox="1"/>
          <p:nvPr/>
        </p:nvSpPr>
        <p:spPr>
          <a:xfrm rot="21113889">
            <a:off x="1583227" y="2231913"/>
            <a:ext cx="6205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 </a:t>
            </a:r>
            <a:r>
              <a:rPr lang="en-US" sz="6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hấp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945F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04" name="Picture 8" descr="Hình ảnh Nguyên Tố Bằng Tay Hoa Hướng Dương PNG , Clipart Hướng Dương, Vẽ  Tay Phong Cách, Hoa Hướng Dương PNG miễn phí tải tập tin PSDComment và  Vector">
            <a:extLst>
              <a:ext uri="{FF2B5EF4-FFF2-40B4-BE49-F238E27FC236}">
                <a16:creationId xmlns:a16="http://schemas.microsoft.com/office/drawing/2014/main" id="{0581A476-CF79-B7C5-23BE-FC1FB2D13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782" y="3190725"/>
            <a:ext cx="4050281" cy="405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262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58507D-327E-4827-9243-34B7306DF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20DBE7-0918-341F-F2D6-0A7011599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811" y="940606"/>
            <a:ext cx="7486537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9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微软雅黑</vt:lpstr>
      <vt:lpstr>Arial</vt:lpstr>
      <vt:lpstr>Calibri</vt:lpstr>
      <vt:lpstr>Cambria</vt:lpstr>
      <vt:lpstr>等线</vt:lpstr>
      <vt:lpstr>等线 Light</vt:lpstr>
      <vt:lpstr>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9</cp:revision>
  <dcterms:created xsi:type="dcterms:W3CDTF">2024-12-18T08:32:34Z</dcterms:created>
  <dcterms:modified xsi:type="dcterms:W3CDTF">2025-03-18T07:46:15Z</dcterms:modified>
</cp:coreProperties>
</file>