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6" r:id="rId4"/>
    <p:sldId id="292" r:id="rId5"/>
    <p:sldId id="274" r:id="rId6"/>
    <p:sldId id="275" r:id="rId7"/>
    <p:sldId id="590" r:id="rId8"/>
    <p:sldId id="279" r:id="rId9"/>
    <p:sldId id="277" r:id="rId10"/>
    <p:sldId id="592" r:id="rId11"/>
    <p:sldId id="591" r:id="rId12"/>
    <p:sldId id="593" r:id="rId13"/>
    <p:sldId id="594" r:id="rId14"/>
    <p:sldId id="267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7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48.svg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46.svg"/><Relationship Id="rId4" Type="http://schemas.openxmlformats.org/officeDocument/2006/relationships/image" Target="../media/image44.sv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62.sv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1.svg"/><Relationship Id="rId4" Type="http://schemas.openxmlformats.org/officeDocument/2006/relationships/image" Target="../media/image58.svg"/><Relationship Id="rId9" Type="http://schemas.openxmlformats.org/officeDocument/2006/relationships/image" Target="../media/image6.png"/><Relationship Id="rId1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14243-C1CB-05E1-78C0-31E73B873F84}"/>
              </a:ext>
            </a:extLst>
          </p:cNvPr>
          <p:cNvSpPr txBox="1"/>
          <p:nvPr/>
        </p:nvSpPr>
        <p:spPr>
          <a:xfrm>
            <a:off x="685800" y="6362700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275 000 + 599 000 + 120 000 =  994 000 (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1 000 000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850 000 + 250 000 = 1 100 000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1 100 000 x 10% = 110 000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9A088-21B6-1E02-1B43-8F899AA56A6E}"/>
              </a:ext>
            </a:extLst>
          </p:cNvPr>
          <p:cNvSpPr txBox="1"/>
          <p:nvPr/>
        </p:nvSpPr>
        <p:spPr>
          <a:xfrm>
            <a:off x="925286" y="3771900"/>
            <a:ext cx="173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sau 1 năm bác nhận được số tiền lãi là 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699B485C-A738-E4BD-FC46-0EB6E04608BE}"/>
              </a:ext>
            </a:extLst>
          </p:cNvPr>
          <p:cNvSpPr/>
          <p:nvPr/>
        </p:nvSpPr>
        <p:spPr>
          <a:xfrm>
            <a:off x="2743200" y="1638300"/>
            <a:ext cx="12385026" cy="8496300"/>
          </a:xfrm>
          <a:custGeom>
            <a:avLst/>
            <a:gdLst/>
            <a:ahLst/>
            <a:cxnLst/>
            <a:rect l="l" t="t" r="r" b="b"/>
            <a:pathLst>
              <a:path w="14617407" h="10287000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F3747-9F5F-C60B-8DB9-A91B2D2D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140">
            <a:off x="6477000" y="6286500"/>
            <a:ext cx="465459" cy="17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C403C-D1A5-8072-3DB9-18285F4EA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41">
            <a:off x="8397585" y="4823483"/>
            <a:ext cx="465459" cy="178271"/>
          </a:xfrm>
          <a:prstGeom prst="rect">
            <a:avLst/>
          </a:prstGeom>
        </p:spPr>
      </p:pic>
      <p:pic>
        <p:nvPicPr>
          <p:cNvPr id="13" name="J2TEAM-TTS-1734148834224 (1)">
            <a:hlinkClick r:id="" action="ppaction://media"/>
            <a:extLst>
              <a:ext uri="{FF2B5EF4-FFF2-40B4-BE49-F238E27FC236}">
                <a16:creationId xmlns:a16="http://schemas.microsoft.com/office/drawing/2014/main" id="{8323583A-4AAB-A227-3AA1-D94185A7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21400" y="800100"/>
            <a:ext cx="406400" cy="406400"/>
          </a:xfrm>
          <a:prstGeom prst="rect">
            <a:avLst/>
          </a:prstGeom>
        </p:spPr>
      </p:pic>
      <p:pic>
        <p:nvPicPr>
          <p:cNvPr id="14" name="J2TEAM-TTS-1734148902368 (1)">
            <a:hlinkClick r:id="" action="ppaction://media"/>
            <a:extLst>
              <a:ext uri="{FF2B5EF4-FFF2-40B4-BE49-F238E27FC236}">
                <a16:creationId xmlns:a16="http://schemas.microsoft.com/office/drawing/2014/main" id="{962E093B-EF06-F7DA-B9CD-2DB51FBFD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2000" y="110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6329" y="8763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28900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229100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5100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457700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7,5 %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35                                       b) 32%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x 8% = 2,8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4 x 32 % = 1,28.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máy tính cầm tay để tính tỉ số phần trăm của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                           b) 38 và 125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: 80%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20 %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: 125%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30,4 %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347</Words>
  <Application>Microsoft Office PowerPoint</Application>
  <PresentationFormat>Custom</PresentationFormat>
  <Paragraphs>31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Neutra</vt:lpstr>
      <vt:lpstr>Arial</vt:lpstr>
      <vt:lpstr>Calibri</vt:lpstr>
      <vt:lpstr>Cambria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53</cp:revision>
  <dcterms:created xsi:type="dcterms:W3CDTF">2006-08-16T00:00:00Z</dcterms:created>
  <dcterms:modified xsi:type="dcterms:W3CDTF">2025-02-20T05:59:59Z</dcterms:modified>
  <dc:identifier>DAGXpVHRm8M</dc:identifier>
</cp:coreProperties>
</file>