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6"/>
  </p:notesMasterIdLst>
  <p:sldIdLst>
    <p:sldId id="296" r:id="rId4"/>
    <p:sldId id="256" r:id="rId5"/>
    <p:sldId id="297" r:id="rId6"/>
    <p:sldId id="299" r:id="rId7"/>
    <p:sldId id="260" r:id="rId8"/>
    <p:sldId id="279" r:id="rId9"/>
    <p:sldId id="300" r:id="rId10"/>
    <p:sldId id="282" r:id="rId11"/>
    <p:sldId id="301" r:id="rId12"/>
    <p:sldId id="302" r:id="rId13"/>
    <p:sldId id="303"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10" autoAdjust="0"/>
  </p:normalViewPr>
  <p:slideViewPr>
    <p:cSldViewPr snapToGrid="0">
      <p:cViewPr varScale="1">
        <p:scale>
          <a:sx n="73" d="100"/>
          <a:sy n="73"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2.mp3"/><Relationship Id="rId7"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pic>
        <p:nvPicPr>
          <p:cNvPr id="12" name="Picture 11">
            <a:extLst>
              <a:ext uri="{FF2B5EF4-FFF2-40B4-BE49-F238E27FC236}">
                <a16:creationId xmlns:a16="http://schemas.microsoft.com/office/drawing/2014/main" id="{622C8ED1-3383-49F9-A729-457B27749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id="{5ACD0D88-E5D8-042E-FA41-2281726A9556}"/>
              </a:ext>
            </a:extLst>
          </p:cNvPr>
          <p:cNvPicPr>
            <a:picLocks noChangeAspect="1"/>
          </p:cNvPicPr>
          <p:nvPr/>
        </p:nvPicPr>
        <p:blipFill>
          <a:blip r:embed="rId3"/>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nay, </a:t>
            </a:r>
            <a:r>
              <a:rPr lang="en-US" dirty="0" err="1">
                <a:latin typeface="Cambria" panose="02040503050406030204" pitchFamily="18" charset="0"/>
                <a:ea typeface="Cambria" panose="02040503050406030204" pitchFamily="18" charset="0"/>
              </a:rPr>
              <a:t>nhà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rồi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đấy</a:t>
            </a:r>
            <a:r>
              <a:rPr lang="en-US" dirty="0">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Vậy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bao </a:t>
            </a:r>
            <a:r>
              <a:rPr lang="en-US" dirty="0" err="1">
                <a:latin typeface="Cambria" panose="02040503050406030204" pitchFamily="18" charset="0"/>
                <a:ea typeface="Cambria" panose="02040503050406030204" pitchFamily="18" charset="0"/>
              </a:rPr>
              <a:t>nhiêu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Ta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coi</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60</m:t>
                        </m:r>
                      </m:num>
                      <m:den>
                        <m:r>
                          <a:rPr lang="en-US" b="0" i="0" smtClean="0">
                            <a:latin typeface="Cambria Math" panose="02040503050406030204" pitchFamily="18" charset="0"/>
                          </a:rPr>
                          <m:t>100</m:t>
                        </m:r>
                      </m:den>
                    </m:f>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0" smtClean="0">
                        <a:latin typeface="Cambria Math" panose="02040503050406030204" pitchFamily="18" charset="0"/>
                      </a:rPr>
                      <m:t>ồ</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ì</m:t>
                    </m:r>
                    <m:r>
                      <m:rPr>
                        <m:sty m:val="p"/>
                      </m:rPr>
                      <a:rPr lang="en-US" b="0" i="0" smtClean="0">
                        <a:latin typeface="Cambria Math" panose="02040503050406030204" pitchFamily="18" charset="0"/>
                      </a:rPr>
                      <m:t>m</m:t>
                    </m:r>
                    <m:f>
                      <m:fPr>
                        <m:ctrlPr>
                          <a:rPr lang="en-US" i="1">
                            <a:latin typeface="Cambria Math" panose="02040503050406030204" pitchFamily="18" charset="0"/>
                          </a:rPr>
                        </m:ctrlPr>
                      </m:fPr>
                      <m:num>
                        <m:r>
                          <a:rPr lang="en-US" i="0">
                            <a:latin typeface="Cambria Math" panose="02040503050406030204" pitchFamily="18" charset="0"/>
                          </a:rPr>
                          <m:t>60</m:t>
                        </m:r>
                      </m:num>
                      <m:den>
                        <m:r>
                          <a:rPr lang="en-US" i="0">
                            <a:latin typeface="Cambria Math" panose="02040503050406030204" pitchFamily="18" charset="0"/>
                          </a:rPr>
                          <m:t>100</m:t>
                        </m:r>
                      </m:den>
                    </m:f>
                  </m:oMath>
                </a14:m>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endParaRPr lang="en-US" dirty="0">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9"/>
                <a:stretch>
                  <a:fillRect/>
                </a:stretch>
              </a:blipFill>
              <a:ln w="57150"/>
            </p:spPr>
            <p:txBody>
              <a:bodyPr/>
              <a:lstStyle/>
              <a:p>
                <a:r>
                  <a:rPr lang="en-US">
                    <a:noFill/>
                  </a:rPr>
                  <a:t> </a:t>
                </a:r>
              </a:p>
            </p:txBody>
          </p:sp>
        </mc:Fallback>
      </mc:AlternateContent>
      <p:pic>
        <p:nvPicPr>
          <p:cNvPr id="8" name="J2TEAM-TTS-1734141436535 (1)">
            <a:hlinkClick r:id="" action="ppaction://media"/>
            <a:extLst>
              <a:ext uri="{FF2B5EF4-FFF2-40B4-BE49-F238E27FC236}">
                <a16:creationId xmlns:a16="http://schemas.microsoft.com/office/drawing/2014/main" id="{49C28C72-6EEE-F64C-EE25-3A7EC4B6729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1840" y="96520"/>
            <a:ext cx="406400" cy="406400"/>
          </a:xfrm>
          <a:prstGeom prst="rect">
            <a:avLst/>
          </a:prstGeom>
        </p:spPr>
      </p:pic>
      <p:pic>
        <p:nvPicPr>
          <p:cNvPr id="9" name="J2TEAM-TTS-1734141466535 (1)">
            <a:hlinkClick r:id="" action="ppaction://media"/>
            <a:extLst>
              <a:ext uri="{FF2B5EF4-FFF2-40B4-BE49-F238E27FC236}">
                <a16:creationId xmlns:a16="http://schemas.microsoft.com/office/drawing/2014/main" id="{8E6E0047-A8A4-0983-1980-71091CC357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11200" y="949960"/>
            <a:ext cx="406400" cy="406400"/>
          </a:xfrm>
          <a:prstGeom prst="rect">
            <a:avLst/>
          </a:prstGeom>
        </p:spPr>
      </p:pic>
      <p:pic>
        <p:nvPicPr>
          <p:cNvPr id="10" name="J2TEAM-TTS-1734141492776 (1)">
            <a:hlinkClick r:id="" action="ppaction://media"/>
            <a:extLst>
              <a:ext uri="{FF2B5EF4-FFF2-40B4-BE49-F238E27FC236}">
                <a16:creationId xmlns:a16="http://schemas.microsoft.com/office/drawing/2014/main" id="{C5595D8B-2D86-F945-B417-5A2CE3778FF4}"/>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517120" y="35052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799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mediacall" presetSubtype="0" fill="hold" nodeType="withEffect">
                                  <p:stCondLst>
                                    <p:cond delay="0"/>
                                  </p:stCondLst>
                                  <p:childTnLst>
                                    <p:cmd type="call" cmd="playFrom(0.0)">
                                      <p:cBhvr>
                                        <p:cTn id="16" dur="4176"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 presetClass="mediacall" presetSubtype="0" fill="hold" nodeType="withEffect">
                                  <p:stCondLst>
                                    <p:cond delay="0"/>
                                  </p:stCondLst>
                                  <p:childTnLst>
                                    <p:cmd type="call" cmd="playFrom(0.0)">
                                      <p:cBhvr>
                                        <p:cTn id="23" dur="63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2"/>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30%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96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433</TotalTime>
  <Words>411</Words>
  <Application>Microsoft Office PowerPoint</Application>
  <PresentationFormat>Widescreen</PresentationFormat>
  <Paragraphs>28</Paragraphs>
  <Slides>12</Slides>
  <Notes>0</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SimSun</vt:lpstr>
      <vt:lpstr>#9Slide02 Noi dung dai</vt:lpstr>
      <vt:lpstr>#9Slide02 Tieu de dai</vt:lpstr>
      <vt:lpstr>Arial</vt:lpstr>
      <vt:lpstr>Calibri</vt:lpstr>
      <vt:lpstr>Calibri Light</vt:lpstr>
      <vt:lpstr>Cambria</vt:lpstr>
      <vt:lpstr>Cambria Math</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11</cp:revision>
  <dcterms:created xsi:type="dcterms:W3CDTF">2023-12-02T07:45:56Z</dcterms:created>
  <dcterms:modified xsi:type="dcterms:W3CDTF">2025-02-20T05:58:54Z</dcterms:modified>
</cp:coreProperties>
</file>