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1"/>
  </p:notesMasterIdLst>
  <p:sldIdLst>
    <p:sldId id="11534" r:id="rId4"/>
    <p:sldId id="328" r:id="rId5"/>
    <p:sldId id="347" r:id="rId6"/>
    <p:sldId id="348" r:id="rId7"/>
    <p:sldId id="330" r:id="rId8"/>
    <p:sldId id="319" r:id="rId9"/>
    <p:sldId id="373" r:id="rId10"/>
    <p:sldId id="349" r:id="rId11"/>
    <p:sldId id="11548" r:id="rId12"/>
    <p:sldId id="2007577285" r:id="rId13"/>
    <p:sldId id="2007577275" r:id="rId14"/>
    <p:sldId id="2007577291" r:id="rId15"/>
    <p:sldId id="2007577292" r:id="rId16"/>
    <p:sldId id="2007577300" r:id="rId17"/>
    <p:sldId id="2007577276" r:id="rId18"/>
    <p:sldId id="2007577299" r:id="rId19"/>
    <p:sldId id="115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ED4B-BE27-4F86-BF2A-B213701B72C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C9CB-1C49-4B2E-A821-7393EA05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40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0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2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82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55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0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1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620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1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85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75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83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91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14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83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2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7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02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72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91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8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23AEDFA8-7A46-4524-A52D-62151FD1638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145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2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customXml" Target="../ink/ink5.xml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../media/image9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80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svg"/><Relationship Id="rId5" Type="http://schemas.openxmlformats.org/officeDocument/2006/relationships/image" Target="../media/image46.png"/><Relationship Id="rId4" Type="http://schemas.openxmlformats.org/officeDocument/2006/relationships/image" Target="../media/image27.sv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CEE49-A132-1BDB-A3BA-1A394DBA1DF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27450" y="1409108"/>
            <a:ext cx="82546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5910B9-5777-4B1D-82E3-826396DC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42" y="-128175"/>
            <a:ext cx="7571927" cy="6336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960B03-4659-44D6-9859-291F59FA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36194"/>
            <a:ext cx="4213991" cy="42139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E42E533-5CF8-4322-8A1E-06F040A799A7}"/>
              </a:ext>
            </a:extLst>
          </p:cNvPr>
          <p:cNvSpPr txBox="1"/>
          <p:nvPr/>
        </p:nvSpPr>
        <p:spPr>
          <a:xfrm>
            <a:off x="4205914" y="912823"/>
            <a:ext cx="4992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pPr defTabSz="914377">
              <a:defRPr/>
            </a:pP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Chuẩn bị cho buổi tham quan môi trường trung học cơ sở</a:t>
            </a:r>
            <a:endParaRPr lang="zh-CN" altLang="en-US" sz="4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06207B-20D2-446F-8C67-2295142A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D676B72-F14B-4403-8D5A-1E055CC095AE}"/>
              </a:ext>
            </a:extLst>
          </p:cNvPr>
          <p:cNvSpPr/>
          <p:nvPr/>
        </p:nvSpPr>
        <p:spPr>
          <a:xfrm>
            <a:off x="538481" y="223520"/>
            <a:ext cx="10896688" cy="6258560"/>
          </a:xfrm>
          <a:prstGeom prst="roundRect">
            <a:avLst>
              <a:gd name="adj" fmla="val 1081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1" y="80758"/>
            <a:ext cx="4845240" cy="7267857"/>
          </a:xfrm>
          <a:prstGeom prst="rect">
            <a:avLst/>
          </a:prstGeom>
        </p:spPr>
      </p:pic>
      <p:grpSp>
        <p:nvGrpSpPr>
          <p:cNvPr id="17" name="Google Shape;1923;p54">
            <a:extLst>
              <a:ext uri="{FF2B5EF4-FFF2-40B4-BE49-F238E27FC236}">
                <a16:creationId xmlns:a16="http://schemas.microsoft.com/office/drawing/2014/main" id="{FEB62A1E-A6AD-602B-D210-EFDC29D80DD6}"/>
              </a:ext>
            </a:extLst>
          </p:cNvPr>
          <p:cNvGrpSpPr/>
          <p:nvPr/>
        </p:nvGrpSpPr>
        <p:grpSpPr>
          <a:xfrm>
            <a:off x="701040" y="1310641"/>
            <a:ext cx="6840855" cy="4704080"/>
            <a:chOff x="4194275" y="1132225"/>
            <a:chExt cx="4262058" cy="2995974"/>
          </a:xfrm>
        </p:grpSpPr>
        <p:sp>
          <p:nvSpPr>
            <p:cNvPr id="18" name="Google Shape;1924;p54">
              <a:extLst>
                <a:ext uri="{FF2B5EF4-FFF2-40B4-BE49-F238E27FC236}">
                  <a16:creationId xmlns:a16="http://schemas.microsoft.com/office/drawing/2014/main" id="{92237EC3-F348-49B6-9771-503E8E35CDAF}"/>
                </a:ext>
              </a:extLst>
            </p:cNvPr>
            <p:cNvSpPr/>
            <p:nvPr/>
          </p:nvSpPr>
          <p:spPr>
            <a:xfrm>
              <a:off x="5812789" y="3604412"/>
              <a:ext cx="1111940" cy="523776"/>
            </a:xfrm>
            <a:custGeom>
              <a:avLst/>
              <a:gdLst/>
              <a:ahLst/>
              <a:cxnLst/>
              <a:rect l="l" t="t" r="r" b="b"/>
              <a:pathLst>
                <a:path w="14652" h="6902" extrusionOk="0">
                  <a:moveTo>
                    <a:pt x="1570" y="1"/>
                  </a:moveTo>
                  <a:lnTo>
                    <a:pt x="1258" y="1372"/>
                  </a:lnTo>
                  <a:lnTo>
                    <a:pt x="0" y="6902"/>
                  </a:lnTo>
                  <a:lnTo>
                    <a:pt x="14651" y="6902"/>
                  </a:lnTo>
                  <a:lnTo>
                    <a:pt x="13394" y="1372"/>
                  </a:lnTo>
                  <a:lnTo>
                    <a:pt x="130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25;p54">
              <a:extLst>
                <a:ext uri="{FF2B5EF4-FFF2-40B4-BE49-F238E27FC236}">
                  <a16:creationId xmlns:a16="http://schemas.microsoft.com/office/drawing/2014/main" id="{65B26CA0-14BF-2815-A8AA-A92968965797}"/>
                </a:ext>
              </a:extLst>
            </p:cNvPr>
            <p:cNvSpPr/>
            <p:nvPr/>
          </p:nvSpPr>
          <p:spPr>
            <a:xfrm>
              <a:off x="5911281" y="3609400"/>
              <a:ext cx="917193" cy="112284"/>
            </a:xfrm>
            <a:custGeom>
              <a:avLst/>
              <a:gdLst/>
              <a:ahLst/>
              <a:cxnLst/>
              <a:rect l="l" t="t" r="r" b="b"/>
              <a:pathLst>
                <a:path w="12137" h="1372" extrusionOk="0">
                  <a:moveTo>
                    <a:pt x="313" y="1"/>
                  </a:moveTo>
                  <a:lnTo>
                    <a:pt x="1" y="1372"/>
                  </a:lnTo>
                  <a:lnTo>
                    <a:pt x="12137" y="1372"/>
                  </a:lnTo>
                  <a:lnTo>
                    <a:pt x="11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926;p54">
              <a:extLst>
                <a:ext uri="{FF2B5EF4-FFF2-40B4-BE49-F238E27FC236}">
                  <a16:creationId xmlns:a16="http://schemas.microsoft.com/office/drawing/2014/main" id="{63D576C4-681C-9964-F2A5-766D6148EBD9}"/>
                </a:ext>
              </a:extLst>
            </p:cNvPr>
            <p:cNvSpPr/>
            <p:nvPr/>
          </p:nvSpPr>
          <p:spPr>
            <a:xfrm>
              <a:off x="5506268" y="3978777"/>
              <a:ext cx="1724904" cy="149422"/>
            </a:xfrm>
            <a:custGeom>
              <a:avLst/>
              <a:gdLst/>
              <a:ahLst/>
              <a:cxnLst/>
              <a:rect l="l" t="t" r="r" b="b"/>
              <a:pathLst>
                <a:path w="22729" h="1969" extrusionOk="0">
                  <a:moveTo>
                    <a:pt x="10" y="0"/>
                  </a:moveTo>
                  <a:cubicBezTo>
                    <a:pt x="5" y="0"/>
                    <a:pt x="1" y="4"/>
                    <a:pt x="1" y="10"/>
                  </a:cubicBezTo>
                  <a:lnTo>
                    <a:pt x="1" y="1961"/>
                  </a:lnTo>
                  <a:cubicBezTo>
                    <a:pt x="1" y="1965"/>
                    <a:pt x="5" y="1969"/>
                    <a:pt x="10" y="1969"/>
                  </a:cubicBezTo>
                  <a:lnTo>
                    <a:pt x="22719" y="1969"/>
                  </a:lnTo>
                  <a:cubicBezTo>
                    <a:pt x="22725" y="1969"/>
                    <a:pt x="22729" y="1965"/>
                    <a:pt x="22729" y="1961"/>
                  </a:cubicBezTo>
                  <a:lnTo>
                    <a:pt x="22729" y="10"/>
                  </a:lnTo>
                  <a:cubicBezTo>
                    <a:pt x="22728" y="4"/>
                    <a:pt x="22725" y="0"/>
                    <a:pt x="2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27;p54">
              <a:extLst>
                <a:ext uri="{FF2B5EF4-FFF2-40B4-BE49-F238E27FC236}">
                  <a16:creationId xmlns:a16="http://schemas.microsoft.com/office/drawing/2014/main" id="{E3C68A8A-3A92-FD5C-DD65-3B6ADE51B3C3}"/>
                </a:ext>
              </a:extLst>
            </p:cNvPr>
            <p:cNvSpPr/>
            <p:nvPr/>
          </p:nvSpPr>
          <p:spPr>
            <a:xfrm>
              <a:off x="5506268" y="3978777"/>
              <a:ext cx="1724904" cy="117170"/>
            </a:xfrm>
            <a:custGeom>
              <a:avLst/>
              <a:gdLst/>
              <a:ahLst/>
              <a:cxnLst/>
              <a:rect l="l" t="t" r="r" b="b"/>
              <a:pathLst>
                <a:path w="22729" h="1544" extrusionOk="0">
                  <a:moveTo>
                    <a:pt x="10" y="0"/>
                  </a:moveTo>
                  <a:cubicBezTo>
                    <a:pt x="5" y="0"/>
                    <a:pt x="1" y="4"/>
                    <a:pt x="1" y="10"/>
                  </a:cubicBezTo>
                  <a:lnTo>
                    <a:pt x="1" y="1535"/>
                  </a:lnTo>
                  <a:cubicBezTo>
                    <a:pt x="1" y="1540"/>
                    <a:pt x="5" y="1543"/>
                    <a:pt x="10" y="1543"/>
                  </a:cubicBezTo>
                  <a:lnTo>
                    <a:pt x="22719" y="1543"/>
                  </a:lnTo>
                  <a:cubicBezTo>
                    <a:pt x="22725" y="1543"/>
                    <a:pt x="22729" y="1540"/>
                    <a:pt x="22729" y="1535"/>
                  </a:cubicBezTo>
                  <a:lnTo>
                    <a:pt x="22729" y="10"/>
                  </a:lnTo>
                  <a:cubicBezTo>
                    <a:pt x="22728" y="4"/>
                    <a:pt x="22725" y="0"/>
                    <a:pt x="22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8;p54">
              <a:extLst>
                <a:ext uri="{FF2B5EF4-FFF2-40B4-BE49-F238E27FC236}">
                  <a16:creationId xmlns:a16="http://schemas.microsoft.com/office/drawing/2014/main" id="{E9EE2E75-142E-6201-4D21-4E97031A7BDA}"/>
                </a:ext>
              </a:extLst>
            </p:cNvPr>
            <p:cNvSpPr/>
            <p:nvPr/>
          </p:nvSpPr>
          <p:spPr>
            <a:xfrm>
              <a:off x="4194275" y="1132225"/>
              <a:ext cx="4262058" cy="2506185"/>
            </a:xfrm>
            <a:custGeom>
              <a:avLst/>
              <a:gdLst/>
              <a:ahLst/>
              <a:cxnLst/>
              <a:rect l="l" t="t" r="r" b="b"/>
              <a:pathLst>
                <a:path w="56161" h="33025" extrusionOk="0">
                  <a:moveTo>
                    <a:pt x="1905" y="0"/>
                  </a:moveTo>
                  <a:cubicBezTo>
                    <a:pt x="854" y="0"/>
                    <a:pt x="1" y="854"/>
                    <a:pt x="1" y="1906"/>
                  </a:cubicBezTo>
                  <a:lnTo>
                    <a:pt x="1" y="31120"/>
                  </a:lnTo>
                  <a:cubicBezTo>
                    <a:pt x="1" y="32171"/>
                    <a:pt x="854" y="33025"/>
                    <a:pt x="1905" y="33025"/>
                  </a:cubicBezTo>
                  <a:lnTo>
                    <a:pt x="54255" y="33025"/>
                  </a:lnTo>
                  <a:cubicBezTo>
                    <a:pt x="55306" y="33025"/>
                    <a:pt x="56161" y="32171"/>
                    <a:pt x="56161" y="31120"/>
                  </a:cubicBezTo>
                  <a:lnTo>
                    <a:pt x="56161" y="1906"/>
                  </a:lnTo>
                  <a:cubicBezTo>
                    <a:pt x="56161" y="854"/>
                    <a:pt x="55306" y="0"/>
                    <a:pt x="54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Google Shape;2653;p65">
            <a:extLst>
              <a:ext uri="{FF2B5EF4-FFF2-40B4-BE49-F238E27FC236}">
                <a16:creationId xmlns:a16="http://schemas.microsoft.com/office/drawing/2014/main" id="{F4C0027A-5C51-3FF8-EC69-977F069EF666}"/>
              </a:ext>
            </a:extLst>
          </p:cNvPr>
          <p:cNvSpPr/>
          <p:nvPr/>
        </p:nvSpPr>
        <p:spPr>
          <a:xfrm>
            <a:off x="1066800" y="1620832"/>
            <a:ext cx="6216650" cy="33189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algn="just"/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CE92B7-518E-8737-7C0D-AA228C2CF5B9}"/>
              </a:ext>
            </a:extLst>
          </p:cNvPr>
          <p:cNvSpPr txBox="1"/>
          <p:nvPr/>
        </p:nvSpPr>
        <p:spPr>
          <a:xfrm>
            <a:off x="1259840" y="1889760"/>
            <a:ext cx="5801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câu hỏi để phỏng vấn các học sinh, thầy cô của trường: sổ, bút để ghi chép.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Phân công nội dung tìm hiểu cho từng nhóm.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Thống nhất cách thức di chuyển để đảm bảo an toàn.</a:t>
            </a:r>
          </a:p>
        </p:txBody>
      </p:sp>
    </p:spTree>
    <p:extLst>
      <p:ext uri="{BB962C8B-B14F-4D97-AF65-F5344CB8AC3E}">
        <p14:creationId xmlns:p14="http://schemas.microsoft.com/office/powerpoint/2010/main" val="663499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grpSp>
        <p:nvGrpSpPr>
          <p:cNvPr id="42" name="Google Shape;1324;p42">
            <a:extLst>
              <a:ext uri="{FF2B5EF4-FFF2-40B4-BE49-F238E27FC236}">
                <a16:creationId xmlns:a16="http://schemas.microsoft.com/office/drawing/2014/main" id="{27450ACC-E1C3-4506-84EF-F1F2A3C13F2F}"/>
              </a:ext>
            </a:extLst>
          </p:cNvPr>
          <p:cNvGrpSpPr/>
          <p:nvPr/>
        </p:nvGrpSpPr>
        <p:grpSpPr>
          <a:xfrm flipH="1">
            <a:off x="3411213" y="6048794"/>
            <a:ext cx="1308380" cy="712529"/>
            <a:chOff x="816462" y="899275"/>
            <a:chExt cx="981285" cy="534397"/>
          </a:xfrm>
        </p:grpSpPr>
        <p:sp>
          <p:nvSpPr>
            <p:cNvPr id="43" name="Google Shape;1325;p42">
              <a:extLst>
                <a:ext uri="{FF2B5EF4-FFF2-40B4-BE49-F238E27FC236}">
                  <a16:creationId xmlns:a16="http://schemas.microsoft.com/office/drawing/2014/main" id="{6BC0C554-D656-4863-BFCA-CE1F064BD0D4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Google Shape;1326;p42">
              <a:extLst>
                <a:ext uri="{FF2B5EF4-FFF2-40B4-BE49-F238E27FC236}">
                  <a16:creationId xmlns:a16="http://schemas.microsoft.com/office/drawing/2014/main" id="{9ADC0D41-1D7F-4DAC-844D-77F6FB0D9ABF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Google Shape;1327;p42">
            <a:extLst>
              <a:ext uri="{FF2B5EF4-FFF2-40B4-BE49-F238E27FC236}">
                <a16:creationId xmlns:a16="http://schemas.microsoft.com/office/drawing/2014/main" id="{4A2E7E20-FDD2-451C-81DF-BE7E60A6EF4F}"/>
              </a:ext>
            </a:extLst>
          </p:cNvPr>
          <p:cNvSpPr/>
          <p:nvPr/>
        </p:nvSpPr>
        <p:spPr>
          <a:xfrm flipH="1">
            <a:off x="5903833" y="60212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矩形: 圆角 2">
            <a:extLst>
              <a:ext uri="{FF2B5EF4-FFF2-40B4-BE49-F238E27FC236}">
                <a16:creationId xmlns:a16="http://schemas.microsoft.com/office/drawing/2014/main" id="{857F7A1C-CD30-4A92-8D03-671E57B22A97}"/>
              </a:ext>
            </a:extLst>
          </p:cNvPr>
          <p:cNvSpPr/>
          <p:nvPr/>
        </p:nvSpPr>
        <p:spPr>
          <a:xfrm>
            <a:off x="756834" y="778789"/>
            <a:ext cx="11038927" cy="5693131"/>
          </a:xfrm>
          <a:prstGeom prst="roundRect">
            <a:avLst>
              <a:gd name="adj" fmla="val 10819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  <a:prstDash val="lg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47" name="图片 14">
            <a:extLst>
              <a:ext uri="{FF2B5EF4-FFF2-40B4-BE49-F238E27FC236}">
                <a16:creationId xmlns:a16="http://schemas.microsoft.com/office/drawing/2014/main" id="{D04EB0AC-133F-4A4E-A946-715FA9DE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9" y="980522"/>
            <a:ext cx="1414395" cy="902287"/>
          </a:xfrm>
          <a:prstGeom prst="rect">
            <a:avLst/>
          </a:prstGeom>
        </p:spPr>
      </p:pic>
      <p:sp>
        <p:nvSpPr>
          <p:cNvPr id="48" name="文本框 17">
            <a:extLst>
              <a:ext uri="{FF2B5EF4-FFF2-40B4-BE49-F238E27FC236}">
                <a16:creationId xmlns:a16="http://schemas.microsoft.com/office/drawing/2014/main" id="{A041FBE9-E119-4859-9632-039DA0D572C4}"/>
              </a:ext>
            </a:extLst>
          </p:cNvPr>
          <p:cNvSpPr txBox="1"/>
          <p:nvPr/>
        </p:nvSpPr>
        <p:spPr>
          <a:xfrm>
            <a:off x="1887753" y="831501"/>
            <a:ext cx="917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  <a:endParaRPr lang="en-US" sz="4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B094B8-0DBB-4A7F-B7F7-AB475D905704}"/>
              </a:ext>
            </a:extLst>
          </p:cNvPr>
          <p:cNvSpPr/>
          <p:nvPr/>
        </p:nvSpPr>
        <p:spPr>
          <a:xfrm>
            <a:off x="951524" y="1756485"/>
            <a:ext cx="105597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Ghi các câu hỏi để phỏng vấn vào 1 quyến sổ nhỏ dựa vào nội dung tìm hiểu được phân công.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sổ, bút để ghi chép.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Phân công nội dung tìm hiểu cho từng nhóm: Ví dụ: Nhóm 1 tìm hiểu các hoạt động của trường nhóm 2 những điểm khác biệt giữa trường tiểu học và trung học cơ sở, …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Cách thức di chuyển: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Nếu ngay sát trường tiểu học: xếp hàng và đi bộ theo hàng sang trường trung học cơ sở.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Nếu trường ở xa: di chuyển bằng xe buýt, bố mẹ đưa đến, …</a:t>
            </a:r>
          </a:p>
        </p:txBody>
      </p:sp>
    </p:spTree>
    <p:extLst>
      <p:ext uri="{BB962C8B-B14F-4D97-AF65-F5344CB8AC3E}">
        <p14:creationId xmlns:p14="http://schemas.microsoft.com/office/powerpoint/2010/main" val="3571994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5910B9-5777-4B1D-82E3-826396DC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42" y="-128175"/>
            <a:ext cx="7571927" cy="6336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960B03-4659-44D6-9859-291F59FA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36194"/>
            <a:ext cx="4213991" cy="42139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E42E533-5CF8-4322-8A1E-06F040A799A7}"/>
              </a:ext>
            </a:extLst>
          </p:cNvPr>
          <p:cNvSpPr txBox="1"/>
          <p:nvPr/>
        </p:nvSpPr>
        <p:spPr>
          <a:xfrm>
            <a:off x="3708400" y="1014423"/>
            <a:ext cx="601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pPr lvl="0" defTabSz="914377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HĐ4: </a:t>
            </a:r>
            <a:r>
              <a:rPr lang="vi-VN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 quan, trải nghiệm môi trường học tập mới.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7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600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7401" y="2528745"/>
            <a:ext cx="9009615" cy="3816801"/>
          </a:xfrm>
          <a:custGeom>
            <a:avLst/>
            <a:gdLst/>
            <a:ahLst/>
            <a:cxnLst/>
            <a:rect l="l" t="t" r="r" b="b"/>
            <a:pathLst>
              <a:path w="13514423" h="5725201">
                <a:moveTo>
                  <a:pt x="0" y="0"/>
                </a:moveTo>
                <a:lnTo>
                  <a:pt x="13514423" y="0"/>
                </a:lnTo>
                <a:lnTo>
                  <a:pt x="13514423" y="5725201"/>
                </a:lnTo>
                <a:lnTo>
                  <a:pt x="0" y="572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5800" y="1647825"/>
            <a:ext cx="10642600" cy="4596121"/>
          </a:xfrm>
          <a:custGeom>
            <a:avLst/>
            <a:gdLst/>
            <a:ahLst/>
            <a:cxnLst/>
            <a:rect l="l" t="t" r="r" b="b"/>
            <a:pathLst>
              <a:path w="13514423" h="5725201">
                <a:moveTo>
                  <a:pt x="0" y="0"/>
                </a:moveTo>
                <a:lnTo>
                  <a:pt x="13514423" y="0"/>
                </a:lnTo>
                <a:lnTo>
                  <a:pt x="13514423" y="5725201"/>
                </a:lnTo>
                <a:lnTo>
                  <a:pt x="0" y="572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13374" y="2045951"/>
            <a:ext cx="9099539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C213E"/>
                </a:solidFill>
                <a:effectLst/>
                <a:uLnTx/>
                <a:uFillTx/>
                <a:latin typeface="Dancing Script Bold"/>
                <a:ea typeface="+mn-ea"/>
                <a:cs typeface="+mn-cs"/>
              </a:rPr>
              <a:t>Thầy cô cần giáo án điện tử lớp 12345 bộ KNTT và CD nhắn e gửi nhé</a:t>
            </a:r>
          </a:p>
        </p:txBody>
      </p:sp>
      <p:sp>
        <p:nvSpPr>
          <p:cNvPr id="8" name="Freeform 8"/>
          <p:cNvSpPr/>
          <p:nvPr/>
        </p:nvSpPr>
        <p:spPr>
          <a:xfrm rot="-962328">
            <a:off x="-54661" y="1669301"/>
            <a:ext cx="3180720" cy="526265"/>
          </a:xfrm>
          <a:custGeom>
            <a:avLst/>
            <a:gdLst/>
            <a:ahLst/>
            <a:cxnLst/>
            <a:rect l="l" t="t" r="r" b="b"/>
            <a:pathLst>
              <a:path w="4771080" h="789397">
                <a:moveTo>
                  <a:pt x="0" y="0"/>
                </a:moveTo>
                <a:lnTo>
                  <a:pt x="4771079" y="0"/>
                </a:lnTo>
                <a:lnTo>
                  <a:pt x="4771079" y="789397"/>
                </a:lnTo>
                <a:lnTo>
                  <a:pt x="0" y="789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43771" y="577850"/>
            <a:ext cx="770445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CEDB"/>
                </a:solidFill>
                <a:effectLst/>
                <a:uLnTx/>
                <a:uFillTx/>
                <a:latin typeface="Coiny"/>
                <a:ea typeface="+mn-ea"/>
                <a:cs typeface="+mn-cs"/>
              </a:rPr>
              <a:t>NỖ LỰC HẾT MÌNH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400" y="4753308"/>
            <a:ext cx="842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17" marR="0" lvl="0" indent="-342917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Mời bạn  QUYÉT MÃ ZALO vào nhóm zalo miễn phí</a:t>
            </a:r>
          </a:p>
          <a:p>
            <a:pPr marL="342917" marR="0" lvl="0" indent="-342917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 Để cập nhật các tài liệu  mới  và hay nhất cấp tiểu học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微软雅黑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7613" y="3229015"/>
            <a:ext cx="2806557" cy="28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43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811AB4A-1FD6-4484-81B9-1F0EA306F754}"/>
              </a:ext>
            </a:extLst>
          </p:cNvPr>
          <p:cNvSpPr txBox="1"/>
          <p:nvPr/>
        </p:nvSpPr>
        <p:spPr>
          <a:xfrm>
            <a:off x="281620" y="163734"/>
            <a:ext cx="11689721" cy="1446550"/>
          </a:xfrm>
          <a:prstGeom prst="rect">
            <a:avLst/>
          </a:prstGeom>
          <a:solidFill>
            <a:srgbClr val="FFF7E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 gian một trường trung học cơ sở và ghi lại nội dung tìm hiểu:</a:t>
            </a:r>
            <a:endParaRPr lang="nl-NL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03DC3-7569-13EE-1471-E4EB4A02125C}"/>
              </a:ext>
            </a:extLst>
          </p:cNvPr>
          <p:cNvSpPr txBox="1"/>
          <p:nvPr/>
        </p:nvSpPr>
        <p:spPr>
          <a:xfrm>
            <a:off x="1107440" y="2164080"/>
            <a:ext cx="9530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Tên trường:</a:t>
            </a:r>
          </a:p>
          <a:p>
            <a:pPr algn="just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Các Hoạt động của trường:</a:t>
            </a:r>
          </a:p>
          <a:p>
            <a:pPr algn="just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Những điểm khác biệt giữa trường tiểu học và trung học cơ sở:</a:t>
            </a:r>
          </a:p>
        </p:txBody>
      </p:sp>
    </p:spTree>
    <p:extLst>
      <p:ext uri="{BB962C8B-B14F-4D97-AF65-F5344CB8AC3E}">
        <p14:creationId xmlns:p14="http://schemas.microsoft.com/office/powerpoint/2010/main" val="634989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3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65" y="-415230"/>
            <a:ext cx="3860397" cy="257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786322"/>
            <a:ext cx="8743091" cy="5889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71F9D9-039D-40F6-B9A1-9534F4D18E17}"/>
              </a:ext>
            </a:extLst>
          </p:cNvPr>
          <p:cNvSpPr txBox="1"/>
          <p:nvPr/>
        </p:nvSpPr>
        <p:spPr>
          <a:xfrm>
            <a:off x="2037260" y="2426667"/>
            <a:ext cx="63088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 </a:t>
            </a: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tục tìm hiểu, về các môi trường học tập mới, đặc biệt là việc học trực tuyến.</a:t>
            </a:r>
            <a:endParaRPr lang="en-US" sz="26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59551993-35B1-4E30-9064-861395428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2" y="1864274"/>
            <a:ext cx="4059271" cy="40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1" y="0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691417" y="306983"/>
            <a:ext cx="3542059" cy="3542059"/>
          </a:xfrm>
          <a:prstGeom prst="rect">
            <a:avLst/>
          </a:prstGeom>
        </p:spPr>
      </p:pic>
      <p:pic>
        <p:nvPicPr>
          <p:cNvPr id="12" name="Picture 11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EA65DEFF-B1FF-11D7-B814-4408EA651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3049015"/>
            <a:ext cx="6340252" cy="19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2E81F-8F6E-DEDB-F5E2-55A4CBE8B20D}"/>
              </a:ext>
            </a:extLst>
          </p:cNvPr>
          <p:cNvSpPr txBox="1"/>
          <p:nvPr/>
        </p:nvSpPr>
        <p:spPr>
          <a:xfrm>
            <a:off x="3542988" y="815972"/>
            <a:ext cx="5064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7151A-9B2D-5594-9A0C-3FB0476C4F68}"/>
              </a:ext>
            </a:extLst>
          </p:cNvPr>
          <p:cNvSpPr txBox="1"/>
          <p:nvPr/>
        </p:nvSpPr>
        <p:spPr>
          <a:xfrm>
            <a:off x="3542988" y="407650"/>
            <a:ext cx="5064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782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E92F53-B204-42AE-B09C-7DBF6E32A6BE}"/>
              </a:ext>
            </a:extLst>
          </p:cNvPr>
          <p:cNvSpPr txBox="1"/>
          <p:nvPr/>
        </p:nvSpPr>
        <p:spPr>
          <a:xfrm>
            <a:off x="3542988" y="407650"/>
            <a:ext cx="5064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400" y="92528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Chúc mừng sinh nhật Tháng…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6369AE-2013-41F5-3261-422C203CE1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5187" y="3325232"/>
            <a:ext cx="768162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392</Words>
  <Application>Microsoft Office PowerPoint</Application>
  <PresentationFormat>Widescreen</PresentationFormat>
  <Paragraphs>43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宋体</vt:lpstr>
      <vt:lpstr>Arial</vt:lpstr>
      <vt:lpstr>Bahnschrift SemiBold Condensed</vt:lpstr>
      <vt:lpstr>Calibri</vt:lpstr>
      <vt:lpstr>Calibri Light</vt:lpstr>
      <vt:lpstr>Cambria</vt:lpstr>
      <vt:lpstr>Coiny</vt:lpstr>
      <vt:lpstr>Dancing Script Bold</vt:lpstr>
      <vt:lpstr>等线</vt:lpstr>
      <vt:lpstr>SVN-Hole Hearted</vt:lpstr>
      <vt:lpstr>Wingdings</vt:lpstr>
      <vt:lpstr>包图简圆体</vt:lpstr>
      <vt:lpstr>字魂141号-活力悦动体</vt:lpstr>
      <vt:lpstr>字魂59号-创粗黑</vt:lpstr>
      <vt:lpstr>字魂64号-萌趣软糖体</vt:lpstr>
      <vt:lpstr>Custom Design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</cp:revision>
  <dcterms:created xsi:type="dcterms:W3CDTF">2024-12-18T04:41:45Z</dcterms:created>
  <dcterms:modified xsi:type="dcterms:W3CDTF">2024-12-22T08:48:13Z</dcterms:modified>
</cp:coreProperties>
</file>