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1451" r:id="rId2"/>
    <p:sldId id="257" r:id="rId3"/>
    <p:sldId id="11458" r:id="rId4"/>
    <p:sldId id="11459" r:id="rId5"/>
    <p:sldId id="261" r:id="rId6"/>
    <p:sldId id="11419" r:id="rId7"/>
    <p:sldId id="11442" r:id="rId8"/>
    <p:sldId id="11460" r:id="rId9"/>
    <p:sldId id="11461" r:id="rId10"/>
    <p:sldId id="11463" r:id="rId11"/>
    <p:sldId id="11462" r:id="rId12"/>
    <p:sldId id="1145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2314"/>
    <a:srgbClr val="000000"/>
    <a:srgbClr val="FF6500"/>
    <a:srgbClr val="B9EDFF"/>
    <a:srgbClr val="9CCEE2"/>
    <a:srgbClr val="FFFFCF"/>
    <a:srgbClr val="5A3232"/>
    <a:srgbClr val="406D9E"/>
    <a:srgbClr val="FFCA1D"/>
    <a:srgbClr val="2EA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8" autoAdjust="0"/>
    <p:restoredTop sz="90110" autoAdjust="0"/>
  </p:normalViewPr>
  <p:slideViewPr>
    <p:cSldViewPr snapToGrid="0">
      <p:cViewPr varScale="1">
        <p:scale>
          <a:sx n="73" d="100"/>
          <a:sy n="73" d="100"/>
        </p:scale>
        <p:origin x="750" y="7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384C4-4FBC-45FD-A3AD-9A89763DEA1E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A8332A-45E4-4A45-8FD1-86A7DDFA6B2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0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素材：</a:t>
            </a:r>
            <a:r>
              <a:rPr lang="en-US" altLang="zh-CN" dirty="0"/>
              <a:t>https://ibaotu.com/sucai/19453204.html, https://ibaotu.com/sucai/19451470.html, https://ibaotu.com/sucai/18395015.html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字体：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https://izihun.com/shangyongziti-591.html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dirty="0"/>
              <a:t>音乐：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https://ibaotu.com/sucai/17866500.html</a:t>
            </a:r>
          </a:p>
          <a:p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摄影图：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https://ibaotu.com/sucai/18240402.html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502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4867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A8332A-45E4-4A45-8FD1-86A7DDFA6B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89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8332A-45E4-4A45-8FD1-86A7DDFA6B2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6883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C24639-4BFB-4B89-93BF-ECC60E30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1185CEC-F095-4C71-BCEB-F1B132290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B6F9CA-D1E6-4240-AAEF-871F3DBF7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284744-1F36-43E7-A079-1015500E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BAD365-E08E-46DD-BAF5-96B34DD5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61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8C5D0C-4D1B-4CE7-94FB-DC99029B0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A1A7A3-2466-4140-A343-6608EC3B5F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A56EA68-FD2C-4851-8C01-7763E9F0F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2C3FD3A-4239-411B-9208-F5B10ECED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37EBE8-D17F-4F00-96A1-72B29AB8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087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7C90287-BE84-40F6-B86E-5E074F8B6E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640D478-39A9-4159-9140-632FD1E0B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329AB2-763C-4DEE-9465-D57B64F23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FB94C26-0B6A-4D0C-B745-77802934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859A59-1BC5-4F54-A220-B4FD47635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121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DCB8BD-0826-4C58-8596-96994682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693073-8914-4EE6-8AF6-5A8CBB553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D8DEB3-69B8-4A84-957C-804442BD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7F11FFF-E1BE-4B29-A6BA-C79195D82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F698132-1638-4E4E-B35B-5CA79D750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340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4143C1-379B-4AEE-9C73-D4728283F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7EB420-0813-470C-8F42-8E38F84DC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1C4D1A-8111-4D0E-BCA4-EA9BA4569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176061-7DC7-499E-B1C6-083F54D5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0C2383-5708-465C-9A80-97CD19112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5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CF0C1D-4A16-418D-92AD-14DEAFB2E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EBD09-58D4-4508-832F-64636C254C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EFF8DEE-BC2F-43C0-AFE2-22C150B443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ADE3BF8-5D48-4373-862E-2E7DFC9FF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AC278E-AD6D-4C6C-B537-B881876E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98B72-6A58-478C-A483-C0C3E83F0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942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836EF5-3C19-4EA0-A17E-064ACB7D5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44B10-621A-434B-A706-A660345D9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D18B903-9815-4953-A880-7992E4DFA0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E5C5530-5641-40E5-9087-98DF4B1280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EFB07A-FED9-47D4-B1AC-CEA83ADFB5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314F3F8-D8F1-42DF-8628-54F484A1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DB981D6-F271-49DD-B4DF-1B153D7CB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2EDE738-2672-41FF-8A0D-EF271E021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55AE6-365D-4EA4-92C7-1A5EF7A7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47F52D-D91D-4379-9B5A-2AA2E0ACB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A5F5CC5-CFC6-4441-A011-F38032BA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F0FA750-8DDD-4DCF-9342-A9F2AF11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45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DA1F4EA-F88F-4641-A937-67B6D83FE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21F400-826F-410F-9E9F-CBD1D1A99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0439C3-3627-46A6-8303-00EDF8D8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658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8A2E2F-2468-4F02-B788-DDC552113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1C69F6-7BC5-4ED1-A422-771E0ED5F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0B5D08F-4248-42CB-B495-054886C40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CC3BD-9F95-4709-BC49-F7C950409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2793D0D-C9A4-40C8-B89A-900998B6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0DD9DB8-E9B0-4B63-B05D-5E82AD75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9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B4BD1D-14A2-4797-9A85-C96812A60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DC54612-0447-41B1-B0D6-08075F196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A93D7BA-DF05-4F28-9CAD-AF8DCC6A4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164C80E-36CE-43F4-A739-AA65BEDB3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43E4C7-9EBA-493C-8367-5B4034726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153A65-B785-4325-BE37-915BA0A4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884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25641D-20D9-4A14-B816-C8AC1FDA4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9F389F-5E7E-4A4E-BD21-DA571D0ED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6C7B1A-CB44-4B90-AC6B-7FA02EE9E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5DD5-892E-4B85-8201-D5DBE45E046B}" type="datetimeFigureOut">
              <a:rPr lang="zh-CN" altLang="en-US" smtClean="0"/>
              <a:t>2025/12/12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BA322B-2F47-444B-90B0-355D84FD6D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A2B8C65-4165-434B-9797-750F52D9FD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32A7E-8B15-46C0-BAAA-B0A0EE45CDD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F63859-C6E2-4D91-9D38-F282C367877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43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microsoft.com/office/2007/relationships/hdphoto" Target="../media/hdphoto7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86,339 Circle Cartoon Stock Photos and Images - 123RF">
            <a:extLst>
              <a:ext uri="{FF2B5EF4-FFF2-40B4-BE49-F238E27FC236}">
                <a16:creationId xmlns:a16="http://schemas.microsoft.com/office/drawing/2014/main" id="{A99C2D06-175C-4AAF-92CC-A92816A59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9778" y1="29555" x2="11556" y2="66802"/>
                        <a14:foregroundMark x1="5333" y1="56275" x2="5333" y2="56275"/>
                        <a14:foregroundMark x1="36444" y1="36842" x2="36444" y2="36842"/>
                        <a14:foregroundMark x1="31111" y1="87045" x2="31111" y2="87045"/>
                        <a14:foregroundMark x1="49778" y1="29555" x2="57778" y2="28745"/>
                        <a14:foregroundMark x1="77556" y1="30364" x2="86444" y2="36842"/>
                        <a14:foregroundMark x1="74889" y1="8907" x2="89778" y2="19028"/>
                        <a14:foregroundMark x1="21333" y1="93522" x2="21333" y2="935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355940"/>
            <a:ext cx="62833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C11EAB-FFC2-E309-42BC-0CEA969F1C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3268" y="228465"/>
            <a:ext cx="5614903" cy="31092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621D47-DCD2-8280-8314-01008348D5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5064" y="1823593"/>
            <a:ext cx="6651312" cy="292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2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A05B4B49-F5F2-4723-BD28-9F5E21B4A5F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398">
            <a:off x="450807" y="729010"/>
            <a:ext cx="671739" cy="776186"/>
          </a:xfrm>
          <a:prstGeom prst="rect">
            <a:avLst/>
          </a:prstGeom>
        </p:spPr>
      </p:pic>
      <p:pic>
        <p:nvPicPr>
          <p:cNvPr id="20" name="图片 2">
            <a:extLst>
              <a:ext uri="{FF2B5EF4-FFF2-40B4-BE49-F238E27FC236}">
                <a16:creationId xmlns:a16="http://schemas.microsoft.com/office/drawing/2014/main" id="{90038063-74BA-49D7-8C62-EF0A6CBDF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634" y="1014066"/>
            <a:ext cx="5305366" cy="6033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4A76C7-7A76-7110-9EA0-86D8F0A34A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6251" y="1502579"/>
            <a:ext cx="7309738" cy="196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29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706880" y="365760"/>
            <a:ext cx="925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một tấm thảm hình tròn có đường kính 20 dm.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AA850-5C37-1671-B660-11294EB56EC4}"/>
              </a:ext>
            </a:extLst>
          </p:cNvPr>
          <p:cNvSpPr txBox="1"/>
          <p:nvPr/>
        </p:nvSpPr>
        <p:spPr>
          <a:xfrm>
            <a:off x="1046480" y="2032000"/>
            <a:ext cx="1022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 : 2 = 10 (dm)</a:t>
            </a:r>
          </a:p>
          <a:p>
            <a:pPr algn="ct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thảm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10 × 10 = 314 (dm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314 dm</a:t>
            </a:r>
            <a:r>
              <a:rPr lang="en-US" sz="36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mium Vector | Cartoon school bus with children. back to school concept. .">
            <a:extLst>
              <a:ext uri="{FF2B5EF4-FFF2-40B4-BE49-F238E27FC236}">
                <a16:creationId xmlns:a16="http://schemas.microsoft.com/office/drawing/2014/main" id="{6875352B-7FDC-4042-A757-73934352BE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169" y1="69591" x2="16613" y2="75828"/>
                        <a14:foregroundMark x1="15655" y1="68811" x2="15655" y2="75049"/>
                        <a14:foregroundMark x1="15016" y1="70565" x2="15176" y2="75439"/>
                        <a14:foregroundMark x1="88339" y1="57700" x2="87859" y2="63938"/>
                        <a14:foregroundMark x1="86741" y1="68226" x2="86741" y2="71150"/>
                        <a14:foregroundMark x1="87220" y1="67641" x2="87700" y2="71930"/>
                        <a14:foregroundMark x1="87700" y1="68031" x2="86741" y2="72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844" y="2282470"/>
            <a:ext cx="6583775" cy="539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9A807-385C-F27A-79FC-A0D6754F9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51" y="1162204"/>
            <a:ext cx="9242337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4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1.01016 0.01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508" y="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25A667E-4AD5-4A86-93C1-E52EB9457CDB}"/>
              </a:ext>
            </a:extLst>
          </p:cNvPr>
          <p:cNvSpPr/>
          <p:nvPr/>
        </p:nvSpPr>
        <p:spPr>
          <a:xfrm>
            <a:off x="3261360" y="518159"/>
            <a:ext cx="8392160" cy="595334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DEB0E51-7C4B-475A-8822-18DD2BCD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0652"/>
            <a:ext cx="3970498" cy="595334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0A1C2218-E011-49EA-A7E3-EC82B905F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4" y="116779"/>
            <a:ext cx="304800" cy="32385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34BE8FD1-796A-491E-89D3-50E4A30D74B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214" y="355561"/>
            <a:ext cx="847114" cy="1098186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68FF7668-D37D-4C44-8E14-41819B8B88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47" y="828270"/>
            <a:ext cx="605016" cy="6193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C687A0A2-8E57-4129-96B5-4D541F932D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623" y="325776"/>
            <a:ext cx="859122" cy="85912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A7FEEBC-E668-42A2-B399-CCA5FC827F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056" b="39444" l="2000" r="26500">
                        <a14:foregroundMark x1="13700" y1="18333" x2="14500" y2="18241"/>
                        <a14:foregroundMark x1="14800" y1="17037" x2="14000" y2="20278"/>
                      </a14:backgroundRemoval>
                    </a14:imgEffect>
                  </a14:imgLayer>
                </a14:imgProps>
              </a:ext>
            </a:extLst>
          </a:blip>
          <a:srcRect l="2000" t="11852" r="71440" b="59326"/>
          <a:stretch/>
        </p:blipFill>
        <p:spPr>
          <a:xfrm>
            <a:off x="3413695" y="1843961"/>
            <a:ext cx="1102476" cy="12920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2177A26-3D20-43AA-92DF-B064846B3CE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8981" b="55093" l="18000" r="42800">
                        <a14:foregroundMark x1="34700" y1="36111" x2="34700" y2="37315"/>
                        <a14:foregroundMark x1="30800" y1="33426" x2="35600" y2="34630"/>
                        <a14:foregroundMark x1="35300" y1="51481" x2="37200" y2="51759"/>
                      </a14:backgroundRemoval>
                    </a14:imgEffect>
                  </a14:imgLayer>
                </a14:imgProps>
              </a:ext>
            </a:extLst>
          </a:blip>
          <a:srcRect l="17657" t="26205" r="55783" b="44973"/>
          <a:stretch/>
        </p:blipFill>
        <p:spPr>
          <a:xfrm>
            <a:off x="3413695" y="3071974"/>
            <a:ext cx="990185" cy="1160480"/>
          </a:xfrm>
          <a:prstGeom prst="rect">
            <a:avLst/>
          </a:prstGeom>
        </p:spPr>
      </p:pic>
      <p:sp>
        <p:nvSpPr>
          <p:cNvPr id="33" name="Text Box 4">
            <a:extLst>
              <a:ext uri="{FF2B5EF4-FFF2-40B4-BE49-F238E27FC236}">
                <a16:creationId xmlns:a16="http://schemas.microsoft.com/office/drawing/2014/main" id="{B9DDA5F1-C389-45C2-A8EB-B2DE818D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8893" y="2170549"/>
            <a:ext cx="6135189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Tính được diện tích hình tròn;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16ADD4B0-5DC4-4697-90E4-DB2E8A61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8573" y="3229170"/>
            <a:ext cx="6135189" cy="15696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Áp dụng được công thức tính diện tích hình tròn trong một số tình huống thực tế.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60B4BF-42BF-CE46-E3B4-EAA258D093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48043" y="640031"/>
            <a:ext cx="657815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3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0B5B67-88F8-4A18-6CF2-94A054CDD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67" y="1016634"/>
            <a:ext cx="9605792" cy="470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3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F9AA73-FD4B-618F-DA97-4986748F7C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3174" y="1042035"/>
            <a:ext cx="1906905" cy="18171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09690B-180D-E7E6-DF87-380E1D70C8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7917" y="1002664"/>
            <a:ext cx="2072323" cy="19435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773827B-98DB-0BB3-B412-A2447467B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222" y="3451542"/>
            <a:ext cx="2783603" cy="15065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1645EE-DCC4-38EB-FB49-0519527D98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6912" y="3557270"/>
            <a:ext cx="2946192" cy="131953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6917D-29C4-76FA-60C8-28CE3C1371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68608" y="1373457"/>
            <a:ext cx="3682303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1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A3F6E4B-8C9D-4AEF-BBC4-A88A48949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0541" y="-16562"/>
            <a:ext cx="4573844" cy="6858000"/>
          </a:xfrm>
          <a:prstGeom prst="rect">
            <a:avLst/>
          </a:prstGeom>
        </p:spPr>
      </p:pic>
      <p:sp>
        <p:nvSpPr>
          <p:cNvPr id="24" name="Cloud 23">
            <a:extLst>
              <a:ext uri="{FF2B5EF4-FFF2-40B4-BE49-F238E27FC236}">
                <a16:creationId xmlns:a16="http://schemas.microsoft.com/office/drawing/2014/main" id="{4FDB0525-447B-45B5-96CB-A74D7A3DB4AE}"/>
              </a:ext>
            </a:extLst>
          </p:cNvPr>
          <p:cNvSpPr/>
          <p:nvPr/>
        </p:nvSpPr>
        <p:spPr>
          <a:xfrm rot="11068948">
            <a:off x="308181" y="1844536"/>
            <a:ext cx="8171950" cy="4684731"/>
          </a:xfrm>
          <a:prstGeom prst="cloud">
            <a:avLst/>
          </a:prstGeom>
          <a:solidFill>
            <a:srgbClr val="FFF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A8448A1D-A1CC-44DB-97CD-47CC80D0374B}"/>
              </a:ext>
            </a:extLst>
          </p:cNvPr>
          <p:cNvSpPr>
            <a:spLocks noRot="1" noChangeArrowheads="1"/>
          </p:cNvSpPr>
          <p:nvPr/>
        </p:nvSpPr>
        <p:spPr bwMode="auto">
          <a:xfrm>
            <a:off x="1280812" y="3265643"/>
            <a:ext cx="6286269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8032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145897C-A4C4-48BE-844C-47DA464836C3}"/>
              </a:ext>
            </a:extLst>
          </p:cNvPr>
          <p:cNvSpPr txBox="1"/>
          <p:nvPr/>
        </p:nvSpPr>
        <p:spPr>
          <a:xfrm>
            <a:off x="1564640" y="2558830"/>
            <a:ext cx="6297925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 tính diện tích của hình tròn ta lấy bán kính nhân với bán kính rồi nhân với số 3,14</a:t>
            </a:r>
            <a:endParaRPr lang="vi-VN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S = 3,14</a:t>
            </a:r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x r x r</a:t>
            </a:r>
            <a:endParaRPr lang="vi-V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S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r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AB071F-34C5-231B-4E6E-4B02907A8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266" y="112708"/>
            <a:ext cx="5291787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9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18D50F9-09D3-4F14-8E62-8B686E2C6C9C}"/>
              </a:ext>
            </a:extLst>
          </p:cNvPr>
          <p:cNvSpPr/>
          <p:nvPr/>
        </p:nvSpPr>
        <p:spPr>
          <a:xfrm>
            <a:off x="538480" y="518160"/>
            <a:ext cx="11115040" cy="5821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02995B0-DE98-4A41-B16A-3628987663EB}"/>
              </a:ext>
            </a:extLst>
          </p:cNvPr>
          <p:cNvSpPr txBox="1"/>
          <p:nvPr/>
        </p:nvSpPr>
        <p:spPr>
          <a:xfrm>
            <a:off x="1564641" y="1672870"/>
            <a:ext cx="109829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kính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cm </a:t>
            </a:r>
            <a:r>
              <a:rPr lang="en-US" alt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endParaRPr lang="en-US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0E97E7-B24B-413D-96CF-DB9580C7479F}"/>
              </a:ext>
            </a:extLst>
          </p:cNvPr>
          <p:cNvSpPr txBox="1"/>
          <p:nvPr/>
        </p:nvSpPr>
        <p:spPr>
          <a:xfrm>
            <a:off x="990996" y="489566"/>
            <a:ext cx="62788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400" b="1" dirty="0" err="1">
                <a:ln w="28575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5400" b="1" dirty="0">
              <a:ln w="28575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B2A3E5-761E-458F-A8EF-2398592E9C51}"/>
              </a:ext>
            </a:extLst>
          </p:cNvPr>
          <p:cNvSpPr txBox="1"/>
          <p:nvPr/>
        </p:nvSpPr>
        <p:spPr>
          <a:xfrm>
            <a:off x="1360802" y="2738306"/>
            <a:ext cx="94703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3,14 x 10 x 10 = 314 (cm²)</a:t>
            </a:r>
            <a:endParaRPr lang="en-US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68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/>
      <p:bldP spid="29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995680" y="56896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Hoàn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D059797-B8F2-6EE7-F132-63EDB25AB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896509"/>
              </p:ext>
            </p:extLst>
          </p:nvPr>
        </p:nvGraphicFramePr>
        <p:xfrm>
          <a:off x="548640" y="1847426"/>
          <a:ext cx="11267440" cy="2133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78000">
                  <a:extLst>
                    <a:ext uri="{9D8B030D-6E8A-4147-A177-3AD203B41FA5}">
                      <a16:colId xmlns:a16="http://schemas.microsoft.com/office/drawing/2014/main" val="3507250579"/>
                    </a:ext>
                  </a:extLst>
                </a:gridCol>
                <a:gridCol w="2728976">
                  <a:extLst>
                    <a:ext uri="{9D8B030D-6E8A-4147-A177-3AD203B41FA5}">
                      <a16:colId xmlns:a16="http://schemas.microsoft.com/office/drawing/2014/main" val="3207984018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70829483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651263966"/>
                    </a:ext>
                  </a:extLst>
                </a:gridCol>
                <a:gridCol w="2253488">
                  <a:extLst>
                    <a:ext uri="{9D8B030D-6E8A-4147-A177-3AD203B41FA5}">
                      <a16:colId xmlns:a16="http://schemas.microsoft.com/office/drawing/2014/main" val="1987261684"/>
                    </a:ext>
                  </a:extLst>
                </a:gridCol>
              </a:tblGrid>
              <a:tr h="69850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Bán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kính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cm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 mm</a:t>
                      </a:r>
                    </a:p>
                    <a:p>
                      <a:pPr algn="ctr"/>
                      <a:endParaRPr lang="en-US" sz="3600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dm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km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520944"/>
                  </a:ext>
                </a:extLst>
              </a:tr>
              <a:tr h="869527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Diện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tích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tròn</a:t>
                      </a:r>
                      <a:endParaRPr lang="en-US" sz="2800" b="1" dirty="0">
                        <a:solidFill>
                          <a:srgbClr val="00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8814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C349B04-D420-80CA-879E-F5E65D2EDEBF}"/>
              </a:ext>
            </a:extLst>
          </p:cNvPr>
          <p:cNvSpPr txBox="1"/>
          <p:nvPr/>
        </p:nvSpPr>
        <p:spPr>
          <a:xfrm>
            <a:off x="254000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2 x 2 = 12,56 (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E0EFB-FD4D-18FE-A0D0-9372313D22C9}"/>
              </a:ext>
            </a:extLst>
          </p:cNvPr>
          <p:cNvSpPr txBox="1"/>
          <p:nvPr/>
        </p:nvSpPr>
        <p:spPr>
          <a:xfrm>
            <a:off x="5039360" y="310896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5 x 5 = 78,5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856DC-D054-41DA-151C-20BF287F3F5B}"/>
              </a:ext>
            </a:extLst>
          </p:cNvPr>
          <p:cNvSpPr txBox="1"/>
          <p:nvPr/>
        </p:nvSpPr>
        <p:spPr>
          <a:xfrm>
            <a:off x="730504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3 x 3 = 28,26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CA3A57-7CCB-B8C1-9558-4EF07B92A63B}"/>
              </a:ext>
            </a:extLst>
          </p:cNvPr>
          <p:cNvSpPr txBox="1"/>
          <p:nvPr/>
        </p:nvSpPr>
        <p:spPr>
          <a:xfrm>
            <a:off x="9652000" y="3098800"/>
            <a:ext cx="221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E5231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3,14 x 4 x 4 = 50,24 (</a:t>
            </a:r>
            <a:r>
              <a:rPr 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</a:t>
            </a:r>
            <a:r>
              <a:rPr lang="en-US" altLang="en-US" sz="2400" b="1" dirty="0">
                <a:solidFill>
                  <a:srgbClr val="E5231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m²)</a:t>
            </a:r>
            <a:endParaRPr lang="en-US" sz="2400" b="1" dirty="0">
              <a:solidFill>
                <a:srgbClr val="E5231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16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2FCD84-010C-2819-7C0A-3136D683413B}"/>
              </a:ext>
            </a:extLst>
          </p:cNvPr>
          <p:cNvSpPr/>
          <p:nvPr/>
        </p:nvSpPr>
        <p:spPr>
          <a:xfrm>
            <a:off x="1046480" y="477520"/>
            <a:ext cx="60960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683F36-BC53-AA6D-B993-8EAC9D9D315F}"/>
              </a:ext>
            </a:extLst>
          </p:cNvPr>
          <p:cNvSpPr txBox="1"/>
          <p:nvPr/>
        </p:nvSpPr>
        <p:spPr>
          <a:xfrm>
            <a:off x="1696720" y="457200"/>
            <a:ext cx="925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793CA-A929-4836-E1C4-A6BA98FF79F0}"/>
              </a:ext>
            </a:extLst>
          </p:cNvPr>
          <p:cNvSpPr txBox="1"/>
          <p:nvPr/>
        </p:nvSpPr>
        <p:spPr>
          <a:xfrm>
            <a:off x="619760" y="1270000"/>
            <a:ext cx="10576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ty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dạng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200 m.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</a:t>
            </a:r>
            <a:r>
              <a:rPr lang="en-US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m²</a:t>
            </a:r>
            <a:r>
              <a:rPr lang="en-US" sz="32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F67F05-A1A2-0520-471C-E017EF8AF388}"/>
              </a:ext>
            </a:extLst>
          </p:cNvPr>
          <p:cNvSpPr/>
          <p:nvPr/>
        </p:nvSpPr>
        <p:spPr>
          <a:xfrm>
            <a:off x="8625840" y="1879600"/>
            <a:ext cx="508000" cy="416560"/>
          </a:xfrm>
          <a:prstGeom prst="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169528-4A88-4635-40F8-9687913ED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69" y="2577464"/>
            <a:ext cx="6768071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DDFF2D-DB15-FB55-E730-8B552A9E054B}"/>
              </a:ext>
            </a:extLst>
          </p:cNvPr>
          <p:cNvSpPr/>
          <p:nvPr/>
        </p:nvSpPr>
        <p:spPr>
          <a:xfrm>
            <a:off x="345440" y="294640"/>
            <a:ext cx="11511280" cy="63296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26187-7D6A-E3BC-3ECE-2EB1E8B80366}"/>
              </a:ext>
            </a:extLst>
          </p:cNvPr>
          <p:cNvSpPr txBox="1"/>
          <p:nvPr/>
        </p:nvSpPr>
        <p:spPr>
          <a:xfrm>
            <a:off x="2194560" y="3271520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bãi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thả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khí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200 × 200 = 125 600 (m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40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125 600 m</a:t>
            </a:r>
            <a:r>
              <a:rPr lang="en-US" sz="40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0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A9CDA-BE4E-EE50-2760-FC980B98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596264"/>
            <a:ext cx="4574780" cy="2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308</Words>
  <Application>Microsoft Office PowerPoint</Application>
  <PresentationFormat>Widescreen</PresentationFormat>
  <Paragraphs>44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Cambria</vt:lpstr>
      <vt:lpstr>等线</vt:lpstr>
      <vt:lpstr>等线 Light</vt:lpstr>
      <vt:lpstr>Times New Roman</vt:lpstr>
      <vt:lpstr>UTM Avo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Huong Thao - 0972115126</dc:creator>
  <cp:lastModifiedBy>Techsi.vn</cp:lastModifiedBy>
  <cp:revision>70</cp:revision>
  <dcterms:created xsi:type="dcterms:W3CDTF">2020-02-07T01:48:05Z</dcterms:created>
  <dcterms:modified xsi:type="dcterms:W3CDTF">2025-12-12T02:30:11Z</dcterms:modified>
</cp:coreProperties>
</file>