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357" r:id="rId3"/>
    <p:sldId id="38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2F4D"/>
    <a:srgbClr val="1E2979"/>
    <a:srgbClr val="FEBDC9"/>
    <a:srgbClr val="49BCF5"/>
    <a:srgbClr val="48DEB0"/>
    <a:srgbClr val="FEE620"/>
    <a:srgbClr val="89DDF7"/>
    <a:srgbClr val="47DFB0"/>
    <a:srgbClr val="FFE723"/>
    <a:srgbClr val="78F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90" autoAdjust="0"/>
    <p:restoredTop sz="94660"/>
  </p:normalViewPr>
  <p:slideViewPr>
    <p:cSldViewPr snapToGrid="0">
      <p:cViewPr varScale="1">
        <p:scale>
          <a:sx n="73" d="100"/>
          <a:sy n="73" d="100"/>
        </p:scale>
        <p:origin x="3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322A4-D07E-4DE3-80AB-1BB08BBA0C3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26C0A-3F90-4ED2-82A2-6324B843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14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36A058-405A-4FD3-9AC8-B664441B47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D9F43B-9AA1-4DE1-BD84-54C62F9E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1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36A058-405A-4FD3-9AC8-B664441B47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D9F43B-9AA1-4DE1-BD84-54C62F9E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44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36A058-405A-4FD3-9AC8-B664441B47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D9F43B-9AA1-4DE1-BD84-54C62F9E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181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011700" y="1506200"/>
            <a:ext cx="10168400" cy="4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title"/>
          </p:nvPr>
        </p:nvSpPr>
        <p:spPr>
          <a:xfrm>
            <a:off x="1011700" y="521645"/>
            <a:ext cx="10168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jdhani"/>
              <a:buNone/>
              <a:defRPr b="1">
                <a:solidFill>
                  <a:schemeClr val="accent6"/>
                </a:solidFill>
                <a:latin typeface="Rajdhani"/>
                <a:ea typeface="Rajdhani"/>
                <a:cs typeface="Rajdhani"/>
                <a:sym typeface="Rajdhan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jdhani"/>
              <a:buNone/>
              <a:defRPr sz="4267" b="1">
                <a:solidFill>
                  <a:schemeClr val="accent6"/>
                </a:solidFill>
                <a:latin typeface="Rajdhani"/>
                <a:ea typeface="Rajdhani"/>
                <a:cs typeface="Rajdhani"/>
                <a:sym typeface="Rajdhan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jdhani"/>
              <a:buNone/>
              <a:defRPr sz="4267" b="1">
                <a:solidFill>
                  <a:schemeClr val="accent6"/>
                </a:solidFill>
                <a:latin typeface="Rajdhani"/>
                <a:ea typeface="Rajdhani"/>
                <a:cs typeface="Rajdhani"/>
                <a:sym typeface="Rajdhan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jdhani"/>
              <a:buNone/>
              <a:defRPr sz="4267" b="1">
                <a:solidFill>
                  <a:schemeClr val="accent6"/>
                </a:solidFill>
                <a:latin typeface="Rajdhani"/>
                <a:ea typeface="Rajdhani"/>
                <a:cs typeface="Rajdhani"/>
                <a:sym typeface="Rajdhan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jdhani"/>
              <a:buNone/>
              <a:defRPr sz="4267" b="1">
                <a:solidFill>
                  <a:schemeClr val="accent6"/>
                </a:solidFill>
                <a:latin typeface="Rajdhani"/>
                <a:ea typeface="Rajdhani"/>
                <a:cs typeface="Rajdhani"/>
                <a:sym typeface="Rajdhani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jdhani"/>
              <a:buNone/>
              <a:defRPr sz="4267" b="1">
                <a:solidFill>
                  <a:schemeClr val="accent6"/>
                </a:solidFill>
                <a:latin typeface="Rajdhani"/>
                <a:ea typeface="Rajdhani"/>
                <a:cs typeface="Rajdhani"/>
                <a:sym typeface="Rajdhani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jdhani"/>
              <a:buNone/>
              <a:defRPr sz="4267" b="1">
                <a:solidFill>
                  <a:schemeClr val="accent6"/>
                </a:solidFill>
                <a:latin typeface="Rajdhani"/>
                <a:ea typeface="Rajdhani"/>
                <a:cs typeface="Rajdhani"/>
                <a:sym typeface="Rajdhani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jdhani"/>
              <a:buNone/>
              <a:defRPr sz="4267" b="1">
                <a:solidFill>
                  <a:schemeClr val="accent6"/>
                </a:solidFill>
                <a:latin typeface="Rajdhani"/>
                <a:ea typeface="Rajdhani"/>
                <a:cs typeface="Rajdhani"/>
                <a:sym typeface="Rajdhani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jdhani"/>
              <a:buNone/>
              <a:defRPr sz="4267" b="1">
                <a:solidFill>
                  <a:schemeClr val="accent6"/>
                </a:solidFill>
                <a:latin typeface="Rajdhani"/>
                <a:ea typeface="Rajdhani"/>
                <a:cs typeface="Rajdhani"/>
                <a:sym typeface="Rajdhan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34382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Google Shape;194;p9"/>
          <p:cNvGrpSpPr/>
          <p:nvPr/>
        </p:nvGrpSpPr>
        <p:grpSpPr>
          <a:xfrm>
            <a:off x="-3223570" y="-1877977"/>
            <a:ext cx="19068275" cy="11517013"/>
            <a:chOff x="-2417677" y="-1408483"/>
            <a:chExt cx="14301206" cy="8637760"/>
          </a:xfrm>
        </p:grpSpPr>
        <p:sp>
          <p:nvSpPr>
            <p:cNvPr id="195" name="Google Shape;195;p9"/>
            <p:cNvSpPr/>
            <p:nvPr/>
          </p:nvSpPr>
          <p:spPr>
            <a:xfrm>
              <a:off x="1675374" y="3022449"/>
              <a:ext cx="10208156" cy="3162702"/>
            </a:xfrm>
            <a:custGeom>
              <a:avLst/>
              <a:gdLst/>
              <a:ahLst/>
              <a:cxnLst/>
              <a:rect l="l" t="t" r="r" b="b"/>
              <a:pathLst>
                <a:path w="86976" h="26947" extrusionOk="0">
                  <a:moveTo>
                    <a:pt x="71061" y="0"/>
                  </a:moveTo>
                  <a:cubicBezTo>
                    <a:pt x="70664" y="0"/>
                    <a:pt x="70269" y="10"/>
                    <a:pt x="69878" y="33"/>
                  </a:cubicBezTo>
                  <a:cubicBezTo>
                    <a:pt x="68009" y="128"/>
                    <a:pt x="66116" y="474"/>
                    <a:pt x="64259" y="652"/>
                  </a:cubicBezTo>
                  <a:cubicBezTo>
                    <a:pt x="61425" y="926"/>
                    <a:pt x="58556" y="902"/>
                    <a:pt x="55734" y="1212"/>
                  </a:cubicBezTo>
                  <a:cubicBezTo>
                    <a:pt x="54365" y="1367"/>
                    <a:pt x="52995" y="1545"/>
                    <a:pt x="51626" y="1688"/>
                  </a:cubicBezTo>
                  <a:cubicBezTo>
                    <a:pt x="50638" y="1783"/>
                    <a:pt x="49864" y="2117"/>
                    <a:pt x="48923" y="2271"/>
                  </a:cubicBezTo>
                  <a:cubicBezTo>
                    <a:pt x="48447" y="2355"/>
                    <a:pt x="48019" y="2331"/>
                    <a:pt x="47542" y="2438"/>
                  </a:cubicBezTo>
                  <a:cubicBezTo>
                    <a:pt x="47136" y="2540"/>
                    <a:pt x="46522" y="2892"/>
                    <a:pt x="46491" y="2950"/>
                  </a:cubicBezTo>
                  <a:lnTo>
                    <a:pt x="46491" y="2950"/>
                  </a:lnTo>
                  <a:cubicBezTo>
                    <a:pt x="46451" y="2949"/>
                    <a:pt x="46411" y="2949"/>
                    <a:pt x="46372" y="2949"/>
                  </a:cubicBezTo>
                  <a:cubicBezTo>
                    <a:pt x="45578" y="2949"/>
                    <a:pt x="44776" y="3033"/>
                    <a:pt x="44006" y="3200"/>
                  </a:cubicBezTo>
                  <a:cubicBezTo>
                    <a:pt x="42339" y="3533"/>
                    <a:pt x="40637" y="3664"/>
                    <a:pt x="38946" y="3843"/>
                  </a:cubicBezTo>
                  <a:cubicBezTo>
                    <a:pt x="37863" y="3962"/>
                    <a:pt x="36874" y="4200"/>
                    <a:pt x="35815" y="4379"/>
                  </a:cubicBezTo>
                  <a:cubicBezTo>
                    <a:pt x="35243" y="4474"/>
                    <a:pt x="34862" y="4665"/>
                    <a:pt x="34303" y="4795"/>
                  </a:cubicBezTo>
                  <a:cubicBezTo>
                    <a:pt x="33731" y="4926"/>
                    <a:pt x="32481" y="4986"/>
                    <a:pt x="32207" y="5474"/>
                  </a:cubicBezTo>
                  <a:cubicBezTo>
                    <a:pt x="32017" y="5808"/>
                    <a:pt x="32338" y="5986"/>
                    <a:pt x="31909" y="6272"/>
                  </a:cubicBezTo>
                  <a:cubicBezTo>
                    <a:pt x="31564" y="6498"/>
                    <a:pt x="30814" y="6593"/>
                    <a:pt x="30409" y="6724"/>
                  </a:cubicBezTo>
                  <a:cubicBezTo>
                    <a:pt x="29814" y="6915"/>
                    <a:pt x="29278" y="7212"/>
                    <a:pt x="28671" y="7379"/>
                  </a:cubicBezTo>
                  <a:cubicBezTo>
                    <a:pt x="28876" y="7365"/>
                    <a:pt x="29098" y="7344"/>
                    <a:pt x="29316" y="7344"/>
                  </a:cubicBezTo>
                  <a:cubicBezTo>
                    <a:pt x="29478" y="7344"/>
                    <a:pt x="29638" y="7356"/>
                    <a:pt x="29790" y="7391"/>
                  </a:cubicBezTo>
                  <a:cubicBezTo>
                    <a:pt x="29802" y="7867"/>
                    <a:pt x="28778" y="7867"/>
                    <a:pt x="28326" y="7986"/>
                  </a:cubicBezTo>
                  <a:cubicBezTo>
                    <a:pt x="26456" y="8534"/>
                    <a:pt x="24718" y="9367"/>
                    <a:pt x="22861" y="9963"/>
                  </a:cubicBezTo>
                  <a:cubicBezTo>
                    <a:pt x="20765" y="10630"/>
                    <a:pt x="18574" y="11189"/>
                    <a:pt x="16538" y="11939"/>
                  </a:cubicBezTo>
                  <a:cubicBezTo>
                    <a:pt x="15824" y="12213"/>
                    <a:pt x="14467" y="12642"/>
                    <a:pt x="14038" y="13213"/>
                  </a:cubicBezTo>
                  <a:cubicBezTo>
                    <a:pt x="14111" y="13235"/>
                    <a:pt x="14198" y="13244"/>
                    <a:pt x="14296" y="13244"/>
                  </a:cubicBezTo>
                  <a:cubicBezTo>
                    <a:pt x="14958" y="13244"/>
                    <a:pt x="16126" y="12813"/>
                    <a:pt x="16799" y="12813"/>
                  </a:cubicBezTo>
                  <a:cubicBezTo>
                    <a:pt x="17008" y="12813"/>
                    <a:pt x="17169" y="12854"/>
                    <a:pt x="17253" y="12963"/>
                  </a:cubicBezTo>
                  <a:cubicBezTo>
                    <a:pt x="16181" y="13439"/>
                    <a:pt x="15098" y="13820"/>
                    <a:pt x="14169" y="14451"/>
                  </a:cubicBezTo>
                  <a:cubicBezTo>
                    <a:pt x="13205" y="15106"/>
                    <a:pt x="12252" y="15749"/>
                    <a:pt x="11276" y="16392"/>
                  </a:cubicBezTo>
                  <a:cubicBezTo>
                    <a:pt x="10502" y="16904"/>
                    <a:pt x="9788" y="17404"/>
                    <a:pt x="8918" y="17821"/>
                  </a:cubicBezTo>
                  <a:cubicBezTo>
                    <a:pt x="7811" y="18345"/>
                    <a:pt x="6490" y="18666"/>
                    <a:pt x="5323" y="19107"/>
                  </a:cubicBezTo>
                  <a:cubicBezTo>
                    <a:pt x="3989" y="19607"/>
                    <a:pt x="2644" y="20143"/>
                    <a:pt x="1322" y="20678"/>
                  </a:cubicBezTo>
                  <a:cubicBezTo>
                    <a:pt x="858" y="20857"/>
                    <a:pt x="239" y="21047"/>
                    <a:pt x="1" y="21405"/>
                  </a:cubicBezTo>
                  <a:cubicBezTo>
                    <a:pt x="214" y="21441"/>
                    <a:pt x="430" y="21457"/>
                    <a:pt x="647" y="21457"/>
                  </a:cubicBezTo>
                  <a:cubicBezTo>
                    <a:pt x="2086" y="21457"/>
                    <a:pt x="3578" y="20749"/>
                    <a:pt x="4882" y="20428"/>
                  </a:cubicBezTo>
                  <a:cubicBezTo>
                    <a:pt x="6573" y="20024"/>
                    <a:pt x="8347" y="19928"/>
                    <a:pt x="10026" y="19547"/>
                  </a:cubicBezTo>
                  <a:cubicBezTo>
                    <a:pt x="10907" y="19357"/>
                    <a:pt x="11740" y="19083"/>
                    <a:pt x="12621" y="18904"/>
                  </a:cubicBezTo>
                  <a:cubicBezTo>
                    <a:pt x="14372" y="18547"/>
                    <a:pt x="16098" y="18166"/>
                    <a:pt x="17848" y="17785"/>
                  </a:cubicBezTo>
                  <a:cubicBezTo>
                    <a:pt x="18622" y="17619"/>
                    <a:pt x="19408" y="17476"/>
                    <a:pt x="20170" y="17285"/>
                  </a:cubicBezTo>
                  <a:cubicBezTo>
                    <a:pt x="20608" y="17181"/>
                    <a:pt x="21460" y="16832"/>
                    <a:pt x="21913" y="16832"/>
                  </a:cubicBezTo>
                  <a:cubicBezTo>
                    <a:pt x="21928" y="16832"/>
                    <a:pt x="21942" y="16832"/>
                    <a:pt x="21956" y="16833"/>
                  </a:cubicBezTo>
                  <a:cubicBezTo>
                    <a:pt x="20706" y="17749"/>
                    <a:pt x="18658" y="18202"/>
                    <a:pt x="17622" y="19297"/>
                  </a:cubicBezTo>
                  <a:cubicBezTo>
                    <a:pt x="17757" y="19347"/>
                    <a:pt x="17897" y="19368"/>
                    <a:pt x="18039" y="19368"/>
                  </a:cubicBezTo>
                  <a:cubicBezTo>
                    <a:pt x="18702" y="19368"/>
                    <a:pt x="19426" y="18922"/>
                    <a:pt x="20094" y="18922"/>
                  </a:cubicBezTo>
                  <a:cubicBezTo>
                    <a:pt x="20139" y="18922"/>
                    <a:pt x="20184" y="18924"/>
                    <a:pt x="20229" y="18928"/>
                  </a:cubicBezTo>
                  <a:cubicBezTo>
                    <a:pt x="20575" y="19512"/>
                    <a:pt x="19027" y="20071"/>
                    <a:pt x="18777" y="20595"/>
                  </a:cubicBezTo>
                  <a:cubicBezTo>
                    <a:pt x="18646" y="20893"/>
                    <a:pt x="18848" y="21190"/>
                    <a:pt x="18717" y="21488"/>
                  </a:cubicBezTo>
                  <a:cubicBezTo>
                    <a:pt x="18503" y="21964"/>
                    <a:pt x="17943" y="22083"/>
                    <a:pt x="17372" y="22310"/>
                  </a:cubicBezTo>
                  <a:cubicBezTo>
                    <a:pt x="15681" y="22964"/>
                    <a:pt x="14038" y="23738"/>
                    <a:pt x="12467" y="24631"/>
                  </a:cubicBezTo>
                  <a:cubicBezTo>
                    <a:pt x="11871" y="24988"/>
                    <a:pt x="11276" y="25334"/>
                    <a:pt x="10621" y="25643"/>
                  </a:cubicBezTo>
                  <a:cubicBezTo>
                    <a:pt x="9978" y="25941"/>
                    <a:pt x="9061" y="26155"/>
                    <a:pt x="8645" y="26655"/>
                  </a:cubicBezTo>
                  <a:cubicBezTo>
                    <a:pt x="8817" y="26680"/>
                    <a:pt x="8984" y="26691"/>
                    <a:pt x="9146" y="26691"/>
                  </a:cubicBezTo>
                  <a:cubicBezTo>
                    <a:pt x="10076" y="26691"/>
                    <a:pt x="10849" y="26324"/>
                    <a:pt x="11752" y="26060"/>
                  </a:cubicBezTo>
                  <a:cubicBezTo>
                    <a:pt x="12871" y="25715"/>
                    <a:pt x="14002" y="25453"/>
                    <a:pt x="15157" y="25262"/>
                  </a:cubicBezTo>
                  <a:cubicBezTo>
                    <a:pt x="15606" y="25182"/>
                    <a:pt x="16132" y="25024"/>
                    <a:pt x="16597" y="25024"/>
                  </a:cubicBezTo>
                  <a:cubicBezTo>
                    <a:pt x="16613" y="25024"/>
                    <a:pt x="16629" y="25024"/>
                    <a:pt x="16646" y="25024"/>
                  </a:cubicBezTo>
                  <a:cubicBezTo>
                    <a:pt x="17015" y="25727"/>
                    <a:pt x="14872" y="26298"/>
                    <a:pt x="14562" y="26870"/>
                  </a:cubicBezTo>
                  <a:cubicBezTo>
                    <a:pt x="14699" y="26923"/>
                    <a:pt x="14859" y="26947"/>
                    <a:pt x="15036" y="26947"/>
                  </a:cubicBezTo>
                  <a:cubicBezTo>
                    <a:pt x="16075" y="26947"/>
                    <a:pt x="17678" y="26138"/>
                    <a:pt x="18360" y="25893"/>
                  </a:cubicBezTo>
                  <a:cubicBezTo>
                    <a:pt x="20337" y="25179"/>
                    <a:pt x="22730" y="24881"/>
                    <a:pt x="24801" y="24286"/>
                  </a:cubicBezTo>
                  <a:cubicBezTo>
                    <a:pt x="26099" y="23929"/>
                    <a:pt x="27290" y="23453"/>
                    <a:pt x="28599" y="23131"/>
                  </a:cubicBezTo>
                  <a:cubicBezTo>
                    <a:pt x="29314" y="22952"/>
                    <a:pt x="29766" y="22667"/>
                    <a:pt x="30409" y="22393"/>
                  </a:cubicBezTo>
                  <a:cubicBezTo>
                    <a:pt x="30802" y="22226"/>
                    <a:pt x="31528" y="22155"/>
                    <a:pt x="31802" y="21905"/>
                  </a:cubicBezTo>
                  <a:cubicBezTo>
                    <a:pt x="31386" y="21798"/>
                    <a:pt x="30338" y="22024"/>
                    <a:pt x="30409" y="21488"/>
                  </a:cubicBezTo>
                  <a:cubicBezTo>
                    <a:pt x="31183" y="21131"/>
                    <a:pt x="31981" y="20857"/>
                    <a:pt x="32802" y="20643"/>
                  </a:cubicBezTo>
                  <a:cubicBezTo>
                    <a:pt x="33092" y="20577"/>
                    <a:pt x="33860" y="20328"/>
                    <a:pt x="34372" y="20328"/>
                  </a:cubicBezTo>
                  <a:cubicBezTo>
                    <a:pt x="34512" y="20328"/>
                    <a:pt x="34632" y="20347"/>
                    <a:pt x="34719" y="20393"/>
                  </a:cubicBezTo>
                  <a:cubicBezTo>
                    <a:pt x="35136" y="20619"/>
                    <a:pt x="34612" y="21059"/>
                    <a:pt x="34886" y="21321"/>
                  </a:cubicBezTo>
                  <a:cubicBezTo>
                    <a:pt x="35004" y="21432"/>
                    <a:pt x="35208" y="21471"/>
                    <a:pt x="35446" y="21471"/>
                  </a:cubicBezTo>
                  <a:cubicBezTo>
                    <a:pt x="35952" y="21471"/>
                    <a:pt x="36610" y="21291"/>
                    <a:pt x="36910" y="21226"/>
                  </a:cubicBezTo>
                  <a:cubicBezTo>
                    <a:pt x="37767" y="21059"/>
                    <a:pt x="38636" y="21000"/>
                    <a:pt x="39506" y="20881"/>
                  </a:cubicBezTo>
                  <a:cubicBezTo>
                    <a:pt x="40195" y="20796"/>
                    <a:pt x="40988" y="20560"/>
                    <a:pt x="41709" y="20560"/>
                  </a:cubicBezTo>
                  <a:cubicBezTo>
                    <a:pt x="41797" y="20560"/>
                    <a:pt x="41884" y="20563"/>
                    <a:pt x="41970" y="20571"/>
                  </a:cubicBezTo>
                  <a:cubicBezTo>
                    <a:pt x="42510" y="20625"/>
                    <a:pt x="42834" y="20816"/>
                    <a:pt x="43368" y="20816"/>
                  </a:cubicBezTo>
                  <a:cubicBezTo>
                    <a:pt x="43424" y="20816"/>
                    <a:pt x="43481" y="20814"/>
                    <a:pt x="43542" y="20809"/>
                  </a:cubicBezTo>
                  <a:cubicBezTo>
                    <a:pt x="44685" y="20726"/>
                    <a:pt x="45709" y="19964"/>
                    <a:pt x="46745" y="19571"/>
                  </a:cubicBezTo>
                  <a:cubicBezTo>
                    <a:pt x="48697" y="18833"/>
                    <a:pt x="50709" y="18261"/>
                    <a:pt x="52757" y="17845"/>
                  </a:cubicBezTo>
                  <a:lnTo>
                    <a:pt x="52757" y="17845"/>
                  </a:lnTo>
                  <a:cubicBezTo>
                    <a:pt x="52637" y="17865"/>
                    <a:pt x="52463" y="17889"/>
                    <a:pt x="52296" y="17889"/>
                  </a:cubicBezTo>
                  <a:cubicBezTo>
                    <a:pt x="52167" y="17889"/>
                    <a:pt x="52041" y="17874"/>
                    <a:pt x="51948" y="17833"/>
                  </a:cubicBezTo>
                  <a:cubicBezTo>
                    <a:pt x="51293" y="17535"/>
                    <a:pt x="52257" y="17083"/>
                    <a:pt x="52591" y="16857"/>
                  </a:cubicBezTo>
                  <a:cubicBezTo>
                    <a:pt x="54400" y="15594"/>
                    <a:pt x="56913" y="14797"/>
                    <a:pt x="59210" y="14082"/>
                  </a:cubicBezTo>
                  <a:cubicBezTo>
                    <a:pt x="60770" y="13594"/>
                    <a:pt x="62366" y="13154"/>
                    <a:pt x="63925" y="12654"/>
                  </a:cubicBezTo>
                  <a:cubicBezTo>
                    <a:pt x="64616" y="12427"/>
                    <a:pt x="65426" y="12249"/>
                    <a:pt x="65926" y="11820"/>
                  </a:cubicBezTo>
                  <a:cubicBezTo>
                    <a:pt x="66664" y="11189"/>
                    <a:pt x="65842" y="11344"/>
                    <a:pt x="65687" y="10891"/>
                  </a:cubicBezTo>
                  <a:cubicBezTo>
                    <a:pt x="65533" y="10475"/>
                    <a:pt x="67712" y="10225"/>
                    <a:pt x="68116" y="10118"/>
                  </a:cubicBezTo>
                  <a:cubicBezTo>
                    <a:pt x="70474" y="9487"/>
                    <a:pt x="72772" y="8760"/>
                    <a:pt x="75153" y="8189"/>
                  </a:cubicBezTo>
                  <a:cubicBezTo>
                    <a:pt x="76867" y="7784"/>
                    <a:pt x="78070" y="7189"/>
                    <a:pt x="79606" y="6570"/>
                  </a:cubicBezTo>
                  <a:cubicBezTo>
                    <a:pt x="81130" y="5950"/>
                    <a:pt x="82678" y="5474"/>
                    <a:pt x="84142" y="4760"/>
                  </a:cubicBezTo>
                  <a:cubicBezTo>
                    <a:pt x="84928" y="4379"/>
                    <a:pt x="86250" y="3760"/>
                    <a:pt x="86547" y="3057"/>
                  </a:cubicBezTo>
                  <a:cubicBezTo>
                    <a:pt x="86976" y="2009"/>
                    <a:pt x="85845" y="1486"/>
                    <a:pt x="84452" y="1307"/>
                  </a:cubicBezTo>
                  <a:cubicBezTo>
                    <a:pt x="82952" y="1105"/>
                    <a:pt x="81404" y="1045"/>
                    <a:pt x="79892" y="855"/>
                  </a:cubicBezTo>
                  <a:cubicBezTo>
                    <a:pt x="78427" y="676"/>
                    <a:pt x="76975" y="390"/>
                    <a:pt x="75486" y="259"/>
                  </a:cubicBezTo>
                  <a:cubicBezTo>
                    <a:pt x="74041" y="137"/>
                    <a:pt x="72537" y="0"/>
                    <a:pt x="710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9"/>
            <p:cNvSpPr/>
            <p:nvPr/>
          </p:nvSpPr>
          <p:spPr>
            <a:xfrm>
              <a:off x="-501687" y="184075"/>
              <a:ext cx="2531376" cy="1216816"/>
            </a:xfrm>
            <a:custGeom>
              <a:avLst/>
              <a:gdLst/>
              <a:ahLst/>
              <a:cxnLst/>
              <a:rect l="l" t="t" r="r" b="b"/>
              <a:pathLst>
                <a:path w="19501" h="9374" extrusionOk="0">
                  <a:moveTo>
                    <a:pt x="11182" y="0"/>
                  </a:moveTo>
                  <a:cubicBezTo>
                    <a:pt x="10744" y="0"/>
                    <a:pt x="10303" y="77"/>
                    <a:pt x="9880" y="234"/>
                  </a:cubicBezTo>
                  <a:cubicBezTo>
                    <a:pt x="8964" y="604"/>
                    <a:pt x="8249" y="1366"/>
                    <a:pt x="7749" y="2223"/>
                  </a:cubicBezTo>
                  <a:cubicBezTo>
                    <a:pt x="7249" y="3080"/>
                    <a:pt x="6963" y="4044"/>
                    <a:pt x="6725" y="4997"/>
                  </a:cubicBezTo>
                  <a:cubicBezTo>
                    <a:pt x="6534" y="4698"/>
                    <a:pt x="6180" y="4547"/>
                    <a:pt x="5822" y="4547"/>
                  </a:cubicBezTo>
                  <a:cubicBezTo>
                    <a:pt x="5623" y="4547"/>
                    <a:pt x="5423" y="4594"/>
                    <a:pt x="5249" y="4687"/>
                  </a:cubicBezTo>
                  <a:cubicBezTo>
                    <a:pt x="4761" y="4949"/>
                    <a:pt x="4475" y="5485"/>
                    <a:pt x="4380" y="6021"/>
                  </a:cubicBezTo>
                  <a:cubicBezTo>
                    <a:pt x="4285" y="6569"/>
                    <a:pt x="4356" y="7128"/>
                    <a:pt x="4427" y="7676"/>
                  </a:cubicBezTo>
                  <a:cubicBezTo>
                    <a:pt x="4292" y="7956"/>
                    <a:pt x="3964" y="8044"/>
                    <a:pt x="3642" y="8044"/>
                  </a:cubicBezTo>
                  <a:cubicBezTo>
                    <a:pt x="3540" y="8044"/>
                    <a:pt x="3438" y="8035"/>
                    <a:pt x="3344" y="8021"/>
                  </a:cubicBezTo>
                  <a:cubicBezTo>
                    <a:pt x="3181" y="7997"/>
                    <a:pt x="3005" y="7973"/>
                    <a:pt x="2835" y="7973"/>
                  </a:cubicBezTo>
                  <a:cubicBezTo>
                    <a:pt x="2582" y="7973"/>
                    <a:pt x="2341" y="8026"/>
                    <a:pt x="2177" y="8212"/>
                  </a:cubicBezTo>
                  <a:cubicBezTo>
                    <a:pt x="2070" y="8331"/>
                    <a:pt x="2022" y="8485"/>
                    <a:pt x="1915" y="8604"/>
                  </a:cubicBezTo>
                  <a:cubicBezTo>
                    <a:pt x="1475" y="9128"/>
                    <a:pt x="498" y="8747"/>
                    <a:pt x="10" y="9224"/>
                  </a:cubicBezTo>
                  <a:cubicBezTo>
                    <a:pt x="1" y="9330"/>
                    <a:pt x="124" y="9373"/>
                    <a:pt x="241" y="9373"/>
                  </a:cubicBezTo>
                  <a:cubicBezTo>
                    <a:pt x="268" y="9373"/>
                    <a:pt x="295" y="9371"/>
                    <a:pt x="320" y="9366"/>
                  </a:cubicBezTo>
                  <a:lnTo>
                    <a:pt x="1189" y="9355"/>
                  </a:lnTo>
                  <a:lnTo>
                    <a:pt x="10738" y="9009"/>
                  </a:lnTo>
                  <a:cubicBezTo>
                    <a:pt x="11244" y="8985"/>
                    <a:pt x="11750" y="8974"/>
                    <a:pt x="12256" y="8974"/>
                  </a:cubicBezTo>
                  <a:cubicBezTo>
                    <a:pt x="12762" y="8974"/>
                    <a:pt x="13268" y="8985"/>
                    <a:pt x="13774" y="9009"/>
                  </a:cubicBezTo>
                  <a:cubicBezTo>
                    <a:pt x="14655" y="9081"/>
                    <a:pt x="15524" y="9224"/>
                    <a:pt x="16393" y="9224"/>
                  </a:cubicBezTo>
                  <a:cubicBezTo>
                    <a:pt x="17274" y="9224"/>
                    <a:pt x="18179" y="9057"/>
                    <a:pt x="19060" y="8902"/>
                  </a:cubicBezTo>
                  <a:cubicBezTo>
                    <a:pt x="19191" y="8878"/>
                    <a:pt x="19334" y="8843"/>
                    <a:pt x="19382" y="8724"/>
                  </a:cubicBezTo>
                  <a:cubicBezTo>
                    <a:pt x="19501" y="8497"/>
                    <a:pt x="19132" y="8331"/>
                    <a:pt x="18858" y="8319"/>
                  </a:cubicBezTo>
                  <a:lnTo>
                    <a:pt x="17977" y="8295"/>
                  </a:lnTo>
                  <a:cubicBezTo>
                    <a:pt x="17846" y="8295"/>
                    <a:pt x="17691" y="8271"/>
                    <a:pt x="17631" y="8152"/>
                  </a:cubicBezTo>
                  <a:cubicBezTo>
                    <a:pt x="17596" y="8069"/>
                    <a:pt x="17584" y="7985"/>
                    <a:pt x="17620" y="7890"/>
                  </a:cubicBezTo>
                  <a:cubicBezTo>
                    <a:pt x="17739" y="7104"/>
                    <a:pt x="17667" y="6307"/>
                    <a:pt x="17429" y="5556"/>
                  </a:cubicBezTo>
                  <a:cubicBezTo>
                    <a:pt x="17348" y="5037"/>
                    <a:pt x="16897" y="4662"/>
                    <a:pt x="16381" y="4662"/>
                  </a:cubicBezTo>
                  <a:cubicBezTo>
                    <a:pt x="16365" y="4662"/>
                    <a:pt x="16350" y="4663"/>
                    <a:pt x="16334" y="4664"/>
                  </a:cubicBezTo>
                  <a:cubicBezTo>
                    <a:pt x="16167" y="4648"/>
                    <a:pt x="15999" y="4640"/>
                    <a:pt x="15831" y="4640"/>
                  </a:cubicBezTo>
                  <a:cubicBezTo>
                    <a:pt x="15495" y="4640"/>
                    <a:pt x="15159" y="4671"/>
                    <a:pt x="14833" y="4735"/>
                  </a:cubicBezTo>
                  <a:cubicBezTo>
                    <a:pt x="15131" y="3378"/>
                    <a:pt x="14703" y="1961"/>
                    <a:pt x="13702" y="985"/>
                  </a:cubicBezTo>
                  <a:cubicBezTo>
                    <a:pt x="13009" y="339"/>
                    <a:pt x="12102" y="0"/>
                    <a:pt x="111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9"/>
            <p:cNvSpPr/>
            <p:nvPr/>
          </p:nvSpPr>
          <p:spPr>
            <a:xfrm rot="10800000">
              <a:off x="3661800" y="-1408483"/>
              <a:ext cx="4284856" cy="2516433"/>
            </a:xfrm>
            <a:custGeom>
              <a:avLst/>
              <a:gdLst/>
              <a:ahLst/>
              <a:cxnLst/>
              <a:rect l="l" t="t" r="r" b="b"/>
              <a:pathLst>
                <a:path w="80237" h="47122" extrusionOk="0">
                  <a:moveTo>
                    <a:pt x="75580" y="0"/>
                  </a:moveTo>
                  <a:cubicBezTo>
                    <a:pt x="74446" y="0"/>
                    <a:pt x="73347" y="432"/>
                    <a:pt x="72272" y="651"/>
                  </a:cubicBezTo>
                  <a:cubicBezTo>
                    <a:pt x="71533" y="794"/>
                    <a:pt x="70783" y="866"/>
                    <a:pt x="70033" y="890"/>
                  </a:cubicBezTo>
                  <a:cubicBezTo>
                    <a:pt x="68402" y="961"/>
                    <a:pt x="66938" y="1461"/>
                    <a:pt x="65330" y="1544"/>
                  </a:cubicBezTo>
                  <a:cubicBezTo>
                    <a:pt x="65747" y="1449"/>
                    <a:pt x="65937" y="1068"/>
                    <a:pt x="66283" y="878"/>
                  </a:cubicBezTo>
                  <a:lnTo>
                    <a:pt x="66283" y="878"/>
                  </a:lnTo>
                  <a:cubicBezTo>
                    <a:pt x="65390" y="1116"/>
                    <a:pt x="64485" y="1402"/>
                    <a:pt x="63580" y="1628"/>
                  </a:cubicBezTo>
                  <a:cubicBezTo>
                    <a:pt x="62497" y="1866"/>
                    <a:pt x="61342" y="1818"/>
                    <a:pt x="60294" y="2164"/>
                  </a:cubicBezTo>
                  <a:cubicBezTo>
                    <a:pt x="59246" y="2497"/>
                    <a:pt x="58222" y="2926"/>
                    <a:pt x="57127" y="3211"/>
                  </a:cubicBezTo>
                  <a:cubicBezTo>
                    <a:pt x="56043" y="3509"/>
                    <a:pt x="54936" y="3640"/>
                    <a:pt x="53876" y="3961"/>
                  </a:cubicBezTo>
                  <a:cubicBezTo>
                    <a:pt x="52352" y="4414"/>
                    <a:pt x="50924" y="5021"/>
                    <a:pt x="49388" y="5473"/>
                  </a:cubicBezTo>
                  <a:cubicBezTo>
                    <a:pt x="47364" y="6045"/>
                    <a:pt x="45375" y="6747"/>
                    <a:pt x="43435" y="7569"/>
                  </a:cubicBezTo>
                  <a:cubicBezTo>
                    <a:pt x="42208" y="8105"/>
                    <a:pt x="40994" y="8486"/>
                    <a:pt x="39720" y="8938"/>
                  </a:cubicBezTo>
                  <a:cubicBezTo>
                    <a:pt x="39505" y="9013"/>
                    <a:pt x="38737" y="9352"/>
                    <a:pt x="38217" y="9352"/>
                  </a:cubicBezTo>
                  <a:cubicBezTo>
                    <a:pt x="37989" y="9352"/>
                    <a:pt x="37809" y="9286"/>
                    <a:pt x="37743" y="9105"/>
                  </a:cubicBezTo>
                  <a:cubicBezTo>
                    <a:pt x="37612" y="8712"/>
                    <a:pt x="38875" y="7998"/>
                    <a:pt x="39196" y="7700"/>
                  </a:cubicBezTo>
                  <a:lnTo>
                    <a:pt x="39196" y="7700"/>
                  </a:lnTo>
                  <a:cubicBezTo>
                    <a:pt x="37279" y="8069"/>
                    <a:pt x="35624" y="8902"/>
                    <a:pt x="33862" y="9569"/>
                  </a:cubicBezTo>
                  <a:cubicBezTo>
                    <a:pt x="31850" y="10331"/>
                    <a:pt x="29719" y="10927"/>
                    <a:pt x="27802" y="11843"/>
                  </a:cubicBezTo>
                  <a:cubicBezTo>
                    <a:pt x="25480" y="12951"/>
                    <a:pt x="23027" y="14201"/>
                    <a:pt x="20991" y="15594"/>
                  </a:cubicBezTo>
                  <a:cubicBezTo>
                    <a:pt x="20036" y="16249"/>
                    <a:pt x="18376" y="17495"/>
                    <a:pt x="16901" y="17495"/>
                  </a:cubicBezTo>
                  <a:cubicBezTo>
                    <a:pt x="16795" y="17495"/>
                    <a:pt x="16690" y="17489"/>
                    <a:pt x="16586" y="17475"/>
                  </a:cubicBezTo>
                  <a:cubicBezTo>
                    <a:pt x="17098" y="16987"/>
                    <a:pt x="19372" y="15201"/>
                    <a:pt x="17503" y="15165"/>
                  </a:cubicBezTo>
                  <a:cubicBezTo>
                    <a:pt x="17476" y="15165"/>
                    <a:pt x="17450" y="15164"/>
                    <a:pt x="17424" y="15164"/>
                  </a:cubicBezTo>
                  <a:cubicBezTo>
                    <a:pt x="16284" y="15164"/>
                    <a:pt x="15420" y="15662"/>
                    <a:pt x="14407" y="16034"/>
                  </a:cubicBezTo>
                  <a:cubicBezTo>
                    <a:pt x="13550" y="16344"/>
                    <a:pt x="12800" y="16773"/>
                    <a:pt x="11978" y="17130"/>
                  </a:cubicBezTo>
                  <a:cubicBezTo>
                    <a:pt x="10454" y="17785"/>
                    <a:pt x="8907" y="18285"/>
                    <a:pt x="7442" y="19035"/>
                  </a:cubicBezTo>
                  <a:cubicBezTo>
                    <a:pt x="4870" y="20344"/>
                    <a:pt x="2406" y="21702"/>
                    <a:pt x="1" y="23154"/>
                  </a:cubicBezTo>
                  <a:cubicBezTo>
                    <a:pt x="1" y="25345"/>
                    <a:pt x="751" y="28072"/>
                    <a:pt x="1120" y="30238"/>
                  </a:cubicBezTo>
                  <a:cubicBezTo>
                    <a:pt x="1739" y="33858"/>
                    <a:pt x="2072" y="37585"/>
                    <a:pt x="2263" y="41240"/>
                  </a:cubicBezTo>
                  <a:cubicBezTo>
                    <a:pt x="2358" y="42895"/>
                    <a:pt x="2608" y="44562"/>
                    <a:pt x="3573" y="46062"/>
                  </a:cubicBezTo>
                  <a:cubicBezTo>
                    <a:pt x="3875" y="46526"/>
                    <a:pt x="4216" y="47117"/>
                    <a:pt x="4969" y="47117"/>
                  </a:cubicBezTo>
                  <a:cubicBezTo>
                    <a:pt x="5047" y="47117"/>
                    <a:pt x="5129" y="47111"/>
                    <a:pt x="5216" y="47098"/>
                  </a:cubicBezTo>
                  <a:lnTo>
                    <a:pt x="5311" y="47110"/>
                  </a:lnTo>
                  <a:cubicBezTo>
                    <a:pt x="5351" y="47118"/>
                    <a:pt x="5395" y="47122"/>
                    <a:pt x="5443" y="47122"/>
                  </a:cubicBezTo>
                  <a:cubicBezTo>
                    <a:pt x="5955" y="47122"/>
                    <a:pt x="6885" y="46692"/>
                    <a:pt x="7287" y="46562"/>
                  </a:cubicBezTo>
                  <a:cubicBezTo>
                    <a:pt x="7847" y="46383"/>
                    <a:pt x="8395" y="46026"/>
                    <a:pt x="8954" y="45883"/>
                  </a:cubicBezTo>
                  <a:cubicBezTo>
                    <a:pt x="9514" y="45740"/>
                    <a:pt x="9954" y="45776"/>
                    <a:pt x="10490" y="45538"/>
                  </a:cubicBezTo>
                  <a:cubicBezTo>
                    <a:pt x="14121" y="43966"/>
                    <a:pt x="17872" y="42597"/>
                    <a:pt x="21265" y="40716"/>
                  </a:cubicBezTo>
                  <a:cubicBezTo>
                    <a:pt x="21765" y="40442"/>
                    <a:pt x="22039" y="40156"/>
                    <a:pt x="22444" y="39811"/>
                  </a:cubicBezTo>
                  <a:cubicBezTo>
                    <a:pt x="23123" y="39228"/>
                    <a:pt x="23896" y="39013"/>
                    <a:pt x="24742" y="38620"/>
                  </a:cubicBezTo>
                  <a:cubicBezTo>
                    <a:pt x="26575" y="37751"/>
                    <a:pt x="28468" y="36918"/>
                    <a:pt x="30207" y="35965"/>
                  </a:cubicBezTo>
                  <a:cubicBezTo>
                    <a:pt x="31326" y="35358"/>
                    <a:pt x="32136" y="34525"/>
                    <a:pt x="33029" y="33763"/>
                  </a:cubicBezTo>
                  <a:cubicBezTo>
                    <a:pt x="33433" y="33417"/>
                    <a:pt x="33862" y="33096"/>
                    <a:pt x="34314" y="32810"/>
                  </a:cubicBezTo>
                  <a:cubicBezTo>
                    <a:pt x="34612" y="32608"/>
                    <a:pt x="35029" y="32465"/>
                    <a:pt x="35255" y="32215"/>
                  </a:cubicBezTo>
                  <a:cubicBezTo>
                    <a:pt x="35188" y="32211"/>
                    <a:pt x="35121" y="32209"/>
                    <a:pt x="35053" y="32209"/>
                  </a:cubicBezTo>
                  <a:cubicBezTo>
                    <a:pt x="33641" y="32209"/>
                    <a:pt x="32064" y="33091"/>
                    <a:pt x="30632" y="33091"/>
                  </a:cubicBezTo>
                  <a:cubicBezTo>
                    <a:pt x="30399" y="33091"/>
                    <a:pt x="30169" y="33067"/>
                    <a:pt x="29945" y="33013"/>
                  </a:cubicBezTo>
                  <a:cubicBezTo>
                    <a:pt x="29885" y="32667"/>
                    <a:pt x="30647" y="32298"/>
                    <a:pt x="30933" y="32084"/>
                  </a:cubicBezTo>
                  <a:cubicBezTo>
                    <a:pt x="31505" y="31655"/>
                    <a:pt x="32124" y="31274"/>
                    <a:pt x="32755" y="30929"/>
                  </a:cubicBezTo>
                  <a:cubicBezTo>
                    <a:pt x="34231" y="30143"/>
                    <a:pt x="35565" y="29238"/>
                    <a:pt x="36922" y="28333"/>
                  </a:cubicBezTo>
                  <a:cubicBezTo>
                    <a:pt x="37803" y="27750"/>
                    <a:pt x="38505" y="27131"/>
                    <a:pt x="39541" y="26678"/>
                  </a:cubicBezTo>
                  <a:cubicBezTo>
                    <a:pt x="40220" y="26381"/>
                    <a:pt x="40946" y="26178"/>
                    <a:pt x="41625" y="25893"/>
                  </a:cubicBezTo>
                  <a:cubicBezTo>
                    <a:pt x="41881" y="25781"/>
                    <a:pt x="42157" y="25483"/>
                    <a:pt x="42455" y="25483"/>
                  </a:cubicBezTo>
                  <a:cubicBezTo>
                    <a:pt x="42476" y="25483"/>
                    <a:pt x="42497" y="25485"/>
                    <a:pt x="42518" y="25488"/>
                  </a:cubicBezTo>
                  <a:cubicBezTo>
                    <a:pt x="42667" y="25906"/>
                    <a:pt x="42476" y="26340"/>
                    <a:pt x="42984" y="26340"/>
                  </a:cubicBezTo>
                  <a:cubicBezTo>
                    <a:pt x="43085" y="26340"/>
                    <a:pt x="43212" y="26323"/>
                    <a:pt x="43375" y="26286"/>
                  </a:cubicBezTo>
                  <a:cubicBezTo>
                    <a:pt x="43673" y="26143"/>
                    <a:pt x="43970" y="26000"/>
                    <a:pt x="44268" y="25857"/>
                  </a:cubicBezTo>
                  <a:cubicBezTo>
                    <a:pt x="44804" y="25631"/>
                    <a:pt x="45340" y="25416"/>
                    <a:pt x="45887" y="25238"/>
                  </a:cubicBezTo>
                  <a:cubicBezTo>
                    <a:pt x="47102" y="24773"/>
                    <a:pt x="48292" y="24238"/>
                    <a:pt x="49435" y="23642"/>
                  </a:cubicBezTo>
                  <a:cubicBezTo>
                    <a:pt x="50686" y="22976"/>
                    <a:pt x="51829" y="22357"/>
                    <a:pt x="53222" y="21856"/>
                  </a:cubicBezTo>
                  <a:cubicBezTo>
                    <a:pt x="55293" y="21106"/>
                    <a:pt x="57353" y="20428"/>
                    <a:pt x="59341" y="19570"/>
                  </a:cubicBezTo>
                  <a:cubicBezTo>
                    <a:pt x="61306" y="18737"/>
                    <a:pt x="63104" y="17868"/>
                    <a:pt x="64806" y="16749"/>
                  </a:cubicBezTo>
                  <a:cubicBezTo>
                    <a:pt x="65402" y="16356"/>
                    <a:pt x="66092" y="15999"/>
                    <a:pt x="66676" y="15594"/>
                  </a:cubicBezTo>
                  <a:cubicBezTo>
                    <a:pt x="66926" y="15427"/>
                    <a:pt x="67200" y="15237"/>
                    <a:pt x="67235" y="14963"/>
                  </a:cubicBezTo>
                  <a:cubicBezTo>
                    <a:pt x="67272" y="14608"/>
                    <a:pt x="66956" y="14503"/>
                    <a:pt x="66542" y="14503"/>
                  </a:cubicBezTo>
                  <a:cubicBezTo>
                    <a:pt x="66025" y="14503"/>
                    <a:pt x="65356" y="14666"/>
                    <a:pt x="65033" y="14713"/>
                  </a:cubicBezTo>
                  <a:cubicBezTo>
                    <a:pt x="64437" y="14784"/>
                    <a:pt x="63854" y="14856"/>
                    <a:pt x="63282" y="14975"/>
                  </a:cubicBezTo>
                  <a:cubicBezTo>
                    <a:pt x="62990" y="15030"/>
                    <a:pt x="62528" y="15211"/>
                    <a:pt x="62157" y="15211"/>
                  </a:cubicBezTo>
                  <a:cubicBezTo>
                    <a:pt x="62045" y="15211"/>
                    <a:pt x="61942" y="15195"/>
                    <a:pt x="61854" y="15153"/>
                  </a:cubicBezTo>
                  <a:cubicBezTo>
                    <a:pt x="60913" y="14713"/>
                    <a:pt x="62866" y="14189"/>
                    <a:pt x="63151" y="13963"/>
                  </a:cubicBezTo>
                  <a:cubicBezTo>
                    <a:pt x="62996" y="13932"/>
                    <a:pt x="62840" y="13924"/>
                    <a:pt x="62685" y="13924"/>
                  </a:cubicBezTo>
                  <a:cubicBezTo>
                    <a:pt x="62496" y="13924"/>
                    <a:pt x="62307" y="13936"/>
                    <a:pt x="62118" y="13936"/>
                  </a:cubicBezTo>
                  <a:cubicBezTo>
                    <a:pt x="62034" y="13936"/>
                    <a:pt x="61950" y="13934"/>
                    <a:pt x="61866" y="13927"/>
                  </a:cubicBezTo>
                  <a:cubicBezTo>
                    <a:pt x="61592" y="13891"/>
                    <a:pt x="61318" y="13832"/>
                    <a:pt x="61044" y="13760"/>
                  </a:cubicBezTo>
                  <a:cubicBezTo>
                    <a:pt x="60874" y="13725"/>
                    <a:pt x="60700" y="13717"/>
                    <a:pt x="60525" y="13717"/>
                  </a:cubicBezTo>
                  <a:cubicBezTo>
                    <a:pt x="60361" y="13717"/>
                    <a:pt x="60196" y="13724"/>
                    <a:pt x="60033" y="13724"/>
                  </a:cubicBezTo>
                  <a:cubicBezTo>
                    <a:pt x="59834" y="13724"/>
                    <a:pt x="59638" y="13713"/>
                    <a:pt x="59449" y="13665"/>
                  </a:cubicBezTo>
                  <a:cubicBezTo>
                    <a:pt x="59699" y="13439"/>
                    <a:pt x="60270" y="13355"/>
                    <a:pt x="60615" y="13201"/>
                  </a:cubicBezTo>
                  <a:cubicBezTo>
                    <a:pt x="61068" y="12986"/>
                    <a:pt x="61485" y="12724"/>
                    <a:pt x="61937" y="12510"/>
                  </a:cubicBezTo>
                  <a:cubicBezTo>
                    <a:pt x="63461" y="11784"/>
                    <a:pt x="65116" y="11248"/>
                    <a:pt x="66664" y="10569"/>
                  </a:cubicBezTo>
                  <a:cubicBezTo>
                    <a:pt x="67402" y="10248"/>
                    <a:pt x="67902" y="9760"/>
                    <a:pt x="68593" y="9403"/>
                  </a:cubicBezTo>
                  <a:cubicBezTo>
                    <a:pt x="69366" y="8998"/>
                    <a:pt x="70200" y="8652"/>
                    <a:pt x="70974" y="8248"/>
                  </a:cubicBezTo>
                  <a:cubicBezTo>
                    <a:pt x="71807" y="7831"/>
                    <a:pt x="72748" y="7557"/>
                    <a:pt x="73593" y="7152"/>
                  </a:cubicBezTo>
                  <a:cubicBezTo>
                    <a:pt x="74272" y="6831"/>
                    <a:pt x="74891" y="6450"/>
                    <a:pt x="75605" y="6152"/>
                  </a:cubicBezTo>
                  <a:cubicBezTo>
                    <a:pt x="76582" y="5747"/>
                    <a:pt x="77487" y="5331"/>
                    <a:pt x="78296" y="4747"/>
                  </a:cubicBezTo>
                  <a:cubicBezTo>
                    <a:pt x="78677" y="4473"/>
                    <a:pt x="79058" y="4211"/>
                    <a:pt x="79451" y="3961"/>
                  </a:cubicBezTo>
                  <a:cubicBezTo>
                    <a:pt x="79642" y="3890"/>
                    <a:pt x="79820" y="3807"/>
                    <a:pt x="79975" y="3688"/>
                  </a:cubicBezTo>
                  <a:cubicBezTo>
                    <a:pt x="80237" y="3259"/>
                    <a:pt x="79415" y="3295"/>
                    <a:pt x="78987" y="3211"/>
                  </a:cubicBezTo>
                  <a:cubicBezTo>
                    <a:pt x="78046" y="3045"/>
                    <a:pt x="77106" y="2890"/>
                    <a:pt x="76236" y="2580"/>
                  </a:cubicBezTo>
                  <a:cubicBezTo>
                    <a:pt x="75534" y="2318"/>
                    <a:pt x="74939" y="2509"/>
                    <a:pt x="74236" y="2342"/>
                  </a:cubicBezTo>
                  <a:cubicBezTo>
                    <a:pt x="74319" y="1402"/>
                    <a:pt x="76296" y="1056"/>
                    <a:pt x="76439" y="92"/>
                  </a:cubicBezTo>
                  <a:cubicBezTo>
                    <a:pt x="76150" y="27"/>
                    <a:pt x="75864" y="0"/>
                    <a:pt x="755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98" name="Google Shape;198;p9"/>
            <p:cNvGrpSpPr/>
            <p:nvPr/>
          </p:nvGrpSpPr>
          <p:grpSpPr>
            <a:xfrm>
              <a:off x="-2417677" y="2452996"/>
              <a:ext cx="5416388" cy="4776280"/>
              <a:chOff x="-2417677" y="2452996"/>
              <a:chExt cx="5416388" cy="4776280"/>
            </a:xfrm>
          </p:grpSpPr>
          <p:grpSp>
            <p:nvGrpSpPr>
              <p:cNvPr id="199" name="Google Shape;199;p9"/>
              <p:cNvGrpSpPr/>
              <p:nvPr/>
            </p:nvGrpSpPr>
            <p:grpSpPr>
              <a:xfrm>
                <a:off x="415116" y="4353695"/>
                <a:ext cx="451070" cy="303924"/>
                <a:chOff x="5850477" y="3901125"/>
                <a:chExt cx="127450" cy="85874"/>
              </a:xfrm>
            </p:grpSpPr>
            <p:sp>
              <p:nvSpPr>
                <p:cNvPr id="200" name="Google Shape;200;p9"/>
                <p:cNvSpPr/>
                <p:nvPr/>
              </p:nvSpPr>
              <p:spPr>
                <a:xfrm>
                  <a:off x="5892700" y="3901125"/>
                  <a:ext cx="34000" cy="25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0" h="1005" extrusionOk="0">
                      <a:moveTo>
                        <a:pt x="0" y="0"/>
                      </a:moveTo>
                      <a:lnTo>
                        <a:pt x="0" y="1004"/>
                      </a:lnTo>
                      <a:lnTo>
                        <a:pt x="1359" y="1004"/>
                      </a:lnTo>
                      <a:lnTo>
                        <a:pt x="135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1" name="Google Shape;201;p9"/>
                <p:cNvSpPr/>
                <p:nvPr/>
              </p:nvSpPr>
              <p:spPr>
                <a:xfrm>
                  <a:off x="5935028" y="3936639"/>
                  <a:ext cx="28800" cy="21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845" extrusionOk="0">
                      <a:moveTo>
                        <a:pt x="0" y="0"/>
                      </a:moveTo>
                      <a:lnTo>
                        <a:pt x="0" y="845"/>
                      </a:lnTo>
                      <a:lnTo>
                        <a:pt x="1151" y="845"/>
                      </a:lnTo>
                      <a:lnTo>
                        <a:pt x="1151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2" name="Google Shape;202;p9"/>
                <p:cNvSpPr/>
                <p:nvPr/>
              </p:nvSpPr>
              <p:spPr>
                <a:xfrm>
                  <a:off x="5850477" y="3936641"/>
                  <a:ext cx="14400" cy="10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" h="405" extrusionOk="0">
                      <a:moveTo>
                        <a:pt x="1" y="1"/>
                      </a:moveTo>
                      <a:lnTo>
                        <a:pt x="1" y="405"/>
                      </a:lnTo>
                      <a:lnTo>
                        <a:pt x="576" y="405"/>
                      </a:lnTo>
                      <a:lnTo>
                        <a:pt x="576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3" name="Google Shape;203;p9"/>
                <p:cNvSpPr/>
                <p:nvPr/>
              </p:nvSpPr>
              <p:spPr>
                <a:xfrm>
                  <a:off x="5963827" y="3976574"/>
                  <a:ext cx="14100" cy="10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4" h="417" extrusionOk="0">
                      <a:moveTo>
                        <a:pt x="0" y="1"/>
                      </a:moveTo>
                      <a:lnTo>
                        <a:pt x="0" y="417"/>
                      </a:lnTo>
                      <a:lnTo>
                        <a:pt x="564" y="417"/>
                      </a:lnTo>
                      <a:lnTo>
                        <a:pt x="564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" name="Google Shape;204;p9"/>
                <p:cNvSpPr/>
                <p:nvPr/>
              </p:nvSpPr>
              <p:spPr>
                <a:xfrm>
                  <a:off x="5898840" y="3951591"/>
                  <a:ext cx="14100" cy="10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4" h="418" extrusionOk="0">
                      <a:moveTo>
                        <a:pt x="0" y="1"/>
                      </a:moveTo>
                      <a:lnTo>
                        <a:pt x="0" y="417"/>
                      </a:lnTo>
                      <a:lnTo>
                        <a:pt x="564" y="417"/>
                      </a:lnTo>
                      <a:lnTo>
                        <a:pt x="564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" name="Google Shape;205;p9"/>
                <p:cNvSpPr/>
                <p:nvPr/>
              </p:nvSpPr>
              <p:spPr>
                <a:xfrm>
                  <a:off x="5958542" y="3908476"/>
                  <a:ext cx="14100" cy="10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4" h="417" extrusionOk="0">
                      <a:moveTo>
                        <a:pt x="1" y="1"/>
                      </a:moveTo>
                      <a:lnTo>
                        <a:pt x="1" y="417"/>
                      </a:lnTo>
                      <a:lnTo>
                        <a:pt x="564" y="417"/>
                      </a:lnTo>
                      <a:lnTo>
                        <a:pt x="564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sp>
            <p:nvSpPr>
              <p:cNvPr id="206" name="Google Shape;206;p9"/>
              <p:cNvSpPr/>
              <p:nvPr/>
            </p:nvSpPr>
            <p:spPr>
              <a:xfrm>
                <a:off x="1177375" y="4353700"/>
                <a:ext cx="186803" cy="186803"/>
              </a:xfrm>
              <a:custGeom>
                <a:avLst/>
                <a:gdLst/>
                <a:ahLst/>
                <a:cxnLst/>
                <a:rect l="l" t="t" r="r" b="b"/>
                <a:pathLst>
                  <a:path w="4176" h="4176" extrusionOk="0">
                    <a:moveTo>
                      <a:pt x="1776" y="1"/>
                    </a:moveTo>
                    <a:lnTo>
                      <a:pt x="1776" y="1776"/>
                    </a:lnTo>
                    <a:lnTo>
                      <a:pt x="0" y="1776"/>
                    </a:lnTo>
                    <a:lnTo>
                      <a:pt x="0" y="2400"/>
                    </a:lnTo>
                    <a:lnTo>
                      <a:pt x="1776" y="2400"/>
                    </a:lnTo>
                    <a:lnTo>
                      <a:pt x="1776" y="4176"/>
                    </a:lnTo>
                    <a:lnTo>
                      <a:pt x="2400" y="4176"/>
                    </a:lnTo>
                    <a:lnTo>
                      <a:pt x="2400" y="2400"/>
                    </a:lnTo>
                    <a:lnTo>
                      <a:pt x="4175" y="2400"/>
                    </a:lnTo>
                    <a:lnTo>
                      <a:pt x="4175" y="1776"/>
                    </a:lnTo>
                    <a:lnTo>
                      <a:pt x="2400" y="1776"/>
                    </a:lnTo>
                    <a:lnTo>
                      <a:pt x="240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207" name="Google Shape;207;p9"/>
              <p:cNvGrpSpPr/>
              <p:nvPr/>
            </p:nvGrpSpPr>
            <p:grpSpPr>
              <a:xfrm>
                <a:off x="-2417677" y="2452996"/>
                <a:ext cx="5416388" cy="4776280"/>
                <a:chOff x="3141775" y="2797950"/>
                <a:chExt cx="2059150" cy="1815800"/>
              </a:xfrm>
            </p:grpSpPr>
            <p:sp>
              <p:nvSpPr>
                <p:cNvPr id="208" name="Google Shape;208;p9"/>
                <p:cNvSpPr/>
                <p:nvPr/>
              </p:nvSpPr>
              <p:spPr>
                <a:xfrm>
                  <a:off x="3202075" y="2853350"/>
                  <a:ext cx="1939775" cy="170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591" h="68151" fill="none" extrusionOk="0">
                      <a:moveTo>
                        <a:pt x="67857" y="68150"/>
                      </a:moveTo>
                      <a:cubicBezTo>
                        <a:pt x="66400" y="68150"/>
                        <a:pt x="64967" y="67575"/>
                        <a:pt x="63559" y="66987"/>
                      </a:cubicBezTo>
                      <a:cubicBezTo>
                        <a:pt x="63032" y="66779"/>
                        <a:pt x="62518" y="66558"/>
                        <a:pt x="61992" y="66375"/>
                      </a:cubicBezTo>
                      <a:cubicBezTo>
                        <a:pt x="57694" y="64881"/>
                        <a:pt x="52833" y="65481"/>
                        <a:pt x="48548" y="65995"/>
                      </a:cubicBezTo>
                      <a:cubicBezTo>
                        <a:pt x="46417" y="66252"/>
                        <a:pt x="43993" y="66558"/>
                        <a:pt x="41728" y="66056"/>
                      </a:cubicBezTo>
                      <a:cubicBezTo>
                        <a:pt x="39818" y="65640"/>
                        <a:pt x="38091" y="64697"/>
                        <a:pt x="36402" y="63779"/>
                      </a:cubicBezTo>
                      <a:lnTo>
                        <a:pt x="25003" y="57547"/>
                      </a:lnTo>
                      <a:cubicBezTo>
                        <a:pt x="23999" y="56996"/>
                        <a:pt x="23533" y="56420"/>
                        <a:pt x="23607" y="55784"/>
                      </a:cubicBezTo>
                      <a:cubicBezTo>
                        <a:pt x="23644" y="55502"/>
                        <a:pt x="23791" y="55257"/>
                        <a:pt x="23950" y="55025"/>
                      </a:cubicBezTo>
                      <a:cubicBezTo>
                        <a:pt x="24060" y="54853"/>
                        <a:pt x="24158" y="54682"/>
                        <a:pt x="24219" y="54498"/>
                      </a:cubicBezTo>
                      <a:cubicBezTo>
                        <a:pt x="24403" y="53972"/>
                        <a:pt x="24244" y="53421"/>
                        <a:pt x="24035" y="52833"/>
                      </a:cubicBezTo>
                      <a:cubicBezTo>
                        <a:pt x="23888" y="52355"/>
                        <a:pt x="23717" y="51853"/>
                        <a:pt x="23778" y="51364"/>
                      </a:cubicBezTo>
                      <a:cubicBezTo>
                        <a:pt x="23950" y="49833"/>
                        <a:pt x="25725" y="49429"/>
                        <a:pt x="27280" y="49086"/>
                      </a:cubicBezTo>
                      <a:cubicBezTo>
                        <a:pt x="27623" y="49001"/>
                        <a:pt x="27929" y="48939"/>
                        <a:pt x="28235" y="48854"/>
                      </a:cubicBezTo>
                      <a:cubicBezTo>
                        <a:pt x="29839" y="48425"/>
                        <a:pt x="31247" y="47225"/>
                        <a:pt x="32080" y="45572"/>
                      </a:cubicBezTo>
                      <a:cubicBezTo>
                        <a:pt x="32900" y="43932"/>
                        <a:pt x="33022" y="42095"/>
                        <a:pt x="32410" y="40540"/>
                      </a:cubicBezTo>
                      <a:cubicBezTo>
                        <a:pt x="32031" y="39560"/>
                        <a:pt x="31370" y="38667"/>
                        <a:pt x="30757" y="37773"/>
                      </a:cubicBezTo>
                      <a:cubicBezTo>
                        <a:pt x="29778" y="36389"/>
                        <a:pt x="28774" y="34981"/>
                        <a:pt x="28798" y="33292"/>
                      </a:cubicBezTo>
                      <a:cubicBezTo>
                        <a:pt x="28798" y="32863"/>
                        <a:pt x="28896" y="32520"/>
                        <a:pt x="29055" y="32263"/>
                      </a:cubicBezTo>
                      <a:cubicBezTo>
                        <a:pt x="29288" y="31945"/>
                        <a:pt x="29643" y="31761"/>
                        <a:pt x="29998" y="31590"/>
                      </a:cubicBezTo>
                      <a:cubicBezTo>
                        <a:pt x="30096" y="31541"/>
                        <a:pt x="30194" y="31479"/>
                        <a:pt x="30280" y="31430"/>
                      </a:cubicBezTo>
                      <a:cubicBezTo>
                        <a:pt x="32447" y="30231"/>
                        <a:pt x="32839" y="27231"/>
                        <a:pt x="32508" y="24819"/>
                      </a:cubicBezTo>
                      <a:cubicBezTo>
                        <a:pt x="32349" y="23815"/>
                        <a:pt x="32092" y="22529"/>
                        <a:pt x="31259" y="21562"/>
                      </a:cubicBezTo>
                      <a:cubicBezTo>
                        <a:pt x="30561" y="20741"/>
                        <a:pt x="29264" y="20154"/>
                        <a:pt x="28137" y="20644"/>
                      </a:cubicBezTo>
                      <a:cubicBezTo>
                        <a:pt x="27696" y="20839"/>
                        <a:pt x="27329" y="21195"/>
                        <a:pt x="26974" y="21537"/>
                      </a:cubicBezTo>
                      <a:cubicBezTo>
                        <a:pt x="26533" y="21966"/>
                        <a:pt x="26080" y="22394"/>
                        <a:pt x="25468" y="22541"/>
                      </a:cubicBezTo>
                      <a:cubicBezTo>
                        <a:pt x="24709" y="22725"/>
                        <a:pt x="23950" y="22419"/>
                        <a:pt x="23203" y="22113"/>
                      </a:cubicBezTo>
                      <a:cubicBezTo>
                        <a:pt x="22382" y="21782"/>
                        <a:pt x="21611" y="21476"/>
                        <a:pt x="20852" y="21782"/>
                      </a:cubicBezTo>
                      <a:cubicBezTo>
                        <a:pt x="20289" y="22027"/>
                        <a:pt x="19970" y="22541"/>
                        <a:pt x="19615" y="23117"/>
                      </a:cubicBezTo>
                      <a:cubicBezTo>
                        <a:pt x="19383" y="23472"/>
                        <a:pt x="19162" y="23839"/>
                        <a:pt x="18856" y="24133"/>
                      </a:cubicBezTo>
                      <a:cubicBezTo>
                        <a:pt x="17693" y="25272"/>
                        <a:pt x="15734" y="24966"/>
                        <a:pt x="14399" y="24096"/>
                      </a:cubicBezTo>
                      <a:cubicBezTo>
                        <a:pt x="13591" y="23558"/>
                        <a:pt x="12893" y="22835"/>
                        <a:pt x="12244" y="22137"/>
                      </a:cubicBezTo>
                      <a:cubicBezTo>
                        <a:pt x="11828" y="21709"/>
                        <a:pt x="11400" y="21243"/>
                        <a:pt x="10934" y="20852"/>
                      </a:cubicBezTo>
                      <a:cubicBezTo>
                        <a:pt x="10530" y="20484"/>
                        <a:pt x="9881" y="19995"/>
                        <a:pt x="9159" y="19958"/>
                      </a:cubicBezTo>
                      <a:cubicBezTo>
                        <a:pt x="8694" y="19946"/>
                        <a:pt x="8216" y="20129"/>
                        <a:pt x="7788" y="20301"/>
                      </a:cubicBezTo>
                      <a:cubicBezTo>
                        <a:pt x="7286" y="20497"/>
                        <a:pt x="6759" y="20815"/>
                        <a:pt x="6257" y="21133"/>
                      </a:cubicBezTo>
                      <a:cubicBezTo>
                        <a:pt x="5241" y="21782"/>
                        <a:pt x="4188" y="22443"/>
                        <a:pt x="3086" y="22137"/>
                      </a:cubicBezTo>
                      <a:cubicBezTo>
                        <a:pt x="1629" y="21733"/>
                        <a:pt x="1115" y="19884"/>
                        <a:pt x="686" y="18378"/>
                      </a:cubicBezTo>
                      <a:cubicBezTo>
                        <a:pt x="637" y="18195"/>
                        <a:pt x="576" y="18011"/>
                        <a:pt x="527" y="17852"/>
                      </a:cubicBezTo>
                      <a:cubicBezTo>
                        <a:pt x="0" y="16052"/>
                        <a:pt x="368" y="14215"/>
                        <a:pt x="1482" y="13162"/>
                      </a:cubicBezTo>
                      <a:cubicBezTo>
                        <a:pt x="2143" y="12538"/>
                        <a:pt x="3000" y="12220"/>
                        <a:pt x="3833" y="11889"/>
                      </a:cubicBezTo>
                      <a:cubicBezTo>
                        <a:pt x="4200" y="11754"/>
                        <a:pt x="4567" y="11620"/>
                        <a:pt x="4923" y="11448"/>
                      </a:cubicBezTo>
                      <a:cubicBezTo>
                        <a:pt x="6098" y="10897"/>
                        <a:pt x="7175" y="9795"/>
                        <a:pt x="6943" y="8583"/>
                      </a:cubicBezTo>
                      <a:cubicBezTo>
                        <a:pt x="6918" y="8436"/>
                        <a:pt x="6857" y="8265"/>
                        <a:pt x="6808" y="8118"/>
                      </a:cubicBezTo>
                      <a:cubicBezTo>
                        <a:pt x="6698" y="7787"/>
                        <a:pt x="6588" y="7457"/>
                        <a:pt x="6673" y="7114"/>
                      </a:cubicBezTo>
                      <a:cubicBezTo>
                        <a:pt x="6857" y="6281"/>
                        <a:pt x="7726" y="6245"/>
                        <a:pt x="8645" y="6232"/>
                      </a:cubicBezTo>
                      <a:cubicBezTo>
                        <a:pt x="9245" y="6220"/>
                        <a:pt x="9857" y="6196"/>
                        <a:pt x="10322" y="5951"/>
                      </a:cubicBezTo>
                      <a:cubicBezTo>
                        <a:pt x="11228" y="5498"/>
                        <a:pt x="11302" y="4420"/>
                        <a:pt x="11387" y="3294"/>
                      </a:cubicBezTo>
                      <a:cubicBezTo>
                        <a:pt x="11449" y="2278"/>
                        <a:pt x="11522" y="1237"/>
                        <a:pt x="12208" y="563"/>
                      </a:cubicBezTo>
                      <a:cubicBezTo>
                        <a:pt x="12636" y="159"/>
                        <a:pt x="13224" y="0"/>
                        <a:pt x="13873" y="110"/>
                      </a:cubicBezTo>
                      <a:cubicBezTo>
                        <a:pt x="14852" y="294"/>
                        <a:pt x="15856" y="1078"/>
                        <a:pt x="16297" y="2020"/>
                      </a:cubicBezTo>
                      <a:cubicBezTo>
                        <a:pt x="16665" y="2792"/>
                        <a:pt x="16836" y="3649"/>
                        <a:pt x="16995" y="4457"/>
                      </a:cubicBezTo>
                      <a:cubicBezTo>
                        <a:pt x="17154" y="5241"/>
                        <a:pt x="17326" y="6049"/>
                        <a:pt x="17656" y="6771"/>
                      </a:cubicBezTo>
                      <a:cubicBezTo>
                        <a:pt x="18697" y="9061"/>
                        <a:pt x="21550" y="10457"/>
                        <a:pt x="24133" y="9955"/>
                      </a:cubicBezTo>
                      <a:cubicBezTo>
                        <a:pt x="26607" y="9477"/>
                        <a:pt x="28749" y="7408"/>
                        <a:pt x="29472" y="4812"/>
                      </a:cubicBezTo>
                      <a:cubicBezTo>
                        <a:pt x="29508" y="4702"/>
                        <a:pt x="29533" y="4579"/>
                        <a:pt x="29570" y="4469"/>
                      </a:cubicBezTo>
                      <a:cubicBezTo>
                        <a:pt x="29729" y="3796"/>
                        <a:pt x="29913" y="3098"/>
                        <a:pt x="30463" y="2669"/>
                      </a:cubicBezTo>
                      <a:cubicBezTo>
                        <a:pt x="31406" y="1910"/>
                        <a:pt x="32827" y="2437"/>
                        <a:pt x="33720" y="3318"/>
                      </a:cubicBezTo>
                      <a:cubicBezTo>
                        <a:pt x="34002" y="3600"/>
                        <a:pt x="34259" y="3894"/>
                        <a:pt x="34504" y="4175"/>
                      </a:cubicBezTo>
                      <a:cubicBezTo>
                        <a:pt x="35030" y="4775"/>
                        <a:pt x="35557" y="5400"/>
                        <a:pt x="36267" y="5755"/>
                      </a:cubicBezTo>
                      <a:cubicBezTo>
                        <a:pt x="36745" y="5988"/>
                        <a:pt x="37283" y="6098"/>
                        <a:pt x="37785" y="6196"/>
                      </a:cubicBezTo>
                      <a:cubicBezTo>
                        <a:pt x="38447" y="6318"/>
                        <a:pt x="39108" y="6465"/>
                        <a:pt x="39671" y="6857"/>
                      </a:cubicBezTo>
                      <a:cubicBezTo>
                        <a:pt x="41030" y="7824"/>
                        <a:pt x="40993" y="9857"/>
                        <a:pt x="40553" y="11314"/>
                      </a:cubicBezTo>
                      <a:cubicBezTo>
                        <a:pt x="40418" y="11754"/>
                        <a:pt x="40246" y="12195"/>
                        <a:pt x="40087" y="12624"/>
                      </a:cubicBezTo>
                      <a:cubicBezTo>
                        <a:pt x="39695" y="13689"/>
                        <a:pt x="39291" y="14766"/>
                        <a:pt x="39340" y="15893"/>
                      </a:cubicBezTo>
                      <a:cubicBezTo>
                        <a:pt x="39389" y="17154"/>
                        <a:pt x="40014" y="18354"/>
                        <a:pt x="40614" y="19517"/>
                      </a:cubicBezTo>
                      <a:cubicBezTo>
                        <a:pt x="41336" y="20913"/>
                        <a:pt x="42083" y="22345"/>
                        <a:pt x="41801" y="23876"/>
                      </a:cubicBezTo>
                      <a:cubicBezTo>
                        <a:pt x="41765" y="24170"/>
                        <a:pt x="41667" y="24464"/>
                        <a:pt x="41581" y="24733"/>
                      </a:cubicBezTo>
                      <a:cubicBezTo>
                        <a:pt x="41483" y="25039"/>
                        <a:pt x="41373" y="25357"/>
                        <a:pt x="41336" y="25688"/>
                      </a:cubicBezTo>
                      <a:cubicBezTo>
                        <a:pt x="41214" y="26521"/>
                        <a:pt x="41422" y="27463"/>
                        <a:pt x="42010" y="28590"/>
                      </a:cubicBezTo>
                      <a:cubicBezTo>
                        <a:pt x="43087" y="30720"/>
                        <a:pt x="44752" y="32030"/>
                        <a:pt x="46430" y="32116"/>
                      </a:cubicBezTo>
                      <a:cubicBezTo>
                        <a:pt x="47972" y="32177"/>
                        <a:pt x="48340" y="30867"/>
                        <a:pt x="48768" y="29373"/>
                      </a:cubicBezTo>
                      <a:cubicBezTo>
                        <a:pt x="48878" y="28994"/>
                        <a:pt x="48989" y="28590"/>
                        <a:pt x="49123" y="28210"/>
                      </a:cubicBezTo>
                      <a:cubicBezTo>
                        <a:pt x="49809" y="26264"/>
                        <a:pt x="50703" y="24917"/>
                        <a:pt x="51719" y="23374"/>
                      </a:cubicBezTo>
                      <a:cubicBezTo>
                        <a:pt x="52013" y="22933"/>
                        <a:pt x="52319" y="22468"/>
                        <a:pt x="52625" y="21978"/>
                      </a:cubicBezTo>
                      <a:cubicBezTo>
                        <a:pt x="53286" y="20937"/>
                        <a:pt x="54890" y="21354"/>
                        <a:pt x="56200" y="21684"/>
                      </a:cubicBezTo>
                      <a:cubicBezTo>
                        <a:pt x="56360" y="21733"/>
                        <a:pt x="56519" y="21770"/>
                        <a:pt x="56653" y="21807"/>
                      </a:cubicBezTo>
                      <a:cubicBezTo>
                        <a:pt x="57841" y="22101"/>
                        <a:pt x="59212" y="23056"/>
                        <a:pt x="59372" y="24488"/>
                      </a:cubicBezTo>
                      <a:cubicBezTo>
                        <a:pt x="59420" y="24917"/>
                        <a:pt x="59359" y="25345"/>
                        <a:pt x="59298" y="25774"/>
                      </a:cubicBezTo>
                      <a:cubicBezTo>
                        <a:pt x="59286" y="25933"/>
                        <a:pt x="59261" y="26080"/>
                        <a:pt x="59237" y="26251"/>
                      </a:cubicBezTo>
                      <a:cubicBezTo>
                        <a:pt x="58992" y="28541"/>
                        <a:pt x="59959" y="30794"/>
                        <a:pt x="60816" y="32765"/>
                      </a:cubicBezTo>
                      <a:cubicBezTo>
                        <a:pt x="61024" y="33279"/>
                        <a:pt x="61294" y="33855"/>
                        <a:pt x="61735" y="34234"/>
                      </a:cubicBezTo>
                      <a:cubicBezTo>
                        <a:pt x="62151" y="34589"/>
                        <a:pt x="62714" y="34761"/>
                        <a:pt x="63216" y="34883"/>
                      </a:cubicBezTo>
                      <a:cubicBezTo>
                        <a:pt x="64024" y="35079"/>
                        <a:pt x="64930" y="35116"/>
                        <a:pt x="65800" y="35153"/>
                      </a:cubicBezTo>
                      <a:cubicBezTo>
                        <a:pt x="67306" y="35214"/>
                        <a:pt x="68861" y="35275"/>
                        <a:pt x="69999" y="36157"/>
                      </a:cubicBezTo>
                      <a:cubicBezTo>
                        <a:pt x="71946" y="37638"/>
                        <a:pt x="73256" y="40099"/>
                        <a:pt x="74419" y="42291"/>
                      </a:cubicBezTo>
                      <a:cubicBezTo>
                        <a:pt x="74579" y="42560"/>
                        <a:pt x="74713" y="42842"/>
                        <a:pt x="74872" y="43111"/>
                      </a:cubicBezTo>
                      <a:cubicBezTo>
                        <a:pt x="75815" y="44862"/>
                        <a:pt x="76795" y="46662"/>
                        <a:pt x="77162" y="48670"/>
                      </a:cubicBezTo>
                      <a:cubicBezTo>
                        <a:pt x="77591" y="51045"/>
                        <a:pt x="77101" y="53457"/>
                        <a:pt x="76611" y="55331"/>
                      </a:cubicBezTo>
                      <a:cubicBezTo>
                        <a:pt x="75889" y="58086"/>
                        <a:pt x="74897" y="60767"/>
                        <a:pt x="73648" y="63301"/>
                      </a:cubicBezTo>
                      <a:cubicBezTo>
                        <a:pt x="72730" y="65175"/>
                        <a:pt x="71383" y="67391"/>
                        <a:pt x="69118" y="67991"/>
                      </a:cubicBezTo>
                      <a:cubicBezTo>
                        <a:pt x="68701" y="68113"/>
                        <a:pt x="68285" y="68150"/>
                        <a:pt x="67857" y="6815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9" name="Google Shape;209;p9"/>
                <p:cNvSpPr/>
                <p:nvPr/>
              </p:nvSpPr>
              <p:spPr>
                <a:xfrm>
                  <a:off x="3291150" y="3022000"/>
                  <a:ext cx="1763775" cy="1450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551" h="58013" fill="none" extrusionOk="0">
                      <a:moveTo>
                        <a:pt x="64294" y="58013"/>
                      </a:moveTo>
                      <a:lnTo>
                        <a:pt x="64294" y="58013"/>
                      </a:lnTo>
                      <a:cubicBezTo>
                        <a:pt x="63510" y="58013"/>
                        <a:pt x="62371" y="57547"/>
                        <a:pt x="61269" y="57094"/>
                      </a:cubicBezTo>
                      <a:cubicBezTo>
                        <a:pt x="60718" y="56862"/>
                        <a:pt x="60143" y="56629"/>
                        <a:pt x="59555" y="56433"/>
                      </a:cubicBezTo>
                      <a:cubicBezTo>
                        <a:pt x="57339" y="55649"/>
                        <a:pt x="54890" y="55282"/>
                        <a:pt x="52086" y="55282"/>
                      </a:cubicBezTo>
                      <a:cubicBezTo>
                        <a:pt x="49478" y="55282"/>
                        <a:pt x="46858" y="55600"/>
                        <a:pt x="44569" y="55894"/>
                      </a:cubicBezTo>
                      <a:cubicBezTo>
                        <a:pt x="43405" y="56041"/>
                        <a:pt x="42071" y="56200"/>
                        <a:pt x="40883" y="56200"/>
                      </a:cubicBezTo>
                      <a:cubicBezTo>
                        <a:pt x="40124" y="56200"/>
                        <a:pt x="39475" y="56139"/>
                        <a:pt x="38887" y="56017"/>
                      </a:cubicBezTo>
                      <a:cubicBezTo>
                        <a:pt x="37455" y="55711"/>
                        <a:pt x="35998" y="54915"/>
                        <a:pt x="34467" y="54070"/>
                      </a:cubicBezTo>
                      <a:cubicBezTo>
                        <a:pt x="33684" y="53654"/>
                        <a:pt x="32508" y="53188"/>
                        <a:pt x="31272" y="52711"/>
                      </a:cubicBezTo>
                      <a:cubicBezTo>
                        <a:pt x="28419" y="51621"/>
                        <a:pt x="24905" y="50262"/>
                        <a:pt x="24023" y="48364"/>
                      </a:cubicBezTo>
                      <a:cubicBezTo>
                        <a:pt x="23619" y="47446"/>
                        <a:pt x="23570" y="46405"/>
                        <a:pt x="23950" y="45793"/>
                      </a:cubicBezTo>
                      <a:cubicBezTo>
                        <a:pt x="24023" y="45671"/>
                        <a:pt x="24182" y="45671"/>
                        <a:pt x="24317" y="45671"/>
                      </a:cubicBezTo>
                      <a:cubicBezTo>
                        <a:pt x="24378" y="45671"/>
                        <a:pt x="24439" y="45671"/>
                        <a:pt x="24476" y="45658"/>
                      </a:cubicBezTo>
                      <a:lnTo>
                        <a:pt x="24488" y="45658"/>
                      </a:lnTo>
                      <a:cubicBezTo>
                        <a:pt x="24819" y="45585"/>
                        <a:pt x="25186" y="45499"/>
                        <a:pt x="25541" y="45401"/>
                      </a:cubicBezTo>
                      <a:cubicBezTo>
                        <a:pt x="28088" y="44703"/>
                        <a:pt x="30268" y="42891"/>
                        <a:pt x="31541" y="40357"/>
                      </a:cubicBezTo>
                      <a:cubicBezTo>
                        <a:pt x="32814" y="37847"/>
                        <a:pt x="32986" y="35006"/>
                        <a:pt x="32006" y="32545"/>
                      </a:cubicBezTo>
                      <a:cubicBezTo>
                        <a:pt x="31467" y="31174"/>
                        <a:pt x="30659" y="30047"/>
                        <a:pt x="29949" y="29056"/>
                      </a:cubicBezTo>
                      <a:cubicBezTo>
                        <a:pt x="29827" y="28872"/>
                        <a:pt x="29655" y="28700"/>
                        <a:pt x="29496" y="28517"/>
                      </a:cubicBezTo>
                      <a:cubicBezTo>
                        <a:pt x="29104" y="28113"/>
                        <a:pt x="28762" y="27745"/>
                        <a:pt x="28860" y="27354"/>
                      </a:cubicBezTo>
                      <a:cubicBezTo>
                        <a:pt x="29166" y="26178"/>
                        <a:pt x="29778" y="25137"/>
                        <a:pt x="30439" y="24011"/>
                      </a:cubicBezTo>
                      <a:cubicBezTo>
                        <a:pt x="31541" y="22162"/>
                        <a:pt x="32680" y="20252"/>
                        <a:pt x="32288" y="17571"/>
                      </a:cubicBezTo>
                      <a:cubicBezTo>
                        <a:pt x="32092" y="16224"/>
                        <a:pt x="31676" y="14240"/>
                        <a:pt x="30292" y="12600"/>
                      </a:cubicBezTo>
                      <a:cubicBezTo>
                        <a:pt x="29068" y="11155"/>
                        <a:pt x="27256" y="10298"/>
                        <a:pt x="25456" y="10298"/>
                      </a:cubicBezTo>
                      <a:cubicBezTo>
                        <a:pt x="24660" y="10298"/>
                        <a:pt x="23888" y="10469"/>
                        <a:pt x="23166" y="10788"/>
                      </a:cubicBezTo>
                      <a:cubicBezTo>
                        <a:pt x="22713" y="11008"/>
                        <a:pt x="22358" y="11339"/>
                        <a:pt x="22040" y="11632"/>
                      </a:cubicBezTo>
                      <a:cubicBezTo>
                        <a:pt x="21697" y="11951"/>
                        <a:pt x="21427" y="12220"/>
                        <a:pt x="21072" y="12294"/>
                      </a:cubicBezTo>
                      <a:cubicBezTo>
                        <a:pt x="21023" y="12306"/>
                        <a:pt x="20987" y="12281"/>
                        <a:pt x="20938" y="12245"/>
                      </a:cubicBezTo>
                      <a:cubicBezTo>
                        <a:pt x="20925" y="12232"/>
                        <a:pt x="20901" y="12232"/>
                        <a:pt x="20889" y="12220"/>
                      </a:cubicBezTo>
                      <a:cubicBezTo>
                        <a:pt x="20154" y="11914"/>
                        <a:pt x="19150" y="11498"/>
                        <a:pt x="17938" y="11498"/>
                      </a:cubicBezTo>
                      <a:cubicBezTo>
                        <a:pt x="17228" y="11498"/>
                        <a:pt x="16554" y="11632"/>
                        <a:pt x="15930" y="11914"/>
                      </a:cubicBezTo>
                      <a:cubicBezTo>
                        <a:pt x="14387" y="12563"/>
                        <a:pt x="13604" y="13824"/>
                        <a:pt x="13150" y="14559"/>
                      </a:cubicBezTo>
                      <a:cubicBezTo>
                        <a:pt x="13150" y="14571"/>
                        <a:pt x="13126" y="14571"/>
                        <a:pt x="13126" y="14583"/>
                      </a:cubicBezTo>
                      <a:cubicBezTo>
                        <a:pt x="13114" y="14620"/>
                        <a:pt x="13102" y="14644"/>
                        <a:pt x="13065" y="14669"/>
                      </a:cubicBezTo>
                      <a:cubicBezTo>
                        <a:pt x="12967" y="14706"/>
                        <a:pt x="12857" y="14620"/>
                        <a:pt x="12746" y="14546"/>
                      </a:cubicBezTo>
                      <a:cubicBezTo>
                        <a:pt x="12722" y="14522"/>
                        <a:pt x="12697" y="14497"/>
                        <a:pt x="12673" y="14485"/>
                      </a:cubicBezTo>
                      <a:cubicBezTo>
                        <a:pt x="12183" y="14155"/>
                        <a:pt x="11657" y="13604"/>
                        <a:pt x="11106" y="13028"/>
                      </a:cubicBezTo>
                      <a:cubicBezTo>
                        <a:pt x="10665" y="12563"/>
                        <a:pt x="10163" y="12036"/>
                        <a:pt x="9600" y="11522"/>
                      </a:cubicBezTo>
                      <a:cubicBezTo>
                        <a:pt x="9134" y="11118"/>
                        <a:pt x="7714" y="9882"/>
                        <a:pt x="5694" y="9796"/>
                      </a:cubicBezTo>
                      <a:lnTo>
                        <a:pt x="5510" y="9796"/>
                      </a:lnTo>
                      <a:cubicBezTo>
                        <a:pt x="4408" y="9796"/>
                        <a:pt x="3539" y="10139"/>
                        <a:pt x="2951" y="10371"/>
                      </a:cubicBezTo>
                      <a:cubicBezTo>
                        <a:pt x="2143" y="10690"/>
                        <a:pt x="1470" y="11118"/>
                        <a:pt x="858" y="11485"/>
                      </a:cubicBezTo>
                      <a:lnTo>
                        <a:pt x="809" y="11522"/>
                      </a:lnTo>
                      <a:cubicBezTo>
                        <a:pt x="760" y="11571"/>
                        <a:pt x="723" y="11620"/>
                        <a:pt x="662" y="11608"/>
                      </a:cubicBezTo>
                      <a:cubicBezTo>
                        <a:pt x="429" y="11510"/>
                        <a:pt x="417" y="11216"/>
                        <a:pt x="392" y="10971"/>
                      </a:cubicBezTo>
                      <a:cubicBezTo>
                        <a:pt x="392" y="10873"/>
                        <a:pt x="380" y="10763"/>
                        <a:pt x="368" y="10690"/>
                      </a:cubicBezTo>
                      <a:cubicBezTo>
                        <a:pt x="307" y="10494"/>
                        <a:pt x="258" y="10286"/>
                        <a:pt x="196" y="10102"/>
                      </a:cubicBezTo>
                      <a:cubicBezTo>
                        <a:pt x="0" y="9453"/>
                        <a:pt x="135" y="8939"/>
                        <a:pt x="233" y="8853"/>
                      </a:cubicBezTo>
                      <a:cubicBezTo>
                        <a:pt x="368" y="8694"/>
                        <a:pt x="882" y="8510"/>
                        <a:pt x="1335" y="8327"/>
                      </a:cubicBezTo>
                      <a:lnTo>
                        <a:pt x="1457" y="8290"/>
                      </a:lnTo>
                      <a:cubicBezTo>
                        <a:pt x="1849" y="8131"/>
                        <a:pt x="2315" y="7959"/>
                        <a:pt x="2780" y="7739"/>
                      </a:cubicBezTo>
                      <a:cubicBezTo>
                        <a:pt x="4212" y="7065"/>
                        <a:pt x="4849" y="5853"/>
                        <a:pt x="5474" y="4678"/>
                      </a:cubicBezTo>
                      <a:cubicBezTo>
                        <a:pt x="5865" y="3955"/>
                        <a:pt x="6233" y="3258"/>
                        <a:pt x="6759" y="2694"/>
                      </a:cubicBezTo>
                      <a:cubicBezTo>
                        <a:pt x="6967" y="2486"/>
                        <a:pt x="7273" y="2437"/>
                        <a:pt x="7579" y="2376"/>
                      </a:cubicBezTo>
                      <a:cubicBezTo>
                        <a:pt x="7800" y="2327"/>
                        <a:pt x="8045" y="2302"/>
                        <a:pt x="8265" y="2192"/>
                      </a:cubicBezTo>
                      <a:cubicBezTo>
                        <a:pt x="8755" y="1947"/>
                        <a:pt x="9061" y="1445"/>
                        <a:pt x="9318" y="1005"/>
                      </a:cubicBezTo>
                      <a:cubicBezTo>
                        <a:pt x="9636" y="466"/>
                        <a:pt x="9918" y="1"/>
                        <a:pt x="10432" y="50"/>
                      </a:cubicBezTo>
                      <a:cubicBezTo>
                        <a:pt x="10738" y="86"/>
                        <a:pt x="10787" y="429"/>
                        <a:pt x="10824" y="796"/>
                      </a:cubicBezTo>
                      <a:cubicBezTo>
                        <a:pt x="10849" y="1017"/>
                        <a:pt x="10861" y="1225"/>
                        <a:pt x="10947" y="1396"/>
                      </a:cubicBezTo>
                      <a:cubicBezTo>
                        <a:pt x="12367" y="4568"/>
                        <a:pt x="15783" y="6686"/>
                        <a:pt x="19419" y="6686"/>
                      </a:cubicBezTo>
                      <a:cubicBezTo>
                        <a:pt x="20007" y="6686"/>
                        <a:pt x="20583" y="6625"/>
                        <a:pt x="21146" y="6527"/>
                      </a:cubicBezTo>
                      <a:cubicBezTo>
                        <a:pt x="22774" y="6196"/>
                        <a:pt x="23815" y="4776"/>
                        <a:pt x="24819" y="3380"/>
                      </a:cubicBezTo>
                      <a:cubicBezTo>
                        <a:pt x="25884" y="1947"/>
                        <a:pt x="26962" y="441"/>
                        <a:pt x="28725" y="135"/>
                      </a:cubicBezTo>
                      <a:cubicBezTo>
                        <a:pt x="29227" y="50"/>
                        <a:pt x="29582" y="490"/>
                        <a:pt x="30010" y="992"/>
                      </a:cubicBezTo>
                      <a:cubicBezTo>
                        <a:pt x="30329" y="1384"/>
                        <a:pt x="30684" y="1813"/>
                        <a:pt x="31125" y="2033"/>
                      </a:cubicBezTo>
                      <a:cubicBezTo>
                        <a:pt x="32006" y="2462"/>
                        <a:pt x="32827" y="2633"/>
                        <a:pt x="33488" y="2756"/>
                      </a:cubicBezTo>
                      <a:lnTo>
                        <a:pt x="33573" y="2756"/>
                      </a:lnTo>
                      <a:cubicBezTo>
                        <a:pt x="33659" y="2756"/>
                        <a:pt x="33745" y="2756"/>
                        <a:pt x="33794" y="2817"/>
                      </a:cubicBezTo>
                      <a:cubicBezTo>
                        <a:pt x="33880" y="2939"/>
                        <a:pt x="33818" y="3135"/>
                        <a:pt x="33745" y="3355"/>
                      </a:cubicBezTo>
                      <a:cubicBezTo>
                        <a:pt x="33720" y="3417"/>
                        <a:pt x="33696" y="3490"/>
                        <a:pt x="33684" y="3551"/>
                      </a:cubicBezTo>
                      <a:cubicBezTo>
                        <a:pt x="33573" y="3894"/>
                        <a:pt x="33439" y="4262"/>
                        <a:pt x="33304" y="4653"/>
                      </a:cubicBezTo>
                      <a:lnTo>
                        <a:pt x="33304" y="4666"/>
                      </a:lnTo>
                      <a:cubicBezTo>
                        <a:pt x="32839" y="5914"/>
                        <a:pt x="32276" y="7445"/>
                        <a:pt x="32337" y="9245"/>
                      </a:cubicBezTo>
                      <a:cubicBezTo>
                        <a:pt x="32410" y="11265"/>
                        <a:pt x="33292" y="12955"/>
                        <a:pt x="33990" y="14314"/>
                      </a:cubicBezTo>
                      <a:cubicBezTo>
                        <a:pt x="34406" y="15110"/>
                        <a:pt x="34920" y="16114"/>
                        <a:pt x="34847" y="16518"/>
                      </a:cubicBezTo>
                      <a:cubicBezTo>
                        <a:pt x="34835" y="16591"/>
                        <a:pt x="34773" y="16787"/>
                        <a:pt x="34724" y="16959"/>
                      </a:cubicBezTo>
                      <a:cubicBezTo>
                        <a:pt x="34602" y="17363"/>
                        <a:pt x="34455" y="17852"/>
                        <a:pt x="34357" y="18440"/>
                      </a:cubicBezTo>
                      <a:cubicBezTo>
                        <a:pt x="34124" y="20007"/>
                        <a:pt x="34467" y="21611"/>
                        <a:pt x="35386" y="23387"/>
                      </a:cubicBezTo>
                      <a:cubicBezTo>
                        <a:pt x="37063" y="26668"/>
                        <a:pt x="39708" y="28627"/>
                        <a:pt x="42683" y="28749"/>
                      </a:cubicBezTo>
                      <a:lnTo>
                        <a:pt x="42940" y="28749"/>
                      </a:lnTo>
                      <a:cubicBezTo>
                        <a:pt x="46956" y="28749"/>
                        <a:pt x="47997" y="25089"/>
                        <a:pt x="48438" y="23521"/>
                      </a:cubicBezTo>
                      <a:cubicBezTo>
                        <a:pt x="48548" y="23178"/>
                        <a:pt x="48634" y="22848"/>
                        <a:pt x="48732" y="22566"/>
                      </a:cubicBezTo>
                      <a:cubicBezTo>
                        <a:pt x="49282" y="21011"/>
                        <a:pt x="49980" y="19946"/>
                        <a:pt x="50960" y="18477"/>
                      </a:cubicBezTo>
                      <a:cubicBezTo>
                        <a:pt x="50997" y="18428"/>
                        <a:pt x="51009" y="18379"/>
                        <a:pt x="51021" y="18342"/>
                      </a:cubicBezTo>
                      <a:cubicBezTo>
                        <a:pt x="51070" y="18232"/>
                        <a:pt x="51119" y="18122"/>
                        <a:pt x="51229" y="18073"/>
                      </a:cubicBezTo>
                      <a:cubicBezTo>
                        <a:pt x="51364" y="18011"/>
                        <a:pt x="51499" y="18097"/>
                        <a:pt x="51621" y="18134"/>
                      </a:cubicBezTo>
                      <a:cubicBezTo>
                        <a:pt x="51670" y="18171"/>
                        <a:pt x="51731" y="18183"/>
                        <a:pt x="51756" y="18195"/>
                      </a:cubicBezTo>
                      <a:lnTo>
                        <a:pt x="51780" y="18195"/>
                      </a:lnTo>
                      <a:cubicBezTo>
                        <a:pt x="51939" y="18244"/>
                        <a:pt x="52111" y="18293"/>
                        <a:pt x="52282" y="18318"/>
                      </a:cubicBezTo>
                      <a:lnTo>
                        <a:pt x="52294" y="18318"/>
                      </a:lnTo>
                      <a:cubicBezTo>
                        <a:pt x="52307" y="18318"/>
                        <a:pt x="52343" y="18318"/>
                        <a:pt x="52368" y="18354"/>
                      </a:cubicBezTo>
                      <a:cubicBezTo>
                        <a:pt x="52380" y="18379"/>
                        <a:pt x="52368" y="18428"/>
                        <a:pt x="52368" y="18465"/>
                      </a:cubicBezTo>
                      <a:cubicBezTo>
                        <a:pt x="52368" y="18477"/>
                        <a:pt x="52368" y="18477"/>
                        <a:pt x="52356" y="18489"/>
                      </a:cubicBezTo>
                      <a:cubicBezTo>
                        <a:pt x="52343" y="18648"/>
                        <a:pt x="52307" y="18856"/>
                        <a:pt x="52282" y="19089"/>
                      </a:cubicBezTo>
                      <a:cubicBezTo>
                        <a:pt x="51927" y="22285"/>
                        <a:pt x="53201" y="25199"/>
                        <a:pt x="54119" y="27317"/>
                      </a:cubicBezTo>
                      <a:cubicBezTo>
                        <a:pt x="54413" y="27990"/>
                        <a:pt x="54890" y="29129"/>
                        <a:pt x="55955" y="30011"/>
                      </a:cubicBezTo>
                      <a:cubicBezTo>
                        <a:pt x="56886" y="30806"/>
                        <a:pt x="57927" y="31149"/>
                        <a:pt x="58821" y="31357"/>
                      </a:cubicBezTo>
                      <a:cubicBezTo>
                        <a:pt x="59959" y="31639"/>
                        <a:pt x="61086" y="31688"/>
                        <a:pt x="62090" y="31725"/>
                      </a:cubicBezTo>
                      <a:cubicBezTo>
                        <a:pt x="62824" y="31761"/>
                        <a:pt x="64061" y="31810"/>
                        <a:pt x="64355" y="32019"/>
                      </a:cubicBezTo>
                      <a:cubicBezTo>
                        <a:pt x="65714" y="33059"/>
                        <a:pt x="66853" y="35190"/>
                        <a:pt x="67844" y="37051"/>
                      </a:cubicBezTo>
                      <a:cubicBezTo>
                        <a:pt x="68004" y="37345"/>
                        <a:pt x="68150" y="37626"/>
                        <a:pt x="68310" y="37896"/>
                      </a:cubicBezTo>
                      <a:cubicBezTo>
                        <a:pt x="69130" y="39414"/>
                        <a:pt x="69975" y="40969"/>
                        <a:pt x="70244" y="42438"/>
                      </a:cubicBezTo>
                      <a:cubicBezTo>
                        <a:pt x="70550" y="44152"/>
                        <a:pt x="70146" y="46111"/>
                        <a:pt x="69754" y="47630"/>
                      </a:cubicBezTo>
                      <a:cubicBezTo>
                        <a:pt x="69105" y="50152"/>
                        <a:pt x="68187" y="52625"/>
                        <a:pt x="67036" y="54964"/>
                      </a:cubicBezTo>
                      <a:cubicBezTo>
                        <a:pt x="65959" y="57131"/>
                        <a:pt x="65151" y="57743"/>
                        <a:pt x="64661" y="57866"/>
                      </a:cubicBezTo>
                      <a:cubicBezTo>
                        <a:pt x="64575" y="58000"/>
                        <a:pt x="64428" y="58013"/>
                        <a:pt x="64294" y="58013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10" name="Google Shape;210;p9"/>
                <p:cNvSpPr/>
                <p:nvPr/>
              </p:nvSpPr>
              <p:spPr>
                <a:xfrm>
                  <a:off x="3494700" y="3128825"/>
                  <a:ext cx="1476050" cy="1252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042" h="50104" fill="none" extrusionOk="0">
                      <a:moveTo>
                        <a:pt x="55454" y="50103"/>
                      </a:moveTo>
                      <a:lnTo>
                        <a:pt x="55417" y="50091"/>
                      </a:lnTo>
                      <a:cubicBezTo>
                        <a:pt x="55062" y="49956"/>
                        <a:pt x="54682" y="49797"/>
                        <a:pt x="54413" y="49699"/>
                      </a:cubicBezTo>
                      <a:lnTo>
                        <a:pt x="54388" y="49699"/>
                      </a:lnTo>
                      <a:cubicBezTo>
                        <a:pt x="53825" y="49466"/>
                        <a:pt x="53201" y="49209"/>
                        <a:pt x="52515" y="48977"/>
                      </a:cubicBezTo>
                      <a:cubicBezTo>
                        <a:pt x="49944" y="48071"/>
                        <a:pt x="47140" y="47642"/>
                        <a:pt x="43944" y="47642"/>
                      </a:cubicBezTo>
                      <a:cubicBezTo>
                        <a:pt x="41128" y="47642"/>
                        <a:pt x="38410" y="47985"/>
                        <a:pt x="36010" y="48266"/>
                      </a:cubicBezTo>
                      <a:cubicBezTo>
                        <a:pt x="34945" y="48413"/>
                        <a:pt x="33733" y="48548"/>
                        <a:pt x="32741" y="48548"/>
                      </a:cubicBezTo>
                      <a:cubicBezTo>
                        <a:pt x="32227" y="48548"/>
                        <a:pt x="31823" y="48511"/>
                        <a:pt x="31468" y="48438"/>
                      </a:cubicBezTo>
                      <a:cubicBezTo>
                        <a:pt x="30500" y="48230"/>
                        <a:pt x="29252" y="47556"/>
                        <a:pt x="27929" y="46834"/>
                      </a:cubicBezTo>
                      <a:cubicBezTo>
                        <a:pt x="26950" y="46295"/>
                        <a:pt x="25676" y="45805"/>
                        <a:pt x="24329" y="45291"/>
                      </a:cubicBezTo>
                      <a:cubicBezTo>
                        <a:pt x="23044" y="44801"/>
                        <a:pt x="21734" y="44287"/>
                        <a:pt x="20632" y="43724"/>
                      </a:cubicBezTo>
                      <a:cubicBezTo>
                        <a:pt x="20620" y="43712"/>
                        <a:pt x="20583" y="43712"/>
                        <a:pt x="20558" y="43712"/>
                      </a:cubicBezTo>
                      <a:cubicBezTo>
                        <a:pt x="20497" y="43699"/>
                        <a:pt x="20411" y="43675"/>
                        <a:pt x="20411" y="43602"/>
                      </a:cubicBezTo>
                      <a:cubicBezTo>
                        <a:pt x="20436" y="42034"/>
                        <a:pt x="21856" y="41189"/>
                        <a:pt x="23350" y="40283"/>
                      </a:cubicBezTo>
                      <a:cubicBezTo>
                        <a:pt x="24562" y="39549"/>
                        <a:pt x="25823" y="38802"/>
                        <a:pt x="26411" y="37614"/>
                      </a:cubicBezTo>
                      <a:cubicBezTo>
                        <a:pt x="28113" y="34247"/>
                        <a:pt x="28333" y="30390"/>
                        <a:pt x="27011" y="27048"/>
                      </a:cubicBezTo>
                      <a:cubicBezTo>
                        <a:pt x="26325" y="25297"/>
                        <a:pt x="25358" y="23938"/>
                        <a:pt x="24574" y="22848"/>
                      </a:cubicBezTo>
                      <a:cubicBezTo>
                        <a:pt x="24574" y="22836"/>
                        <a:pt x="24562" y="22836"/>
                        <a:pt x="24562" y="22824"/>
                      </a:cubicBezTo>
                      <a:cubicBezTo>
                        <a:pt x="24550" y="22799"/>
                        <a:pt x="24513" y="22775"/>
                        <a:pt x="24513" y="22738"/>
                      </a:cubicBezTo>
                      <a:cubicBezTo>
                        <a:pt x="24501" y="22542"/>
                        <a:pt x="24562" y="22236"/>
                        <a:pt x="24721" y="22064"/>
                      </a:cubicBezTo>
                      <a:cubicBezTo>
                        <a:pt x="24795" y="21991"/>
                        <a:pt x="24868" y="21942"/>
                        <a:pt x="24966" y="21942"/>
                      </a:cubicBezTo>
                      <a:lnTo>
                        <a:pt x="25040" y="21942"/>
                      </a:lnTo>
                      <a:cubicBezTo>
                        <a:pt x="27256" y="21942"/>
                        <a:pt x="28701" y="23521"/>
                        <a:pt x="30084" y="25052"/>
                      </a:cubicBezTo>
                      <a:cubicBezTo>
                        <a:pt x="31394" y="26472"/>
                        <a:pt x="32631" y="27844"/>
                        <a:pt x="34431" y="27917"/>
                      </a:cubicBezTo>
                      <a:cubicBezTo>
                        <a:pt x="34578" y="27917"/>
                        <a:pt x="34712" y="27929"/>
                        <a:pt x="34847" y="27929"/>
                      </a:cubicBezTo>
                      <a:cubicBezTo>
                        <a:pt x="36500" y="27929"/>
                        <a:pt x="37529" y="26754"/>
                        <a:pt x="38508" y="25615"/>
                      </a:cubicBezTo>
                      <a:cubicBezTo>
                        <a:pt x="39500" y="24476"/>
                        <a:pt x="40541" y="23289"/>
                        <a:pt x="42230" y="23289"/>
                      </a:cubicBezTo>
                      <a:lnTo>
                        <a:pt x="42414" y="23289"/>
                      </a:lnTo>
                      <a:cubicBezTo>
                        <a:pt x="42732" y="23313"/>
                        <a:pt x="42793" y="23693"/>
                        <a:pt x="42842" y="24048"/>
                      </a:cubicBezTo>
                      <a:cubicBezTo>
                        <a:pt x="42867" y="24207"/>
                        <a:pt x="42879" y="24366"/>
                        <a:pt x="42928" y="24489"/>
                      </a:cubicBezTo>
                      <a:cubicBezTo>
                        <a:pt x="43283" y="25309"/>
                        <a:pt x="44030" y="27011"/>
                        <a:pt x="45671" y="28407"/>
                      </a:cubicBezTo>
                      <a:cubicBezTo>
                        <a:pt x="47152" y="29656"/>
                        <a:pt x="48720" y="30170"/>
                        <a:pt x="49907" y="30452"/>
                      </a:cubicBezTo>
                      <a:cubicBezTo>
                        <a:pt x="51376" y="30819"/>
                        <a:pt x="52760" y="30868"/>
                        <a:pt x="53862" y="30917"/>
                      </a:cubicBezTo>
                      <a:cubicBezTo>
                        <a:pt x="54009" y="30917"/>
                        <a:pt x="54327" y="30929"/>
                        <a:pt x="54621" y="30941"/>
                      </a:cubicBezTo>
                      <a:lnTo>
                        <a:pt x="54633" y="30941"/>
                      </a:lnTo>
                      <a:lnTo>
                        <a:pt x="54658" y="30966"/>
                      </a:lnTo>
                      <a:cubicBezTo>
                        <a:pt x="55356" y="31798"/>
                        <a:pt x="56188" y="33353"/>
                        <a:pt x="56776" y="34468"/>
                      </a:cubicBezTo>
                      <a:cubicBezTo>
                        <a:pt x="56935" y="34761"/>
                        <a:pt x="57082" y="35043"/>
                        <a:pt x="57241" y="35325"/>
                      </a:cubicBezTo>
                      <a:cubicBezTo>
                        <a:pt x="57927" y="36610"/>
                        <a:pt x="58649" y="37920"/>
                        <a:pt x="58833" y="38863"/>
                      </a:cubicBezTo>
                      <a:cubicBezTo>
                        <a:pt x="59041" y="40051"/>
                        <a:pt x="58576" y="41912"/>
                        <a:pt x="58392" y="42598"/>
                      </a:cubicBezTo>
                      <a:cubicBezTo>
                        <a:pt x="57792" y="44887"/>
                        <a:pt x="56947" y="47140"/>
                        <a:pt x="55894" y="49270"/>
                      </a:cubicBezTo>
                      <a:cubicBezTo>
                        <a:pt x="55735" y="49577"/>
                        <a:pt x="55588" y="49846"/>
                        <a:pt x="55454" y="50079"/>
                      </a:cubicBezTo>
                      <a:close/>
                      <a:moveTo>
                        <a:pt x="4739" y="5645"/>
                      </a:moveTo>
                      <a:lnTo>
                        <a:pt x="4666" y="5645"/>
                      </a:lnTo>
                      <a:cubicBezTo>
                        <a:pt x="4396" y="5633"/>
                        <a:pt x="4225" y="5388"/>
                        <a:pt x="4041" y="5143"/>
                      </a:cubicBezTo>
                      <a:cubicBezTo>
                        <a:pt x="3943" y="5009"/>
                        <a:pt x="3845" y="4874"/>
                        <a:pt x="3723" y="4776"/>
                      </a:cubicBezTo>
                      <a:cubicBezTo>
                        <a:pt x="3233" y="4347"/>
                        <a:pt x="2584" y="4115"/>
                        <a:pt x="1960" y="3907"/>
                      </a:cubicBezTo>
                      <a:cubicBezTo>
                        <a:pt x="1127" y="3613"/>
                        <a:pt x="356" y="3343"/>
                        <a:pt x="62" y="2621"/>
                      </a:cubicBezTo>
                      <a:cubicBezTo>
                        <a:pt x="1" y="2462"/>
                        <a:pt x="123" y="2327"/>
                        <a:pt x="233" y="2217"/>
                      </a:cubicBezTo>
                      <a:cubicBezTo>
                        <a:pt x="270" y="2156"/>
                        <a:pt x="331" y="2119"/>
                        <a:pt x="356" y="2058"/>
                      </a:cubicBezTo>
                      <a:cubicBezTo>
                        <a:pt x="393" y="1972"/>
                        <a:pt x="429" y="1886"/>
                        <a:pt x="454" y="1813"/>
                      </a:cubicBezTo>
                      <a:cubicBezTo>
                        <a:pt x="539" y="1629"/>
                        <a:pt x="601" y="1458"/>
                        <a:pt x="735" y="1360"/>
                      </a:cubicBezTo>
                      <a:cubicBezTo>
                        <a:pt x="980" y="1176"/>
                        <a:pt x="1188" y="1103"/>
                        <a:pt x="1360" y="1152"/>
                      </a:cubicBezTo>
                      <a:cubicBezTo>
                        <a:pt x="3111" y="1592"/>
                        <a:pt x="6049" y="2645"/>
                        <a:pt x="6086" y="4751"/>
                      </a:cubicBezTo>
                      <a:cubicBezTo>
                        <a:pt x="6086" y="4935"/>
                        <a:pt x="6013" y="5094"/>
                        <a:pt x="5866" y="5241"/>
                      </a:cubicBezTo>
                      <a:cubicBezTo>
                        <a:pt x="5584" y="5511"/>
                        <a:pt x="5094" y="5645"/>
                        <a:pt x="4739" y="5645"/>
                      </a:cubicBezTo>
                      <a:close/>
                      <a:moveTo>
                        <a:pt x="20020" y="3625"/>
                      </a:moveTo>
                      <a:cubicBezTo>
                        <a:pt x="19762" y="3625"/>
                        <a:pt x="19481" y="3588"/>
                        <a:pt x="19224" y="3490"/>
                      </a:cubicBezTo>
                      <a:cubicBezTo>
                        <a:pt x="18758" y="3343"/>
                        <a:pt x="18428" y="3062"/>
                        <a:pt x="18281" y="2731"/>
                      </a:cubicBezTo>
                      <a:cubicBezTo>
                        <a:pt x="18097" y="2278"/>
                        <a:pt x="18550" y="1948"/>
                        <a:pt x="18954" y="1629"/>
                      </a:cubicBezTo>
                      <a:cubicBezTo>
                        <a:pt x="19163" y="1470"/>
                        <a:pt x="19358" y="1323"/>
                        <a:pt x="19481" y="1164"/>
                      </a:cubicBezTo>
                      <a:cubicBezTo>
                        <a:pt x="19554" y="1054"/>
                        <a:pt x="19616" y="919"/>
                        <a:pt x="19689" y="772"/>
                      </a:cubicBezTo>
                      <a:cubicBezTo>
                        <a:pt x="19848" y="429"/>
                        <a:pt x="20020" y="62"/>
                        <a:pt x="20350" y="38"/>
                      </a:cubicBezTo>
                      <a:cubicBezTo>
                        <a:pt x="20779" y="1"/>
                        <a:pt x="21330" y="368"/>
                        <a:pt x="21526" y="833"/>
                      </a:cubicBezTo>
                      <a:cubicBezTo>
                        <a:pt x="21856" y="1580"/>
                        <a:pt x="21771" y="2927"/>
                        <a:pt x="20962" y="3405"/>
                      </a:cubicBezTo>
                      <a:lnTo>
                        <a:pt x="20950" y="3368"/>
                      </a:lnTo>
                      <a:lnTo>
                        <a:pt x="20962" y="3405"/>
                      </a:lnTo>
                      <a:cubicBezTo>
                        <a:pt x="20693" y="3552"/>
                        <a:pt x="20350" y="3625"/>
                        <a:pt x="20020" y="3625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11" name="Google Shape;211;p9"/>
                <p:cNvSpPr/>
                <p:nvPr/>
              </p:nvSpPr>
              <p:spPr>
                <a:xfrm>
                  <a:off x="4150375" y="3826750"/>
                  <a:ext cx="732825" cy="448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13" h="17938" fill="none" extrusionOk="0">
                      <a:moveTo>
                        <a:pt x="27488" y="17925"/>
                      </a:moveTo>
                      <a:cubicBezTo>
                        <a:pt x="27464" y="17925"/>
                        <a:pt x="27451" y="17913"/>
                        <a:pt x="27427" y="17888"/>
                      </a:cubicBezTo>
                      <a:cubicBezTo>
                        <a:pt x="27415" y="17888"/>
                        <a:pt x="27415" y="17876"/>
                        <a:pt x="27402" y="17876"/>
                      </a:cubicBezTo>
                      <a:lnTo>
                        <a:pt x="27402" y="17876"/>
                      </a:lnTo>
                      <a:cubicBezTo>
                        <a:pt x="24464" y="16848"/>
                        <a:pt x="21293" y="16346"/>
                        <a:pt x="17705" y="16346"/>
                      </a:cubicBezTo>
                      <a:cubicBezTo>
                        <a:pt x="14693" y="16346"/>
                        <a:pt x="11865" y="16701"/>
                        <a:pt x="9367" y="17007"/>
                      </a:cubicBezTo>
                      <a:cubicBezTo>
                        <a:pt x="8387" y="17129"/>
                        <a:pt x="7285" y="17264"/>
                        <a:pt x="6502" y="17264"/>
                      </a:cubicBezTo>
                      <a:cubicBezTo>
                        <a:pt x="6135" y="17264"/>
                        <a:pt x="5975" y="17239"/>
                        <a:pt x="5951" y="17239"/>
                      </a:cubicBezTo>
                      <a:cubicBezTo>
                        <a:pt x="5461" y="17129"/>
                        <a:pt x="4224" y="16456"/>
                        <a:pt x="3318" y="15966"/>
                      </a:cubicBezTo>
                      <a:cubicBezTo>
                        <a:pt x="2988" y="15782"/>
                        <a:pt x="2486" y="15709"/>
                        <a:pt x="2008" y="15623"/>
                      </a:cubicBezTo>
                      <a:cubicBezTo>
                        <a:pt x="1102" y="15489"/>
                        <a:pt x="184" y="15342"/>
                        <a:pt x="98" y="14509"/>
                      </a:cubicBezTo>
                      <a:cubicBezTo>
                        <a:pt x="0" y="13725"/>
                        <a:pt x="735" y="13260"/>
                        <a:pt x="1519" y="12746"/>
                      </a:cubicBezTo>
                      <a:cubicBezTo>
                        <a:pt x="2180" y="12317"/>
                        <a:pt x="2865" y="11877"/>
                        <a:pt x="3196" y="11203"/>
                      </a:cubicBezTo>
                      <a:cubicBezTo>
                        <a:pt x="3796" y="10028"/>
                        <a:pt x="3747" y="8546"/>
                        <a:pt x="3686" y="7114"/>
                      </a:cubicBezTo>
                      <a:cubicBezTo>
                        <a:pt x="3625" y="5240"/>
                        <a:pt x="3576" y="3441"/>
                        <a:pt x="4984" y="2522"/>
                      </a:cubicBezTo>
                      <a:cubicBezTo>
                        <a:pt x="5473" y="2204"/>
                        <a:pt x="6024" y="2510"/>
                        <a:pt x="6612" y="2828"/>
                      </a:cubicBezTo>
                      <a:cubicBezTo>
                        <a:pt x="7077" y="3073"/>
                        <a:pt x="7530" y="3343"/>
                        <a:pt x="8045" y="3355"/>
                      </a:cubicBezTo>
                      <a:cubicBezTo>
                        <a:pt x="8228" y="3367"/>
                        <a:pt x="8424" y="3367"/>
                        <a:pt x="8608" y="3367"/>
                      </a:cubicBezTo>
                      <a:cubicBezTo>
                        <a:pt x="10285" y="3367"/>
                        <a:pt x="11412" y="2314"/>
                        <a:pt x="12391" y="1396"/>
                      </a:cubicBezTo>
                      <a:cubicBezTo>
                        <a:pt x="13187" y="649"/>
                        <a:pt x="13873" y="0"/>
                        <a:pt x="14693" y="61"/>
                      </a:cubicBezTo>
                      <a:cubicBezTo>
                        <a:pt x="15342" y="110"/>
                        <a:pt x="15709" y="771"/>
                        <a:pt x="16138" y="1506"/>
                      </a:cubicBezTo>
                      <a:cubicBezTo>
                        <a:pt x="16456" y="2057"/>
                        <a:pt x="16775" y="2632"/>
                        <a:pt x="17264" y="3049"/>
                      </a:cubicBezTo>
                      <a:cubicBezTo>
                        <a:pt x="19309" y="4775"/>
                        <a:pt x="21452" y="5449"/>
                        <a:pt x="22884" y="5804"/>
                      </a:cubicBezTo>
                      <a:cubicBezTo>
                        <a:pt x="23472" y="5938"/>
                        <a:pt x="24060" y="5951"/>
                        <a:pt x="24635" y="5975"/>
                      </a:cubicBezTo>
                      <a:cubicBezTo>
                        <a:pt x="25370" y="5987"/>
                        <a:pt x="26056" y="6000"/>
                        <a:pt x="26570" y="6318"/>
                      </a:cubicBezTo>
                      <a:cubicBezTo>
                        <a:pt x="27023" y="6599"/>
                        <a:pt x="27206" y="7138"/>
                        <a:pt x="27366" y="7628"/>
                      </a:cubicBezTo>
                      <a:cubicBezTo>
                        <a:pt x="27427" y="7824"/>
                        <a:pt x="27513" y="8008"/>
                        <a:pt x="27574" y="8142"/>
                      </a:cubicBezTo>
                      <a:cubicBezTo>
                        <a:pt x="27733" y="8448"/>
                        <a:pt x="27892" y="8742"/>
                        <a:pt x="28039" y="9024"/>
                      </a:cubicBezTo>
                      <a:cubicBezTo>
                        <a:pt x="28100" y="9134"/>
                        <a:pt x="28161" y="9244"/>
                        <a:pt x="28223" y="9367"/>
                      </a:cubicBezTo>
                      <a:cubicBezTo>
                        <a:pt x="28639" y="10114"/>
                        <a:pt x="29202" y="11142"/>
                        <a:pt x="29263" y="11571"/>
                      </a:cubicBezTo>
                      <a:cubicBezTo>
                        <a:pt x="29288" y="11693"/>
                        <a:pt x="29312" y="12195"/>
                        <a:pt x="28884" y="13860"/>
                      </a:cubicBezTo>
                      <a:cubicBezTo>
                        <a:pt x="28774" y="14264"/>
                        <a:pt x="28737" y="14754"/>
                        <a:pt x="28688" y="15207"/>
                      </a:cubicBezTo>
                      <a:cubicBezTo>
                        <a:pt x="28566" y="16346"/>
                        <a:pt x="28455" y="17521"/>
                        <a:pt x="27525" y="17937"/>
                      </a:cubicBezTo>
                      <a:cubicBezTo>
                        <a:pt x="27513" y="17925"/>
                        <a:pt x="27513" y="17925"/>
                        <a:pt x="27488" y="17925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12" name="Google Shape;212;p9"/>
                <p:cNvSpPr/>
                <p:nvPr/>
              </p:nvSpPr>
              <p:spPr>
                <a:xfrm>
                  <a:off x="4294225" y="3936625"/>
                  <a:ext cx="503275" cy="246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1" h="9870" fill="none" extrusionOk="0">
                      <a:moveTo>
                        <a:pt x="18098" y="9869"/>
                      </a:moveTo>
                      <a:cubicBezTo>
                        <a:pt x="17204" y="9869"/>
                        <a:pt x="16249" y="9563"/>
                        <a:pt x="15232" y="9257"/>
                      </a:cubicBezTo>
                      <a:cubicBezTo>
                        <a:pt x="14155" y="8914"/>
                        <a:pt x="13053" y="8584"/>
                        <a:pt x="11976" y="8584"/>
                      </a:cubicBezTo>
                      <a:cubicBezTo>
                        <a:pt x="8743" y="8584"/>
                        <a:pt x="5817" y="8951"/>
                        <a:pt x="3233" y="9257"/>
                      </a:cubicBezTo>
                      <a:cubicBezTo>
                        <a:pt x="3001" y="9294"/>
                        <a:pt x="2756" y="9330"/>
                        <a:pt x="2511" y="9367"/>
                      </a:cubicBezTo>
                      <a:cubicBezTo>
                        <a:pt x="1936" y="9477"/>
                        <a:pt x="1323" y="9563"/>
                        <a:pt x="907" y="9490"/>
                      </a:cubicBezTo>
                      <a:cubicBezTo>
                        <a:pt x="883" y="9490"/>
                        <a:pt x="834" y="9477"/>
                        <a:pt x="797" y="9477"/>
                      </a:cubicBezTo>
                      <a:cubicBezTo>
                        <a:pt x="527" y="9428"/>
                        <a:pt x="111" y="9355"/>
                        <a:pt x="50" y="9049"/>
                      </a:cubicBezTo>
                      <a:cubicBezTo>
                        <a:pt x="1" y="8865"/>
                        <a:pt x="136" y="8718"/>
                        <a:pt x="283" y="8571"/>
                      </a:cubicBezTo>
                      <a:cubicBezTo>
                        <a:pt x="356" y="8498"/>
                        <a:pt x="430" y="8400"/>
                        <a:pt x="478" y="8314"/>
                      </a:cubicBezTo>
                      <a:cubicBezTo>
                        <a:pt x="1458" y="6355"/>
                        <a:pt x="1397" y="4274"/>
                        <a:pt x="1336" y="2584"/>
                      </a:cubicBezTo>
                      <a:cubicBezTo>
                        <a:pt x="1336" y="2560"/>
                        <a:pt x="1323" y="2511"/>
                        <a:pt x="1299" y="2474"/>
                      </a:cubicBezTo>
                      <a:cubicBezTo>
                        <a:pt x="1274" y="2388"/>
                        <a:pt x="1238" y="2278"/>
                        <a:pt x="1336" y="2217"/>
                      </a:cubicBezTo>
                      <a:cubicBezTo>
                        <a:pt x="1470" y="2107"/>
                        <a:pt x="1654" y="2168"/>
                        <a:pt x="1838" y="2229"/>
                      </a:cubicBezTo>
                      <a:cubicBezTo>
                        <a:pt x="1948" y="2266"/>
                        <a:pt x="2058" y="2315"/>
                        <a:pt x="2156" y="2315"/>
                      </a:cubicBezTo>
                      <a:cubicBezTo>
                        <a:pt x="2401" y="2327"/>
                        <a:pt x="2646" y="2327"/>
                        <a:pt x="2878" y="2327"/>
                      </a:cubicBezTo>
                      <a:cubicBezTo>
                        <a:pt x="4213" y="2327"/>
                        <a:pt x="5217" y="1617"/>
                        <a:pt x="6111" y="1005"/>
                      </a:cubicBezTo>
                      <a:cubicBezTo>
                        <a:pt x="6894" y="478"/>
                        <a:pt x="7568" y="1"/>
                        <a:pt x="8278" y="74"/>
                      </a:cubicBezTo>
                      <a:cubicBezTo>
                        <a:pt x="8572" y="111"/>
                        <a:pt x="8755" y="380"/>
                        <a:pt x="8927" y="674"/>
                      </a:cubicBezTo>
                      <a:cubicBezTo>
                        <a:pt x="9049" y="858"/>
                        <a:pt x="9172" y="1054"/>
                        <a:pt x="9319" y="1188"/>
                      </a:cubicBezTo>
                      <a:cubicBezTo>
                        <a:pt x="11914" y="3380"/>
                        <a:pt x="14559" y="4225"/>
                        <a:pt x="16322" y="4653"/>
                      </a:cubicBezTo>
                      <a:cubicBezTo>
                        <a:pt x="16702" y="4739"/>
                        <a:pt x="17081" y="4739"/>
                        <a:pt x="17461" y="4727"/>
                      </a:cubicBezTo>
                      <a:cubicBezTo>
                        <a:pt x="17926" y="4715"/>
                        <a:pt x="18355" y="4715"/>
                        <a:pt x="18673" y="4910"/>
                      </a:cubicBezTo>
                      <a:cubicBezTo>
                        <a:pt x="18747" y="4959"/>
                        <a:pt x="18783" y="5045"/>
                        <a:pt x="18808" y="5143"/>
                      </a:cubicBezTo>
                      <a:cubicBezTo>
                        <a:pt x="18832" y="5192"/>
                        <a:pt x="18844" y="5229"/>
                        <a:pt x="18869" y="5278"/>
                      </a:cubicBezTo>
                      <a:cubicBezTo>
                        <a:pt x="19040" y="5584"/>
                        <a:pt x="19200" y="5890"/>
                        <a:pt x="19359" y="6184"/>
                      </a:cubicBezTo>
                      <a:cubicBezTo>
                        <a:pt x="19432" y="6294"/>
                        <a:pt x="19481" y="6392"/>
                        <a:pt x="19555" y="6514"/>
                      </a:cubicBezTo>
                      <a:cubicBezTo>
                        <a:pt x="19591" y="6600"/>
                        <a:pt x="19653" y="6686"/>
                        <a:pt x="19714" y="6784"/>
                      </a:cubicBezTo>
                      <a:cubicBezTo>
                        <a:pt x="19885" y="7004"/>
                        <a:pt x="20081" y="7310"/>
                        <a:pt x="20118" y="7592"/>
                      </a:cubicBezTo>
                      <a:cubicBezTo>
                        <a:pt x="20130" y="7739"/>
                        <a:pt x="20081" y="7947"/>
                        <a:pt x="20008" y="8167"/>
                      </a:cubicBezTo>
                      <a:cubicBezTo>
                        <a:pt x="19971" y="8277"/>
                        <a:pt x="19934" y="8400"/>
                        <a:pt x="19897" y="8535"/>
                      </a:cubicBezTo>
                      <a:cubicBezTo>
                        <a:pt x="19873" y="8633"/>
                        <a:pt x="19873" y="8731"/>
                        <a:pt x="19873" y="8841"/>
                      </a:cubicBezTo>
                      <a:cubicBezTo>
                        <a:pt x="19873" y="9037"/>
                        <a:pt x="19873" y="9245"/>
                        <a:pt x="19714" y="9343"/>
                      </a:cubicBezTo>
                      <a:cubicBezTo>
                        <a:pt x="19212" y="9747"/>
                        <a:pt x="18661" y="9869"/>
                        <a:pt x="18098" y="9869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13" name="Google Shape;213;p9"/>
                <p:cNvSpPr/>
                <p:nvPr/>
              </p:nvSpPr>
              <p:spPr>
                <a:xfrm>
                  <a:off x="4404425" y="4038250"/>
                  <a:ext cx="119400" cy="60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76" h="2438" fill="none" extrusionOk="0">
                      <a:moveTo>
                        <a:pt x="1752" y="2437"/>
                      </a:moveTo>
                      <a:cubicBezTo>
                        <a:pt x="968" y="2437"/>
                        <a:pt x="246" y="2290"/>
                        <a:pt x="74" y="1984"/>
                      </a:cubicBezTo>
                      <a:cubicBezTo>
                        <a:pt x="1" y="1837"/>
                        <a:pt x="38" y="1690"/>
                        <a:pt x="172" y="1519"/>
                      </a:cubicBezTo>
                      <a:lnTo>
                        <a:pt x="172" y="1519"/>
                      </a:lnTo>
                      <a:cubicBezTo>
                        <a:pt x="1042" y="454"/>
                        <a:pt x="2278" y="1"/>
                        <a:pt x="3135" y="50"/>
                      </a:cubicBezTo>
                      <a:cubicBezTo>
                        <a:pt x="3625" y="62"/>
                        <a:pt x="4335" y="343"/>
                        <a:pt x="4629" y="735"/>
                      </a:cubicBezTo>
                      <a:cubicBezTo>
                        <a:pt x="4751" y="894"/>
                        <a:pt x="4776" y="1066"/>
                        <a:pt x="4739" y="1225"/>
                      </a:cubicBezTo>
                      <a:cubicBezTo>
                        <a:pt x="4580" y="1813"/>
                        <a:pt x="3747" y="2253"/>
                        <a:pt x="2523" y="2413"/>
                      </a:cubicBezTo>
                      <a:cubicBezTo>
                        <a:pt x="2266" y="2425"/>
                        <a:pt x="2009" y="2437"/>
                        <a:pt x="1752" y="2437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14" name="Google Shape;214;p9"/>
                <p:cNvSpPr/>
                <p:nvPr/>
              </p:nvSpPr>
              <p:spPr>
                <a:xfrm>
                  <a:off x="4278025" y="3400650"/>
                  <a:ext cx="161025" cy="193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41" h="7727" fill="none" extrusionOk="0">
                      <a:moveTo>
                        <a:pt x="2535" y="7726"/>
                      </a:moveTo>
                      <a:cubicBezTo>
                        <a:pt x="2228" y="7726"/>
                        <a:pt x="1959" y="7592"/>
                        <a:pt x="1726" y="7347"/>
                      </a:cubicBezTo>
                      <a:lnTo>
                        <a:pt x="1714" y="7322"/>
                      </a:lnTo>
                      <a:cubicBezTo>
                        <a:pt x="1286" y="6833"/>
                        <a:pt x="465" y="5914"/>
                        <a:pt x="282" y="5510"/>
                      </a:cubicBezTo>
                      <a:cubicBezTo>
                        <a:pt x="0" y="4861"/>
                        <a:pt x="184" y="4127"/>
                        <a:pt x="331" y="3490"/>
                      </a:cubicBezTo>
                      <a:cubicBezTo>
                        <a:pt x="380" y="3282"/>
                        <a:pt x="429" y="3098"/>
                        <a:pt x="453" y="2914"/>
                      </a:cubicBezTo>
                      <a:lnTo>
                        <a:pt x="453" y="2914"/>
                      </a:lnTo>
                      <a:cubicBezTo>
                        <a:pt x="576" y="2229"/>
                        <a:pt x="490" y="1604"/>
                        <a:pt x="404" y="1102"/>
                      </a:cubicBezTo>
                      <a:cubicBezTo>
                        <a:pt x="343" y="625"/>
                        <a:pt x="282" y="270"/>
                        <a:pt x="465" y="135"/>
                      </a:cubicBezTo>
                      <a:cubicBezTo>
                        <a:pt x="649" y="0"/>
                        <a:pt x="1065" y="74"/>
                        <a:pt x="1861" y="404"/>
                      </a:cubicBezTo>
                      <a:cubicBezTo>
                        <a:pt x="2963" y="870"/>
                        <a:pt x="3685" y="882"/>
                        <a:pt x="4261" y="882"/>
                      </a:cubicBezTo>
                      <a:cubicBezTo>
                        <a:pt x="4714" y="882"/>
                        <a:pt x="5081" y="894"/>
                        <a:pt x="5449" y="1115"/>
                      </a:cubicBezTo>
                      <a:cubicBezTo>
                        <a:pt x="6440" y="1690"/>
                        <a:pt x="6159" y="3331"/>
                        <a:pt x="5791" y="4078"/>
                      </a:cubicBezTo>
                      <a:cubicBezTo>
                        <a:pt x="5632" y="4408"/>
                        <a:pt x="5449" y="4592"/>
                        <a:pt x="5265" y="4788"/>
                      </a:cubicBezTo>
                      <a:cubicBezTo>
                        <a:pt x="4959" y="5082"/>
                        <a:pt x="4616" y="5412"/>
                        <a:pt x="4236" y="6380"/>
                      </a:cubicBezTo>
                      <a:cubicBezTo>
                        <a:pt x="4016" y="6930"/>
                        <a:pt x="3379" y="7592"/>
                        <a:pt x="2718" y="7714"/>
                      </a:cubicBezTo>
                      <a:cubicBezTo>
                        <a:pt x="2669" y="7726"/>
                        <a:pt x="2596" y="7726"/>
                        <a:pt x="2535" y="7726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15" name="Google Shape;215;p9"/>
                <p:cNvSpPr/>
                <p:nvPr/>
              </p:nvSpPr>
              <p:spPr>
                <a:xfrm>
                  <a:off x="4693700" y="3373700"/>
                  <a:ext cx="139900" cy="24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96" h="9723" fill="none" extrusionOk="0">
                      <a:moveTo>
                        <a:pt x="4825" y="9723"/>
                      </a:moveTo>
                      <a:lnTo>
                        <a:pt x="4800" y="9723"/>
                      </a:lnTo>
                      <a:cubicBezTo>
                        <a:pt x="4604" y="9710"/>
                        <a:pt x="4494" y="9551"/>
                        <a:pt x="4371" y="9417"/>
                      </a:cubicBezTo>
                      <a:lnTo>
                        <a:pt x="4347" y="9404"/>
                      </a:lnTo>
                      <a:cubicBezTo>
                        <a:pt x="4004" y="8988"/>
                        <a:pt x="3527" y="8670"/>
                        <a:pt x="3025" y="8510"/>
                      </a:cubicBezTo>
                      <a:lnTo>
                        <a:pt x="2841" y="8462"/>
                      </a:lnTo>
                      <a:cubicBezTo>
                        <a:pt x="2670" y="8425"/>
                        <a:pt x="2510" y="8376"/>
                        <a:pt x="2363" y="8302"/>
                      </a:cubicBezTo>
                      <a:cubicBezTo>
                        <a:pt x="2229" y="8217"/>
                        <a:pt x="2106" y="8119"/>
                        <a:pt x="1959" y="7960"/>
                      </a:cubicBezTo>
                      <a:cubicBezTo>
                        <a:pt x="1653" y="7629"/>
                        <a:pt x="1457" y="7213"/>
                        <a:pt x="1249" y="6809"/>
                      </a:cubicBezTo>
                      <a:cubicBezTo>
                        <a:pt x="1127" y="6588"/>
                        <a:pt x="1004" y="6343"/>
                        <a:pt x="955" y="6062"/>
                      </a:cubicBezTo>
                      <a:cubicBezTo>
                        <a:pt x="906" y="5805"/>
                        <a:pt x="919" y="5523"/>
                        <a:pt x="943" y="5266"/>
                      </a:cubicBezTo>
                      <a:cubicBezTo>
                        <a:pt x="943" y="5217"/>
                        <a:pt x="943" y="5180"/>
                        <a:pt x="955" y="5131"/>
                      </a:cubicBezTo>
                      <a:cubicBezTo>
                        <a:pt x="1029" y="4054"/>
                        <a:pt x="882" y="3123"/>
                        <a:pt x="515" y="2364"/>
                      </a:cubicBezTo>
                      <a:cubicBezTo>
                        <a:pt x="466" y="2278"/>
                        <a:pt x="429" y="2193"/>
                        <a:pt x="392" y="2119"/>
                      </a:cubicBezTo>
                      <a:cubicBezTo>
                        <a:pt x="282" y="1911"/>
                        <a:pt x="184" y="1715"/>
                        <a:pt x="111" y="1507"/>
                      </a:cubicBezTo>
                      <a:cubicBezTo>
                        <a:pt x="0" y="1152"/>
                        <a:pt x="49" y="809"/>
                        <a:pt x="221" y="589"/>
                      </a:cubicBezTo>
                      <a:cubicBezTo>
                        <a:pt x="466" y="246"/>
                        <a:pt x="906" y="197"/>
                        <a:pt x="1323" y="160"/>
                      </a:cubicBezTo>
                      <a:cubicBezTo>
                        <a:pt x="1433" y="136"/>
                        <a:pt x="1519" y="136"/>
                        <a:pt x="1629" y="123"/>
                      </a:cubicBezTo>
                      <a:lnTo>
                        <a:pt x="1898" y="74"/>
                      </a:lnTo>
                      <a:cubicBezTo>
                        <a:pt x="2070" y="50"/>
                        <a:pt x="2253" y="1"/>
                        <a:pt x="2437" y="1"/>
                      </a:cubicBezTo>
                      <a:lnTo>
                        <a:pt x="2437" y="1"/>
                      </a:lnTo>
                      <a:cubicBezTo>
                        <a:pt x="2792" y="1"/>
                        <a:pt x="3147" y="136"/>
                        <a:pt x="3453" y="258"/>
                      </a:cubicBezTo>
                      <a:lnTo>
                        <a:pt x="4298" y="601"/>
                      </a:lnTo>
                      <a:cubicBezTo>
                        <a:pt x="4347" y="613"/>
                        <a:pt x="4408" y="625"/>
                        <a:pt x="4469" y="662"/>
                      </a:cubicBezTo>
                      <a:cubicBezTo>
                        <a:pt x="4629" y="711"/>
                        <a:pt x="4812" y="772"/>
                        <a:pt x="4910" y="870"/>
                      </a:cubicBezTo>
                      <a:cubicBezTo>
                        <a:pt x="5155" y="1140"/>
                        <a:pt x="5131" y="1642"/>
                        <a:pt x="5118" y="2058"/>
                      </a:cubicBezTo>
                      <a:cubicBezTo>
                        <a:pt x="5118" y="2156"/>
                        <a:pt x="5106" y="2254"/>
                        <a:pt x="5106" y="2340"/>
                      </a:cubicBezTo>
                      <a:cubicBezTo>
                        <a:pt x="5106" y="2768"/>
                        <a:pt x="5167" y="3197"/>
                        <a:pt x="5241" y="3625"/>
                      </a:cubicBezTo>
                      <a:cubicBezTo>
                        <a:pt x="5302" y="4017"/>
                        <a:pt x="5363" y="4409"/>
                        <a:pt x="5375" y="4813"/>
                      </a:cubicBezTo>
                      <a:cubicBezTo>
                        <a:pt x="5375" y="5082"/>
                        <a:pt x="5363" y="5364"/>
                        <a:pt x="5351" y="5633"/>
                      </a:cubicBezTo>
                      <a:cubicBezTo>
                        <a:pt x="5327" y="5952"/>
                        <a:pt x="5302" y="6307"/>
                        <a:pt x="5327" y="6625"/>
                      </a:cubicBezTo>
                      <a:cubicBezTo>
                        <a:pt x="5351" y="6894"/>
                        <a:pt x="5388" y="7139"/>
                        <a:pt x="5437" y="7396"/>
                      </a:cubicBezTo>
                      <a:cubicBezTo>
                        <a:pt x="5473" y="7604"/>
                        <a:pt x="5510" y="7837"/>
                        <a:pt x="5535" y="8057"/>
                      </a:cubicBezTo>
                      <a:cubicBezTo>
                        <a:pt x="5596" y="8633"/>
                        <a:pt x="5498" y="9110"/>
                        <a:pt x="5253" y="9466"/>
                      </a:cubicBezTo>
                      <a:cubicBezTo>
                        <a:pt x="5180" y="9551"/>
                        <a:pt x="5020" y="9723"/>
                        <a:pt x="4825" y="9723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16" name="Google Shape;216;p9"/>
                <p:cNvSpPr/>
                <p:nvPr/>
              </p:nvSpPr>
              <p:spPr>
                <a:xfrm>
                  <a:off x="3141775" y="2797950"/>
                  <a:ext cx="2059150" cy="181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366" h="72632" fill="none" extrusionOk="0">
                      <a:moveTo>
                        <a:pt x="81851" y="50470"/>
                      </a:moveTo>
                      <a:cubicBezTo>
                        <a:pt x="81423" y="48119"/>
                        <a:pt x="80309" y="46050"/>
                        <a:pt x="79317" y="44225"/>
                      </a:cubicBezTo>
                      <a:cubicBezTo>
                        <a:pt x="79182" y="43980"/>
                        <a:pt x="79035" y="43723"/>
                        <a:pt x="78901" y="43466"/>
                      </a:cubicBezTo>
                      <a:lnTo>
                        <a:pt x="78876" y="43417"/>
                      </a:lnTo>
                      <a:cubicBezTo>
                        <a:pt x="77603" y="41030"/>
                        <a:pt x="76146" y="38336"/>
                        <a:pt x="73819" y="36548"/>
                      </a:cubicBezTo>
                      <a:cubicBezTo>
                        <a:pt x="72105" y="35226"/>
                        <a:pt x="70011" y="35152"/>
                        <a:pt x="68310" y="35079"/>
                      </a:cubicBezTo>
                      <a:cubicBezTo>
                        <a:pt x="67930" y="35067"/>
                        <a:pt x="67550" y="35042"/>
                        <a:pt x="67183" y="35018"/>
                      </a:cubicBezTo>
                      <a:cubicBezTo>
                        <a:pt x="67979" y="34920"/>
                        <a:pt x="68689" y="34479"/>
                        <a:pt x="69203" y="33757"/>
                      </a:cubicBezTo>
                      <a:cubicBezTo>
                        <a:pt x="69742" y="32961"/>
                        <a:pt x="69975" y="31969"/>
                        <a:pt x="69877" y="30843"/>
                      </a:cubicBezTo>
                      <a:cubicBezTo>
                        <a:pt x="69840" y="30536"/>
                        <a:pt x="69791" y="30243"/>
                        <a:pt x="69754" y="29998"/>
                      </a:cubicBezTo>
                      <a:cubicBezTo>
                        <a:pt x="69718" y="29802"/>
                        <a:pt x="69693" y="29618"/>
                        <a:pt x="69669" y="29471"/>
                      </a:cubicBezTo>
                      <a:cubicBezTo>
                        <a:pt x="69656" y="29288"/>
                        <a:pt x="69669" y="29043"/>
                        <a:pt x="69693" y="28786"/>
                      </a:cubicBezTo>
                      <a:cubicBezTo>
                        <a:pt x="69705" y="28492"/>
                        <a:pt x="69730" y="28124"/>
                        <a:pt x="69718" y="27745"/>
                      </a:cubicBezTo>
                      <a:cubicBezTo>
                        <a:pt x="69705" y="27194"/>
                        <a:pt x="69632" y="26704"/>
                        <a:pt x="69546" y="26263"/>
                      </a:cubicBezTo>
                      <a:cubicBezTo>
                        <a:pt x="69485" y="25908"/>
                        <a:pt x="69448" y="25590"/>
                        <a:pt x="69448" y="25345"/>
                      </a:cubicBezTo>
                      <a:cubicBezTo>
                        <a:pt x="69448" y="25296"/>
                        <a:pt x="69448" y="25247"/>
                        <a:pt x="69460" y="25186"/>
                      </a:cubicBezTo>
                      <a:cubicBezTo>
                        <a:pt x="69485" y="24574"/>
                        <a:pt x="69571" y="23313"/>
                        <a:pt x="68665" y="22333"/>
                      </a:cubicBezTo>
                      <a:cubicBezTo>
                        <a:pt x="68163" y="21782"/>
                        <a:pt x="67526" y="21574"/>
                        <a:pt x="67220" y="21488"/>
                      </a:cubicBezTo>
                      <a:lnTo>
                        <a:pt x="67195" y="21476"/>
                      </a:lnTo>
                      <a:lnTo>
                        <a:pt x="66363" y="21145"/>
                      </a:lnTo>
                      <a:cubicBezTo>
                        <a:pt x="65934" y="20986"/>
                        <a:pt x="65298" y="20717"/>
                        <a:pt x="64502" y="20717"/>
                      </a:cubicBezTo>
                      <a:lnTo>
                        <a:pt x="64477" y="20717"/>
                      </a:lnTo>
                      <a:cubicBezTo>
                        <a:pt x="64073" y="20717"/>
                        <a:pt x="63730" y="20803"/>
                        <a:pt x="63485" y="20839"/>
                      </a:cubicBezTo>
                      <a:cubicBezTo>
                        <a:pt x="63436" y="20864"/>
                        <a:pt x="63400" y="20864"/>
                        <a:pt x="63339" y="20876"/>
                      </a:cubicBezTo>
                      <a:cubicBezTo>
                        <a:pt x="63277" y="20888"/>
                        <a:pt x="63192" y="20888"/>
                        <a:pt x="63130" y="20900"/>
                      </a:cubicBezTo>
                      <a:cubicBezTo>
                        <a:pt x="62555" y="20962"/>
                        <a:pt x="61367" y="21109"/>
                        <a:pt x="60522" y="22125"/>
                      </a:cubicBezTo>
                      <a:cubicBezTo>
                        <a:pt x="60229" y="22027"/>
                        <a:pt x="59922" y="21917"/>
                        <a:pt x="59604" y="21843"/>
                      </a:cubicBezTo>
                      <a:cubicBezTo>
                        <a:pt x="59482" y="21807"/>
                        <a:pt x="59335" y="21782"/>
                        <a:pt x="59188" y="21733"/>
                      </a:cubicBezTo>
                      <a:lnTo>
                        <a:pt x="59176" y="21733"/>
                      </a:lnTo>
                      <a:cubicBezTo>
                        <a:pt x="58404" y="21537"/>
                        <a:pt x="57461" y="21305"/>
                        <a:pt x="56506" y="21305"/>
                      </a:cubicBezTo>
                      <a:cubicBezTo>
                        <a:pt x="54511" y="21305"/>
                        <a:pt x="53519" y="22394"/>
                        <a:pt x="53115" y="23031"/>
                      </a:cubicBezTo>
                      <a:cubicBezTo>
                        <a:pt x="52956" y="23264"/>
                        <a:pt x="52821" y="23496"/>
                        <a:pt x="52686" y="23704"/>
                      </a:cubicBezTo>
                      <a:cubicBezTo>
                        <a:pt x="52503" y="23533"/>
                        <a:pt x="52294" y="23398"/>
                        <a:pt x="52074" y="23264"/>
                      </a:cubicBezTo>
                      <a:cubicBezTo>
                        <a:pt x="51180" y="22737"/>
                        <a:pt x="50372" y="22725"/>
                        <a:pt x="49772" y="22725"/>
                      </a:cubicBezTo>
                      <a:cubicBezTo>
                        <a:pt x="49307" y="22725"/>
                        <a:pt x="48915" y="22713"/>
                        <a:pt x="48229" y="22419"/>
                      </a:cubicBezTo>
                      <a:cubicBezTo>
                        <a:pt x="47360" y="22051"/>
                        <a:pt x="46760" y="21904"/>
                        <a:pt x="46197" y="21904"/>
                      </a:cubicBezTo>
                      <a:cubicBezTo>
                        <a:pt x="46013" y="21904"/>
                        <a:pt x="45830" y="21917"/>
                        <a:pt x="45658" y="21941"/>
                      </a:cubicBezTo>
                      <a:cubicBezTo>
                        <a:pt x="45462" y="21513"/>
                        <a:pt x="45266" y="21121"/>
                        <a:pt x="45058" y="20741"/>
                      </a:cubicBezTo>
                      <a:cubicBezTo>
                        <a:pt x="44556" y="19762"/>
                        <a:pt x="44079" y="18819"/>
                        <a:pt x="44054" y="18072"/>
                      </a:cubicBezTo>
                      <a:cubicBezTo>
                        <a:pt x="44018" y="17411"/>
                        <a:pt x="44324" y="16591"/>
                        <a:pt x="44666" y="15697"/>
                      </a:cubicBezTo>
                      <a:cubicBezTo>
                        <a:pt x="44838" y="15256"/>
                        <a:pt x="45022" y="14754"/>
                        <a:pt x="45168" y="14252"/>
                      </a:cubicBezTo>
                      <a:cubicBezTo>
                        <a:pt x="45830" y="12060"/>
                        <a:pt x="45756" y="8926"/>
                        <a:pt x="43405" y="7248"/>
                      </a:cubicBezTo>
                      <a:cubicBezTo>
                        <a:pt x="42463" y="6575"/>
                        <a:pt x="41410" y="6367"/>
                        <a:pt x="40638" y="6208"/>
                      </a:cubicBezTo>
                      <a:cubicBezTo>
                        <a:pt x="40271" y="6134"/>
                        <a:pt x="39891" y="6061"/>
                        <a:pt x="39695" y="5963"/>
                      </a:cubicBezTo>
                      <a:cubicBezTo>
                        <a:pt x="39402" y="5828"/>
                        <a:pt x="39034" y="5387"/>
                        <a:pt x="38667" y="4959"/>
                      </a:cubicBezTo>
                      <a:cubicBezTo>
                        <a:pt x="38410" y="4653"/>
                        <a:pt x="38104" y="4285"/>
                        <a:pt x="37749" y="3943"/>
                      </a:cubicBezTo>
                      <a:cubicBezTo>
                        <a:pt x="36659" y="2877"/>
                        <a:pt x="35263" y="2265"/>
                        <a:pt x="33941" y="2265"/>
                      </a:cubicBezTo>
                      <a:cubicBezTo>
                        <a:pt x="32998" y="2265"/>
                        <a:pt x="32141" y="2559"/>
                        <a:pt x="31443" y="3122"/>
                      </a:cubicBezTo>
                      <a:cubicBezTo>
                        <a:pt x="30292" y="4041"/>
                        <a:pt x="29974" y="5314"/>
                        <a:pt x="29753" y="6147"/>
                      </a:cubicBezTo>
                      <a:cubicBezTo>
                        <a:pt x="29729" y="6257"/>
                        <a:pt x="29717" y="6355"/>
                        <a:pt x="29680" y="6453"/>
                      </a:cubicBezTo>
                      <a:cubicBezTo>
                        <a:pt x="29202" y="8204"/>
                        <a:pt x="27733" y="9636"/>
                        <a:pt x="26117" y="9942"/>
                      </a:cubicBezTo>
                      <a:cubicBezTo>
                        <a:pt x="25896" y="9991"/>
                        <a:pt x="25688" y="10003"/>
                        <a:pt x="25468" y="10003"/>
                      </a:cubicBezTo>
                      <a:cubicBezTo>
                        <a:pt x="24060" y="10003"/>
                        <a:pt x="22676" y="9195"/>
                        <a:pt x="22162" y="8057"/>
                      </a:cubicBezTo>
                      <a:cubicBezTo>
                        <a:pt x="21942" y="7567"/>
                        <a:pt x="21819" y="6918"/>
                        <a:pt x="21672" y="6220"/>
                      </a:cubicBezTo>
                      <a:cubicBezTo>
                        <a:pt x="21489" y="5326"/>
                        <a:pt x="21280" y="4285"/>
                        <a:pt x="20791" y="3257"/>
                      </a:cubicBezTo>
                      <a:cubicBezTo>
                        <a:pt x="20019" y="1629"/>
                        <a:pt x="18415" y="392"/>
                        <a:pt x="16701" y="74"/>
                      </a:cubicBezTo>
                      <a:cubicBezTo>
                        <a:pt x="16432" y="25"/>
                        <a:pt x="16150" y="0"/>
                        <a:pt x="15881" y="0"/>
                      </a:cubicBezTo>
                      <a:cubicBezTo>
                        <a:pt x="14803" y="0"/>
                        <a:pt x="13812" y="392"/>
                        <a:pt x="13040" y="1126"/>
                      </a:cubicBezTo>
                      <a:cubicBezTo>
                        <a:pt x="11718" y="2412"/>
                        <a:pt x="11595" y="4114"/>
                        <a:pt x="11510" y="5351"/>
                      </a:cubicBezTo>
                      <a:cubicBezTo>
                        <a:pt x="11497" y="5583"/>
                        <a:pt x="11485" y="5889"/>
                        <a:pt x="11449" y="6122"/>
                      </a:cubicBezTo>
                      <a:cubicBezTo>
                        <a:pt x="11302" y="6134"/>
                        <a:pt x="11142" y="6134"/>
                        <a:pt x="11008" y="6134"/>
                      </a:cubicBezTo>
                      <a:cubicBezTo>
                        <a:pt x="10432" y="6147"/>
                        <a:pt x="9771" y="6171"/>
                        <a:pt x="9110" y="6379"/>
                      </a:cubicBezTo>
                      <a:cubicBezTo>
                        <a:pt x="7947" y="6759"/>
                        <a:pt x="7126" y="7653"/>
                        <a:pt x="6857" y="8816"/>
                      </a:cubicBezTo>
                      <a:cubicBezTo>
                        <a:pt x="6649" y="9771"/>
                        <a:pt x="6906" y="10554"/>
                        <a:pt x="7077" y="11032"/>
                      </a:cubicBezTo>
                      <a:cubicBezTo>
                        <a:pt x="7077" y="11044"/>
                        <a:pt x="7077" y="11044"/>
                        <a:pt x="7090" y="11069"/>
                      </a:cubicBezTo>
                      <a:cubicBezTo>
                        <a:pt x="6979" y="11203"/>
                        <a:pt x="6735" y="11399"/>
                        <a:pt x="6404" y="11571"/>
                      </a:cubicBezTo>
                      <a:cubicBezTo>
                        <a:pt x="6122" y="11693"/>
                        <a:pt x="5792" y="11828"/>
                        <a:pt x="5473" y="11950"/>
                      </a:cubicBezTo>
                      <a:cubicBezTo>
                        <a:pt x="4518" y="12317"/>
                        <a:pt x="3343" y="12758"/>
                        <a:pt x="2363" y="13701"/>
                      </a:cubicBezTo>
                      <a:cubicBezTo>
                        <a:pt x="637" y="15329"/>
                        <a:pt x="0" y="18084"/>
                        <a:pt x="784" y="20705"/>
                      </a:cubicBezTo>
                      <a:cubicBezTo>
                        <a:pt x="833" y="20876"/>
                        <a:pt x="882" y="21047"/>
                        <a:pt x="943" y="21219"/>
                      </a:cubicBezTo>
                      <a:cubicBezTo>
                        <a:pt x="1433" y="22933"/>
                        <a:pt x="2241" y="25810"/>
                        <a:pt x="4935" y="26545"/>
                      </a:cubicBezTo>
                      <a:cubicBezTo>
                        <a:pt x="5314" y="26655"/>
                        <a:pt x="5718" y="26704"/>
                        <a:pt x="6110" y="26704"/>
                      </a:cubicBezTo>
                      <a:cubicBezTo>
                        <a:pt x="7653" y="26704"/>
                        <a:pt x="8914" y="25921"/>
                        <a:pt x="9918" y="25284"/>
                      </a:cubicBezTo>
                      <a:cubicBezTo>
                        <a:pt x="10334" y="25014"/>
                        <a:pt x="10763" y="24757"/>
                        <a:pt x="11069" y="24635"/>
                      </a:cubicBezTo>
                      <a:cubicBezTo>
                        <a:pt x="11191" y="24586"/>
                        <a:pt x="11363" y="24512"/>
                        <a:pt x="11485" y="24488"/>
                      </a:cubicBezTo>
                      <a:cubicBezTo>
                        <a:pt x="11559" y="24525"/>
                        <a:pt x="11681" y="24610"/>
                        <a:pt x="11865" y="24770"/>
                      </a:cubicBezTo>
                      <a:cubicBezTo>
                        <a:pt x="12244" y="25112"/>
                        <a:pt x="12612" y="25492"/>
                        <a:pt x="13016" y="25921"/>
                      </a:cubicBezTo>
                      <a:cubicBezTo>
                        <a:pt x="13738" y="26667"/>
                        <a:pt x="14546" y="27524"/>
                        <a:pt x="15575" y="28198"/>
                      </a:cubicBezTo>
                      <a:cubicBezTo>
                        <a:pt x="16701" y="28957"/>
                        <a:pt x="18036" y="29361"/>
                        <a:pt x="19321" y="29361"/>
                      </a:cubicBezTo>
                      <a:cubicBezTo>
                        <a:pt x="20717" y="29361"/>
                        <a:pt x="21954" y="28896"/>
                        <a:pt x="22884" y="27990"/>
                      </a:cubicBezTo>
                      <a:cubicBezTo>
                        <a:pt x="23386" y="27500"/>
                        <a:pt x="23729" y="26961"/>
                        <a:pt x="23999" y="26520"/>
                      </a:cubicBezTo>
                      <a:cubicBezTo>
                        <a:pt x="24060" y="26423"/>
                        <a:pt x="24121" y="26325"/>
                        <a:pt x="24207" y="26214"/>
                      </a:cubicBezTo>
                      <a:cubicBezTo>
                        <a:pt x="24390" y="26276"/>
                        <a:pt x="24599" y="26361"/>
                        <a:pt x="24770" y="26423"/>
                      </a:cubicBezTo>
                      <a:cubicBezTo>
                        <a:pt x="25492" y="26716"/>
                        <a:pt x="26374" y="27084"/>
                        <a:pt x="27415" y="27084"/>
                      </a:cubicBezTo>
                      <a:cubicBezTo>
                        <a:pt x="27770" y="27084"/>
                        <a:pt x="28100" y="27035"/>
                        <a:pt x="28443" y="26961"/>
                      </a:cubicBezTo>
                      <a:cubicBezTo>
                        <a:pt x="29631" y="26667"/>
                        <a:pt x="30414" y="25921"/>
                        <a:pt x="30978" y="25382"/>
                      </a:cubicBezTo>
                      <a:cubicBezTo>
                        <a:pt x="31137" y="25235"/>
                        <a:pt x="31369" y="25014"/>
                        <a:pt x="31467" y="24941"/>
                      </a:cubicBezTo>
                      <a:cubicBezTo>
                        <a:pt x="31578" y="24953"/>
                        <a:pt x="31798" y="25063"/>
                        <a:pt x="31933" y="25235"/>
                      </a:cubicBezTo>
                      <a:cubicBezTo>
                        <a:pt x="32373" y="25749"/>
                        <a:pt x="32545" y="26692"/>
                        <a:pt x="32655" y="27329"/>
                      </a:cubicBezTo>
                      <a:cubicBezTo>
                        <a:pt x="32900" y="28982"/>
                        <a:pt x="32667" y="31014"/>
                        <a:pt x="31590" y="31614"/>
                      </a:cubicBezTo>
                      <a:cubicBezTo>
                        <a:pt x="31516" y="31663"/>
                        <a:pt x="31455" y="31687"/>
                        <a:pt x="31382" y="31724"/>
                      </a:cubicBezTo>
                      <a:cubicBezTo>
                        <a:pt x="30916" y="31957"/>
                        <a:pt x="30157" y="32336"/>
                        <a:pt x="29594" y="33144"/>
                      </a:cubicBezTo>
                      <a:cubicBezTo>
                        <a:pt x="29166" y="33769"/>
                        <a:pt x="28933" y="34553"/>
                        <a:pt x="28921" y="35446"/>
                      </a:cubicBezTo>
                      <a:cubicBezTo>
                        <a:pt x="28884" y="37871"/>
                        <a:pt x="30231" y="39768"/>
                        <a:pt x="31308" y="41287"/>
                      </a:cubicBezTo>
                      <a:cubicBezTo>
                        <a:pt x="31871" y="42083"/>
                        <a:pt x="32410" y="42854"/>
                        <a:pt x="32692" y="43564"/>
                      </a:cubicBezTo>
                      <a:cubicBezTo>
                        <a:pt x="33059" y="44519"/>
                        <a:pt x="32973" y="45670"/>
                        <a:pt x="32435" y="46735"/>
                      </a:cubicBezTo>
                      <a:cubicBezTo>
                        <a:pt x="31896" y="47813"/>
                        <a:pt x="31027" y="48560"/>
                        <a:pt x="30047" y="48841"/>
                      </a:cubicBezTo>
                      <a:cubicBezTo>
                        <a:pt x="29790" y="48902"/>
                        <a:pt x="29496" y="48976"/>
                        <a:pt x="29190" y="49037"/>
                      </a:cubicBezTo>
                      <a:cubicBezTo>
                        <a:pt x="27464" y="49417"/>
                        <a:pt x="24268" y="50139"/>
                        <a:pt x="23901" y="53286"/>
                      </a:cubicBezTo>
                      <a:cubicBezTo>
                        <a:pt x="23790" y="54278"/>
                        <a:pt x="24048" y="55122"/>
                        <a:pt x="24243" y="55735"/>
                      </a:cubicBezTo>
                      <a:cubicBezTo>
                        <a:pt x="24280" y="55845"/>
                        <a:pt x="24329" y="55967"/>
                        <a:pt x="24354" y="56053"/>
                      </a:cubicBezTo>
                      <a:cubicBezTo>
                        <a:pt x="24146" y="56408"/>
                        <a:pt x="23815" y="56947"/>
                        <a:pt x="23729" y="57694"/>
                      </a:cubicBezTo>
                      <a:cubicBezTo>
                        <a:pt x="23570" y="58832"/>
                        <a:pt x="23913" y="60461"/>
                        <a:pt x="26300" y="61771"/>
                      </a:cubicBezTo>
                      <a:lnTo>
                        <a:pt x="37700" y="67991"/>
                      </a:lnTo>
                      <a:cubicBezTo>
                        <a:pt x="39426" y="68946"/>
                        <a:pt x="41410" y="70011"/>
                        <a:pt x="43638" y="70501"/>
                      </a:cubicBezTo>
                      <a:cubicBezTo>
                        <a:pt x="44630" y="70721"/>
                        <a:pt x="45670" y="70831"/>
                        <a:pt x="46858" y="70831"/>
                      </a:cubicBezTo>
                      <a:cubicBezTo>
                        <a:pt x="48401" y="70831"/>
                        <a:pt x="49895" y="70648"/>
                        <a:pt x="51229" y="70476"/>
                      </a:cubicBezTo>
                      <a:cubicBezTo>
                        <a:pt x="53445" y="70195"/>
                        <a:pt x="55759" y="69913"/>
                        <a:pt x="58025" y="69913"/>
                      </a:cubicBezTo>
                      <a:cubicBezTo>
                        <a:pt x="60216" y="69913"/>
                        <a:pt x="62053" y="70182"/>
                        <a:pt x="63645" y="70733"/>
                      </a:cubicBezTo>
                      <a:cubicBezTo>
                        <a:pt x="64098" y="70905"/>
                        <a:pt x="64612" y="71101"/>
                        <a:pt x="65102" y="71297"/>
                      </a:cubicBezTo>
                      <a:cubicBezTo>
                        <a:pt x="66632" y="71933"/>
                        <a:pt x="68371" y="72631"/>
                        <a:pt x="70269" y="72631"/>
                      </a:cubicBezTo>
                      <a:cubicBezTo>
                        <a:pt x="70918" y="72631"/>
                        <a:pt x="71530" y="72558"/>
                        <a:pt x="72117" y="72386"/>
                      </a:cubicBezTo>
                      <a:cubicBezTo>
                        <a:pt x="73648" y="71982"/>
                        <a:pt x="75938" y="70917"/>
                        <a:pt x="78117" y="66497"/>
                      </a:cubicBezTo>
                      <a:cubicBezTo>
                        <a:pt x="79452" y="63803"/>
                        <a:pt x="80505" y="60975"/>
                        <a:pt x="81264" y="58085"/>
                      </a:cubicBezTo>
                      <a:cubicBezTo>
                        <a:pt x="81815" y="56028"/>
                        <a:pt x="82366" y="53274"/>
                        <a:pt x="81851" y="5047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dashDot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sp>
        <p:nvSpPr>
          <p:cNvPr id="217" name="Google Shape;217;p9"/>
          <p:cNvSpPr txBox="1">
            <a:spLocks noGrp="1"/>
          </p:cNvSpPr>
          <p:nvPr>
            <p:ph type="title"/>
          </p:nvPr>
        </p:nvSpPr>
        <p:spPr>
          <a:xfrm>
            <a:off x="1182633" y="2000033"/>
            <a:ext cx="5713200" cy="234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200"/>
              <a:buNone/>
              <a:defRPr sz="15333">
                <a:solidFill>
                  <a:schemeClr val="accent6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218" name="Google Shape;218;p9"/>
          <p:cNvSpPr txBox="1">
            <a:spLocks noGrp="1"/>
          </p:cNvSpPr>
          <p:nvPr>
            <p:ph type="subTitle" idx="1"/>
          </p:nvPr>
        </p:nvSpPr>
        <p:spPr>
          <a:xfrm>
            <a:off x="1182633" y="4029267"/>
            <a:ext cx="5777200" cy="9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35646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37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p42"/>
          <p:cNvSpPr txBox="1">
            <a:spLocks noGrp="1"/>
          </p:cNvSpPr>
          <p:nvPr>
            <p:ph type="subTitle" idx="1"/>
          </p:nvPr>
        </p:nvSpPr>
        <p:spPr>
          <a:xfrm>
            <a:off x="4984033" y="3194323"/>
            <a:ext cx="6193600" cy="8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5" name="Google Shape;1125;p42"/>
          <p:cNvSpPr/>
          <p:nvPr/>
        </p:nvSpPr>
        <p:spPr>
          <a:xfrm rot="981010">
            <a:off x="5539263" y="-884094"/>
            <a:ext cx="9165983" cy="2839815"/>
          </a:xfrm>
          <a:custGeom>
            <a:avLst/>
            <a:gdLst/>
            <a:ahLst/>
            <a:cxnLst/>
            <a:rect l="l" t="t" r="r" b="b"/>
            <a:pathLst>
              <a:path w="86976" h="26947" extrusionOk="0">
                <a:moveTo>
                  <a:pt x="71061" y="0"/>
                </a:moveTo>
                <a:cubicBezTo>
                  <a:pt x="70664" y="0"/>
                  <a:pt x="70269" y="10"/>
                  <a:pt x="69878" y="33"/>
                </a:cubicBezTo>
                <a:cubicBezTo>
                  <a:pt x="68009" y="128"/>
                  <a:pt x="66116" y="474"/>
                  <a:pt x="64259" y="652"/>
                </a:cubicBezTo>
                <a:cubicBezTo>
                  <a:pt x="61425" y="926"/>
                  <a:pt x="58556" y="902"/>
                  <a:pt x="55734" y="1212"/>
                </a:cubicBezTo>
                <a:cubicBezTo>
                  <a:pt x="54365" y="1367"/>
                  <a:pt x="52995" y="1545"/>
                  <a:pt x="51626" y="1688"/>
                </a:cubicBezTo>
                <a:cubicBezTo>
                  <a:pt x="50638" y="1783"/>
                  <a:pt x="49864" y="2117"/>
                  <a:pt x="48923" y="2271"/>
                </a:cubicBezTo>
                <a:cubicBezTo>
                  <a:pt x="48447" y="2355"/>
                  <a:pt x="48019" y="2331"/>
                  <a:pt x="47542" y="2438"/>
                </a:cubicBezTo>
                <a:cubicBezTo>
                  <a:pt x="47136" y="2540"/>
                  <a:pt x="46522" y="2892"/>
                  <a:pt x="46491" y="2950"/>
                </a:cubicBezTo>
                <a:lnTo>
                  <a:pt x="46491" y="2950"/>
                </a:lnTo>
                <a:cubicBezTo>
                  <a:pt x="46451" y="2949"/>
                  <a:pt x="46411" y="2949"/>
                  <a:pt x="46372" y="2949"/>
                </a:cubicBezTo>
                <a:cubicBezTo>
                  <a:pt x="45578" y="2949"/>
                  <a:pt x="44776" y="3033"/>
                  <a:pt x="44006" y="3200"/>
                </a:cubicBezTo>
                <a:cubicBezTo>
                  <a:pt x="42339" y="3533"/>
                  <a:pt x="40637" y="3664"/>
                  <a:pt x="38946" y="3843"/>
                </a:cubicBezTo>
                <a:cubicBezTo>
                  <a:pt x="37863" y="3962"/>
                  <a:pt x="36874" y="4200"/>
                  <a:pt x="35815" y="4379"/>
                </a:cubicBezTo>
                <a:cubicBezTo>
                  <a:pt x="35243" y="4474"/>
                  <a:pt x="34862" y="4665"/>
                  <a:pt x="34303" y="4795"/>
                </a:cubicBezTo>
                <a:cubicBezTo>
                  <a:pt x="33731" y="4926"/>
                  <a:pt x="32481" y="4986"/>
                  <a:pt x="32207" y="5474"/>
                </a:cubicBezTo>
                <a:cubicBezTo>
                  <a:pt x="32017" y="5808"/>
                  <a:pt x="32338" y="5986"/>
                  <a:pt x="31909" y="6272"/>
                </a:cubicBezTo>
                <a:cubicBezTo>
                  <a:pt x="31564" y="6498"/>
                  <a:pt x="30814" y="6593"/>
                  <a:pt x="30409" y="6724"/>
                </a:cubicBezTo>
                <a:cubicBezTo>
                  <a:pt x="29814" y="6915"/>
                  <a:pt x="29278" y="7212"/>
                  <a:pt x="28671" y="7379"/>
                </a:cubicBezTo>
                <a:cubicBezTo>
                  <a:pt x="28876" y="7365"/>
                  <a:pt x="29098" y="7344"/>
                  <a:pt x="29316" y="7344"/>
                </a:cubicBezTo>
                <a:cubicBezTo>
                  <a:pt x="29478" y="7344"/>
                  <a:pt x="29638" y="7356"/>
                  <a:pt x="29790" y="7391"/>
                </a:cubicBezTo>
                <a:cubicBezTo>
                  <a:pt x="29802" y="7867"/>
                  <a:pt x="28778" y="7867"/>
                  <a:pt x="28326" y="7986"/>
                </a:cubicBezTo>
                <a:cubicBezTo>
                  <a:pt x="26456" y="8534"/>
                  <a:pt x="24718" y="9367"/>
                  <a:pt x="22861" y="9963"/>
                </a:cubicBezTo>
                <a:cubicBezTo>
                  <a:pt x="20765" y="10630"/>
                  <a:pt x="18574" y="11189"/>
                  <a:pt x="16538" y="11939"/>
                </a:cubicBezTo>
                <a:cubicBezTo>
                  <a:pt x="15824" y="12213"/>
                  <a:pt x="14467" y="12642"/>
                  <a:pt x="14038" y="13213"/>
                </a:cubicBezTo>
                <a:cubicBezTo>
                  <a:pt x="14111" y="13235"/>
                  <a:pt x="14198" y="13244"/>
                  <a:pt x="14296" y="13244"/>
                </a:cubicBezTo>
                <a:cubicBezTo>
                  <a:pt x="14958" y="13244"/>
                  <a:pt x="16126" y="12813"/>
                  <a:pt x="16799" y="12813"/>
                </a:cubicBezTo>
                <a:cubicBezTo>
                  <a:pt x="17008" y="12813"/>
                  <a:pt x="17169" y="12854"/>
                  <a:pt x="17253" y="12963"/>
                </a:cubicBezTo>
                <a:cubicBezTo>
                  <a:pt x="16181" y="13439"/>
                  <a:pt x="15098" y="13820"/>
                  <a:pt x="14169" y="14451"/>
                </a:cubicBezTo>
                <a:cubicBezTo>
                  <a:pt x="13205" y="15106"/>
                  <a:pt x="12252" y="15749"/>
                  <a:pt x="11276" y="16392"/>
                </a:cubicBezTo>
                <a:cubicBezTo>
                  <a:pt x="10502" y="16904"/>
                  <a:pt x="9788" y="17404"/>
                  <a:pt x="8918" y="17821"/>
                </a:cubicBezTo>
                <a:cubicBezTo>
                  <a:pt x="7811" y="18345"/>
                  <a:pt x="6490" y="18666"/>
                  <a:pt x="5323" y="19107"/>
                </a:cubicBezTo>
                <a:cubicBezTo>
                  <a:pt x="3989" y="19607"/>
                  <a:pt x="2644" y="20143"/>
                  <a:pt x="1322" y="20678"/>
                </a:cubicBezTo>
                <a:cubicBezTo>
                  <a:pt x="858" y="20857"/>
                  <a:pt x="239" y="21047"/>
                  <a:pt x="1" y="21405"/>
                </a:cubicBezTo>
                <a:cubicBezTo>
                  <a:pt x="214" y="21441"/>
                  <a:pt x="430" y="21457"/>
                  <a:pt x="647" y="21457"/>
                </a:cubicBezTo>
                <a:cubicBezTo>
                  <a:pt x="2086" y="21457"/>
                  <a:pt x="3578" y="20749"/>
                  <a:pt x="4882" y="20428"/>
                </a:cubicBezTo>
                <a:cubicBezTo>
                  <a:pt x="6573" y="20024"/>
                  <a:pt x="8347" y="19928"/>
                  <a:pt x="10026" y="19547"/>
                </a:cubicBezTo>
                <a:cubicBezTo>
                  <a:pt x="10907" y="19357"/>
                  <a:pt x="11740" y="19083"/>
                  <a:pt x="12621" y="18904"/>
                </a:cubicBezTo>
                <a:cubicBezTo>
                  <a:pt x="14372" y="18547"/>
                  <a:pt x="16098" y="18166"/>
                  <a:pt x="17848" y="17785"/>
                </a:cubicBezTo>
                <a:cubicBezTo>
                  <a:pt x="18622" y="17619"/>
                  <a:pt x="19408" y="17476"/>
                  <a:pt x="20170" y="17285"/>
                </a:cubicBezTo>
                <a:cubicBezTo>
                  <a:pt x="20608" y="17181"/>
                  <a:pt x="21460" y="16832"/>
                  <a:pt x="21913" y="16832"/>
                </a:cubicBezTo>
                <a:cubicBezTo>
                  <a:pt x="21928" y="16832"/>
                  <a:pt x="21942" y="16832"/>
                  <a:pt x="21956" y="16833"/>
                </a:cubicBezTo>
                <a:cubicBezTo>
                  <a:pt x="20706" y="17749"/>
                  <a:pt x="18658" y="18202"/>
                  <a:pt x="17622" y="19297"/>
                </a:cubicBezTo>
                <a:cubicBezTo>
                  <a:pt x="17757" y="19347"/>
                  <a:pt x="17897" y="19368"/>
                  <a:pt x="18039" y="19368"/>
                </a:cubicBezTo>
                <a:cubicBezTo>
                  <a:pt x="18702" y="19368"/>
                  <a:pt x="19426" y="18922"/>
                  <a:pt x="20094" y="18922"/>
                </a:cubicBezTo>
                <a:cubicBezTo>
                  <a:pt x="20139" y="18922"/>
                  <a:pt x="20184" y="18924"/>
                  <a:pt x="20229" y="18928"/>
                </a:cubicBezTo>
                <a:cubicBezTo>
                  <a:pt x="20575" y="19512"/>
                  <a:pt x="19027" y="20071"/>
                  <a:pt x="18777" y="20595"/>
                </a:cubicBezTo>
                <a:cubicBezTo>
                  <a:pt x="18646" y="20893"/>
                  <a:pt x="18848" y="21190"/>
                  <a:pt x="18717" y="21488"/>
                </a:cubicBezTo>
                <a:cubicBezTo>
                  <a:pt x="18503" y="21964"/>
                  <a:pt x="17943" y="22083"/>
                  <a:pt x="17372" y="22310"/>
                </a:cubicBezTo>
                <a:cubicBezTo>
                  <a:pt x="15681" y="22964"/>
                  <a:pt x="14038" y="23738"/>
                  <a:pt x="12467" y="24631"/>
                </a:cubicBezTo>
                <a:cubicBezTo>
                  <a:pt x="11871" y="24988"/>
                  <a:pt x="11276" y="25334"/>
                  <a:pt x="10621" y="25643"/>
                </a:cubicBezTo>
                <a:cubicBezTo>
                  <a:pt x="9978" y="25941"/>
                  <a:pt x="9061" y="26155"/>
                  <a:pt x="8645" y="26655"/>
                </a:cubicBezTo>
                <a:cubicBezTo>
                  <a:pt x="8817" y="26680"/>
                  <a:pt x="8984" y="26691"/>
                  <a:pt x="9146" y="26691"/>
                </a:cubicBezTo>
                <a:cubicBezTo>
                  <a:pt x="10076" y="26691"/>
                  <a:pt x="10849" y="26324"/>
                  <a:pt x="11752" y="26060"/>
                </a:cubicBezTo>
                <a:cubicBezTo>
                  <a:pt x="12871" y="25715"/>
                  <a:pt x="14002" y="25453"/>
                  <a:pt x="15157" y="25262"/>
                </a:cubicBezTo>
                <a:cubicBezTo>
                  <a:pt x="15606" y="25182"/>
                  <a:pt x="16132" y="25024"/>
                  <a:pt x="16597" y="25024"/>
                </a:cubicBezTo>
                <a:cubicBezTo>
                  <a:pt x="16613" y="25024"/>
                  <a:pt x="16629" y="25024"/>
                  <a:pt x="16646" y="25024"/>
                </a:cubicBezTo>
                <a:cubicBezTo>
                  <a:pt x="17015" y="25727"/>
                  <a:pt x="14872" y="26298"/>
                  <a:pt x="14562" y="26870"/>
                </a:cubicBezTo>
                <a:cubicBezTo>
                  <a:pt x="14699" y="26923"/>
                  <a:pt x="14859" y="26947"/>
                  <a:pt x="15036" y="26947"/>
                </a:cubicBezTo>
                <a:cubicBezTo>
                  <a:pt x="16075" y="26947"/>
                  <a:pt x="17678" y="26138"/>
                  <a:pt x="18360" y="25893"/>
                </a:cubicBezTo>
                <a:cubicBezTo>
                  <a:pt x="20337" y="25179"/>
                  <a:pt x="22730" y="24881"/>
                  <a:pt x="24801" y="24286"/>
                </a:cubicBezTo>
                <a:cubicBezTo>
                  <a:pt x="26099" y="23929"/>
                  <a:pt x="27290" y="23453"/>
                  <a:pt x="28599" y="23131"/>
                </a:cubicBezTo>
                <a:cubicBezTo>
                  <a:pt x="29314" y="22952"/>
                  <a:pt x="29766" y="22667"/>
                  <a:pt x="30409" y="22393"/>
                </a:cubicBezTo>
                <a:cubicBezTo>
                  <a:pt x="30802" y="22226"/>
                  <a:pt x="31528" y="22155"/>
                  <a:pt x="31802" y="21905"/>
                </a:cubicBezTo>
                <a:cubicBezTo>
                  <a:pt x="31386" y="21798"/>
                  <a:pt x="30338" y="22024"/>
                  <a:pt x="30409" y="21488"/>
                </a:cubicBezTo>
                <a:cubicBezTo>
                  <a:pt x="31183" y="21131"/>
                  <a:pt x="31981" y="20857"/>
                  <a:pt x="32802" y="20643"/>
                </a:cubicBezTo>
                <a:cubicBezTo>
                  <a:pt x="33092" y="20577"/>
                  <a:pt x="33860" y="20328"/>
                  <a:pt x="34372" y="20328"/>
                </a:cubicBezTo>
                <a:cubicBezTo>
                  <a:pt x="34512" y="20328"/>
                  <a:pt x="34632" y="20347"/>
                  <a:pt x="34719" y="20393"/>
                </a:cubicBezTo>
                <a:cubicBezTo>
                  <a:pt x="35136" y="20619"/>
                  <a:pt x="34612" y="21059"/>
                  <a:pt x="34886" y="21321"/>
                </a:cubicBezTo>
                <a:cubicBezTo>
                  <a:pt x="35004" y="21432"/>
                  <a:pt x="35208" y="21471"/>
                  <a:pt x="35446" y="21471"/>
                </a:cubicBezTo>
                <a:cubicBezTo>
                  <a:pt x="35952" y="21471"/>
                  <a:pt x="36610" y="21291"/>
                  <a:pt x="36910" y="21226"/>
                </a:cubicBezTo>
                <a:cubicBezTo>
                  <a:pt x="37767" y="21059"/>
                  <a:pt x="38636" y="21000"/>
                  <a:pt x="39506" y="20881"/>
                </a:cubicBezTo>
                <a:cubicBezTo>
                  <a:pt x="40195" y="20796"/>
                  <a:pt x="40988" y="20560"/>
                  <a:pt x="41709" y="20560"/>
                </a:cubicBezTo>
                <a:cubicBezTo>
                  <a:pt x="41797" y="20560"/>
                  <a:pt x="41884" y="20563"/>
                  <a:pt x="41970" y="20571"/>
                </a:cubicBezTo>
                <a:cubicBezTo>
                  <a:pt x="42510" y="20625"/>
                  <a:pt x="42834" y="20816"/>
                  <a:pt x="43368" y="20816"/>
                </a:cubicBezTo>
                <a:cubicBezTo>
                  <a:pt x="43424" y="20816"/>
                  <a:pt x="43481" y="20814"/>
                  <a:pt x="43542" y="20809"/>
                </a:cubicBezTo>
                <a:cubicBezTo>
                  <a:pt x="44685" y="20726"/>
                  <a:pt x="45709" y="19964"/>
                  <a:pt x="46745" y="19571"/>
                </a:cubicBezTo>
                <a:cubicBezTo>
                  <a:pt x="48697" y="18833"/>
                  <a:pt x="50709" y="18261"/>
                  <a:pt x="52757" y="17845"/>
                </a:cubicBezTo>
                <a:lnTo>
                  <a:pt x="52757" y="17845"/>
                </a:lnTo>
                <a:cubicBezTo>
                  <a:pt x="52637" y="17865"/>
                  <a:pt x="52463" y="17889"/>
                  <a:pt x="52296" y="17889"/>
                </a:cubicBezTo>
                <a:cubicBezTo>
                  <a:pt x="52167" y="17889"/>
                  <a:pt x="52041" y="17874"/>
                  <a:pt x="51948" y="17833"/>
                </a:cubicBezTo>
                <a:cubicBezTo>
                  <a:pt x="51293" y="17535"/>
                  <a:pt x="52257" y="17083"/>
                  <a:pt x="52591" y="16857"/>
                </a:cubicBezTo>
                <a:cubicBezTo>
                  <a:pt x="54400" y="15594"/>
                  <a:pt x="56913" y="14797"/>
                  <a:pt x="59210" y="14082"/>
                </a:cubicBezTo>
                <a:cubicBezTo>
                  <a:pt x="60770" y="13594"/>
                  <a:pt x="62366" y="13154"/>
                  <a:pt x="63925" y="12654"/>
                </a:cubicBezTo>
                <a:cubicBezTo>
                  <a:pt x="64616" y="12427"/>
                  <a:pt x="65426" y="12249"/>
                  <a:pt x="65926" y="11820"/>
                </a:cubicBezTo>
                <a:cubicBezTo>
                  <a:pt x="66664" y="11189"/>
                  <a:pt x="65842" y="11344"/>
                  <a:pt x="65687" y="10891"/>
                </a:cubicBezTo>
                <a:cubicBezTo>
                  <a:pt x="65533" y="10475"/>
                  <a:pt x="67712" y="10225"/>
                  <a:pt x="68116" y="10118"/>
                </a:cubicBezTo>
                <a:cubicBezTo>
                  <a:pt x="70474" y="9487"/>
                  <a:pt x="72772" y="8760"/>
                  <a:pt x="75153" y="8189"/>
                </a:cubicBezTo>
                <a:cubicBezTo>
                  <a:pt x="76867" y="7784"/>
                  <a:pt x="78070" y="7189"/>
                  <a:pt x="79606" y="6570"/>
                </a:cubicBezTo>
                <a:cubicBezTo>
                  <a:pt x="81130" y="5950"/>
                  <a:pt x="82678" y="5474"/>
                  <a:pt x="84142" y="4760"/>
                </a:cubicBezTo>
                <a:cubicBezTo>
                  <a:pt x="84928" y="4379"/>
                  <a:pt x="86250" y="3760"/>
                  <a:pt x="86547" y="3057"/>
                </a:cubicBezTo>
                <a:cubicBezTo>
                  <a:pt x="86976" y="2009"/>
                  <a:pt x="85845" y="1486"/>
                  <a:pt x="84452" y="1307"/>
                </a:cubicBezTo>
                <a:cubicBezTo>
                  <a:pt x="82952" y="1105"/>
                  <a:pt x="81404" y="1045"/>
                  <a:pt x="79892" y="855"/>
                </a:cubicBezTo>
                <a:cubicBezTo>
                  <a:pt x="78427" y="676"/>
                  <a:pt x="76975" y="390"/>
                  <a:pt x="75486" y="259"/>
                </a:cubicBezTo>
                <a:cubicBezTo>
                  <a:pt x="74041" y="137"/>
                  <a:pt x="72537" y="0"/>
                  <a:pt x="7106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26" name="Google Shape;1126;p42"/>
          <p:cNvGrpSpPr/>
          <p:nvPr/>
        </p:nvGrpSpPr>
        <p:grpSpPr>
          <a:xfrm>
            <a:off x="785147" y="5225587"/>
            <a:ext cx="731376" cy="763581"/>
            <a:chOff x="1270775" y="1125497"/>
            <a:chExt cx="447270" cy="467003"/>
          </a:xfrm>
        </p:grpSpPr>
        <p:sp>
          <p:nvSpPr>
            <p:cNvPr id="1127" name="Google Shape;1127;p42"/>
            <p:cNvSpPr/>
            <p:nvPr/>
          </p:nvSpPr>
          <p:spPr>
            <a:xfrm>
              <a:off x="1454106" y="1296862"/>
              <a:ext cx="86556" cy="64305"/>
            </a:xfrm>
            <a:custGeom>
              <a:avLst/>
              <a:gdLst/>
              <a:ahLst/>
              <a:cxnLst/>
              <a:rect l="l" t="t" r="r" b="b"/>
              <a:pathLst>
                <a:path w="1237" h="919" extrusionOk="0">
                  <a:moveTo>
                    <a:pt x="0" y="0"/>
                  </a:moveTo>
                  <a:lnTo>
                    <a:pt x="0" y="919"/>
                  </a:lnTo>
                  <a:lnTo>
                    <a:pt x="1237" y="919"/>
                  </a:lnTo>
                  <a:lnTo>
                    <a:pt x="12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42"/>
            <p:cNvSpPr/>
            <p:nvPr/>
          </p:nvSpPr>
          <p:spPr>
            <a:xfrm>
              <a:off x="1635757" y="1415117"/>
              <a:ext cx="82288" cy="60876"/>
            </a:xfrm>
            <a:custGeom>
              <a:avLst/>
              <a:gdLst/>
              <a:ahLst/>
              <a:cxnLst/>
              <a:rect l="l" t="t" r="r" b="b"/>
              <a:pathLst>
                <a:path w="1176" h="870" extrusionOk="0">
                  <a:moveTo>
                    <a:pt x="0" y="0"/>
                  </a:moveTo>
                  <a:lnTo>
                    <a:pt x="0" y="869"/>
                  </a:lnTo>
                  <a:lnTo>
                    <a:pt x="1175" y="869"/>
                  </a:lnTo>
                  <a:lnTo>
                    <a:pt x="11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9" name="Google Shape;1129;p42"/>
            <p:cNvSpPr/>
            <p:nvPr/>
          </p:nvSpPr>
          <p:spPr>
            <a:xfrm>
              <a:off x="1270775" y="1373973"/>
              <a:ext cx="42053" cy="30018"/>
            </a:xfrm>
            <a:custGeom>
              <a:avLst/>
              <a:gdLst/>
              <a:ahLst/>
              <a:cxnLst/>
              <a:rect l="l" t="t" r="r" b="b"/>
              <a:pathLst>
                <a:path w="601" h="429" extrusionOk="0">
                  <a:moveTo>
                    <a:pt x="0" y="0"/>
                  </a:moveTo>
                  <a:lnTo>
                    <a:pt x="0" y="429"/>
                  </a:lnTo>
                  <a:lnTo>
                    <a:pt x="600" y="429"/>
                  </a:lnTo>
                  <a:lnTo>
                    <a:pt x="6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0" name="Google Shape;1130;p42"/>
            <p:cNvSpPr/>
            <p:nvPr/>
          </p:nvSpPr>
          <p:spPr>
            <a:xfrm>
              <a:off x="1540593" y="1562481"/>
              <a:ext cx="42053" cy="30018"/>
            </a:xfrm>
            <a:custGeom>
              <a:avLst/>
              <a:gdLst/>
              <a:ahLst/>
              <a:cxnLst/>
              <a:rect l="l" t="t" r="r" b="b"/>
              <a:pathLst>
                <a:path w="601" h="429" extrusionOk="0">
                  <a:moveTo>
                    <a:pt x="1" y="0"/>
                  </a:moveTo>
                  <a:lnTo>
                    <a:pt x="1" y="429"/>
                  </a:lnTo>
                  <a:lnTo>
                    <a:pt x="601" y="429"/>
                  </a:lnTo>
                  <a:lnTo>
                    <a:pt x="6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1" name="Google Shape;1131;p42"/>
            <p:cNvSpPr/>
            <p:nvPr/>
          </p:nvSpPr>
          <p:spPr>
            <a:xfrm>
              <a:off x="1312759" y="1509301"/>
              <a:ext cx="42053" cy="30088"/>
            </a:xfrm>
            <a:custGeom>
              <a:avLst/>
              <a:gdLst/>
              <a:ahLst/>
              <a:cxnLst/>
              <a:rect l="l" t="t" r="r" b="b"/>
              <a:pathLst>
                <a:path w="601" h="430" extrusionOk="0">
                  <a:moveTo>
                    <a:pt x="0" y="1"/>
                  </a:moveTo>
                  <a:lnTo>
                    <a:pt x="0" y="429"/>
                  </a:lnTo>
                  <a:lnTo>
                    <a:pt x="600" y="429"/>
                  </a:lnTo>
                  <a:lnTo>
                    <a:pt x="60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2" name="Google Shape;1132;p42"/>
            <p:cNvSpPr/>
            <p:nvPr/>
          </p:nvSpPr>
          <p:spPr>
            <a:xfrm>
              <a:off x="1544022" y="1125497"/>
              <a:ext cx="41214" cy="30088"/>
            </a:xfrm>
            <a:custGeom>
              <a:avLst/>
              <a:gdLst/>
              <a:ahLst/>
              <a:cxnLst/>
              <a:rect l="l" t="t" r="r" b="b"/>
              <a:pathLst>
                <a:path w="589" h="430" extrusionOk="0">
                  <a:moveTo>
                    <a:pt x="1" y="1"/>
                  </a:moveTo>
                  <a:lnTo>
                    <a:pt x="1" y="429"/>
                  </a:lnTo>
                  <a:lnTo>
                    <a:pt x="589" y="429"/>
                  </a:lnTo>
                  <a:lnTo>
                    <a:pt x="58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33" name="Google Shape;1133;p42"/>
          <p:cNvSpPr/>
          <p:nvPr/>
        </p:nvSpPr>
        <p:spPr>
          <a:xfrm>
            <a:off x="269466" y="5989167"/>
            <a:ext cx="201367" cy="201367"/>
          </a:xfrm>
          <a:custGeom>
            <a:avLst/>
            <a:gdLst/>
            <a:ahLst/>
            <a:cxnLst/>
            <a:rect l="l" t="t" r="r" b="b"/>
            <a:pathLst>
              <a:path w="4176" h="4176" extrusionOk="0">
                <a:moveTo>
                  <a:pt x="1776" y="1"/>
                </a:moveTo>
                <a:lnTo>
                  <a:pt x="1776" y="1776"/>
                </a:lnTo>
                <a:lnTo>
                  <a:pt x="0" y="1776"/>
                </a:lnTo>
                <a:lnTo>
                  <a:pt x="0" y="2400"/>
                </a:lnTo>
                <a:lnTo>
                  <a:pt x="1776" y="2400"/>
                </a:lnTo>
                <a:lnTo>
                  <a:pt x="1776" y="4176"/>
                </a:lnTo>
                <a:lnTo>
                  <a:pt x="2400" y="4176"/>
                </a:lnTo>
                <a:lnTo>
                  <a:pt x="2400" y="2400"/>
                </a:lnTo>
                <a:lnTo>
                  <a:pt x="4175" y="2400"/>
                </a:lnTo>
                <a:lnTo>
                  <a:pt x="4175" y="1776"/>
                </a:lnTo>
                <a:lnTo>
                  <a:pt x="2400" y="1776"/>
                </a:lnTo>
                <a:lnTo>
                  <a:pt x="2400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34" name="Google Shape;1134;p42"/>
          <p:cNvGrpSpPr/>
          <p:nvPr/>
        </p:nvGrpSpPr>
        <p:grpSpPr>
          <a:xfrm rot="-2023058">
            <a:off x="-2374954" y="-2240470"/>
            <a:ext cx="5540028" cy="4885308"/>
            <a:chOff x="3141775" y="2797950"/>
            <a:chExt cx="2059150" cy="1815800"/>
          </a:xfrm>
        </p:grpSpPr>
        <p:sp>
          <p:nvSpPr>
            <p:cNvPr id="1135" name="Google Shape;1135;p42"/>
            <p:cNvSpPr/>
            <p:nvPr/>
          </p:nvSpPr>
          <p:spPr>
            <a:xfrm>
              <a:off x="3202075" y="2853350"/>
              <a:ext cx="1939775" cy="1703775"/>
            </a:xfrm>
            <a:custGeom>
              <a:avLst/>
              <a:gdLst/>
              <a:ahLst/>
              <a:cxnLst/>
              <a:rect l="l" t="t" r="r" b="b"/>
              <a:pathLst>
                <a:path w="77591" h="68151" fill="none" extrusionOk="0">
                  <a:moveTo>
                    <a:pt x="67857" y="68150"/>
                  </a:moveTo>
                  <a:cubicBezTo>
                    <a:pt x="66400" y="68150"/>
                    <a:pt x="64967" y="67575"/>
                    <a:pt x="63559" y="66987"/>
                  </a:cubicBezTo>
                  <a:cubicBezTo>
                    <a:pt x="63032" y="66779"/>
                    <a:pt x="62518" y="66558"/>
                    <a:pt x="61992" y="66375"/>
                  </a:cubicBezTo>
                  <a:cubicBezTo>
                    <a:pt x="57694" y="64881"/>
                    <a:pt x="52833" y="65481"/>
                    <a:pt x="48548" y="65995"/>
                  </a:cubicBezTo>
                  <a:cubicBezTo>
                    <a:pt x="46417" y="66252"/>
                    <a:pt x="43993" y="66558"/>
                    <a:pt x="41728" y="66056"/>
                  </a:cubicBezTo>
                  <a:cubicBezTo>
                    <a:pt x="39818" y="65640"/>
                    <a:pt x="38091" y="64697"/>
                    <a:pt x="36402" y="63779"/>
                  </a:cubicBezTo>
                  <a:lnTo>
                    <a:pt x="25003" y="57547"/>
                  </a:lnTo>
                  <a:cubicBezTo>
                    <a:pt x="23999" y="56996"/>
                    <a:pt x="23533" y="56420"/>
                    <a:pt x="23607" y="55784"/>
                  </a:cubicBezTo>
                  <a:cubicBezTo>
                    <a:pt x="23644" y="55502"/>
                    <a:pt x="23791" y="55257"/>
                    <a:pt x="23950" y="55025"/>
                  </a:cubicBezTo>
                  <a:cubicBezTo>
                    <a:pt x="24060" y="54853"/>
                    <a:pt x="24158" y="54682"/>
                    <a:pt x="24219" y="54498"/>
                  </a:cubicBezTo>
                  <a:cubicBezTo>
                    <a:pt x="24403" y="53972"/>
                    <a:pt x="24244" y="53421"/>
                    <a:pt x="24035" y="52833"/>
                  </a:cubicBezTo>
                  <a:cubicBezTo>
                    <a:pt x="23888" y="52355"/>
                    <a:pt x="23717" y="51853"/>
                    <a:pt x="23778" y="51364"/>
                  </a:cubicBezTo>
                  <a:cubicBezTo>
                    <a:pt x="23950" y="49833"/>
                    <a:pt x="25725" y="49429"/>
                    <a:pt x="27280" y="49086"/>
                  </a:cubicBezTo>
                  <a:cubicBezTo>
                    <a:pt x="27623" y="49001"/>
                    <a:pt x="27929" y="48939"/>
                    <a:pt x="28235" y="48854"/>
                  </a:cubicBezTo>
                  <a:cubicBezTo>
                    <a:pt x="29839" y="48425"/>
                    <a:pt x="31247" y="47225"/>
                    <a:pt x="32080" y="45572"/>
                  </a:cubicBezTo>
                  <a:cubicBezTo>
                    <a:pt x="32900" y="43932"/>
                    <a:pt x="33022" y="42095"/>
                    <a:pt x="32410" y="40540"/>
                  </a:cubicBezTo>
                  <a:cubicBezTo>
                    <a:pt x="32031" y="39560"/>
                    <a:pt x="31370" y="38667"/>
                    <a:pt x="30757" y="37773"/>
                  </a:cubicBezTo>
                  <a:cubicBezTo>
                    <a:pt x="29778" y="36389"/>
                    <a:pt x="28774" y="34981"/>
                    <a:pt x="28798" y="33292"/>
                  </a:cubicBezTo>
                  <a:cubicBezTo>
                    <a:pt x="28798" y="32863"/>
                    <a:pt x="28896" y="32520"/>
                    <a:pt x="29055" y="32263"/>
                  </a:cubicBezTo>
                  <a:cubicBezTo>
                    <a:pt x="29288" y="31945"/>
                    <a:pt x="29643" y="31761"/>
                    <a:pt x="29998" y="31590"/>
                  </a:cubicBezTo>
                  <a:cubicBezTo>
                    <a:pt x="30096" y="31541"/>
                    <a:pt x="30194" y="31479"/>
                    <a:pt x="30280" y="31430"/>
                  </a:cubicBezTo>
                  <a:cubicBezTo>
                    <a:pt x="32447" y="30231"/>
                    <a:pt x="32839" y="27231"/>
                    <a:pt x="32508" y="24819"/>
                  </a:cubicBezTo>
                  <a:cubicBezTo>
                    <a:pt x="32349" y="23815"/>
                    <a:pt x="32092" y="22529"/>
                    <a:pt x="31259" y="21562"/>
                  </a:cubicBezTo>
                  <a:cubicBezTo>
                    <a:pt x="30561" y="20741"/>
                    <a:pt x="29264" y="20154"/>
                    <a:pt x="28137" y="20644"/>
                  </a:cubicBezTo>
                  <a:cubicBezTo>
                    <a:pt x="27696" y="20839"/>
                    <a:pt x="27329" y="21195"/>
                    <a:pt x="26974" y="21537"/>
                  </a:cubicBezTo>
                  <a:cubicBezTo>
                    <a:pt x="26533" y="21966"/>
                    <a:pt x="26080" y="22394"/>
                    <a:pt x="25468" y="22541"/>
                  </a:cubicBezTo>
                  <a:cubicBezTo>
                    <a:pt x="24709" y="22725"/>
                    <a:pt x="23950" y="22419"/>
                    <a:pt x="23203" y="22113"/>
                  </a:cubicBezTo>
                  <a:cubicBezTo>
                    <a:pt x="22382" y="21782"/>
                    <a:pt x="21611" y="21476"/>
                    <a:pt x="20852" y="21782"/>
                  </a:cubicBezTo>
                  <a:cubicBezTo>
                    <a:pt x="20289" y="22027"/>
                    <a:pt x="19970" y="22541"/>
                    <a:pt x="19615" y="23117"/>
                  </a:cubicBezTo>
                  <a:cubicBezTo>
                    <a:pt x="19383" y="23472"/>
                    <a:pt x="19162" y="23839"/>
                    <a:pt x="18856" y="24133"/>
                  </a:cubicBezTo>
                  <a:cubicBezTo>
                    <a:pt x="17693" y="25272"/>
                    <a:pt x="15734" y="24966"/>
                    <a:pt x="14399" y="24096"/>
                  </a:cubicBezTo>
                  <a:cubicBezTo>
                    <a:pt x="13591" y="23558"/>
                    <a:pt x="12893" y="22835"/>
                    <a:pt x="12244" y="22137"/>
                  </a:cubicBezTo>
                  <a:cubicBezTo>
                    <a:pt x="11828" y="21709"/>
                    <a:pt x="11400" y="21243"/>
                    <a:pt x="10934" y="20852"/>
                  </a:cubicBezTo>
                  <a:cubicBezTo>
                    <a:pt x="10530" y="20484"/>
                    <a:pt x="9881" y="19995"/>
                    <a:pt x="9159" y="19958"/>
                  </a:cubicBezTo>
                  <a:cubicBezTo>
                    <a:pt x="8694" y="19946"/>
                    <a:pt x="8216" y="20129"/>
                    <a:pt x="7788" y="20301"/>
                  </a:cubicBezTo>
                  <a:cubicBezTo>
                    <a:pt x="7286" y="20497"/>
                    <a:pt x="6759" y="20815"/>
                    <a:pt x="6257" y="21133"/>
                  </a:cubicBezTo>
                  <a:cubicBezTo>
                    <a:pt x="5241" y="21782"/>
                    <a:pt x="4188" y="22443"/>
                    <a:pt x="3086" y="22137"/>
                  </a:cubicBezTo>
                  <a:cubicBezTo>
                    <a:pt x="1629" y="21733"/>
                    <a:pt x="1115" y="19884"/>
                    <a:pt x="686" y="18378"/>
                  </a:cubicBezTo>
                  <a:cubicBezTo>
                    <a:pt x="637" y="18195"/>
                    <a:pt x="576" y="18011"/>
                    <a:pt x="527" y="17852"/>
                  </a:cubicBezTo>
                  <a:cubicBezTo>
                    <a:pt x="0" y="16052"/>
                    <a:pt x="368" y="14215"/>
                    <a:pt x="1482" y="13162"/>
                  </a:cubicBezTo>
                  <a:cubicBezTo>
                    <a:pt x="2143" y="12538"/>
                    <a:pt x="3000" y="12220"/>
                    <a:pt x="3833" y="11889"/>
                  </a:cubicBezTo>
                  <a:cubicBezTo>
                    <a:pt x="4200" y="11754"/>
                    <a:pt x="4567" y="11620"/>
                    <a:pt x="4923" y="11448"/>
                  </a:cubicBezTo>
                  <a:cubicBezTo>
                    <a:pt x="6098" y="10897"/>
                    <a:pt x="7175" y="9795"/>
                    <a:pt x="6943" y="8583"/>
                  </a:cubicBezTo>
                  <a:cubicBezTo>
                    <a:pt x="6918" y="8436"/>
                    <a:pt x="6857" y="8265"/>
                    <a:pt x="6808" y="8118"/>
                  </a:cubicBezTo>
                  <a:cubicBezTo>
                    <a:pt x="6698" y="7787"/>
                    <a:pt x="6588" y="7457"/>
                    <a:pt x="6673" y="7114"/>
                  </a:cubicBezTo>
                  <a:cubicBezTo>
                    <a:pt x="6857" y="6281"/>
                    <a:pt x="7726" y="6245"/>
                    <a:pt x="8645" y="6232"/>
                  </a:cubicBezTo>
                  <a:cubicBezTo>
                    <a:pt x="9245" y="6220"/>
                    <a:pt x="9857" y="6196"/>
                    <a:pt x="10322" y="5951"/>
                  </a:cubicBezTo>
                  <a:cubicBezTo>
                    <a:pt x="11228" y="5498"/>
                    <a:pt x="11302" y="4420"/>
                    <a:pt x="11387" y="3294"/>
                  </a:cubicBezTo>
                  <a:cubicBezTo>
                    <a:pt x="11449" y="2278"/>
                    <a:pt x="11522" y="1237"/>
                    <a:pt x="12208" y="563"/>
                  </a:cubicBezTo>
                  <a:cubicBezTo>
                    <a:pt x="12636" y="159"/>
                    <a:pt x="13224" y="0"/>
                    <a:pt x="13873" y="110"/>
                  </a:cubicBezTo>
                  <a:cubicBezTo>
                    <a:pt x="14852" y="294"/>
                    <a:pt x="15856" y="1078"/>
                    <a:pt x="16297" y="2020"/>
                  </a:cubicBezTo>
                  <a:cubicBezTo>
                    <a:pt x="16665" y="2792"/>
                    <a:pt x="16836" y="3649"/>
                    <a:pt x="16995" y="4457"/>
                  </a:cubicBezTo>
                  <a:cubicBezTo>
                    <a:pt x="17154" y="5241"/>
                    <a:pt x="17326" y="6049"/>
                    <a:pt x="17656" y="6771"/>
                  </a:cubicBezTo>
                  <a:cubicBezTo>
                    <a:pt x="18697" y="9061"/>
                    <a:pt x="21550" y="10457"/>
                    <a:pt x="24133" y="9955"/>
                  </a:cubicBezTo>
                  <a:cubicBezTo>
                    <a:pt x="26607" y="9477"/>
                    <a:pt x="28749" y="7408"/>
                    <a:pt x="29472" y="4812"/>
                  </a:cubicBezTo>
                  <a:cubicBezTo>
                    <a:pt x="29508" y="4702"/>
                    <a:pt x="29533" y="4579"/>
                    <a:pt x="29570" y="4469"/>
                  </a:cubicBezTo>
                  <a:cubicBezTo>
                    <a:pt x="29729" y="3796"/>
                    <a:pt x="29913" y="3098"/>
                    <a:pt x="30463" y="2669"/>
                  </a:cubicBezTo>
                  <a:cubicBezTo>
                    <a:pt x="31406" y="1910"/>
                    <a:pt x="32827" y="2437"/>
                    <a:pt x="33720" y="3318"/>
                  </a:cubicBezTo>
                  <a:cubicBezTo>
                    <a:pt x="34002" y="3600"/>
                    <a:pt x="34259" y="3894"/>
                    <a:pt x="34504" y="4175"/>
                  </a:cubicBezTo>
                  <a:cubicBezTo>
                    <a:pt x="35030" y="4775"/>
                    <a:pt x="35557" y="5400"/>
                    <a:pt x="36267" y="5755"/>
                  </a:cubicBezTo>
                  <a:cubicBezTo>
                    <a:pt x="36745" y="5988"/>
                    <a:pt x="37283" y="6098"/>
                    <a:pt x="37785" y="6196"/>
                  </a:cubicBezTo>
                  <a:cubicBezTo>
                    <a:pt x="38447" y="6318"/>
                    <a:pt x="39108" y="6465"/>
                    <a:pt x="39671" y="6857"/>
                  </a:cubicBezTo>
                  <a:cubicBezTo>
                    <a:pt x="41030" y="7824"/>
                    <a:pt x="40993" y="9857"/>
                    <a:pt x="40553" y="11314"/>
                  </a:cubicBezTo>
                  <a:cubicBezTo>
                    <a:pt x="40418" y="11754"/>
                    <a:pt x="40246" y="12195"/>
                    <a:pt x="40087" y="12624"/>
                  </a:cubicBezTo>
                  <a:cubicBezTo>
                    <a:pt x="39695" y="13689"/>
                    <a:pt x="39291" y="14766"/>
                    <a:pt x="39340" y="15893"/>
                  </a:cubicBezTo>
                  <a:cubicBezTo>
                    <a:pt x="39389" y="17154"/>
                    <a:pt x="40014" y="18354"/>
                    <a:pt x="40614" y="19517"/>
                  </a:cubicBezTo>
                  <a:cubicBezTo>
                    <a:pt x="41336" y="20913"/>
                    <a:pt x="42083" y="22345"/>
                    <a:pt x="41801" y="23876"/>
                  </a:cubicBezTo>
                  <a:cubicBezTo>
                    <a:pt x="41765" y="24170"/>
                    <a:pt x="41667" y="24464"/>
                    <a:pt x="41581" y="24733"/>
                  </a:cubicBezTo>
                  <a:cubicBezTo>
                    <a:pt x="41483" y="25039"/>
                    <a:pt x="41373" y="25357"/>
                    <a:pt x="41336" y="25688"/>
                  </a:cubicBezTo>
                  <a:cubicBezTo>
                    <a:pt x="41214" y="26521"/>
                    <a:pt x="41422" y="27463"/>
                    <a:pt x="42010" y="28590"/>
                  </a:cubicBezTo>
                  <a:cubicBezTo>
                    <a:pt x="43087" y="30720"/>
                    <a:pt x="44752" y="32030"/>
                    <a:pt x="46430" y="32116"/>
                  </a:cubicBezTo>
                  <a:cubicBezTo>
                    <a:pt x="47972" y="32177"/>
                    <a:pt x="48340" y="30867"/>
                    <a:pt x="48768" y="29373"/>
                  </a:cubicBezTo>
                  <a:cubicBezTo>
                    <a:pt x="48878" y="28994"/>
                    <a:pt x="48989" y="28590"/>
                    <a:pt x="49123" y="28210"/>
                  </a:cubicBezTo>
                  <a:cubicBezTo>
                    <a:pt x="49809" y="26264"/>
                    <a:pt x="50703" y="24917"/>
                    <a:pt x="51719" y="23374"/>
                  </a:cubicBezTo>
                  <a:cubicBezTo>
                    <a:pt x="52013" y="22933"/>
                    <a:pt x="52319" y="22468"/>
                    <a:pt x="52625" y="21978"/>
                  </a:cubicBezTo>
                  <a:cubicBezTo>
                    <a:pt x="53286" y="20937"/>
                    <a:pt x="54890" y="21354"/>
                    <a:pt x="56200" y="21684"/>
                  </a:cubicBezTo>
                  <a:cubicBezTo>
                    <a:pt x="56360" y="21733"/>
                    <a:pt x="56519" y="21770"/>
                    <a:pt x="56653" y="21807"/>
                  </a:cubicBezTo>
                  <a:cubicBezTo>
                    <a:pt x="57841" y="22101"/>
                    <a:pt x="59212" y="23056"/>
                    <a:pt x="59372" y="24488"/>
                  </a:cubicBezTo>
                  <a:cubicBezTo>
                    <a:pt x="59420" y="24917"/>
                    <a:pt x="59359" y="25345"/>
                    <a:pt x="59298" y="25774"/>
                  </a:cubicBezTo>
                  <a:cubicBezTo>
                    <a:pt x="59286" y="25933"/>
                    <a:pt x="59261" y="26080"/>
                    <a:pt x="59237" y="26251"/>
                  </a:cubicBezTo>
                  <a:cubicBezTo>
                    <a:pt x="58992" y="28541"/>
                    <a:pt x="59959" y="30794"/>
                    <a:pt x="60816" y="32765"/>
                  </a:cubicBezTo>
                  <a:cubicBezTo>
                    <a:pt x="61024" y="33279"/>
                    <a:pt x="61294" y="33855"/>
                    <a:pt x="61735" y="34234"/>
                  </a:cubicBezTo>
                  <a:cubicBezTo>
                    <a:pt x="62151" y="34589"/>
                    <a:pt x="62714" y="34761"/>
                    <a:pt x="63216" y="34883"/>
                  </a:cubicBezTo>
                  <a:cubicBezTo>
                    <a:pt x="64024" y="35079"/>
                    <a:pt x="64930" y="35116"/>
                    <a:pt x="65800" y="35153"/>
                  </a:cubicBezTo>
                  <a:cubicBezTo>
                    <a:pt x="67306" y="35214"/>
                    <a:pt x="68861" y="35275"/>
                    <a:pt x="69999" y="36157"/>
                  </a:cubicBezTo>
                  <a:cubicBezTo>
                    <a:pt x="71946" y="37638"/>
                    <a:pt x="73256" y="40099"/>
                    <a:pt x="74419" y="42291"/>
                  </a:cubicBezTo>
                  <a:cubicBezTo>
                    <a:pt x="74579" y="42560"/>
                    <a:pt x="74713" y="42842"/>
                    <a:pt x="74872" y="43111"/>
                  </a:cubicBezTo>
                  <a:cubicBezTo>
                    <a:pt x="75815" y="44862"/>
                    <a:pt x="76795" y="46662"/>
                    <a:pt x="77162" y="48670"/>
                  </a:cubicBezTo>
                  <a:cubicBezTo>
                    <a:pt x="77591" y="51045"/>
                    <a:pt x="77101" y="53457"/>
                    <a:pt x="76611" y="55331"/>
                  </a:cubicBezTo>
                  <a:cubicBezTo>
                    <a:pt x="75889" y="58086"/>
                    <a:pt x="74897" y="60767"/>
                    <a:pt x="73648" y="63301"/>
                  </a:cubicBezTo>
                  <a:cubicBezTo>
                    <a:pt x="72730" y="65175"/>
                    <a:pt x="71383" y="67391"/>
                    <a:pt x="69118" y="67991"/>
                  </a:cubicBezTo>
                  <a:cubicBezTo>
                    <a:pt x="68701" y="68113"/>
                    <a:pt x="68285" y="68150"/>
                    <a:pt x="67857" y="6815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miter lim="1224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6" name="Google Shape;1136;p42"/>
            <p:cNvSpPr/>
            <p:nvPr/>
          </p:nvSpPr>
          <p:spPr>
            <a:xfrm>
              <a:off x="3291150" y="3022000"/>
              <a:ext cx="1763775" cy="1450325"/>
            </a:xfrm>
            <a:custGeom>
              <a:avLst/>
              <a:gdLst/>
              <a:ahLst/>
              <a:cxnLst/>
              <a:rect l="l" t="t" r="r" b="b"/>
              <a:pathLst>
                <a:path w="70551" h="58013" fill="none" extrusionOk="0">
                  <a:moveTo>
                    <a:pt x="64294" y="58013"/>
                  </a:moveTo>
                  <a:lnTo>
                    <a:pt x="64294" y="58013"/>
                  </a:lnTo>
                  <a:cubicBezTo>
                    <a:pt x="63510" y="58013"/>
                    <a:pt x="62371" y="57547"/>
                    <a:pt x="61269" y="57094"/>
                  </a:cubicBezTo>
                  <a:cubicBezTo>
                    <a:pt x="60718" y="56862"/>
                    <a:pt x="60143" y="56629"/>
                    <a:pt x="59555" y="56433"/>
                  </a:cubicBezTo>
                  <a:cubicBezTo>
                    <a:pt x="57339" y="55649"/>
                    <a:pt x="54890" y="55282"/>
                    <a:pt x="52086" y="55282"/>
                  </a:cubicBezTo>
                  <a:cubicBezTo>
                    <a:pt x="49478" y="55282"/>
                    <a:pt x="46858" y="55600"/>
                    <a:pt x="44569" y="55894"/>
                  </a:cubicBezTo>
                  <a:cubicBezTo>
                    <a:pt x="43405" y="56041"/>
                    <a:pt x="42071" y="56200"/>
                    <a:pt x="40883" y="56200"/>
                  </a:cubicBezTo>
                  <a:cubicBezTo>
                    <a:pt x="40124" y="56200"/>
                    <a:pt x="39475" y="56139"/>
                    <a:pt x="38887" y="56017"/>
                  </a:cubicBezTo>
                  <a:cubicBezTo>
                    <a:pt x="37455" y="55711"/>
                    <a:pt x="35998" y="54915"/>
                    <a:pt x="34467" y="54070"/>
                  </a:cubicBezTo>
                  <a:cubicBezTo>
                    <a:pt x="33684" y="53654"/>
                    <a:pt x="32508" y="53188"/>
                    <a:pt x="31272" y="52711"/>
                  </a:cubicBezTo>
                  <a:cubicBezTo>
                    <a:pt x="28419" y="51621"/>
                    <a:pt x="24905" y="50262"/>
                    <a:pt x="24023" y="48364"/>
                  </a:cubicBezTo>
                  <a:cubicBezTo>
                    <a:pt x="23619" y="47446"/>
                    <a:pt x="23570" y="46405"/>
                    <a:pt x="23950" y="45793"/>
                  </a:cubicBezTo>
                  <a:cubicBezTo>
                    <a:pt x="24023" y="45671"/>
                    <a:pt x="24182" y="45671"/>
                    <a:pt x="24317" y="45671"/>
                  </a:cubicBezTo>
                  <a:cubicBezTo>
                    <a:pt x="24378" y="45671"/>
                    <a:pt x="24439" y="45671"/>
                    <a:pt x="24476" y="45658"/>
                  </a:cubicBezTo>
                  <a:lnTo>
                    <a:pt x="24488" y="45658"/>
                  </a:lnTo>
                  <a:cubicBezTo>
                    <a:pt x="24819" y="45585"/>
                    <a:pt x="25186" y="45499"/>
                    <a:pt x="25541" y="45401"/>
                  </a:cubicBezTo>
                  <a:cubicBezTo>
                    <a:pt x="28088" y="44703"/>
                    <a:pt x="30268" y="42891"/>
                    <a:pt x="31541" y="40357"/>
                  </a:cubicBezTo>
                  <a:cubicBezTo>
                    <a:pt x="32814" y="37847"/>
                    <a:pt x="32986" y="35006"/>
                    <a:pt x="32006" y="32545"/>
                  </a:cubicBezTo>
                  <a:cubicBezTo>
                    <a:pt x="31467" y="31174"/>
                    <a:pt x="30659" y="30047"/>
                    <a:pt x="29949" y="29056"/>
                  </a:cubicBezTo>
                  <a:cubicBezTo>
                    <a:pt x="29827" y="28872"/>
                    <a:pt x="29655" y="28700"/>
                    <a:pt x="29496" y="28517"/>
                  </a:cubicBezTo>
                  <a:cubicBezTo>
                    <a:pt x="29104" y="28113"/>
                    <a:pt x="28762" y="27745"/>
                    <a:pt x="28860" y="27354"/>
                  </a:cubicBezTo>
                  <a:cubicBezTo>
                    <a:pt x="29166" y="26178"/>
                    <a:pt x="29778" y="25137"/>
                    <a:pt x="30439" y="24011"/>
                  </a:cubicBezTo>
                  <a:cubicBezTo>
                    <a:pt x="31541" y="22162"/>
                    <a:pt x="32680" y="20252"/>
                    <a:pt x="32288" y="17571"/>
                  </a:cubicBezTo>
                  <a:cubicBezTo>
                    <a:pt x="32092" y="16224"/>
                    <a:pt x="31676" y="14240"/>
                    <a:pt x="30292" y="12600"/>
                  </a:cubicBezTo>
                  <a:cubicBezTo>
                    <a:pt x="29068" y="11155"/>
                    <a:pt x="27256" y="10298"/>
                    <a:pt x="25456" y="10298"/>
                  </a:cubicBezTo>
                  <a:cubicBezTo>
                    <a:pt x="24660" y="10298"/>
                    <a:pt x="23888" y="10469"/>
                    <a:pt x="23166" y="10788"/>
                  </a:cubicBezTo>
                  <a:cubicBezTo>
                    <a:pt x="22713" y="11008"/>
                    <a:pt x="22358" y="11339"/>
                    <a:pt x="22040" y="11632"/>
                  </a:cubicBezTo>
                  <a:cubicBezTo>
                    <a:pt x="21697" y="11951"/>
                    <a:pt x="21427" y="12220"/>
                    <a:pt x="21072" y="12294"/>
                  </a:cubicBezTo>
                  <a:cubicBezTo>
                    <a:pt x="21023" y="12306"/>
                    <a:pt x="20987" y="12281"/>
                    <a:pt x="20938" y="12245"/>
                  </a:cubicBezTo>
                  <a:cubicBezTo>
                    <a:pt x="20925" y="12232"/>
                    <a:pt x="20901" y="12232"/>
                    <a:pt x="20889" y="12220"/>
                  </a:cubicBezTo>
                  <a:cubicBezTo>
                    <a:pt x="20154" y="11914"/>
                    <a:pt x="19150" y="11498"/>
                    <a:pt x="17938" y="11498"/>
                  </a:cubicBezTo>
                  <a:cubicBezTo>
                    <a:pt x="17228" y="11498"/>
                    <a:pt x="16554" y="11632"/>
                    <a:pt x="15930" y="11914"/>
                  </a:cubicBezTo>
                  <a:cubicBezTo>
                    <a:pt x="14387" y="12563"/>
                    <a:pt x="13604" y="13824"/>
                    <a:pt x="13150" y="14559"/>
                  </a:cubicBezTo>
                  <a:cubicBezTo>
                    <a:pt x="13150" y="14571"/>
                    <a:pt x="13126" y="14571"/>
                    <a:pt x="13126" y="14583"/>
                  </a:cubicBezTo>
                  <a:cubicBezTo>
                    <a:pt x="13114" y="14620"/>
                    <a:pt x="13102" y="14644"/>
                    <a:pt x="13065" y="14669"/>
                  </a:cubicBezTo>
                  <a:cubicBezTo>
                    <a:pt x="12967" y="14706"/>
                    <a:pt x="12857" y="14620"/>
                    <a:pt x="12746" y="14546"/>
                  </a:cubicBezTo>
                  <a:cubicBezTo>
                    <a:pt x="12722" y="14522"/>
                    <a:pt x="12697" y="14497"/>
                    <a:pt x="12673" y="14485"/>
                  </a:cubicBezTo>
                  <a:cubicBezTo>
                    <a:pt x="12183" y="14155"/>
                    <a:pt x="11657" y="13604"/>
                    <a:pt x="11106" y="13028"/>
                  </a:cubicBezTo>
                  <a:cubicBezTo>
                    <a:pt x="10665" y="12563"/>
                    <a:pt x="10163" y="12036"/>
                    <a:pt x="9600" y="11522"/>
                  </a:cubicBezTo>
                  <a:cubicBezTo>
                    <a:pt x="9134" y="11118"/>
                    <a:pt x="7714" y="9882"/>
                    <a:pt x="5694" y="9796"/>
                  </a:cubicBezTo>
                  <a:lnTo>
                    <a:pt x="5510" y="9796"/>
                  </a:lnTo>
                  <a:cubicBezTo>
                    <a:pt x="4408" y="9796"/>
                    <a:pt x="3539" y="10139"/>
                    <a:pt x="2951" y="10371"/>
                  </a:cubicBezTo>
                  <a:cubicBezTo>
                    <a:pt x="2143" y="10690"/>
                    <a:pt x="1470" y="11118"/>
                    <a:pt x="858" y="11485"/>
                  </a:cubicBezTo>
                  <a:lnTo>
                    <a:pt x="809" y="11522"/>
                  </a:lnTo>
                  <a:cubicBezTo>
                    <a:pt x="760" y="11571"/>
                    <a:pt x="723" y="11620"/>
                    <a:pt x="662" y="11608"/>
                  </a:cubicBezTo>
                  <a:cubicBezTo>
                    <a:pt x="429" y="11510"/>
                    <a:pt x="417" y="11216"/>
                    <a:pt x="392" y="10971"/>
                  </a:cubicBezTo>
                  <a:cubicBezTo>
                    <a:pt x="392" y="10873"/>
                    <a:pt x="380" y="10763"/>
                    <a:pt x="368" y="10690"/>
                  </a:cubicBezTo>
                  <a:cubicBezTo>
                    <a:pt x="307" y="10494"/>
                    <a:pt x="258" y="10286"/>
                    <a:pt x="196" y="10102"/>
                  </a:cubicBezTo>
                  <a:cubicBezTo>
                    <a:pt x="0" y="9453"/>
                    <a:pt x="135" y="8939"/>
                    <a:pt x="233" y="8853"/>
                  </a:cubicBezTo>
                  <a:cubicBezTo>
                    <a:pt x="368" y="8694"/>
                    <a:pt x="882" y="8510"/>
                    <a:pt x="1335" y="8327"/>
                  </a:cubicBezTo>
                  <a:lnTo>
                    <a:pt x="1457" y="8290"/>
                  </a:lnTo>
                  <a:cubicBezTo>
                    <a:pt x="1849" y="8131"/>
                    <a:pt x="2315" y="7959"/>
                    <a:pt x="2780" y="7739"/>
                  </a:cubicBezTo>
                  <a:cubicBezTo>
                    <a:pt x="4212" y="7065"/>
                    <a:pt x="4849" y="5853"/>
                    <a:pt x="5474" y="4678"/>
                  </a:cubicBezTo>
                  <a:cubicBezTo>
                    <a:pt x="5865" y="3955"/>
                    <a:pt x="6233" y="3258"/>
                    <a:pt x="6759" y="2694"/>
                  </a:cubicBezTo>
                  <a:cubicBezTo>
                    <a:pt x="6967" y="2486"/>
                    <a:pt x="7273" y="2437"/>
                    <a:pt x="7579" y="2376"/>
                  </a:cubicBezTo>
                  <a:cubicBezTo>
                    <a:pt x="7800" y="2327"/>
                    <a:pt x="8045" y="2302"/>
                    <a:pt x="8265" y="2192"/>
                  </a:cubicBezTo>
                  <a:cubicBezTo>
                    <a:pt x="8755" y="1947"/>
                    <a:pt x="9061" y="1445"/>
                    <a:pt x="9318" y="1005"/>
                  </a:cubicBezTo>
                  <a:cubicBezTo>
                    <a:pt x="9636" y="466"/>
                    <a:pt x="9918" y="1"/>
                    <a:pt x="10432" y="50"/>
                  </a:cubicBezTo>
                  <a:cubicBezTo>
                    <a:pt x="10738" y="86"/>
                    <a:pt x="10787" y="429"/>
                    <a:pt x="10824" y="796"/>
                  </a:cubicBezTo>
                  <a:cubicBezTo>
                    <a:pt x="10849" y="1017"/>
                    <a:pt x="10861" y="1225"/>
                    <a:pt x="10947" y="1396"/>
                  </a:cubicBezTo>
                  <a:cubicBezTo>
                    <a:pt x="12367" y="4568"/>
                    <a:pt x="15783" y="6686"/>
                    <a:pt x="19419" y="6686"/>
                  </a:cubicBezTo>
                  <a:cubicBezTo>
                    <a:pt x="20007" y="6686"/>
                    <a:pt x="20583" y="6625"/>
                    <a:pt x="21146" y="6527"/>
                  </a:cubicBezTo>
                  <a:cubicBezTo>
                    <a:pt x="22774" y="6196"/>
                    <a:pt x="23815" y="4776"/>
                    <a:pt x="24819" y="3380"/>
                  </a:cubicBezTo>
                  <a:cubicBezTo>
                    <a:pt x="25884" y="1947"/>
                    <a:pt x="26962" y="441"/>
                    <a:pt x="28725" y="135"/>
                  </a:cubicBezTo>
                  <a:cubicBezTo>
                    <a:pt x="29227" y="50"/>
                    <a:pt x="29582" y="490"/>
                    <a:pt x="30010" y="992"/>
                  </a:cubicBezTo>
                  <a:cubicBezTo>
                    <a:pt x="30329" y="1384"/>
                    <a:pt x="30684" y="1813"/>
                    <a:pt x="31125" y="2033"/>
                  </a:cubicBezTo>
                  <a:cubicBezTo>
                    <a:pt x="32006" y="2462"/>
                    <a:pt x="32827" y="2633"/>
                    <a:pt x="33488" y="2756"/>
                  </a:cubicBezTo>
                  <a:lnTo>
                    <a:pt x="33573" y="2756"/>
                  </a:lnTo>
                  <a:cubicBezTo>
                    <a:pt x="33659" y="2756"/>
                    <a:pt x="33745" y="2756"/>
                    <a:pt x="33794" y="2817"/>
                  </a:cubicBezTo>
                  <a:cubicBezTo>
                    <a:pt x="33880" y="2939"/>
                    <a:pt x="33818" y="3135"/>
                    <a:pt x="33745" y="3355"/>
                  </a:cubicBezTo>
                  <a:cubicBezTo>
                    <a:pt x="33720" y="3417"/>
                    <a:pt x="33696" y="3490"/>
                    <a:pt x="33684" y="3551"/>
                  </a:cubicBezTo>
                  <a:cubicBezTo>
                    <a:pt x="33573" y="3894"/>
                    <a:pt x="33439" y="4262"/>
                    <a:pt x="33304" y="4653"/>
                  </a:cubicBezTo>
                  <a:lnTo>
                    <a:pt x="33304" y="4666"/>
                  </a:lnTo>
                  <a:cubicBezTo>
                    <a:pt x="32839" y="5914"/>
                    <a:pt x="32276" y="7445"/>
                    <a:pt x="32337" y="9245"/>
                  </a:cubicBezTo>
                  <a:cubicBezTo>
                    <a:pt x="32410" y="11265"/>
                    <a:pt x="33292" y="12955"/>
                    <a:pt x="33990" y="14314"/>
                  </a:cubicBezTo>
                  <a:cubicBezTo>
                    <a:pt x="34406" y="15110"/>
                    <a:pt x="34920" y="16114"/>
                    <a:pt x="34847" y="16518"/>
                  </a:cubicBezTo>
                  <a:cubicBezTo>
                    <a:pt x="34835" y="16591"/>
                    <a:pt x="34773" y="16787"/>
                    <a:pt x="34724" y="16959"/>
                  </a:cubicBezTo>
                  <a:cubicBezTo>
                    <a:pt x="34602" y="17363"/>
                    <a:pt x="34455" y="17852"/>
                    <a:pt x="34357" y="18440"/>
                  </a:cubicBezTo>
                  <a:cubicBezTo>
                    <a:pt x="34124" y="20007"/>
                    <a:pt x="34467" y="21611"/>
                    <a:pt x="35386" y="23387"/>
                  </a:cubicBezTo>
                  <a:cubicBezTo>
                    <a:pt x="37063" y="26668"/>
                    <a:pt x="39708" y="28627"/>
                    <a:pt x="42683" y="28749"/>
                  </a:cubicBezTo>
                  <a:lnTo>
                    <a:pt x="42940" y="28749"/>
                  </a:lnTo>
                  <a:cubicBezTo>
                    <a:pt x="46956" y="28749"/>
                    <a:pt x="47997" y="25089"/>
                    <a:pt x="48438" y="23521"/>
                  </a:cubicBezTo>
                  <a:cubicBezTo>
                    <a:pt x="48548" y="23178"/>
                    <a:pt x="48634" y="22848"/>
                    <a:pt x="48732" y="22566"/>
                  </a:cubicBezTo>
                  <a:cubicBezTo>
                    <a:pt x="49282" y="21011"/>
                    <a:pt x="49980" y="19946"/>
                    <a:pt x="50960" y="18477"/>
                  </a:cubicBezTo>
                  <a:cubicBezTo>
                    <a:pt x="50997" y="18428"/>
                    <a:pt x="51009" y="18379"/>
                    <a:pt x="51021" y="18342"/>
                  </a:cubicBezTo>
                  <a:cubicBezTo>
                    <a:pt x="51070" y="18232"/>
                    <a:pt x="51119" y="18122"/>
                    <a:pt x="51229" y="18073"/>
                  </a:cubicBezTo>
                  <a:cubicBezTo>
                    <a:pt x="51364" y="18011"/>
                    <a:pt x="51499" y="18097"/>
                    <a:pt x="51621" y="18134"/>
                  </a:cubicBezTo>
                  <a:cubicBezTo>
                    <a:pt x="51670" y="18171"/>
                    <a:pt x="51731" y="18183"/>
                    <a:pt x="51756" y="18195"/>
                  </a:cubicBezTo>
                  <a:lnTo>
                    <a:pt x="51780" y="18195"/>
                  </a:lnTo>
                  <a:cubicBezTo>
                    <a:pt x="51939" y="18244"/>
                    <a:pt x="52111" y="18293"/>
                    <a:pt x="52282" y="18318"/>
                  </a:cubicBezTo>
                  <a:lnTo>
                    <a:pt x="52294" y="18318"/>
                  </a:lnTo>
                  <a:cubicBezTo>
                    <a:pt x="52307" y="18318"/>
                    <a:pt x="52343" y="18318"/>
                    <a:pt x="52368" y="18354"/>
                  </a:cubicBezTo>
                  <a:cubicBezTo>
                    <a:pt x="52380" y="18379"/>
                    <a:pt x="52368" y="18428"/>
                    <a:pt x="52368" y="18465"/>
                  </a:cubicBezTo>
                  <a:cubicBezTo>
                    <a:pt x="52368" y="18477"/>
                    <a:pt x="52368" y="18477"/>
                    <a:pt x="52356" y="18489"/>
                  </a:cubicBezTo>
                  <a:cubicBezTo>
                    <a:pt x="52343" y="18648"/>
                    <a:pt x="52307" y="18856"/>
                    <a:pt x="52282" y="19089"/>
                  </a:cubicBezTo>
                  <a:cubicBezTo>
                    <a:pt x="51927" y="22285"/>
                    <a:pt x="53201" y="25199"/>
                    <a:pt x="54119" y="27317"/>
                  </a:cubicBezTo>
                  <a:cubicBezTo>
                    <a:pt x="54413" y="27990"/>
                    <a:pt x="54890" y="29129"/>
                    <a:pt x="55955" y="30011"/>
                  </a:cubicBezTo>
                  <a:cubicBezTo>
                    <a:pt x="56886" y="30806"/>
                    <a:pt x="57927" y="31149"/>
                    <a:pt x="58821" y="31357"/>
                  </a:cubicBezTo>
                  <a:cubicBezTo>
                    <a:pt x="59959" y="31639"/>
                    <a:pt x="61086" y="31688"/>
                    <a:pt x="62090" y="31725"/>
                  </a:cubicBezTo>
                  <a:cubicBezTo>
                    <a:pt x="62824" y="31761"/>
                    <a:pt x="64061" y="31810"/>
                    <a:pt x="64355" y="32019"/>
                  </a:cubicBezTo>
                  <a:cubicBezTo>
                    <a:pt x="65714" y="33059"/>
                    <a:pt x="66853" y="35190"/>
                    <a:pt x="67844" y="37051"/>
                  </a:cubicBezTo>
                  <a:cubicBezTo>
                    <a:pt x="68004" y="37345"/>
                    <a:pt x="68150" y="37626"/>
                    <a:pt x="68310" y="37896"/>
                  </a:cubicBezTo>
                  <a:cubicBezTo>
                    <a:pt x="69130" y="39414"/>
                    <a:pt x="69975" y="40969"/>
                    <a:pt x="70244" y="42438"/>
                  </a:cubicBezTo>
                  <a:cubicBezTo>
                    <a:pt x="70550" y="44152"/>
                    <a:pt x="70146" y="46111"/>
                    <a:pt x="69754" y="47630"/>
                  </a:cubicBezTo>
                  <a:cubicBezTo>
                    <a:pt x="69105" y="50152"/>
                    <a:pt x="68187" y="52625"/>
                    <a:pt x="67036" y="54964"/>
                  </a:cubicBezTo>
                  <a:cubicBezTo>
                    <a:pt x="65959" y="57131"/>
                    <a:pt x="65151" y="57743"/>
                    <a:pt x="64661" y="57866"/>
                  </a:cubicBezTo>
                  <a:cubicBezTo>
                    <a:pt x="64575" y="58000"/>
                    <a:pt x="64428" y="58013"/>
                    <a:pt x="64294" y="58013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miter lim="1224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7" name="Google Shape;1137;p42"/>
            <p:cNvSpPr/>
            <p:nvPr/>
          </p:nvSpPr>
          <p:spPr>
            <a:xfrm>
              <a:off x="3494700" y="3128825"/>
              <a:ext cx="1476050" cy="1252600"/>
            </a:xfrm>
            <a:custGeom>
              <a:avLst/>
              <a:gdLst/>
              <a:ahLst/>
              <a:cxnLst/>
              <a:rect l="l" t="t" r="r" b="b"/>
              <a:pathLst>
                <a:path w="59042" h="50104" fill="none" extrusionOk="0">
                  <a:moveTo>
                    <a:pt x="55454" y="50103"/>
                  </a:moveTo>
                  <a:lnTo>
                    <a:pt x="55417" y="50091"/>
                  </a:lnTo>
                  <a:cubicBezTo>
                    <a:pt x="55062" y="49956"/>
                    <a:pt x="54682" y="49797"/>
                    <a:pt x="54413" y="49699"/>
                  </a:cubicBezTo>
                  <a:lnTo>
                    <a:pt x="54388" y="49699"/>
                  </a:lnTo>
                  <a:cubicBezTo>
                    <a:pt x="53825" y="49466"/>
                    <a:pt x="53201" y="49209"/>
                    <a:pt x="52515" y="48977"/>
                  </a:cubicBezTo>
                  <a:cubicBezTo>
                    <a:pt x="49944" y="48071"/>
                    <a:pt x="47140" y="47642"/>
                    <a:pt x="43944" y="47642"/>
                  </a:cubicBezTo>
                  <a:cubicBezTo>
                    <a:pt x="41128" y="47642"/>
                    <a:pt x="38410" y="47985"/>
                    <a:pt x="36010" y="48266"/>
                  </a:cubicBezTo>
                  <a:cubicBezTo>
                    <a:pt x="34945" y="48413"/>
                    <a:pt x="33733" y="48548"/>
                    <a:pt x="32741" y="48548"/>
                  </a:cubicBezTo>
                  <a:cubicBezTo>
                    <a:pt x="32227" y="48548"/>
                    <a:pt x="31823" y="48511"/>
                    <a:pt x="31468" y="48438"/>
                  </a:cubicBezTo>
                  <a:cubicBezTo>
                    <a:pt x="30500" y="48230"/>
                    <a:pt x="29252" y="47556"/>
                    <a:pt x="27929" y="46834"/>
                  </a:cubicBezTo>
                  <a:cubicBezTo>
                    <a:pt x="26950" y="46295"/>
                    <a:pt x="25676" y="45805"/>
                    <a:pt x="24329" y="45291"/>
                  </a:cubicBezTo>
                  <a:cubicBezTo>
                    <a:pt x="23044" y="44801"/>
                    <a:pt x="21734" y="44287"/>
                    <a:pt x="20632" y="43724"/>
                  </a:cubicBezTo>
                  <a:cubicBezTo>
                    <a:pt x="20620" y="43712"/>
                    <a:pt x="20583" y="43712"/>
                    <a:pt x="20558" y="43712"/>
                  </a:cubicBezTo>
                  <a:cubicBezTo>
                    <a:pt x="20497" y="43699"/>
                    <a:pt x="20411" y="43675"/>
                    <a:pt x="20411" y="43602"/>
                  </a:cubicBezTo>
                  <a:cubicBezTo>
                    <a:pt x="20436" y="42034"/>
                    <a:pt x="21856" y="41189"/>
                    <a:pt x="23350" y="40283"/>
                  </a:cubicBezTo>
                  <a:cubicBezTo>
                    <a:pt x="24562" y="39549"/>
                    <a:pt x="25823" y="38802"/>
                    <a:pt x="26411" y="37614"/>
                  </a:cubicBezTo>
                  <a:cubicBezTo>
                    <a:pt x="28113" y="34247"/>
                    <a:pt x="28333" y="30390"/>
                    <a:pt x="27011" y="27048"/>
                  </a:cubicBezTo>
                  <a:cubicBezTo>
                    <a:pt x="26325" y="25297"/>
                    <a:pt x="25358" y="23938"/>
                    <a:pt x="24574" y="22848"/>
                  </a:cubicBezTo>
                  <a:cubicBezTo>
                    <a:pt x="24574" y="22836"/>
                    <a:pt x="24562" y="22836"/>
                    <a:pt x="24562" y="22824"/>
                  </a:cubicBezTo>
                  <a:cubicBezTo>
                    <a:pt x="24550" y="22799"/>
                    <a:pt x="24513" y="22775"/>
                    <a:pt x="24513" y="22738"/>
                  </a:cubicBezTo>
                  <a:cubicBezTo>
                    <a:pt x="24501" y="22542"/>
                    <a:pt x="24562" y="22236"/>
                    <a:pt x="24721" y="22064"/>
                  </a:cubicBezTo>
                  <a:cubicBezTo>
                    <a:pt x="24795" y="21991"/>
                    <a:pt x="24868" y="21942"/>
                    <a:pt x="24966" y="21942"/>
                  </a:cubicBezTo>
                  <a:lnTo>
                    <a:pt x="25040" y="21942"/>
                  </a:lnTo>
                  <a:cubicBezTo>
                    <a:pt x="27256" y="21942"/>
                    <a:pt x="28701" y="23521"/>
                    <a:pt x="30084" y="25052"/>
                  </a:cubicBezTo>
                  <a:cubicBezTo>
                    <a:pt x="31394" y="26472"/>
                    <a:pt x="32631" y="27844"/>
                    <a:pt x="34431" y="27917"/>
                  </a:cubicBezTo>
                  <a:cubicBezTo>
                    <a:pt x="34578" y="27917"/>
                    <a:pt x="34712" y="27929"/>
                    <a:pt x="34847" y="27929"/>
                  </a:cubicBezTo>
                  <a:cubicBezTo>
                    <a:pt x="36500" y="27929"/>
                    <a:pt x="37529" y="26754"/>
                    <a:pt x="38508" y="25615"/>
                  </a:cubicBezTo>
                  <a:cubicBezTo>
                    <a:pt x="39500" y="24476"/>
                    <a:pt x="40541" y="23289"/>
                    <a:pt x="42230" y="23289"/>
                  </a:cubicBezTo>
                  <a:lnTo>
                    <a:pt x="42414" y="23289"/>
                  </a:lnTo>
                  <a:cubicBezTo>
                    <a:pt x="42732" y="23313"/>
                    <a:pt x="42793" y="23693"/>
                    <a:pt x="42842" y="24048"/>
                  </a:cubicBezTo>
                  <a:cubicBezTo>
                    <a:pt x="42867" y="24207"/>
                    <a:pt x="42879" y="24366"/>
                    <a:pt x="42928" y="24489"/>
                  </a:cubicBezTo>
                  <a:cubicBezTo>
                    <a:pt x="43283" y="25309"/>
                    <a:pt x="44030" y="27011"/>
                    <a:pt x="45671" y="28407"/>
                  </a:cubicBezTo>
                  <a:cubicBezTo>
                    <a:pt x="47152" y="29656"/>
                    <a:pt x="48720" y="30170"/>
                    <a:pt x="49907" y="30452"/>
                  </a:cubicBezTo>
                  <a:cubicBezTo>
                    <a:pt x="51376" y="30819"/>
                    <a:pt x="52760" y="30868"/>
                    <a:pt x="53862" y="30917"/>
                  </a:cubicBezTo>
                  <a:cubicBezTo>
                    <a:pt x="54009" y="30917"/>
                    <a:pt x="54327" y="30929"/>
                    <a:pt x="54621" y="30941"/>
                  </a:cubicBezTo>
                  <a:lnTo>
                    <a:pt x="54633" y="30941"/>
                  </a:lnTo>
                  <a:lnTo>
                    <a:pt x="54658" y="30966"/>
                  </a:lnTo>
                  <a:cubicBezTo>
                    <a:pt x="55356" y="31798"/>
                    <a:pt x="56188" y="33353"/>
                    <a:pt x="56776" y="34468"/>
                  </a:cubicBezTo>
                  <a:cubicBezTo>
                    <a:pt x="56935" y="34761"/>
                    <a:pt x="57082" y="35043"/>
                    <a:pt x="57241" y="35325"/>
                  </a:cubicBezTo>
                  <a:cubicBezTo>
                    <a:pt x="57927" y="36610"/>
                    <a:pt x="58649" y="37920"/>
                    <a:pt x="58833" y="38863"/>
                  </a:cubicBezTo>
                  <a:cubicBezTo>
                    <a:pt x="59041" y="40051"/>
                    <a:pt x="58576" y="41912"/>
                    <a:pt x="58392" y="42598"/>
                  </a:cubicBezTo>
                  <a:cubicBezTo>
                    <a:pt x="57792" y="44887"/>
                    <a:pt x="56947" y="47140"/>
                    <a:pt x="55894" y="49270"/>
                  </a:cubicBezTo>
                  <a:cubicBezTo>
                    <a:pt x="55735" y="49577"/>
                    <a:pt x="55588" y="49846"/>
                    <a:pt x="55454" y="50079"/>
                  </a:cubicBezTo>
                  <a:close/>
                  <a:moveTo>
                    <a:pt x="4739" y="5645"/>
                  </a:moveTo>
                  <a:lnTo>
                    <a:pt x="4666" y="5645"/>
                  </a:lnTo>
                  <a:cubicBezTo>
                    <a:pt x="4396" y="5633"/>
                    <a:pt x="4225" y="5388"/>
                    <a:pt x="4041" y="5143"/>
                  </a:cubicBezTo>
                  <a:cubicBezTo>
                    <a:pt x="3943" y="5009"/>
                    <a:pt x="3845" y="4874"/>
                    <a:pt x="3723" y="4776"/>
                  </a:cubicBezTo>
                  <a:cubicBezTo>
                    <a:pt x="3233" y="4347"/>
                    <a:pt x="2584" y="4115"/>
                    <a:pt x="1960" y="3907"/>
                  </a:cubicBezTo>
                  <a:cubicBezTo>
                    <a:pt x="1127" y="3613"/>
                    <a:pt x="356" y="3343"/>
                    <a:pt x="62" y="2621"/>
                  </a:cubicBezTo>
                  <a:cubicBezTo>
                    <a:pt x="1" y="2462"/>
                    <a:pt x="123" y="2327"/>
                    <a:pt x="233" y="2217"/>
                  </a:cubicBezTo>
                  <a:cubicBezTo>
                    <a:pt x="270" y="2156"/>
                    <a:pt x="331" y="2119"/>
                    <a:pt x="356" y="2058"/>
                  </a:cubicBezTo>
                  <a:cubicBezTo>
                    <a:pt x="393" y="1972"/>
                    <a:pt x="429" y="1886"/>
                    <a:pt x="454" y="1813"/>
                  </a:cubicBezTo>
                  <a:cubicBezTo>
                    <a:pt x="539" y="1629"/>
                    <a:pt x="601" y="1458"/>
                    <a:pt x="735" y="1360"/>
                  </a:cubicBezTo>
                  <a:cubicBezTo>
                    <a:pt x="980" y="1176"/>
                    <a:pt x="1188" y="1103"/>
                    <a:pt x="1360" y="1152"/>
                  </a:cubicBezTo>
                  <a:cubicBezTo>
                    <a:pt x="3111" y="1592"/>
                    <a:pt x="6049" y="2645"/>
                    <a:pt x="6086" y="4751"/>
                  </a:cubicBezTo>
                  <a:cubicBezTo>
                    <a:pt x="6086" y="4935"/>
                    <a:pt x="6013" y="5094"/>
                    <a:pt x="5866" y="5241"/>
                  </a:cubicBezTo>
                  <a:cubicBezTo>
                    <a:pt x="5584" y="5511"/>
                    <a:pt x="5094" y="5645"/>
                    <a:pt x="4739" y="5645"/>
                  </a:cubicBezTo>
                  <a:close/>
                  <a:moveTo>
                    <a:pt x="20020" y="3625"/>
                  </a:moveTo>
                  <a:cubicBezTo>
                    <a:pt x="19762" y="3625"/>
                    <a:pt x="19481" y="3588"/>
                    <a:pt x="19224" y="3490"/>
                  </a:cubicBezTo>
                  <a:cubicBezTo>
                    <a:pt x="18758" y="3343"/>
                    <a:pt x="18428" y="3062"/>
                    <a:pt x="18281" y="2731"/>
                  </a:cubicBezTo>
                  <a:cubicBezTo>
                    <a:pt x="18097" y="2278"/>
                    <a:pt x="18550" y="1948"/>
                    <a:pt x="18954" y="1629"/>
                  </a:cubicBezTo>
                  <a:cubicBezTo>
                    <a:pt x="19163" y="1470"/>
                    <a:pt x="19358" y="1323"/>
                    <a:pt x="19481" y="1164"/>
                  </a:cubicBezTo>
                  <a:cubicBezTo>
                    <a:pt x="19554" y="1054"/>
                    <a:pt x="19616" y="919"/>
                    <a:pt x="19689" y="772"/>
                  </a:cubicBezTo>
                  <a:cubicBezTo>
                    <a:pt x="19848" y="429"/>
                    <a:pt x="20020" y="62"/>
                    <a:pt x="20350" y="38"/>
                  </a:cubicBezTo>
                  <a:cubicBezTo>
                    <a:pt x="20779" y="1"/>
                    <a:pt x="21330" y="368"/>
                    <a:pt x="21526" y="833"/>
                  </a:cubicBezTo>
                  <a:cubicBezTo>
                    <a:pt x="21856" y="1580"/>
                    <a:pt x="21771" y="2927"/>
                    <a:pt x="20962" y="3405"/>
                  </a:cubicBezTo>
                  <a:lnTo>
                    <a:pt x="20950" y="3368"/>
                  </a:lnTo>
                  <a:lnTo>
                    <a:pt x="20962" y="3405"/>
                  </a:lnTo>
                  <a:cubicBezTo>
                    <a:pt x="20693" y="3552"/>
                    <a:pt x="20350" y="3625"/>
                    <a:pt x="20020" y="362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miter lim="1224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8" name="Google Shape;1138;p42"/>
            <p:cNvSpPr/>
            <p:nvPr/>
          </p:nvSpPr>
          <p:spPr>
            <a:xfrm>
              <a:off x="4150375" y="3826750"/>
              <a:ext cx="732825" cy="448450"/>
            </a:xfrm>
            <a:custGeom>
              <a:avLst/>
              <a:gdLst/>
              <a:ahLst/>
              <a:cxnLst/>
              <a:rect l="l" t="t" r="r" b="b"/>
              <a:pathLst>
                <a:path w="29313" h="17938" fill="none" extrusionOk="0">
                  <a:moveTo>
                    <a:pt x="27488" y="17925"/>
                  </a:moveTo>
                  <a:cubicBezTo>
                    <a:pt x="27464" y="17925"/>
                    <a:pt x="27451" y="17913"/>
                    <a:pt x="27427" y="17888"/>
                  </a:cubicBezTo>
                  <a:cubicBezTo>
                    <a:pt x="27415" y="17888"/>
                    <a:pt x="27415" y="17876"/>
                    <a:pt x="27402" y="17876"/>
                  </a:cubicBezTo>
                  <a:lnTo>
                    <a:pt x="27402" y="17876"/>
                  </a:lnTo>
                  <a:cubicBezTo>
                    <a:pt x="24464" y="16848"/>
                    <a:pt x="21293" y="16346"/>
                    <a:pt x="17705" y="16346"/>
                  </a:cubicBezTo>
                  <a:cubicBezTo>
                    <a:pt x="14693" y="16346"/>
                    <a:pt x="11865" y="16701"/>
                    <a:pt x="9367" y="17007"/>
                  </a:cubicBezTo>
                  <a:cubicBezTo>
                    <a:pt x="8387" y="17129"/>
                    <a:pt x="7285" y="17264"/>
                    <a:pt x="6502" y="17264"/>
                  </a:cubicBezTo>
                  <a:cubicBezTo>
                    <a:pt x="6135" y="17264"/>
                    <a:pt x="5975" y="17239"/>
                    <a:pt x="5951" y="17239"/>
                  </a:cubicBezTo>
                  <a:cubicBezTo>
                    <a:pt x="5461" y="17129"/>
                    <a:pt x="4224" y="16456"/>
                    <a:pt x="3318" y="15966"/>
                  </a:cubicBezTo>
                  <a:cubicBezTo>
                    <a:pt x="2988" y="15782"/>
                    <a:pt x="2486" y="15709"/>
                    <a:pt x="2008" y="15623"/>
                  </a:cubicBezTo>
                  <a:cubicBezTo>
                    <a:pt x="1102" y="15489"/>
                    <a:pt x="184" y="15342"/>
                    <a:pt x="98" y="14509"/>
                  </a:cubicBezTo>
                  <a:cubicBezTo>
                    <a:pt x="0" y="13725"/>
                    <a:pt x="735" y="13260"/>
                    <a:pt x="1519" y="12746"/>
                  </a:cubicBezTo>
                  <a:cubicBezTo>
                    <a:pt x="2180" y="12317"/>
                    <a:pt x="2865" y="11877"/>
                    <a:pt x="3196" y="11203"/>
                  </a:cubicBezTo>
                  <a:cubicBezTo>
                    <a:pt x="3796" y="10028"/>
                    <a:pt x="3747" y="8546"/>
                    <a:pt x="3686" y="7114"/>
                  </a:cubicBezTo>
                  <a:cubicBezTo>
                    <a:pt x="3625" y="5240"/>
                    <a:pt x="3576" y="3441"/>
                    <a:pt x="4984" y="2522"/>
                  </a:cubicBezTo>
                  <a:cubicBezTo>
                    <a:pt x="5473" y="2204"/>
                    <a:pt x="6024" y="2510"/>
                    <a:pt x="6612" y="2828"/>
                  </a:cubicBezTo>
                  <a:cubicBezTo>
                    <a:pt x="7077" y="3073"/>
                    <a:pt x="7530" y="3343"/>
                    <a:pt x="8045" y="3355"/>
                  </a:cubicBezTo>
                  <a:cubicBezTo>
                    <a:pt x="8228" y="3367"/>
                    <a:pt x="8424" y="3367"/>
                    <a:pt x="8608" y="3367"/>
                  </a:cubicBezTo>
                  <a:cubicBezTo>
                    <a:pt x="10285" y="3367"/>
                    <a:pt x="11412" y="2314"/>
                    <a:pt x="12391" y="1396"/>
                  </a:cubicBezTo>
                  <a:cubicBezTo>
                    <a:pt x="13187" y="649"/>
                    <a:pt x="13873" y="0"/>
                    <a:pt x="14693" y="61"/>
                  </a:cubicBezTo>
                  <a:cubicBezTo>
                    <a:pt x="15342" y="110"/>
                    <a:pt x="15709" y="771"/>
                    <a:pt x="16138" y="1506"/>
                  </a:cubicBezTo>
                  <a:cubicBezTo>
                    <a:pt x="16456" y="2057"/>
                    <a:pt x="16775" y="2632"/>
                    <a:pt x="17264" y="3049"/>
                  </a:cubicBezTo>
                  <a:cubicBezTo>
                    <a:pt x="19309" y="4775"/>
                    <a:pt x="21452" y="5449"/>
                    <a:pt x="22884" y="5804"/>
                  </a:cubicBezTo>
                  <a:cubicBezTo>
                    <a:pt x="23472" y="5938"/>
                    <a:pt x="24060" y="5951"/>
                    <a:pt x="24635" y="5975"/>
                  </a:cubicBezTo>
                  <a:cubicBezTo>
                    <a:pt x="25370" y="5987"/>
                    <a:pt x="26056" y="6000"/>
                    <a:pt x="26570" y="6318"/>
                  </a:cubicBezTo>
                  <a:cubicBezTo>
                    <a:pt x="27023" y="6599"/>
                    <a:pt x="27206" y="7138"/>
                    <a:pt x="27366" y="7628"/>
                  </a:cubicBezTo>
                  <a:cubicBezTo>
                    <a:pt x="27427" y="7824"/>
                    <a:pt x="27513" y="8008"/>
                    <a:pt x="27574" y="8142"/>
                  </a:cubicBezTo>
                  <a:cubicBezTo>
                    <a:pt x="27733" y="8448"/>
                    <a:pt x="27892" y="8742"/>
                    <a:pt x="28039" y="9024"/>
                  </a:cubicBezTo>
                  <a:cubicBezTo>
                    <a:pt x="28100" y="9134"/>
                    <a:pt x="28161" y="9244"/>
                    <a:pt x="28223" y="9367"/>
                  </a:cubicBezTo>
                  <a:cubicBezTo>
                    <a:pt x="28639" y="10114"/>
                    <a:pt x="29202" y="11142"/>
                    <a:pt x="29263" y="11571"/>
                  </a:cubicBezTo>
                  <a:cubicBezTo>
                    <a:pt x="29288" y="11693"/>
                    <a:pt x="29312" y="12195"/>
                    <a:pt x="28884" y="13860"/>
                  </a:cubicBezTo>
                  <a:cubicBezTo>
                    <a:pt x="28774" y="14264"/>
                    <a:pt x="28737" y="14754"/>
                    <a:pt x="28688" y="15207"/>
                  </a:cubicBezTo>
                  <a:cubicBezTo>
                    <a:pt x="28566" y="16346"/>
                    <a:pt x="28455" y="17521"/>
                    <a:pt x="27525" y="17937"/>
                  </a:cubicBezTo>
                  <a:cubicBezTo>
                    <a:pt x="27513" y="17925"/>
                    <a:pt x="27513" y="17925"/>
                    <a:pt x="27488" y="1792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miter lim="1224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9" name="Google Shape;1139;p42"/>
            <p:cNvSpPr/>
            <p:nvPr/>
          </p:nvSpPr>
          <p:spPr>
            <a:xfrm>
              <a:off x="4294225" y="3936625"/>
              <a:ext cx="503275" cy="246750"/>
            </a:xfrm>
            <a:custGeom>
              <a:avLst/>
              <a:gdLst/>
              <a:ahLst/>
              <a:cxnLst/>
              <a:rect l="l" t="t" r="r" b="b"/>
              <a:pathLst>
                <a:path w="20131" h="9870" fill="none" extrusionOk="0">
                  <a:moveTo>
                    <a:pt x="18098" y="9869"/>
                  </a:moveTo>
                  <a:cubicBezTo>
                    <a:pt x="17204" y="9869"/>
                    <a:pt x="16249" y="9563"/>
                    <a:pt x="15232" y="9257"/>
                  </a:cubicBezTo>
                  <a:cubicBezTo>
                    <a:pt x="14155" y="8914"/>
                    <a:pt x="13053" y="8584"/>
                    <a:pt x="11976" y="8584"/>
                  </a:cubicBezTo>
                  <a:cubicBezTo>
                    <a:pt x="8743" y="8584"/>
                    <a:pt x="5817" y="8951"/>
                    <a:pt x="3233" y="9257"/>
                  </a:cubicBezTo>
                  <a:cubicBezTo>
                    <a:pt x="3001" y="9294"/>
                    <a:pt x="2756" y="9330"/>
                    <a:pt x="2511" y="9367"/>
                  </a:cubicBezTo>
                  <a:cubicBezTo>
                    <a:pt x="1936" y="9477"/>
                    <a:pt x="1323" y="9563"/>
                    <a:pt x="907" y="9490"/>
                  </a:cubicBezTo>
                  <a:cubicBezTo>
                    <a:pt x="883" y="9490"/>
                    <a:pt x="834" y="9477"/>
                    <a:pt x="797" y="9477"/>
                  </a:cubicBezTo>
                  <a:cubicBezTo>
                    <a:pt x="527" y="9428"/>
                    <a:pt x="111" y="9355"/>
                    <a:pt x="50" y="9049"/>
                  </a:cubicBezTo>
                  <a:cubicBezTo>
                    <a:pt x="1" y="8865"/>
                    <a:pt x="136" y="8718"/>
                    <a:pt x="283" y="8571"/>
                  </a:cubicBezTo>
                  <a:cubicBezTo>
                    <a:pt x="356" y="8498"/>
                    <a:pt x="430" y="8400"/>
                    <a:pt x="478" y="8314"/>
                  </a:cubicBezTo>
                  <a:cubicBezTo>
                    <a:pt x="1458" y="6355"/>
                    <a:pt x="1397" y="4274"/>
                    <a:pt x="1336" y="2584"/>
                  </a:cubicBezTo>
                  <a:cubicBezTo>
                    <a:pt x="1336" y="2560"/>
                    <a:pt x="1323" y="2511"/>
                    <a:pt x="1299" y="2474"/>
                  </a:cubicBezTo>
                  <a:cubicBezTo>
                    <a:pt x="1274" y="2388"/>
                    <a:pt x="1238" y="2278"/>
                    <a:pt x="1336" y="2217"/>
                  </a:cubicBezTo>
                  <a:cubicBezTo>
                    <a:pt x="1470" y="2107"/>
                    <a:pt x="1654" y="2168"/>
                    <a:pt x="1838" y="2229"/>
                  </a:cubicBezTo>
                  <a:cubicBezTo>
                    <a:pt x="1948" y="2266"/>
                    <a:pt x="2058" y="2315"/>
                    <a:pt x="2156" y="2315"/>
                  </a:cubicBezTo>
                  <a:cubicBezTo>
                    <a:pt x="2401" y="2327"/>
                    <a:pt x="2646" y="2327"/>
                    <a:pt x="2878" y="2327"/>
                  </a:cubicBezTo>
                  <a:cubicBezTo>
                    <a:pt x="4213" y="2327"/>
                    <a:pt x="5217" y="1617"/>
                    <a:pt x="6111" y="1005"/>
                  </a:cubicBezTo>
                  <a:cubicBezTo>
                    <a:pt x="6894" y="478"/>
                    <a:pt x="7568" y="1"/>
                    <a:pt x="8278" y="74"/>
                  </a:cubicBezTo>
                  <a:cubicBezTo>
                    <a:pt x="8572" y="111"/>
                    <a:pt x="8755" y="380"/>
                    <a:pt x="8927" y="674"/>
                  </a:cubicBezTo>
                  <a:cubicBezTo>
                    <a:pt x="9049" y="858"/>
                    <a:pt x="9172" y="1054"/>
                    <a:pt x="9319" y="1188"/>
                  </a:cubicBezTo>
                  <a:cubicBezTo>
                    <a:pt x="11914" y="3380"/>
                    <a:pt x="14559" y="4225"/>
                    <a:pt x="16322" y="4653"/>
                  </a:cubicBezTo>
                  <a:cubicBezTo>
                    <a:pt x="16702" y="4739"/>
                    <a:pt x="17081" y="4739"/>
                    <a:pt x="17461" y="4727"/>
                  </a:cubicBezTo>
                  <a:cubicBezTo>
                    <a:pt x="17926" y="4715"/>
                    <a:pt x="18355" y="4715"/>
                    <a:pt x="18673" y="4910"/>
                  </a:cubicBezTo>
                  <a:cubicBezTo>
                    <a:pt x="18747" y="4959"/>
                    <a:pt x="18783" y="5045"/>
                    <a:pt x="18808" y="5143"/>
                  </a:cubicBezTo>
                  <a:cubicBezTo>
                    <a:pt x="18832" y="5192"/>
                    <a:pt x="18844" y="5229"/>
                    <a:pt x="18869" y="5278"/>
                  </a:cubicBezTo>
                  <a:cubicBezTo>
                    <a:pt x="19040" y="5584"/>
                    <a:pt x="19200" y="5890"/>
                    <a:pt x="19359" y="6184"/>
                  </a:cubicBezTo>
                  <a:cubicBezTo>
                    <a:pt x="19432" y="6294"/>
                    <a:pt x="19481" y="6392"/>
                    <a:pt x="19555" y="6514"/>
                  </a:cubicBezTo>
                  <a:cubicBezTo>
                    <a:pt x="19591" y="6600"/>
                    <a:pt x="19653" y="6686"/>
                    <a:pt x="19714" y="6784"/>
                  </a:cubicBezTo>
                  <a:cubicBezTo>
                    <a:pt x="19885" y="7004"/>
                    <a:pt x="20081" y="7310"/>
                    <a:pt x="20118" y="7592"/>
                  </a:cubicBezTo>
                  <a:cubicBezTo>
                    <a:pt x="20130" y="7739"/>
                    <a:pt x="20081" y="7947"/>
                    <a:pt x="20008" y="8167"/>
                  </a:cubicBezTo>
                  <a:cubicBezTo>
                    <a:pt x="19971" y="8277"/>
                    <a:pt x="19934" y="8400"/>
                    <a:pt x="19897" y="8535"/>
                  </a:cubicBezTo>
                  <a:cubicBezTo>
                    <a:pt x="19873" y="8633"/>
                    <a:pt x="19873" y="8731"/>
                    <a:pt x="19873" y="8841"/>
                  </a:cubicBezTo>
                  <a:cubicBezTo>
                    <a:pt x="19873" y="9037"/>
                    <a:pt x="19873" y="9245"/>
                    <a:pt x="19714" y="9343"/>
                  </a:cubicBezTo>
                  <a:cubicBezTo>
                    <a:pt x="19212" y="9747"/>
                    <a:pt x="18661" y="9869"/>
                    <a:pt x="18098" y="9869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miter lim="1224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0" name="Google Shape;1140;p42"/>
            <p:cNvSpPr/>
            <p:nvPr/>
          </p:nvSpPr>
          <p:spPr>
            <a:xfrm>
              <a:off x="4404425" y="4038250"/>
              <a:ext cx="119400" cy="60950"/>
            </a:xfrm>
            <a:custGeom>
              <a:avLst/>
              <a:gdLst/>
              <a:ahLst/>
              <a:cxnLst/>
              <a:rect l="l" t="t" r="r" b="b"/>
              <a:pathLst>
                <a:path w="4776" h="2438" fill="none" extrusionOk="0">
                  <a:moveTo>
                    <a:pt x="1752" y="2437"/>
                  </a:moveTo>
                  <a:cubicBezTo>
                    <a:pt x="968" y="2437"/>
                    <a:pt x="246" y="2290"/>
                    <a:pt x="74" y="1984"/>
                  </a:cubicBezTo>
                  <a:cubicBezTo>
                    <a:pt x="1" y="1837"/>
                    <a:pt x="38" y="1690"/>
                    <a:pt x="172" y="1519"/>
                  </a:cubicBezTo>
                  <a:lnTo>
                    <a:pt x="172" y="1519"/>
                  </a:lnTo>
                  <a:cubicBezTo>
                    <a:pt x="1042" y="454"/>
                    <a:pt x="2278" y="1"/>
                    <a:pt x="3135" y="50"/>
                  </a:cubicBezTo>
                  <a:cubicBezTo>
                    <a:pt x="3625" y="62"/>
                    <a:pt x="4335" y="343"/>
                    <a:pt x="4629" y="735"/>
                  </a:cubicBezTo>
                  <a:cubicBezTo>
                    <a:pt x="4751" y="894"/>
                    <a:pt x="4776" y="1066"/>
                    <a:pt x="4739" y="1225"/>
                  </a:cubicBezTo>
                  <a:cubicBezTo>
                    <a:pt x="4580" y="1813"/>
                    <a:pt x="3747" y="2253"/>
                    <a:pt x="2523" y="2413"/>
                  </a:cubicBezTo>
                  <a:cubicBezTo>
                    <a:pt x="2266" y="2425"/>
                    <a:pt x="2009" y="2437"/>
                    <a:pt x="1752" y="2437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miter lim="1224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1" name="Google Shape;1141;p42"/>
            <p:cNvSpPr/>
            <p:nvPr/>
          </p:nvSpPr>
          <p:spPr>
            <a:xfrm>
              <a:off x="4278025" y="3400650"/>
              <a:ext cx="161025" cy="193175"/>
            </a:xfrm>
            <a:custGeom>
              <a:avLst/>
              <a:gdLst/>
              <a:ahLst/>
              <a:cxnLst/>
              <a:rect l="l" t="t" r="r" b="b"/>
              <a:pathLst>
                <a:path w="6441" h="7727" fill="none" extrusionOk="0">
                  <a:moveTo>
                    <a:pt x="2535" y="7726"/>
                  </a:moveTo>
                  <a:cubicBezTo>
                    <a:pt x="2228" y="7726"/>
                    <a:pt x="1959" y="7592"/>
                    <a:pt x="1726" y="7347"/>
                  </a:cubicBezTo>
                  <a:lnTo>
                    <a:pt x="1714" y="7322"/>
                  </a:lnTo>
                  <a:cubicBezTo>
                    <a:pt x="1286" y="6833"/>
                    <a:pt x="465" y="5914"/>
                    <a:pt x="282" y="5510"/>
                  </a:cubicBezTo>
                  <a:cubicBezTo>
                    <a:pt x="0" y="4861"/>
                    <a:pt x="184" y="4127"/>
                    <a:pt x="331" y="3490"/>
                  </a:cubicBezTo>
                  <a:cubicBezTo>
                    <a:pt x="380" y="3282"/>
                    <a:pt x="429" y="3098"/>
                    <a:pt x="453" y="2914"/>
                  </a:cubicBezTo>
                  <a:lnTo>
                    <a:pt x="453" y="2914"/>
                  </a:lnTo>
                  <a:cubicBezTo>
                    <a:pt x="576" y="2229"/>
                    <a:pt x="490" y="1604"/>
                    <a:pt x="404" y="1102"/>
                  </a:cubicBezTo>
                  <a:cubicBezTo>
                    <a:pt x="343" y="625"/>
                    <a:pt x="282" y="270"/>
                    <a:pt x="465" y="135"/>
                  </a:cubicBezTo>
                  <a:cubicBezTo>
                    <a:pt x="649" y="0"/>
                    <a:pt x="1065" y="74"/>
                    <a:pt x="1861" y="404"/>
                  </a:cubicBezTo>
                  <a:cubicBezTo>
                    <a:pt x="2963" y="870"/>
                    <a:pt x="3685" y="882"/>
                    <a:pt x="4261" y="882"/>
                  </a:cubicBezTo>
                  <a:cubicBezTo>
                    <a:pt x="4714" y="882"/>
                    <a:pt x="5081" y="894"/>
                    <a:pt x="5449" y="1115"/>
                  </a:cubicBezTo>
                  <a:cubicBezTo>
                    <a:pt x="6440" y="1690"/>
                    <a:pt x="6159" y="3331"/>
                    <a:pt x="5791" y="4078"/>
                  </a:cubicBezTo>
                  <a:cubicBezTo>
                    <a:pt x="5632" y="4408"/>
                    <a:pt x="5449" y="4592"/>
                    <a:pt x="5265" y="4788"/>
                  </a:cubicBezTo>
                  <a:cubicBezTo>
                    <a:pt x="4959" y="5082"/>
                    <a:pt x="4616" y="5412"/>
                    <a:pt x="4236" y="6380"/>
                  </a:cubicBezTo>
                  <a:cubicBezTo>
                    <a:pt x="4016" y="6930"/>
                    <a:pt x="3379" y="7592"/>
                    <a:pt x="2718" y="7714"/>
                  </a:cubicBezTo>
                  <a:cubicBezTo>
                    <a:pt x="2669" y="7726"/>
                    <a:pt x="2596" y="7726"/>
                    <a:pt x="2535" y="7726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miter lim="1224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2" name="Google Shape;1142;p42"/>
            <p:cNvSpPr/>
            <p:nvPr/>
          </p:nvSpPr>
          <p:spPr>
            <a:xfrm>
              <a:off x="4693700" y="3373700"/>
              <a:ext cx="139900" cy="243075"/>
            </a:xfrm>
            <a:custGeom>
              <a:avLst/>
              <a:gdLst/>
              <a:ahLst/>
              <a:cxnLst/>
              <a:rect l="l" t="t" r="r" b="b"/>
              <a:pathLst>
                <a:path w="5596" h="9723" fill="none" extrusionOk="0">
                  <a:moveTo>
                    <a:pt x="4825" y="9723"/>
                  </a:moveTo>
                  <a:lnTo>
                    <a:pt x="4800" y="9723"/>
                  </a:lnTo>
                  <a:cubicBezTo>
                    <a:pt x="4604" y="9710"/>
                    <a:pt x="4494" y="9551"/>
                    <a:pt x="4371" y="9417"/>
                  </a:cubicBezTo>
                  <a:lnTo>
                    <a:pt x="4347" y="9404"/>
                  </a:lnTo>
                  <a:cubicBezTo>
                    <a:pt x="4004" y="8988"/>
                    <a:pt x="3527" y="8670"/>
                    <a:pt x="3025" y="8510"/>
                  </a:cubicBezTo>
                  <a:lnTo>
                    <a:pt x="2841" y="8462"/>
                  </a:lnTo>
                  <a:cubicBezTo>
                    <a:pt x="2670" y="8425"/>
                    <a:pt x="2510" y="8376"/>
                    <a:pt x="2363" y="8302"/>
                  </a:cubicBezTo>
                  <a:cubicBezTo>
                    <a:pt x="2229" y="8217"/>
                    <a:pt x="2106" y="8119"/>
                    <a:pt x="1959" y="7960"/>
                  </a:cubicBezTo>
                  <a:cubicBezTo>
                    <a:pt x="1653" y="7629"/>
                    <a:pt x="1457" y="7213"/>
                    <a:pt x="1249" y="6809"/>
                  </a:cubicBezTo>
                  <a:cubicBezTo>
                    <a:pt x="1127" y="6588"/>
                    <a:pt x="1004" y="6343"/>
                    <a:pt x="955" y="6062"/>
                  </a:cubicBezTo>
                  <a:cubicBezTo>
                    <a:pt x="906" y="5805"/>
                    <a:pt x="919" y="5523"/>
                    <a:pt x="943" y="5266"/>
                  </a:cubicBezTo>
                  <a:cubicBezTo>
                    <a:pt x="943" y="5217"/>
                    <a:pt x="943" y="5180"/>
                    <a:pt x="955" y="5131"/>
                  </a:cubicBezTo>
                  <a:cubicBezTo>
                    <a:pt x="1029" y="4054"/>
                    <a:pt x="882" y="3123"/>
                    <a:pt x="515" y="2364"/>
                  </a:cubicBezTo>
                  <a:cubicBezTo>
                    <a:pt x="466" y="2278"/>
                    <a:pt x="429" y="2193"/>
                    <a:pt x="392" y="2119"/>
                  </a:cubicBezTo>
                  <a:cubicBezTo>
                    <a:pt x="282" y="1911"/>
                    <a:pt x="184" y="1715"/>
                    <a:pt x="111" y="1507"/>
                  </a:cubicBezTo>
                  <a:cubicBezTo>
                    <a:pt x="0" y="1152"/>
                    <a:pt x="49" y="809"/>
                    <a:pt x="221" y="589"/>
                  </a:cubicBezTo>
                  <a:cubicBezTo>
                    <a:pt x="466" y="246"/>
                    <a:pt x="906" y="197"/>
                    <a:pt x="1323" y="160"/>
                  </a:cubicBezTo>
                  <a:cubicBezTo>
                    <a:pt x="1433" y="136"/>
                    <a:pt x="1519" y="136"/>
                    <a:pt x="1629" y="123"/>
                  </a:cubicBezTo>
                  <a:lnTo>
                    <a:pt x="1898" y="74"/>
                  </a:lnTo>
                  <a:cubicBezTo>
                    <a:pt x="2070" y="50"/>
                    <a:pt x="2253" y="1"/>
                    <a:pt x="2437" y="1"/>
                  </a:cubicBezTo>
                  <a:lnTo>
                    <a:pt x="2437" y="1"/>
                  </a:lnTo>
                  <a:cubicBezTo>
                    <a:pt x="2792" y="1"/>
                    <a:pt x="3147" y="136"/>
                    <a:pt x="3453" y="258"/>
                  </a:cubicBezTo>
                  <a:lnTo>
                    <a:pt x="4298" y="601"/>
                  </a:lnTo>
                  <a:cubicBezTo>
                    <a:pt x="4347" y="613"/>
                    <a:pt x="4408" y="625"/>
                    <a:pt x="4469" y="662"/>
                  </a:cubicBezTo>
                  <a:cubicBezTo>
                    <a:pt x="4629" y="711"/>
                    <a:pt x="4812" y="772"/>
                    <a:pt x="4910" y="870"/>
                  </a:cubicBezTo>
                  <a:cubicBezTo>
                    <a:pt x="5155" y="1140"/>
                    <a:pt x="5131" y="1642"/>
                    <a:pt x="5118" y="2058"/>
                  </a:cubicBezTo>
                  <a:cubicBezTo>
                    <a:pt x="5118" y="2156"/>
                    <a:pt x="5106" y="2254"/>
                    <a:pt x="5106" y="2340"/>
                  </a:cubicBezTo>
                  <a:cubicBezTo>
                    <a:pt x="5106" y="2768"/>
                    <a:pt x="5167" y="3197"/>
                    <a:pt x="5241" y="3625"/>
                  </a:cubicBezTo>
                  <a:cubicBezTo>
                    <a:pt x="5302" y="4017"/>
                    <a:pt x="5363" y="4409"/>
                    <a:pt x="5375" y="4813"/>
                  </a:cubicBezTo>
                  <a:cubicBezTo>
                    <a:pt x="5375" y="5082"/>
                    <a:pt x="5363" y="5364"/>
                    <a:pt x="5351" y="5633"/>
                  </a:cubicBezTo>
                  <a:cubicBezTo>
                    <a:pt x="5327" y="5952"/>
                    <a:pt x="5302" y="6307"/>
                    <a:pt x="5327" y="6625"/>
                  </a:cubicBezTo>
                  <a:cubicBezTo>
                    <a:pt x="5351" y="6894"/>
                    <a:pt x="5388" y="7139"/>
                    <a:pt x="5437" y="7396"/>
                  </a:cubicBezTo>
                  <a:cubicBezTo>
                    <a:pt x="5473" y="7604"/>
                    <a:pt x="5510" y="7837"/>
                    <a:pt x="5535" y="8057"/>
                  </a:cubicBezTo>
                  <a:cubicBezTo>
                    <a:pt x="5596" y="8633"/>
                    <a:pt x="5498" y="9110"/>
                    <a:pt x="5253" y="9466"/>
                  </a:cubicBezTo>
                  <a:cubicBezTo>
                    <a:pt x="5180" y="9551"/>
                    <a:pt x="5020" y="9723"/>
                    <a:pt x="4825" y="9723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miter lim="1224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3" name="Google Shape;1143;p42"/>
            <p:cNvSpPr/>
            <p:nvPr/>
          </p:nvSpPr>
          <p:spPr>
            <a:xfrm>
              <a:off x="3141775" y="2797950"/>
              <a:ext cx="2059150" cy="1815800"/>
            </a:xfrm>
            <a:custGeom>
              <a:avLst/>
              <a:gdLst/>
              <a:ahLst/>
              <a:cxnLst/>
              <a:rect l="l" t="t" r="r" b="b"/>
              <a:pathLst>
                <a:path w="82366" h="72632" fill="none" extrusionOk="0">
                  <a:moveTo>
                    <a:pt x="81851" y="50470"/>
                  </a:moveTo>
                  <a:cubicBezTo>
                    <a:pt x="81423" y="48119"/>
                    <a:pt x="80309" y="46050"/>
                    <a:pt x="79317" y="44225"/>
                  </a:cubicBezTo>
                  <a:cubicBezTo>
                    <a:pt x="79182" y="43980"/>
                    <a:pt x="79035" y="43723"/>
                    <a:pt x="78901" y="43466"/>
                  </a:cubicBezTo>
                  <a:lnTo>
                    <a:pt x="78876" y="43417"/>
                  </a:lnTo>
                  <a:cubicBezTo>
                    <a:pt x="77603" y="41030"/>
                    <a:pt x="76146" y="38336"/>
                    <a:pt x="73819" y="36548"/>
                  </a:cubicBezTo>
                  <a:cubicBezTo>
                    <a:pt x="72105" y="35226"/>
                    <a:pt x="70011" y="35152"/>
                    <a:pt x="68310" y="35079"/>
                  </a:cubicBezTo>
                  <a:cubicBezTo>
                    <a:pt x="67930" y="35067"/>
                    <a:pt x="67550" y="35042"/>
                    <a:pt x="67183" y="35018"/>
                  </a:cubicBezTo>
                  <a:cubicBezTo>
                    <a:pt x="67979" y="34920"/>
                    <a:pt x="68689" y="34479"/>
                    <a:pt x="69203" y="33757"/>
                  </a:cubicBezTo>
                  <a:cubicBezTo>
                    <a:pt x="69742" y="32961"/>
                    <a:pt x="69975" y="31969"/>
                    <a:pt x="69877" y="30843"/>
                  </a:cubicBezTo>
                  <a:cubicBezTo>
                    <a:pt x="69840" y="30536"/>
                    <a:pt x="69791" y="30243"/>
                    <a:pt x="69754" y="29998"/>
                  </a:cubicBezTo>
                  <a:cubicBezTo>
                    <a:pt x="69718" y="29802"/>
                    <a:pt x="69693" y="29618"/>
                    <a:pt x="69669" y="29471"/>
                  </a:cubicBezTo>
                  <a:cubicBezTo>
                    <a:pt x="69656" y="29288"/>
                    <a:pt x="69669" y="29043"/>
                    <a:pt x="69693" y="28786"/>
                  </a:cubicBezTo>
                  <a:cubicBezTo>
                    <a:pt x="69705" y="28492"/>
                    <a:pt x="69730" y="28124"/>
                    <a:pt x="69718" y="27745"/>
                  </a:cubicBezTo>
                  <a:cubicBezTo>
                    <a:pt x="69705" y="27194"/>
                    <a:pt x="69632" y="26704"/>
                    <a:pt x="69546" y="26263"/>
                  </a:cubicBezTo>
                  <a:cubicBezTo>
                    <a:pt x="69485" y="25908"/>
                    <a:pt x="69448" y="25590"/>
                    <a:pt x="69448" y="25345"/>
                  </a:cubicBezTo>
                  <a:cubicBezTo>
                    <a:pt x="69448" y="25296"/>
                    <a:pt x="69448" y="25247"/>
                    <a:pt x="69460" y="25186"/>
                  </a:cubicBezTo>
                  <a:cubicBezTo>
                    <a:pt x="69485" y="24574"/>
                    <a:pt x="69571" y="23313"/>
                    <a:pt x="68665" y="22333"/>
                  </a:cubicBezTo>
                  <a:cubicBezTo>
                    <a:pt x="68163" y="21782"/>
                    <a:pt x="67526" y="21574"/>
                    <a:pt x="67220" y="21488"/>
                  </a:cubicBezTo>
                  <a:lnTo>
                    <a:pt x="67195" y="21476"/>
                  </a:lnTo>
                  <a:lnTo>
                    <a:pt x="66363" y="21145"/>
                  </a:lnTo>
                  <a:cubicBezTo>
                    <a:pt x="65934" y="20986"/>
                    <a:pt x="65298" y="20717"/>
                    <a:pt x="64502" y="20717"/>
                  </a:cubicBezTo>
                  <a:lnTo>
                    <a:pt x="64477" y="20717"/>
                  </a:lnTo>
                  <a:cubicBezTo>
                    <a:pt x="64073" y="20717"/>
                    <a:pt x="63730" y="20803"/>
                    <a:pt x="63485" y="20839"/>
                  </a:cubicBezTo>
                  <a:cubicBezTo>
                    <a:pt x="63436" y="20864"/>
                    <a:pt x="63400" y="20864"/>
                    <a:pt x="63339" y="20876"/>
                  </a:cubicBezTo>
                  <a:cubicBezTo>
                    <a:pt x="63277" y="20888"/>
                    <a:pt x="63192" y="20888"/>
                    <a:pt x="63130" y="20900"/>
                  </a:cubicBezTo>
                  <a:cubicBezTo>
                    <a:pt x="62555" y="20962"/>
                    <a:pt x="61367" y="21109"/>
                    <a:pt x="60522" y="22125"/>
                  </a:cubicBezTo>
                  <a:cubicBezTo>
                    <a:pt x="60229" y="22027"/>
                    <a:pt x="59922" y="21917"/>
                    <a:pt x="59604" y="21843"/>
                  </a:cubicBezTo>
                  <a:cubicBezTo>
                    <a:pt x="59482" y="21807"/>
                    <a:pt x="59335" y="21782"/>
                    <a:pt x="59188" y="21733"/>
                  </a:cubicBezTo>
                  <a:lnTo>
                    <a:pt x="59176" y="21733"/>
                  </a:lnTo>
                  <a:cubicBezTo>
                    <a:pt x="58404" y="21537"/>
                    <a:pt x="57461" y="21305"/>
                    <a:pt x="56506" y="21305"/>
                  </a:cubicBezTo>
                  <a:cubicBezTo>
                    <a:pt x="54511" y="21305"/>
                    <a:pt x="53519" y="22394"/>
                    <a:pt x="53115" y="23031"/>
                  </a:cubicBezTo>
                  <a:cubicBezTo>
                    <a:pt x="52956" y="23264"/>
                    <a:pt x="52821" y="23496"/>
                    <a:pt x="52686" y="23704"/>
                  </a:cubicBezTo>
                  <a:cubicBezTo>
                    <a:pt x="52503" y="23533"/>
                    <a:pt x="52294" y="23398"/>
                    <a:pt x="52074" y="23264"/>
                  </a:cubicBezTo>
                  <a:cubicBezTo>
                    <a:pt x="51180" y="22737"/>
                    <a:pt x="50372" y="22725"/>
                    <a:pt x="49772" y="22725"/>
                  </a:cubicBezTo>
                  <a:cubicBezTo>
                    <a:pt x="49307" y="22725"/>
                    <a:pt x="48915" y="22713"/>
                    <a:pt x="48229" y="22419"/>
                  </a:cubicBezTo>
                  <a:cubicBezTo>
                    <a:pt x="47360" y="22051"/>
                    <a:pt x="46760" y="21904"/>
                    <a:pt x="46197" y="21904"/>
                  </a:cubicBezTo>
                  <a:cubicBezTo>
                    <a:pt x="46013" y="21904"/>
                    <a:pt x="45830" y="21917"/>
                    <a:pt x="45658" y="21941"/>
                  </a:cubicBezTo>
                  <a:cubicBezTo>
                    <a:pt x="45462" y="21513"/>
                    <a:pt x="45266" y="21121"/>
                    <a:pt x="45058" y="20741"/>
                  </a:cubicBezTo>
                  <a:cubicBezTo>
                    <a:pt x="44556" y="19762"/>
                    <a:pt x="44079" y="18819"/>
                    <a:pt x="44054" y="18072"/>
                  </a:cubicBezTo>
                  <a:cubicBezTo>
                    <a:pt x="44018" y="17411"/>
                    <a:pt x="44324" y="16591"/>
                    <a:pt x="44666" y="15697"/>
                  </a:cubicBezTo>
                  <a:cubicBezTo>
                    <a:pt x="44838" y="15256"/>
                    <a:pt x="45022" y="14754"/>
                    <a:pt x="45168" y="14252"/>
                  </a:cubicBezTo>
                  <a:cubicBezTo>
                    <a:pt x="45830" y="12060"/>
                    <a:pt x="45756" y="8926"/>
                    <a:pt x="43405" y="7248"/>
                  </a:cubicBezTo>
                  <a:cubicBezTo>
                    <a:pt x="42463" y="6575"/>
                    <a:pt x="41410" y="6367"/>
                    <a:pt x="40638" y="6208"/>
                  </a:cubicBezTo>
                  <a:cubicBezTo>
                    <a:pt x="40271" y="6134"/>
                    <a:pt x="39891" y="6061"/>
                    <a:pt x="39695" y="5963"/>
                  </a:cubicBezTo>
                  <a:cubicBezTo>
                    <a:pt x="39402" y="5828"/>
                    <a:pt x="39034" y="5387"/>
                    <a:pt x="38667" y="4959"/>
                  </a:cubicBezTo>
                  <a:cubicBezTo>
                    <a:pt x="38410" y="4653"/>
                    <a:pt x="38104" y="4285"/>
                    <a:pt x="37749" y="3943"/>
                  </a:cubicBezTo>
                  <a:cubicBezTo>
                    <a:pt x="36659" y="2877"/>
                    <a:pt x="35263" y="2265"/>
                    <a:pt x="33941" y="2265"/>
                  </a:cubicBezTo>
                  <a:cubicBezTo>
                    <a:pt x="32998" y="2265"/>
                    <a:pt x="32141" y="2559"/>
                    <a:pt x="31443" y="3122"/>
                  </a:cubicBezTo>
                  <a:cubicBezTo>
                    <a:pt x="30292" y="4041"/>
                    <a:pt x="29974" y="5314"/>
                    <a:pt x="29753" y="6147"/>
                  </a:cubicBezTo>
                  <a:cubicBezTo>
                    <a:pt x="29729" y="6257"/>
                    <a:pt x="29717" y="6355"/>
                    <a:pt x="29680" y="6453"/>
                  </a:cubicBezTo>
                  <a:cubicBezTo>
                    <a:pt x="29202" y="8204"/>
                    <a:pt x="27733" y="9636"/>
                    <a:pt x="26117" y="9942"/>
                  </a:cubicBezTo>
                  <a:cubicBezTo>
                    <a:pt x="25896" y="9991"/>
                    <a:pt x="25688" y="10003"/>
                    <a:pt x="25468" y="10003"/>
                  </a:cubicBezTo>
                  <a:cubicBezTo>
                    <a:pt x="24060" y="10003"/>
                    <a:pt x="22676" y="9195"/>
                    <a:pt x="22162" y="8057"/>
                  </a:cubicBezTo>
                  <a:cubicBezTo>
                    <a:pt x="21942" y="7567"/>
                    <a:pt x="21819" y="6918"/>
                    <a:pt x="21672" y="6220"/>
                  </a:cubicBezTo>
                  <a:cubicBezTo>
                    <a:pt x="21489" y="5326"/>
                    <a:pt x="21280" y="4285"/>
                    <a:pt x="20791" y="3257"/>
                  </a:cubicBezTo>
                  <a:cubicBezTo>
                    <a:pt x="20019" y="1629"/>
                    <a:pt x="18415" y="392"/>
                    <a:pt x="16701" y="74"/>
                  </a:cubicBezTo>
                  <a:cubicBezTo>
                    <a:pt x="16432" y="25"/>
                    <a:pt x="16150" y="0"/>
                    <a:pt x="15881" y="0"/>
                  </a:cubicBezTo>
                  <a:cubicBezTo>
                    <a:pt x="14803" y="0"/>
                    <a:pt x="13812" y="392"/>
                    <a:pt x="13040" y="1126"/>
                  </a:cubicBezTo>
                  <a:cubicBezTo>
                    <a:pt x="11718" y="2412"/>
                    <a:pt x="11595" y="4114"/>
                    <a:pt x="11510" y="5351"/>
                  </a:cubicBezTo>
                  <a:cubicBezTo>
                    <a:pt x="11497" y="5583"/>
                    <a:pt x="11485" y="5889"/>
                    <a:pt x="11449" y="6122"/>
                  </a:cubicBezTo>
                  <a:cubicBezTo>
                    <a:pt x="11302" y="6134"/>
                    <a:pt x="11142" y="6134"/>
                    <a:pt x="11008" y="6134"/>
                  </a:cubicBezTo>
                  <a:cubicBezTo>
                    <a:pt x="10432" y="6147"/>
                    <a:pt x="9771" y="6171"/>
                    <a:pt x="9110" y="6379"/>
                  </a:cubicBezTo>
                  <a:cubicBezTo>
                    <a:pt x="7947" y="6759"/>
                    <a:pt x="7126" y="7653"/>
                    <a:pt x="6857" y="8816"/>
                  </a:cubicBezTo>
                  <a:cubicBezTo>
                    <a:pt x="6649" y="9771"/>
                    <a:pt x="6906" y="10554"/>
                    <a:pt x="7077" y="11032"/>
                  </a:cubicBezTo>
                  <a:cubicBezTo>
                    <a:pt x="7077" y="11044"/>
                    <a:pt x="7077" y="11044"/>
                    <a:pt x="7090" y="11069"/>
                  </a:cubicBezTo>
                  <a:cubicBezTo>
                    <a:pt x="6979" y="11203"/>
                    <a:pt x="6735" y="11399"/>
                    <a:pt x="6404" y="11571"/>
                  </a:cubicBezTo>
                  <a:cubicBezTo>
                    <a:pt x="6122" y="11693"/>
                    <a:pt x="5792" y="11828"/>
                    <a:pt x="5473" y="11950"/>
                  </a:cubicBezTo>
                  <a:cubicBezTo>
                    <a:pt x="4518" y="12317"/>
                    <a:pt x="3343" y="12758"/>
                    <a:pt x="2363" y="13701"/>
                  </a:cubicBezTo>
                  <a:cubicBezTo>
                    <a:pt x="637" y="15329"/>
                    <a:pt x="0" y="18084"/>
                    <a:pt x="784" y="20705"/>
                  </a:cubicBezTo>
                  <a:cubicBezTo>
                    <a:pt x="833" y="20876"/>
                    <a:pt x="882" y="21047"/>
                    <a:pt x="943" y="21219"/>
                  </a:cubicBezTo>
                  <a:cubicBezTo>
                    <a:pt x="1433" y="22933"/>
                    <a:pt x="2241" y="25810"/>
                    <a:pt x="4935" y="26545"/>
                  </a:cubicBezTo>
                  <a:cubicBezTo>
                    <a:pt x="5314" y="26655"/>
                    <a:pt x="5718" y="26704"/>
                    <a:pt x="6110" y="26704"/>
                  </a:cubicBezTo>
                  <a:cubicBezTo>
                    <a:pt x="7653" y="26704"/>
                    <a:pt x="8914" y="25921"/>
                    <a:pt x="9918" y="25284"/>
                  </a:cubicBezTo>
                  <a:cubicBezTo>
                    <a:pt x="10334" y="25014"/>
                    <a:pt x="10763" y="24757"/>
                    <a:pt x="11069" y="24635"/>
                  </a:cubicBezTo>
                  <a:cubicBezTo>
                    <a:pt x="11191" y="24586"/>
                    <a:pt x="11363" y="24512"/>
                    <a:pt x="11485" y="24488"/>
                  </a:cubicBezTo>
                  <a:cubicBezTo>
                    <a:pt x="11559" y="24525"/>
                    <a:pt x="11681" y="24610"/>
                    <a:pt x="11865" y="24770"/>
                  </a:cubicBezTo>
                  <a:cubicBezTo>
                    <a:pt x="12244" y="25112"/>
                    <a:pt x="12612" y="25492"/>
                    <a:pt x="13016" y="25921"/>
                  </a:cubicBezTo>
                  <a:cubicBezTo>
                    <a:pt x="13738" y="26667"/>
                    <a:pt x="14546" y="27524"/>
                    <a:pt x="15575" y="28198"/>
                  </a:cubicBezTo>
                  <a:cubicBezTo>
                    <a:pt x="16701" y="28957"/>
                    <a:pt x="18036" y="29361"/>
                    <a:pt x="19321" y="29361"/>
                  </a:cubicBezTo>
                  <a:cubicBezTo>
                    <a:pt x="20717" y="29361"/>
                    <a:pt x="21954" y="28896"/>
                    <a:pt x="22884" y="27990"/>
                  </a:cubicBezTo>
                  <a:cubicBezTo>
                    <a:pt x="23386" y="27500"/>
                    <a:pt x="23729" y="26961"/>
                    <a:pt x="23999" y="26520"/>
                  </a:cubicBezTo>
                  <a:cubicBezTo>
                    <a:pt x="24060" y="26423"/>
                    <a:pt x="24121" y="26325"/>
                    <a:pt x="24207" y="26214"/>
                  </a:cubicBezTo>
                  <a:cubicBezTo>
                    <a:pt x="24390" y="26276"/>
                    <a:pt x="24599" y="26361"/>
                    <a:pt x="24770" y="26423"/>
                  </a:cubicBezTo>
                  <a:cubicBezTo>
                    <a:pt x="25492" y="26716"/>
                    <a:pt x="26374" y="27084"/>
                    <a:pt x="27415" y="27084"/>
                  </a:cubicBezTo>
                  <a:cubicBezTo>
                    <a:pt x="27770" y="27084"/>
                    <a:pt x="28100" y="27035"/>
                    <a:pt x="28443" y="26961"/>
                  </a:cubicBezTo>
                  <a:cubicBezTo>
                    <a:pt x="29631" y="26667"/>
                    <a:pt x="30414" y="25921"/>
                    <a:pt x="30978" y="25382"/>
                  </a:cubicBezTo>
                  <a:cubicBezTo>
                    <a:pt x="31137" y="25235"/>
                    <a:pt x="31369" y="25014"/>
                    <a:pt x="31467" y="24941"/>
                  </a:cubicBezTo>
                  <a:cubicBezTo>
                    <a:pt x="31578" y="24953"/>
                    <a:pt x="31798" y="25063"/>
                    <a:pt x="31933" y="25235"/>
                  </a:cubicBezTo>
                  <a:cubicBezTo>
                    <a:pt x="32373" y="25749"/>
                    <a:pt x="32545" y="26692"/>
                    <a:pt x="32655" y="27329"/>
                  </a:cubicBezTo>
                  <a:cubicBezTo>
                    <a:pt x="32900" y="28982"/>
                    <a:pt x="32667" y="31014"/>
                    <a:pt x="31590" y="31614"/>
                  </a:cubicBezTo>
                  <a:cubicBezTo>
                    <a:pt x="31516" y="31663"/>
                    <a:pt x="31455" y="31687"/>
                    <a:pt x="31382" y="31724"/>
                  </a:cubicBezTo>
                  <a:cubicBezTo>
                    <a:pt x="30916" y="31957"/>
                    <a:pt x="30157" y="32336"/>
                    <a:pt x="29594" y="33144"/>
                  </a:cubicBezTo>
                  <a:cubicBezTo>
                    <a:pt x="29166" y="33769"/>
                    <a:pt x="28933" y="34553"/>
                    <a:pt x="28921" y="35446"/>
                  </a:cubicBezTo>
                  <a:cubicBezTo>
                    <a:pt x="28884" y="37871"/>
                    <a:pt x="30231" y="39768"/>
                    <a:pt x="31308" y="41287"/>
                  </a:cubicBezTo>
                  <a:cubicBezTo>
                    <a:pt x="31871" y="42083"/>
                    <a:pt x="32410" y="42854"/>
                    <a:pt x="32692" y="43564"/>
                  </a:cubicBezTo>
                  <a:cubicBezTo>
                    <a:pt x="33059" y="44519"/>
                    <a:pt x="32973" y="45670"/>
                    <a:pt x="32435" y="46735"/>
                  </a:cubicBezTo>
                  <a:cubicBezTo>
                    <a:pt x="31896" y="47813"/>
                    <a:pt x="31027" y="48560"/>
                    <a:pt x="30047" y="48841"/>
                  </a:cubicBezTo>
                  <a:cubicBezTo>
                    <a:pt x="29790" y="48902"/>
                    <a:pt x="29496" y="48976"/>
                    <a:pt x="29190" y="49037"/>
                  </a:cubicBezTo>
                  <a:cubicBezTo>
                    <a:pt x="27464" y="49417"/>
                    <a:pt x="24268" y="50139"/>
                    <a:pt x="23901" y="53286"/>
                  </a:cubicBezTo>
                  <a:cubicBezTo>
                    <a:pt x="23790" y="54278"/>
                    <a:pt x="24048" y="55122"/>
                    <a:pt x="24243" y="55735"/>
                  </a:cubicBezTo>
                  <a:cubicBezTo>
                    <a:pt x="24280" y="55845"/>
                    <a:pt x="24329" y="55967"/>
                    <a:pt x="24354" y="56053"/>
                  </a:cubicBezTo>
                  <a:cubicBezTo>
                    <a:pt x="24146" y="56408"/>
                    <a:pt x="23815" y="56947"/>
                    <a:pt x="23729" y="57694"/>
                  </a:cubicBezTo>
                  <a:cubicBezTo>
                    <a:pt x="23570" y="58832"/>
                    <a:pt x="23913" y="60461"/>
                    <a:pt x="26300" y="61771"/>
                  </a:cubicBezTo>
                  <a:lnTo>
                    <a:pt x="37700" y="67991"/>
                  </a:lnTo>
                  <a:cubicBezTo>
                    <a:pt x="39426" y="68946"/>
                    <a:pt x="41410" y="70011"/>
                    <a:pt x="43638" y="70501"/>
                  </a:cubicBezTo>
                  <a:cubicBezTo>
                    <a:pt x="44630" y="70721"/>
                    <a:pt x="45670" y="70831"/>
                    <a:pt x="46858" y="70831"/>
                  </a:cubicBezTo>
                  <a:cubicBezTo>
                    <a:pt x="48401" y="70831"/>
                    <a:pt x="49895" y="70648"/>
                    <a:pt x="51229" y="70476"/>
                  </a:cubicBezTo>
                  <a:cubicBezTo>
                    <a:pt x="53445" y="70195"/>
                    <a:pt x="55759" y="69913"/>
                    <a:pt x="58025" y="69913"/>
                  </a:cubicBezTo>
                  <a:cubicBezTo>
                    <a:pt x="60216" y="69913"/>
                    <a:pt x="62053" y="70182"/>
                    <a:pt x="63645" y="70733"/>
                  </a:cubicBezTo>
                  <a:cubicBezTo>
                    <a:pt x="64098" y="70905"/>
                    <a:pt x="64612" y="71101"/>
                    <a:pt x="65102" y="71297"/>
                  </a:cubicBezTo>
                  <a:cubicBezTo>
                    <a:pt x="66632" y="71933"/>
                    <a:pt x="68371" y="72631"/>
                    <a:pt x="70269" y="72631"/>
                  </a:cubicBezTo>
                  <a:cubicBezTo>
                    <a:pt x="70918" y="72631"/>
                    <a:pt x="71530" y="72558"/>
                    <a:pt x="72117" y="72386"/>
                  </a:cubicBezTo>
                  <a:cubicBezTo>
                    <a:pt x="73648" y="71982"/>
                    <a:pt x="75938" y="70917"/>
                    <a:pt x="78117" y="66497"/>
                  </a:cubicBezTo>
                  <a:cubicBezTo>
                    <a:pt x="79452" y="63803"/>
                    <a:pt x="80505" y="60975"/>
                    <a:pt x="81264" y="58085"/>
                  </a:cubicBezTo>
                  <a:cubicBezTo>
                    <a:pt x="81815" y="56028"/>
                    <a:pt x="82366" y="53274"/>
                    <a:pt x="81851" y="5047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dashDot"/>
              <a:miter lim="1224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44" name="Google Shape;1144;p42"/>
          <p:cNvGrpSpPr/>
          <p:nvPr/>
        </p:nvGrpSpPr>
        <p:grpSpPr>
          <a:xfrm rot="10800000">
            <a:off x="11118313" y="1710854"/>
            <a:ext cx="731376" cy="763581"/>
            <a:chOff x="1270775" y="1125497"/>
            <a:chExt cx="447270" cy="467003"/>
          </a:xfrm>
        </p:grpSpPr>
        <p:sp>
          <p:nvSpPr>
            <p:cNvPr id="1145" name="Google Shape;1145;p42"/>
            <p:cNvSpPr/>
            <p:nvPr/>
          </p:nvSpPr>
          <p:spPr>
            <a:xfrm>
              <a:off x="1454106" y="1296862"/>
              <a:ext cx="86556" cy="64305"/>
            </a:xfrm>
            <a:custGeom>
              <a:avLst/>
              <a:gdLst/>
              <a:ahLst/>
              <a:cxnLst/>
              <a:rect l="l" t="t" r="r" b="b"/>
              <a:pathLst>
                <a:path w="1237" h="919" extrusionOk="0">
                  <a:moveTo>
                    <a:pt x="0" y="0"/>
                  </a:moveTo>
                  <a:lnTo>
                    <a:pt x="0" y="919"/>
                  </a:lnTo>
                  <a:lnTo>
                    <a:pt x="1237" y="919"/>
                  </a:lnTo>
                  <a:lnTo>
                    <a:pt x="12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6" name="Google Shape;1146;p42"/>
            <p:cNvSpPr/>
            <p:nvPr/>
          </p:nvSpPr>
          <p:spPr>
            <a:xfrm>
              <a:off x="1635757" y="1415117"/>
              <a:ext cx="82288" cy="60876"/>
            </a:xfrm>
            <a:custGeom>
              <a:avLst/>
              <a:gdLst/>
              <a:ahLst/>
              <a:cxnLst/>
              <a:rect l="l" t="t" r="r" b="b"/>
              <a:pathLst>
                <a:path w="1176" h="870" extrusionOk="0">
                  <a:moveTo>
                    <a:pt x="0" y="0"/>
                  </a:moveTo>
                  <a:lnTo>
                    <a:pt x="0" y="869"/>
                  </a:lnTo>
                  <a:lnTo>
                    <a:pt x="1175" y="869"/>
                  </a:lnTo>
                  <a:lnTo>
                    <a:pt x="11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7" name="Google Shape;1147;p42"/>
            <p:cNvSpPr/>
            <p:nvPr/>
          </p:nvSpPr>
          <p:spPr>
            <a:xfrm>
              <a:off x="1270775" y="1373973"/>
              <a:ext cx="42053" cy="30018"/>
            </a:xfrm>
            <a:custGeom>
              <a:avLst/>
              <a:gdLst/>
              <a:ahLst/>
              <a:cxnLst/>
              <a:rect l="l" t="t" r="r" b="b"/>
              <a:pathLst>
                <a:path w="601" h="429" extrusionOk="0">
                  <a:moveTo>
                    <a:pt x="0" y="0"/>
                  </a:moveTo>
                  <a:lnTo>
                    <a:pt x="0" y="429"/>
                  </a:lnTo>
                  <a:lnTo>
                    <a:pt x="600" y="429"/>
                  </a:lnTo>
                  <a:lnTo>
                    <a:pt x="6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8" name="Google Shape;1148;p42"/>
            <p:cNvSpPr/>
            <p:nvPr/>
          </p:nvSpPr>
          <p:spPr>
            <a:xfrm>
              <a:off x="1540593" y="1562481"/>
              <a:ext cx="42053" cy="30018"/>
            </a:xfrm>
            <a:custGeom>
              <a:avLst/>
              <a:gdLst/>
              <a:ahLst/>
              <a:cxnLst/>
              <a:rect l="l" t="t" r="r" b="b"/>
              <a:pathLst>
                <a:path w="601" h="429" extrusionOk="0">
                  <a:moveTo>
                    <a:pt x="1" y="0"/>
                  </a:moveTo>
                  <a:lnTo>
                    <a:pt x="1" y="429"/>
                  </a:lnTo>
                  <a:lnTo>
                    <a:pt x="601" y="429"/>
                  </a:lnTo>
                  <a:lnTo>
                    <a:pt x="6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9" name="Google Shape;1149;p42"/>
            <p:cNvSpPr/>
            <p:nvPr/>
          </p:nvSpPr>
          <p:spPr>
            <a:xfrm>
              <a:off x="1312759" y="1509301"/>
              <a:ext cx="42053" cy="30088"/>
            </a:xfrm>
            <a:custGeom>
              <a:avLst/>
              <a:gdLst/>
              <a:ahLst/>
              <a:cxnLst/>
              <a:rect l="l" t="t" r="r" b="b"/>
              <a:pathLst>
                <a:path w="601" h="430" extrusionOk="0">
                  <a:moveTo>
                    <a:pt x="0" y="1"/>
                  </a:moveTo>
                  <a:lnTo>
                    <a:pt x="0" y="429"/>
                  </a:lnTo>
                  <a:lnTo>
                    <a:pt x="600" y="429"/>
                  </a:lnTo>
                  <a:lnTo>
                    <a:pt x="60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0" name="Google Shape;1150;p42"/>
            <p:cNvSpPr/>
            <p:nvPr/>
          </p:nvSpPr>
          <p:spPr>
            <a:xfrm>
              <a:off x="1544022" y="1125497"/>
              <a:ext cx="41214" cy="30088"/>
            </a:xfrm>
            <a:custGeom>
              <a:avLst/>
              <a:gdLst/>
              <a:ahLst/>
              <a:cxnLst/>
              <a:rect l="l" t="t" r="r" b="b"/>
              <a:pathLst>
                <a:path w="589" h="430" extrusionOk="0">
                  <a:moveTo>
                    <a:pt x="1" y="1"/>
                  </a:moveTo>
                  <a:lnTo>
                    <a:pt x="1" y="429"/>
                  </a:lnTo>
                  <a:lnTo>
                    <a:pt x="589" y="429"/>
                  </a:lnTo>
                  <a:lnTo>
                    <a:pt x="58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51" name="Google Shape;1151;p42"/>
          <p:cNvSpPr/>
          <p:nvPr/>
        </p:nvSpPr>
        <p:spPr>
          <a:xfrm>
            <a:off x="0" y="5388089"/>
            <a:ext cx="12192285" cy="1438759"/>
          </a:xfrm>
          <a:custGeom>
            <a:avLst/>
            <a:gdLst/>
            <a:ahLst/>
            <a:cxnLst/>
            <a:rect l="l" t="t" r="r" b="b"/>
            <a:pathLst>
              <a:path w="211134" h="24915" extrusionOk="0">
                <a:moveTo>
                  <a:pt x="104157" y="1"/>
                </a:moveTo>
                <a:lnTo>
                  <a:pt x="103868" y="20"/>
                </a:lnTo>
                <a:lnTo>
                  <a:pt x="103597" y="39"/>
                </a:lnTo>
                <a:lnTo>
                  <a:pt x="103308" y="78"/>
                </a:lnTo>
                <a:lnTo>
                  <a:pt x="103018" y="155"/>
                </a:lnTo>
                <a:lnTo>
                  <a:pt x="100720" y="677"/>
                </a:lnTo>
                <a:lnTo>
                  <a:pt x="98402" y="1198"/>
                </a:lnTo>
                <a:lnTo>
                  <a:pt x="96084" y="1700"/>
                </a:lnTo>
                <a:lnTo>
                  <a:pt x="93728" y="2164"/>
                </a:lnTo>
                <a:lnTo>
                  <a:pt x="92589" y="2376"/>
                </a:lnTo>
                <a:lnTo>
                  <a:pt x="91449" y="2569"/>
                </a:lnTo>
                <a:lnTo>
                  <a:pt x="89228" y="2917"/>
                </a:lnTo>
                <a:lnTo>
                  <a:pt x="88127" y="3110"/>
                </a:lnTo>
                <a:lnTo>
                  <a:pt x="87026" y="3342"/>
                </a:lnTo>
                <a:lnTo>
                  <a:pt x="86466" y="3477"/>
                </a:lnTo>
                <a:lnTo>
                  <a:pt x="85906" y="3612"/>
                </a:lnTo>
                <a:lnTo>
                  <a:pt x="85346" y="3767"/>
                </a:lnTo>
                <a:lnTo>
                  <a:pt x="84786" y="3960"/>
                </a:lnTo>
                <a:lnTo>
                  <a:pt x="83917" y="4230"/>
                </a:lnTo>
                <a:lnTo>
                  <a:pt x="83048" y="4481"/>
                </a:lnTo>
                <a:lnTo>
                  <a:pt x="82198" y="4713"/>
                </a:lnTo>
                <a:lnTo>
                  <a:pt x="81348" y="4945"/>
                </a:lnTo>
                <a:lnTo>
                  <a:pt x="80479" y="5138"/>
                </a:lnTo>
                <a:lnTo>
                  <a:pt x="79610" y="5331"/>
                </a:lnTo>
                <a:lnTo>
                  <a:pt x="77853" y="5698"/>
                </a:lnTo>
                <a:lnTo>
                  <a:pt x="77370" y="5833"/>
                </a:lnTo>
                <a:lnTo>
                  <a:pt x="76868" y="5969"/>
                </a:lnTo>
                <a:lnTo>
                  <a:pt x="76346" y="6162"/>
                </a:lnTo>
                <a:lnTo>
                  <a:pt x="75825" y="6355"/>
                </a:lnTo>
                <a:lnTo>
                  <a:pt x="74743" y="6799"/>
                </a:lnTo>
                <a:lnTo>
                  <a:pt x="73662" y="7243"/>
                </a:lnTo>
                <a:lnTo>
                  <a:pt x="73102" y="7456"/>
                </a:lnTo>
                <a:lnTo>
                  <a:pt x="72561" y="7649"/>
                </a:lnTo>
                <a:lnTo>
                  <a:pt x="72020" y="7823"/>
                </a:lnTo>
                <a:lnTo>
                  <a:pt x="71499" y="7958"/>
                </a:lnTo>
                <a:lnTo>
                  <a:pt x="70958" y="8074"/>
                </a:lnTo>
                <a:lnTo>
                  <a:pt x="70456" y="8132"/>
                </a:lnTo>
                <a:lnTo>
                  <a:pt x="70205" y="8151"/>
                </a:lnTo>
                <a:lnTo>
                  <a:pt x="69953" y="8151"/>
                </a:lnTo>
                <a:lnTo>
                  <a:pt x="69702" y="8132"/>
                </a:lnTo>
                <a:lnTo>
                  <a:pt x="69471" y="8093"/>
                </a:lnTo>
                <a:lnTo>
                  <a:pt x="69258" y="8054"/>
                </a:lnTo>
                <a:lnTo>
                  <a:pt x="69046" y="8016"/>
                </a:lnTo>
                <a:lnTo>
                  <a:pt x="68659" y="7900"/>
                </a:lnTo>
                <a:lnTo>
                  <a:pt x="68293" y="7745"/>
                </a:lnTo>
                <a:lnTo>
                  <a:pt x="67945" y="7591"/>
                </a:lnTo>
                <a:lnTo>
                  <a:pt x="67597" y="7417"/>
                </a:lnTo>
                <a:lnTo>
                  <a:pt x="67230" y="7263"/>
                </a:lnTo>
                <a:lnTo>
                  <a:pt x="66844" y="7108"/>
                </a:lnTo>
                <a:lnTo>
                  <a:pt x="66438" y="6992"/>
                </a:lnTo>
                <a:lnTo>
                  <a:pt x="66168" y="6934"/>
                </a:lnTo>
                <a:lnTo>
                  <a:pt x="65898" y="6896"/>
                </a:lnTo>
                <a:lnTo>
                  <a:pt x="65627" y="6876"/>
                </a:lnTo>
                <a:lnTo>
                  <a:pt x="65338" y="6857"/>
                </a:lnTo>
                <a:lnTo>
                  <a:pt x="64797" y="6857"/>
                </a:lnTo>
                <a:lnTo>
                  <a:pt x="64237" y="6934"/>
                </a:lnTo>
                <a:lnTo>
                  <a:pt x="63696" y="7031"/>
                </a:lnTo>
                <a:lnTo>
                  <a:pt x="63155" y="7166"/>
                </a:lnTo>
                <a:lnTo>
                  <a:pt x="62595" y="7321"/>
                </a:lnTo>
                <a:lnTo>
                  <a:pt x="62054" y="7514"/>
                </a:lnTo>
                <a:lnTo>
                  <a:pt x="60973" y="7919"/>
                </a:lnTo>
                <a:lnTo>
                  <a:pt x="59911" y="8344"/>
                </a:lnTo>
                <a:lnTo>
                  <a:pt x="59370" y="8537"/>
                </a:lnTo>
                <a:lnTo>
                  <a:pt x="58848" y="8730"/>
                </a:lnTo>
                <a:lnTo>
                  <a:pt x="58327" y="8885"/>
                </a:lnTo>
                <a:lnTo>
                  <a:pt x="57825" y="9020"/>
                </a:lnTo>
                <a:lnTo>
                  <a:pt x="57380" y="9097"/>
                </a:lnTo>
                <a:lnTo>
                  <a:pt x="56936" y="9175"/>
                </a:lnTo>
                <a:lnTo>
                  <a:pt x="56048" y="9310"/>
                </a:lnTo>
                <a:lnTo>
                  <a:pt x="55140" y="9387"/>
                </a:lnTo>
                <a:lnTo>
                  <a:pt x="54232" y="9445"/>
                </a:lnTo>
                <a:lnTo>
                  <a:pt x="53325" y="9464"/>
                </a:lnTo>
                <a:lnTo>
                  <a:pt x="52417" y="9484"/>
                </a:lnTo>
                <a:lnTo>
                  <a:pt x="50621" y="9522"/>
                </a:lnTo>
                <a:lnTo>
                  <a:pt x="50061" y="9542"/>
                </a:lnTo>
                <a:lnTo>
                  <a:pt x="49520" y="9580"/>
                </a:lnTo>
                <a:lnTo>
                  <a:pt x="48419" y="9696"/>
                </a:lnTo>
                <a:lnTo>
                  <a:pt x="47318" y="9812"/>
                </a:lnTo>
                <a:lnTo>
                  <a:pt x="46217" y="9966"/>
                </a:lnTo>
                <a:lnTo>
                  <a:pt x="45117" y="10102"/>
                </a:lnTo>
                <a:lnTo>
                  <a:pt x="44016" y="10218"/>
                </a:lnTo>
                <a:lnTo>
                  <a:pt x="43456" y="10256"/>
                </a:lnTo>
                <a:lnTo>
                  <a:pt x="42915" y="10295"/>
                </a:lnTo>
                <a:lnTo>
                  <a:pt x="42374" y="10314"/>
                </a:lnTo>
                <a:lnTo>
                  <a:pt x="41814" y="10314"/>
                </a:lnTo>
                <a:lnTo>
                  <a:pt x="41389" y="10295"/>
                </a:lnTo>
                <a:lnTo>
                  <a:pt x="40964" y="10275"/>
                </a:lnTo>
                <a:lnTo>
                  <a:pt x="40134" y="10198"/>
                </a:lnTo>
                <a:lnTo>
                  <a:pt x="39323" y="10102"/>
                </a:lnTo>
                <a:lnTo>
                  <a:pt x="38531" y="10024"/>
                </a:lnTo>
                <a:lnTo>
                  <a:pt x="38144" y="9986"/>
                </a:lnTo>
                <a:lnTo>
                  <a:pt x="37739" y="9966"/>
                </a:lnTo>
                <a:lnTo>
                  <a:pt x="37353" y="9966"/>
                </a:lnTo>
                <a:lnTo>
                  <a:pt x="36947" y="9986"/>
                </a:lnTo>
                <a:lnTo>
                  <a:pt x="36541" y="10024"/>
                </a:lnTo>
                <a:lnTo>
                  <a:pt x="36117" y="10102"/>
                </a:lnTo>
                <a:lnTo>
                  <a:pt x="35711" y="10198"/>
                </a:lnTo>
                <a:lnTo>
                  <a:pt x="35267" y="10333"/>
                </a:lnTo>
                <a:lnTo>
                  <a:pt x="34977" y="10449"/>
                </a:lnTo>
                <a:lnTo>
                  <a:pt x="34668" y="10565"/>
                </a:lnTo>
                <a:lnTo>
                  <a:pt x="34089" y="10836"/>
                </a:lnTo>
                <a:lnTo>
                  <a:pt x="33529" y="11087"/>
                </a:lnTo>
                <a:lnTo>
                  <a:pt x="32968" y="11357"/>
                </a:lnTo>
                <a:lnTo>
                  <a:pt x="32408" y="11589"/>
                </a:lnTo>
                <a:lnTo>
                  <a:pt x="32119" y="11685"/>
                </a:lnTo>
                <a:lnTo>
                  <a:pt x="31829" y="11763"/>
                </a:lnTo>
                <a:lnTo>
                  <a:pt x="31520" y="11840"/>
                </a:lnTo>
                <a:lnTo>
                  <a:pt x="31192" y="11898"/>
                </a:lnTo>
                <a:lnTo>
                  <a:pt x="30863" y="11917"/>
                </a:lnTo>
                <a:lnTo>
                  <a:pt x="30535" y="11936"/>
                </a:lnTo>
                <a:lnTo>
                  <a:pt x="30187" y="11917"/>
                </a:lnTo>
                <a:lnTo>
                  <a:pt x="29840" y="11859"/>
                </a:lnTo>
                <a:lnTo>
                  <a:pt x="29511" y="11782"/>
                </a:lnTo>
                <a:lnTo>
                  <a:pt x="29183" y="11685"/>
                </a:lnTo>
                <a:lnTo>
                  <a:pt x="28835" y="11589"/>
                </a:lnTo>
                <a:lnTo>
                  <a:pt x="28507" y="11492"/>
                </a:lnTo>
                <a:lnTo>
                  <a:pt x="28179" y="11434"/>
                </a:lnTo>
                <a:lnTo>
                  <a:pt x="27850" y="11415"/>
                </a:lnTo>
                <a:lnTo>
                  <a:pt x="27580" y="11434"/>
                </a:lnTo>
                <a:lnTo>
                  <a:pt x="27329" y="11454"/>
                </a:lnTo>
                <a:lnTo>
                  <a:pt x="27097" y="11473"/>
                </a:lnTo>
                <a:lnTo>
                  <a:pt x="26846" y="11531"/>
                </a:lnTo>
                <a:lnTo>
                  <a:pt x="26614" y="11589"/>
                </a:lnTo>
                <a:lnTo>
                  <a:pt x="26383" y="11647"/>
                </a:lnTo>
                <a:lnTo>
                  <a:pt x="25938" y="11821"/>
                </a:lnTo>
                <a:lnTo>
                  <a:pt x="25513" y="12014"/>
                </a:lnTo>
                <a:lnTo>
                  <a:pt x="25089" y="12245"/>
                </a:lnTo>
                <a:lnTo>
                  <a:pt x="24683" y="12477"/>
                </a:lnTo>
                <a:lnTo>
                  <a:pt x="24277" y="12728"/>
                </a:lnTo>
                <a:lnTo>
                  <a:pt x="23466" y="13250"/>
                </a:lnTo>
                <a:lnTo>
                  <a:pt x="23061" y="13501"/>
                </a:lnTo>
                <a:lnTo>
                  <a:pt x="22636" y="13733"/>
                </a:lnTo>
                <a:lnTo>
                  <a:pt x="22211" y="13945"/>
                </a:lnTo>
                <a:lnTo>
                  <a:pt x="21767" y="14138"/>
                </a:lnTo>
                <a:lnTo>
                  <a:pt x="21303" y="14293"/>
                </a:lnTo>
                <a:lnTo>
                  <a:pt x="21071" y="14351"/>
                </a:lnTo>
                <a:lnTo>
                  <a:pt x="20820" y="14389"/>
                </a:lnTo>
                <a:lnTo>
                  <a:pt x="20550" y="14428"/>
                </a:lnTo>
                <a:lnTo>
                  <a:pt x="20299" y="14447"/>
                </a:lnTo>
                <a:lnTo>
                  <a:pt x="20048" y="14428"/>
                </a:lnTo>
                <a:lnTo>
                  <a:pt x="19816" y="14409"/>
                </a:lnTo>
                <a:lnTo>
                  <a:pt x="19565" y="14389"/>
                </a:lnTo>
                <a:lnTo>
                  <a:pt x="19333" y="14331"/>
                </a:lnTo>
                <a:lnTo>
                  <a:pt x="18870" y="14235"/>
                </a:lnTo>
                <a:lnTo>
                  <a:pt x="18425" y="14119"/>
                </a:lnTo>
                <a:lnTo>
                  <a:pt x="17962" y="14022"/>
                </a:lnTo>
                <a:lnTo>
                  <a:pt x="17730" y="14003"/>
                </a:lnTo>
                <a:lnTo>
                  <a:pt x="17479" y="13984"/>
                </a:lnTo>
                <a:lnTo>
                  <a:pt x="17247" y="13984"/>
                </a:lnTo>
                <a:lnTo>
                  <a:pt x="16996" y="14003"/>
                </a:lnTo>
                <a:lnTo>
                  <a:pt x="16784" y="14022"/>
                </a:lnTo>
                <a:lnTo>
                  <a:pt x="16591" y="14080"/>
                </a:lnTo>
                <a:lnTo>
                  <a:pt x="16398" y="14119"/>
                </a:lnTo>
                <a:lnTo>
                  <a:pt x="16224" y="14196"/>
                </a:lnTo>
                <a:lnTo>
                  <a:pt x="15876" y="14351"/>
                </a:lnTo>
                <a:lnTo>
                  <a:pt x="15528" y="14563"/>
                </a:lnTo>
                <a:lnTo>
                  <a:pt x="15219" y="14775"/>
                </a:lnTo>
                <a:lnTo>
                  <a:pt x="14910" y="15027"/>
                </a:lnTo>
                <a:lnTo>
                  <a:pt x="14292" y="15548"/>
                </a:lnTo>
                <a:lnTo>
                  <a:pt x="13983" y="15799"/>
                </a:lnTo>
                <a:lnTo>
                  <a:pt x="13674" y="16050"/>
                </a:lnTo>
                <a:lnTo>
                  <a:pt x="13346" y="16301"/>
                </a:lnTo>
                <a:lnTo>
                  <a:pt x="12998" y="16514"/>
                </a:lnTo>
                <a:lnTo>
                  <a:pt x="12651" y="16688"/>
                </a:lnTo>
                <a:lnTo>
                  <a:pt x="12477" y="16765"/>
                </a:lnTo>
                <a:lnTo>
                  <a:pt x="12284" y="16842"/>
                </a:lnTo>
                <a:lnTo>
                  <a:pt x="12091" y="16881"/>
                </a:lnTo>
                <a:lnTo>
                  <a:pt x="11878" y="16939"/>
                </a:lnTo>
                <a:lnTo>
                  <a:pt x="11666" y="16958"/>
                </a:lnTo>
                <a:lnTo>
                  <a:pt x="11453" y="16977"/>
                </a:lnTo>
                <a:lnTo>
                  <a:pt x="11009" y="16997"/>
                </a:lnTo>
                <a:lnTo>
                  <a:pt x="10584" y="16997"/>
                </a:lnTo>
                <a:lnTo>
                  <a:pt x="10217" y="16958"/>
                </a:lnTo>
                <a:lnTo>
                  <a:pt x="9889" y="16939"/>
                </a:lnTo>
                <a:lnTo>
                  <a:pt x="9310" y="16861"/>
                </a:lnTo>
                <a:lnTo>
                  <a:pt x="8769" y="16823"/>
                </a:lnTo>
                <a:lnTo>
                  <a:pt x="8518" y="16803"/>
                </a:lnTo>
                <a:lnTo>
                  <a:pt x="8247" y="16823"/>
                </a:lnTo>
                <a:lnTo>
                  <a:pt x="7958" y="16861"/>
                </a:lnTo>
                <a:lnTo>
                  <a:pt x="7649" y="16919"/>
                </a:lnTo>
                <a:lnTo>
                  <a:pt x="7320" y="17016"/>
                </a:lnTo>
                <a:lnTo>
                  <a:pt x="6953" y="17132"/>
                </a:lnTo>
                <a:lnTo>
                  <a:pt x="6548" y="17306"/>
                </a:lnTo>
                <a:lnTo>
                  <a:pt x="6084" y="17518"/>
                </a:lnTo>
                <a:lnTo>
                  <a:pt x="5621" y="17730"/>
                </a:lnTo>
                <a:lnTo>
                  <a:pt x="5215" y="17885"/>
                </a:lnTo>
                <a:lnTo>
                  <a:pt x="4810" y="18020"/>
                </a:lnTo>
                <a:lnTo>
                  <a:pt x="4423" y="18097"/>
                </a:lnTo>
                <a:lnTo>
                  <a:pt x="4056" y="18155"/>
                </a:lnTo>
                <a:lnTo>
                  <a:pt x="3709" y="18194"/>
                </a:lnTo>
                <a:lnTo>
                  <a:pt x="3033" y="18194"/>
                </a:lnTo>
                <a:lnTo>
                  <a:pt x="2357" y="18155"/>
                </a:lnTo>
                <a:lnTo>
                  <a:pt x="1642" y="18117"/>
                </a:lnTo>
                <a:lnTo>
                  <a:pt x="1275" y="18097"/>
                </a:lnTo>
                <a:lnTo>
                  <a:pt x="870" y="18097"/>
                </a:lnTo>
                <a:lnTo>
                  <a:pt x="445" y="18136"/>
                </a:lnTo>
                <a:lnTo>
                  <a:pt x="1" y="18175"/>
                </a:lnTo>
                <a:lnTo>
                  <a:pt x="1" y="24915"/>
                </a:lnTo>
                <a:lnTo>
                  <a:pt x="211134" y="24915"/>
                </a:lnTo>
                <a:lnTo>
                  <a:pt x="211134" y="19237"/>
                </a:lnTo>
                <a:lnTo>
                  <a:pt x="210709" y="19198"/>
                </a:lnTo>
                <a:lnTo>
                  <a:pt x="210284" y="19179"/>
                </a:lnTo>
                <a:lnTo>
                  <a:pt x="209859" y="19121"/>
                </a:lnTo>
                <a:lnTo>
                  <a:pt x="209454" y="19063"/>
                </a:lnTo>
                <a:lnTo>
                  <a:pt x="209029" y="18966"/>
                </a:lnTo>
                <a:lnTo>
                  <a:pt x="208643" y="18851"/>
                </a:lnTo>
                <a:lnTo>
                  <a:pt x="208237" y="18696"/>
                </a:lnTo>
                <a:lnTo>
                  <a:pt x="207851" y="18522"/>
                </a:lnTo>
                <a:lnTo>
                  <a:pt x="207677" y="18426"/>
                </a:lnTo>
                <a:lnTo>
                  <a:pt x="207503" y="18310"/>
                </a:lnTo>
                <a:lnTo>
                  <a:pt x="207175" y="18059"/>
                </a:lnTo>
                <a:lnTo>
                  <a:pt x="206866" y="17788"/>
                </a:lnTo>
                <a:lnTo>
                  <a:pt x="206557" y="17518"/>
                </a:lnTo>
                <a:lnTo>
                  <a:pt x="206248" y="17248"/>
                </a:lnTo>
                <a:lnTo>
                  <a:pt x="205919" y="16977"/>
                </a:lnTo>
                <a:lnTo>
                  <a:pt x="205765" y="16861"/>
                </a:lnTo>
                <a:lnTo>
                  <a:pt x="205572" y="16765"/>
                </a:lnTo>
                <a:lnTo>
                  <a:pt x="205398" y="16649"/>
                </a:lnTo>
                <a:lnTo>
                  <a:pt x="205185" y="16572"/>
                </a:lnTo>
                <a:lnTo>
                  <a:pt x="204819" y="16436"/>
                </a:lnTo>
                <a:lnTo>
                  <a:pt x="204413" y="16321"/>
                </a:lnTo>
                <a:lnTo>
                  <a:pt x="204007" y="16224"/>
                </a:lnTo>
                <a:lnTo>
                  <a:pt x="203582" y="16147"/>
                </a:lnTo>
                <a:lnTo>
                  <a:pt x="203158" y="16089"/>
                </a:lnTo>
                <a:lnTo>
                  <a:pt x="202713" y="16050"/>
                </a:lnTo>
                <a:lnTo>
                  <a:pt x="201806" y="16012"/>
                </a:lnTo>
                <a:lnTo>
                  <a:pt x="200917" y="15992"/>
                </a:lnTo>
                <a:lnTo>
                  <a:pt x="200010" y="15973"/>
                </a:lnTo>
                <a:lnTo>
                  <a:pt x="199140" y="15973"/>
                </a:lnTo>
                <a:lnTo>
                  <a:pt x="198329" y="15934"/>
                </a:lnTo>
                <a:lnTo>
                  <a:pt x="197248" y="15838"/>
                </a:lnTo>
                <a:lnTo>
                  <a:pt x="196185" y="15722"/>
                </a:lnTo>
                <a:lnTo>
                  <a:pt x="195143" y="15587"/>
                </a:lnTo>
                <a:lnTo>
                  <a:pt x="194100" y="15413"/>
                </a:lnTo>
                <a:lnTo>
                  <a:pt x="193057" y="15239"/>
                </a:lnTo>
                <a:lnTo>
                  <a:pt x="192033" y="15065"/>
                </a:lnTo>
                <a:lnTo>
                  <a:pt x="189967" y="14660"/>
                </a:lnTo>
                <a:lnTo>
                  <a:pt x="187919" y="14254"/>
                </a:lnTo>
                <a:lnTo>
                  <a:pt x="185872" y="13848"/>
                </a:lnTo>
                <a:lnTo>
                  <a:pt x="184829" y="13655"/>
                </a:lnTo>
                <a:lnTo>
                  <a:pt x="183806" y="13462"/>
                </a:lnTo>
                <a:lnTo>
                  <a:pt x="182743" y="13308"/>
                </a:lnTo>
                <a:lnTo>
                  <a:pt x="181700" y="13153"/>
                </a:lnTo>
                <a:lnTo>
                  <a:pt x="180097" y="12960"/>
                </a:lnTo>
                <a:lnTo>
                  <a:pt x="178533" y="12806"/>
                </a:lnTo>
                <a:lnTo>
                  <a:pt x="177007" y="12651"/>
                </a:lnTo>
                <a:lnTo>
                  <a:pt x="175462" y="12497"/>
                </a:lnTo>
                <a:lnTo>
                  <a:pt x="173937" y="12303"/>
                </a:lnTo>
                <a:lnTo>
                  <a:pt x="173183" y="12207"/>
                </a:lnTo>
                <a:lnTo>
                  <a:pt x="172411" y="12091"/>
                </a:lnTo>
                <a:lnTo>
                  <a:pt x="171638" y="11956"/>
                </a:lnTo>
                <a:lnTo>
                  <a:pt x="170866" y="11801"/>
                </a:lnTo>
                <a:lnTo>
                  <a:pt x="170093" y="11627"/>
                </a:lnTo>
                <a:lnTo>
                  <a:pt x="169301" y="11434"/>
                </a:lnTo>
                <a:lnTo>
                  <a:pt x="168529" y="11260"/>
                </a:lnTo>
                <a:lnTo>
                  <a:pt x="167737" y="11087"/>
                </a:lnTo>
                <a:lnTo>
                  <a:pt x="166945" y="10951"/>
                </a:lnTo>
                <a:lnTo>
                  <a:pt x="166153" y="10836"/>
                </a:lnTo>
                <a:lnTo>
                  <a:pt x="164570" y="10604"/>
                </a:lnTo>
                <a:lnTo>
                  <a:pt x="163778" y="10469"/>
                </a:lnTo>
                <a:lnTo>
                  <a:pt x="162986" y="10333"/>
                </a:lnTo>
                <a:lnTo>
                  <a:pt x="162406" y="10218"/>
                </a:lnTo>
                <a:lnTo>
                  <a:pt x="161846" y="10140"/>
                </a:lnTo>
                <a:lnTo>
                  <a:pt x="160726" y="9986"/>
                </a:lnTo>
                <a:lnTo>
                  <a:pt x="159625" y="9870"/>
                </a:lnTo>
                <a:lnTo>
                  <a:pt x="158524" y="9812"/>
                </a:lnTo>
                <a:lnTo>
                  <a:pt x="157424" y="9754"/>
                </a:lnTo>
                <a:lnTo>
                  <a:pt x="156323" y="9715"/>
                </a:lnTo>
                <a:lnTo>
                  <a:pt x="155203" y="9657"/>
                </a:lnTo>
                <a:lnTo>
                  <a:pt x="154044" y="9600"/>
                </a:lnTo>
                <a:lnTo>
                  <a:pt x="153580" y="9561"/>
                </a:lnTo>
                <a:lnTo>
                  <a:pt x="153155" y="9503"/>
                </a:lnTo>
                <a:lnTo>
                  <a:pt x="152730" y="9426"/>
                </a:lnTo>
                <a:lnTo>
                  <a:pt x="152306" y="9348"/>
                </a:lnTo>
                <a:lnTo>
                  <a:pt x="151900" y="9233"/>
                </a:lnTo>
                <a:lnTo>
                  <a:pt x="151514" y="9117"/>
                </a:lnTo>
                <a:lnTo>
                  <a:pt x="150703" y="8885"/>
                </a:lnTo>
                <a:lnTo>
                  <a:pt x="149930" y="8615"/>
                </a:lnTo>
                <a:lnTo>
                  <a:pt x="149119" y="8383"/>
                </a:lnTo>
                <a:lnTo>
                  <a:pt x="148733" y="8267"/>
                </a:lnTo>
                <a:lnTo>
                  <a:pt x="148308" y="8151"/>
                </a:lnTo>
                <a:lnTo>
                  <a:pt x="147902" y="8054"/>
                </a:lnTo>
                <a:lnTo>
                  <a:pt x="147458" y="7977"/>
                </a:lnTo>
                <a:lnTo>
                  <a:pt x="146840" y="7881"/>
                </a:lnTo>
                <a:lnTo>
                  <a:pt x="146203" y="7823"/>
                </a:lnTo>
                <a:lnTo>
                  <a:pt x="145565" y="7765"/>
                </a:lnTo>
                <a:lnTo>
                  <a:pt x="144928" y="7707"/>
                </a:lnTo>
                <a:lnTo>
                  <a:pt x="143634" y="7649"/>
                </a:lnTo>
                <a:lnTo>
                  <a:pt x="142321" y="7630"/>
                </a:lnTo>
                <a:lnTo>
                  <a:pt x="141027" y="7591"/>
                </a:lnTo>
                <a:lnTo>
                  <a:pt x="139713" y="7552"/>
                </a:lnTo>
                <a:lnTo>
                  <a:pt x="139076" y="7514"/>
                </a:lnTo>
                <a:lnTo>
                  <a:pt x="138419" y="7475"/>
                </a:lnTo>
                <a:lnTo>
                  <a:pt x="137782" y="7398"/>
                </a:lnTo>
                <a:lnTo>
                  <a:pt x="137145" y="7321"/>
                </a:lnTo>
                <a:lnTo>
                  <a:pt x="134808" y="7012"/>
                </a:lnTo>
                <a:lnTo>
                  <a:pt x="133649" y="6838"/>
                </a:lnTo>
                <a:lnTo>
                  <a:pt x="132490" y="6645"/>
                </a:lnTo>
                <a:lnTo>
                  <a:pt x="131331" y="6451"/>
                </a:lnTo>
                <a:lnTo>
                  <a:pt x="130172" y="6239"/>
                </a:lnTo>
                <a:lnTo>
                  <a:pt x="129033" y="5988"/>
                </a:lnTo>
                <a:lnTo>
                  <a:pt x="127894" y="5718"/>
                </a:lnTo>
                <a:lnTo>
                  <a:pt x="125885" y="5254"/>
                </a:lnTo>
                <a:lnTo>
                  <a:pt x="124900" y="5042"/>
                </a:lnTo>
                <a:lnTo>
                  <a:pt x="123896" y="4829"/>
                </a:lnTo>
                <a:lnTo>
                  <a:pt x="122911" y="4636"/>
                </a:lnTo>
                <a:lnTo>
                  <a:pt x="121906" y="4462"/>
                </a:lnTo>
                <a:lnTo>
                  <a:pt x="120902" y="4308"/>
                </a:lnTo>
                <a:lnTo>
                  <a:pt x="119878" y="4172"/>
                </a:lnTo>
                <a:lnTo>
                  <a:pt x="119299" y="4095"/>
                </a:lnTo>
                <a:lnTo>
                  <a:pt x="118739" y="3999"/>
                </a:lnTo>
                <a:lnTo>
                  <a:pt x="118198" y="3883"/>
                </a:lnTo>
                <a:lnTo>
                  <a:pt x="117657" y="3767"/>
                </a:lnTo>
                <a:lnTo>
                  <a:pt x="116595" y="3516"/>
                </a:lnTo>
                <a:lnTo>
                  <a:pt x="115552" y="3226"/>
                </a:lnTo>
                <a:lnTo>
                  <a:pt x="113466" y="2589"/>
                </a:lnTo>
                <a:lnTo>
                  <a:pt x="112404" y="2280"/>
                </a:lnTo>
                <a:lnTo>
                  <a:pt x="111323" y="1990"/>
                </a:lnTo>
                <a:lnTo>
                  <a:pt x="110936" y="1893"/>
                </a:lnTo>
                <a:lnTo>
                  <a:pt x="110550" y="1778"/>
                </a:lnTo>
                <a:lnTo>
                  <a:pt x="109778" y="1507"/>
                </a:lnTo>
                <a:lnTo>
                  <a:pt x="108194" y="928"/>
                </a:lnTo>
                <a:lnTo>
                  <a:pt x="107402" y="638"/>
                </a:lnTo>
                <a:lnTo>
                  <a:pt x="106610" y="387"/>
                </a:lnTo>
                <a:lnTo>
                  <a:pt x="106205" y="271"/>
                </a:lnTo>
                <a:lnTo>
                  <a:pt x="105818" y="175"/>
                </a:lnTo>
                <a:lnTo>
                  <a:pt x="105413" y="97"/>
                </a:lnTo>
                <a:lnTo>
                  <a:pt x="105007" y="59"/>
                </a:lnTo>
                <a:lnTo>
                  <a:pt x="105123" y="1005"/>
                </a:lnTo>
                <a:lnTo>
                  <a:pt x="105162" y="1488"/>
                </a:lnTo>
                <a:lnTo>
                  <a:pt x="105181" y="1971"/>
                </a:lnTo>
                <a:lnTo>
                  <a:pt x="105200" y="5718"/>
                </a:lnTo>
                <a:lnTo>
                  <a:pt x="105200" y="6065"/>
                </a:lnTo>
                <a:lnTo>
                  <a:pt x="105200" y="6471"/>
                </a:lnTo>
                <a:lnTo>
                  <a:pt x="105181" y="6683"/>
                </a:lnTo>
                <a:lnTo>
                  <a:pt x="105162" y="6876"/>
                </a:lnTo>
                <a:lnTo>
                  <a:pt x="105104" y="7031"/>
                </a:lnTo>
                <a:lnTo>
                  <a:pt x="105065" y="7108"/>
                </a:lnTo>
                <a:lnTo>
                  <a:pt x="105007" y="7147"/>
                </a:lnTo>
                <a:lnTo>
                  <a:pt x="104930" y="7012"/>
                </a:lnTo>
                <a:lnTo>
                  <a:pt x="104853" y="6857"/>
                </a:lnTo>
                <a:lnTo>
                  <a:pt x="104737" y="6548"/>
                </a:lnTo>
                <a:lnTo>
                  <a:pt x="104660" y="6220"/>
                </a:lnTo>
                <a:lnTo>
                  <a:pt x="104602" y="5872"/>
                </a:lnTo>
                <a:lnTo>
                  <a:pt x="104544" y="5524"/>
                </a:lnTo>
                <a:lnTo>
                  <a:pt x="104524" y="5196"/>
                </a:lnTo>
                <a:lnTo>
                  <a:pt x="104447" y="4520"/>
                </a:lnTo>
                <a:lnTo>
                  <a:pt x="104273" y="2840"/>
                </a:lnTo>
                <a:lnTo>
                  <a:pt x="104196" y="1990"/>
                </a:lnTo>
                <a:lnTo>
                  <a:pt x="104177" y="1584"/>
                </a:lnTo>
                <a:lnTo>
                  <a:pt x="104177" y="1160"/>
                </a:lnTo>
                <a:lnTo>
                  <a:pt x="10415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2" name="Google Shape;1152;p42"/>
          <p:cNvSpPr/>
          <p:nvPr/>
        </p:nvSpPr>
        <p:spPr>
          <a:xfrm>
            <a:off x="6011229" y="4459082"/>
            <a:ext cx="755096" cy="932436"/>
          </a:xfrm>
          <a:custGeom>
            <a:avLst/>
            <a:gdLst/>
            <a:ahLst/>
            <a:cxnLst/>
            <a:rect l="l" t="t" r="r" b="b"/>
            <a:pathLst>
              <a:path w="13076" h="16147" extrusionOk="0">
                <a:moveTo>
                  <a:pt x="657" y="928"/>
                </a:moveTo>
                <a:lnTo>
                  <a:pt x="715" y="1198"/>
                </a:lnTo>
                <a:lnTo>
                  <a:pt x="773" y="1449"/>
                </a:lnTo>
                <a:lnTo>
                  <a:pt x="928" y="2145"/>
                </a:lnTo>
                <a:lnTo>
                  <a:pt x="1043" y="2840"/>
                </a:lnTo>
                <a:lnTo>
                  <a:pt x="1140" y="3535"/>
                </a:lnTo>
                <a:lnTo>
                  <a:pt x="1198" y="4230"/>
                </a:lnTo>
                <a:lnTo>
                  <a:pt x="1237" y="4848"/>
                </a:lnTo>
                <a:lnTo>
                  <a:pt x="1237" y="5486"/>
                </a:lnTo>
                <a:lnTo>
                  <a:pt x="1217" y="5814"/>
                </a:lnTo>
                <a:lnTo>
                  <a:pt x="1179" y="6123"/>
                </a:lnTo>
                <a:lnTo>
                  <a:pt x="1121" y="6432"/>
                </a:lnTo>
                <a:lnTo>
                  <a:pt x="1043" y="6722"/>
                </a:lnTo>
                <a:lnTo>
                  <a:pt x="966" y="6915"/>
                </a:lnTo>
                <a:lnTo>
                  <a:pt x="870" y="7089"/>
                </a:lnTo>
                <a:lnTo>
                  <a:pt x="619" y="7417"/>
                </a:lnTo>
                <a:lnTo>
                  <a:pt x="599" y="6451"/>
                </a:lnTo>
                <a:lnTo>
                  <a:pt x="619" y="5466"/>
                </a:lnTo>
                <a:lnTo>
                  <a:pt x="638" y="4926"/>
                </a:lnTo>
                <a:lnTo>
                  <a:pt x="638" y="4385"/>
                </a:lnTo>
                <a:lnTo>
                  <a:pt x="599" y="3323"/>
                </a:lnTo>
                <a:lnTo>
                  <a:pt x="580" y="2241"/>
                </a:lnTo>
                <a:lnTo>
                  <a:pt x="599" y="1700"/>
                </a:lnTo>
                <a:lnTo>
                  <a:pt x="619" y="1160"/>
                </a:lnTo>
                <a:lnTo>
                  <a:pt x="657" y="928"/>
                </a:lnTo>
                <a:close/>
                <a:moveTo>
                  <a:pt x="387" y="1"/>
                </a:moveTo>
                <a:lnTo>
                  <a:pt x="309" y="59"/>
                </a:lnTo>
                <a:lnTo>
                  <a:pt x="213" y="117"/>
                </a:lnTo>
                <a:lnTo>
                  <a:pt x="174" y="175"/>
                </a:lnTo>
                <a:lnTo>
                  <a:pt x="136" y="252"/>
                </a:lnTo>
                <a:lnTo>
                  <a:pt x="155" y="329"/>
                </a:lnTo>
                <a:lnTo>
                  <a:pt x="194" y="908"/>
                </a:lnTo>
                <a:lnTo>
                  <a:pt x="194" y="1488"/>
                </a:lnTo>
                <a:lnTo>
                  <a:pt x="194" y="2067"/>
                </a:lnTo>
                <a:lnTo>
                  <a:pt x="174" y="2647"/>
                </a:lnTo>
                <a:lnTo>
                  <a:pt x="136" y="3805"/>
                </a:lnTo>
                <a:lnTo>
                  <a:pt x="78" y="4964"/>
                </a:lnTo>
                <a:lnTo>
                  <a:pt x="78" y="5872"/>
                </a:lnTo>
                <a:lnTo>
                  <a:pt x="78" y="6780"/>
                </a:lnTo>
                <a:lnTo>
                  <a:pt x="97" y="7687"/>
                </a:lnTo>
                <a:lnTo>
                  <a:pt x="136" y="8595"/>
                </a:lnTo>
                <a:lnTo>
                  <a:pt x="155" y="9213"/>
                </a:lnTo>
                <a:lnTo>
                  <a:pt x="136" y="9812"/>
                </a:lnTo>
                <a:lnTo>
                  <a:pt x="97" y="11029"/>
                </a:lnTo>
                <a:lnTo>
                  <a:pt x="39" y="12226"/>
                </a:lnTo>
                <a:lnTo>
                  <a:pt x="20" y="12825"/>
                </a:lnTo>
                <a:lnTo>
                  <a:pt x="0" y="13443"/>
                </a:lnTo>
                <a:lnTo>
                  <a:pt x="20" y="14775"/>
                </a:lnTo>
                <a:lnTo>
                  <a:pt x="58" y="16089"/>
                </a:lnTo>
                <a:lnTo>
                  <a:pt x="483" y="16108"/>
                </a:lnTo>
                <a:lnTo>
                  <a:pt x="908" y="16147"/>
                </a:lnTo>
                <a:lnTo>
                  <a:pt x="908" y="16147"/>
                </a:lnTo>
                <a:lnTo>
                  <a:pt x="831" y="15432"/>
                </a:lnTo>
                <a:lnTo>
                  <a:pt x="812" y="15065"/>
                </a:lnTo>
                <a:lnTo>
                  <a:pt x="792" y="14718"/>
                </a:lnTo>
                <a:lnTo>
                  <a:pt x="754" y="13462"/>
                </a:lnTo>
                <a:lnTo>
                  <a:pt x="734" y="12863"/>
                </a:lnTo>
                <a:lnTo>
                  <a:pt x="676" y="12226"/>
                </a:lnTo>
                <a:lnTo>
                  <a:pt x="638" y="11840"/>
                </a:lnTo>
                <a:lnTo>
                  <a:pt x="619" y="11434"/>
                </a:lnTo>
                <a:lnTo>
                  <a:pt x="619" y="10642"/>
                </a:lnTo>
                <a:lnTo>
                  <a:pt x="638" y="9831"/>
                </a:lnTo>
                <a:lnTo>
                  <a:pt x="638" y="9039"/>
                </a:lnTo>
                <a:lnTo>
                  <a:pt x="619" y="7649"/>
                </a:lnTo>
                <a:lnTo>
                  <a:pt x="1082" y="7784"/>
                </a:lnTo>
                <a:lnTo>
                  <a:pt x="1546" y="7900"/>
                </a:lnTo>
                <a:lnTo>
                  <a:pt x="2028" y="7977"/>
                </a:lnTo>
                <a:lnTo>
                  <a:pt x="2492" y="8054"/>
                </a:lnTo>
                <a:lnTo>
                  <a:pt x="2955" y="8093"/>
                </a:lnTo>
                <a:lnTo>
                  <a:pt x="3438" y="8112"/>
                </a:lnTo>
                <a:lnTo>
                  <a:pt x="3921" y="8093"/>
                </a:lnTo>
                <a:lnTo>
                  <a:pt x="4423" y="8035"/>
                </a:lnTo>
                <a:lnTo>
                  <a:pt x="5080" y="7939"/>
                </a:lnTo>
                <a:lnTo>
                  <a:pt x="5737" y="7861"/>
                </a:lnTo>
                <a:lnTo>
                  <a:pt x="6393" y="7823"/>
                </a:lnTo>
                <a:lnTo>
                  <a:pt x="7031" y="7823"/>
                </a:lnTo>
                <a:lnTo>
                  <a:pt x="7668" y="7861"/>
                </a:lnTo>
                <a:lnTo>
                  <a:pt x="7977" y="7881"/>
                </a:lnTo>
                <a:lnTo>
                  <a:pt x="8305" y="7939"/>
                </a:lnTo>
                <a:lnTo>
                  <a:pt x="8634" y="7996"/>
                </a:lnTo>
                <a:lnTo>
                  <a:pt x="8943" y="8074"/>
                </a:lnTo>
                <a:lnTo>
                  <a:pt x="9271" y="8170"/>
                </a:lnTo>
                <a:lnTo>
                  <a:pt x="9599" y="8267"/>
                </a:lnTo>
                <a:lnTo>
                  <a:pt x="10275" y="8518"/>
                </a:lnTo>
                <a:lnTo>
                  <a:pt x="10932" y="8769"/>
                </a:lnTo>
                <a:lnTo>
                  <a:pt x="11569" y="9059"/>
                </a:lnTo>
                <a:lnTo>
                  <a:pt x="11878" y="9213"/>
                </a:lnTo>
                <a:lnTo>
                  <a:pt x="12187" y="9387"/>
                </a:lnTo>
                <a:lnTo>
                  <a:pt x="12110" y="8827"/>
                </a:lnTo>
                <a:lnTo>
                  <a:pt x="11994" y="8248"/>
                </a:lnTo>
                <a:lnTo>
                  <a:pt x="11878" y="7687"/>
                </a:lnTo>
                <a:lnTo>
                  <a:pt x="11801" y="7127"/>
                </a:lnTo>
                <a:lnTo>
                  <a:pt x="11782" y="6838"/>
                </a:lnTo>
                <a:lnTo>
                  <a:pt x="11762" y="6567"/>
                </a:lnTo>
                <a:lnTo>
                  <a:pt x="11762" y="6278"/>
                </a:lnTo>
                <a:lnTo>
                  <a:pt x="11782" y="6007"/>
                </a:lnTo>
                <a:lnTo>
                  <a:pt x="11820" y="5717"/>
                </a:lnTo>
                <a:lnTo>
                  <a:pt x="11897" y="5447"/>
                </a:lnTo>
                <a:lnTo>
                  <a:pt x="11975" y="5177"/>
                </a:lnTo>
                <a:lnTo>
                  <a:pt x="12110" y="4887"/>
                </a:lnTo>
                <a:lnTo>
                  <a:pt x="12303" y="4481"/>
                </a:lnTo>
                <a:lnTo>
                  <a:pt x="12516" y="4095"/>
                </a:lnTo>
                <a:lnTo>
                  <a:pt x="12631" y="3902"/>
                </a:lnTo>
                <a:lnTo>
                  <a:pt x="12767" y="3709"/>
                </a:lnTo>
                <a:lnTo>
                  <a:pt x="12902" y="3535"/>
                </a:lnTo>
                <a:lnTo>
                  <a:pt x="13076" y="3400"/>
                </a:lnTo>
                <a:lnTo>
                  <a:pt x="12786" y="3303"/>
                </a:lnTo>
                <a:lnTo>
                  <a:pt x="12496" y="3226"/>
                </a:lnTo>
                <a:lnTo>
                  <a:pt x="11917" y="3091"/>
                </a:lnTo>
                <a:lnTo>
                  <a:pt x="11318" y="2975"/>
                </a:lnTo>
                <a:lnTo>
                  <a:pt x="10739" y="2840"/>
                </a:lnTo>
                <a:lnTo>
                  <a:pt x="10198" y="2685"/>
                </a:lnTo>
                <a:lnTo>
                  <a:pt x="9657" y="2492"/>
                </a:lnTo>
                <a:lnTo>
                  <a:pt x="9136" y="2280"/>
                </a:lnTo>
                <a:lnTo>
                  <a:pt x="8634" y="2067"/>
                </a:lnTo>
                <a:lnTo>
                  <a:pt x="7629" y="1584"/>
                </a:lnTo>
                <a:lnTo>
                  <a:pt x="6606" y="1102"/>
                </a:lnTo>
                <a:lnTo>
                  <a:pt x="6239" y="947"/>
                </a:lnTo>
                <a:lnTo>
                  <a:pt x="5872" y="812"/>
                </a:lnTo>
                <a:lnTo>
                  <a:pt x="5505" y="696"/>
                </a:lnTo>
                <a:lnTo>
                  <a:pt x="5157" y="599"/>
                </a:lnTo>
                <a:lnTo>
                  <a:pt x="4790" y="522"/>
                </a:lnTo>
                <a:lnTo>
                  <a:pt x="4423" y="464"/>
                </a:lnTo>
                <a:lnTo>
                  <a:pt x="4056" y="406"/>
                </a:lnTo>
                <a:lnTo>
                  <a:pt x="3689" y="368"/>
                </a:lnTo>
                <a:lnTo>
                  <a:pt x="3322" y="348"/>
                </a:lnTo>
                <a:lnTo>
                  <a:pt x="2569" y="348"/>
                </a:lnTo>
                <a:lnTo>
                  <a:pt x="2202" y="368"/>
                </a:lnTo>
                <a:lnTo>
                  <a:pt x="1449" y="426"/>
                </a:lnTo>
                <a:lnTo>
                  <a:pt x="696" y="522"/>
                </a:lnTo>
                <a:lnTo>
                  <a:pt x="696" y="232"/>
                </a:lnTo>
                <a:lnTo>
                  <a:pt x="676" y="117"/>
                </a:lnTo>
                <a:lnTo>
                  <a:pt x="657" y="59"/>
                </a:lnTo>
                <a:lnTo>
                  <a:pt x="58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3" name="Google Shape;1153;p42"/>
          <p:cNvSpPr txBox="1">
            <a:spLocks noGrp="1"/>
          </p:cNvSpPr>
          <p:nvPr>
            <p:ph type="title"/>
          </p:nvPr>
        </p:nvSpPr>
        <p:spPr>
          <a:xfrm>
            <a:off x="4984033" y="1663833"/>
            <a:ext cx="6196000" cy="151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None/>
              <a:defRPr sz="15333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None/>
              <a:defRPr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None/>
              <a:defRPr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None/>
              <a:defRPr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None/>
              <a:defRPr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None/>
              <a:defRPr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None/>
              <a:defRPr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None/>
              <a:defRPr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None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11016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6" name="Google Shape;1246;p47"/>
          <p:cNvGrpSpPr/>
          <p:nvPr/>
        </p:nvGrpSpPr>
        <p:grpSpPr>
          <a:xfrm>
            <a:off x="-5960017" y="-891667"/>
            <a:ext cx="20876261" cy="9870771"/>
            <a:chOff x="-4470013" y="-668750"/>
            <a:chExt cx="15657196" cy="7403078"/>
          </a:xfrm>
        </p:grpSpPr>
        <p:sp>
          <p:nvSpPr>
            <p:cNvPr id="1247" name="Google Shape;1247;p47"/>
            <p:cNvSpPr/>
            <p:nvPr/>
          </p:nvSpPr>
          <p:spPr>
            <a:xfrm rot="9794316">
              <a:off x="-4339544" y="4242932"/>
              <a:ext cx="5568199" cy="1725146"/>
            </a:xfrm>
            <a:custGeom>
              <a:avLst/>
              <a:gdLst/>
              <a:ahLst/>
              <a:cxnLst/>
              <a:rect l="l" t="t" r="r" b="b"/>
              <a:pathLst>
                <a:path w="86976" h="26947" extrusionOk="0">
                  <a:moveTo>
                    <a:pt x="71061" y="0"/>
                  </a:moveTo>
                  <a:cubicBezTo>
                    <a:pt x="70664" y="0"/>
                    <a:pt x="70269" y="10"/>
                    <a:pt x="69878" y="33"/>
                  </a:cubicBezTo>
                  <a:cubicBezTo>
                    <a:pt x="68009" y="128"/>
                    <a:pt x="66116" y="474"/>
                    <a:pt x="64259" y="652"/>
                  </a:cubicBezTo>
                  <a:cubicBezTo>
                    <a:pt x="61425" y="926"/>
                    <a:pt x="58556" y="902"/>
                    <a:pt x="55734" y="1212"/>
                  </a:cubicBezTo>
                  <a:cubicBezTo>
                    <a:pt x="54365" y="1367"/>
                    <a:pt x="52995" y="1545"/>
                    <a:pt x="51626" y="1688"/>
                  </a:cubicBezTo>
                  <a:cubicBezTo>
                    <a:pt x="50638" y="1783"/>
                    <a:pt x="49864" y="2117"/>
                    <a:pt x="48923" y="2271"/>
                  </a:cubicBezTo>
                  <a:cubicBezTo>
                    <a:pt x="48447" y="2355"/>
                    <a:pt x="48019" y="2331"/>
                    <a:pt x="47542" y="2438"/>
                  </a:cubicBezTo>
                  <a:cubicBezTo>
                    <a:pt x="47136" y="2540"/>
                    <a:pt x="46522" y="2892"/>
                    <a:pt x="46491" y="2950"/>
                  </a:cubicBezTo>
                  <a:lnTo>
                    <a:pt x="46491" y="2950"/>
                  </a:lnTo>
                  <a:cubicBezTo>
                    <a:pt x="46451" y="2949"/>
                    <a:pt x="46411" y="2949"/>
                    <a:pt x="46372" y="2949"/>
                  </a:cubicBezTo>
                  <a:cubicBezTo>
                    <a:pt x="45578" y="2949"/>
                    <a:pt x="44776" y="3033"/>
                    <a:pt x="44006" y="3200"/>
                  </a:cubicBezTo>
                  <a:cubicBezTo>
                    <a:pt x="42339" y="3533"/>
                    <a:pt x="40637" y="3664"/>
                    <a:pt x="38946" y="3843"/>
                  </a:cubicBezTo>
                  <a:cubicBezTo>
                    <a:pt x="37863" y="3962"/>
                    <a:pt x="36874" y="4200"/>
                    <a:pt x="35815" y="4379"/>
                  </a:cubicBezTo>
                  <a:cubicBezTo>
                    <a:pt x="35243" y="4474"/>
                    <a:pt x="34862" y="4665"/>
                    <a:pt x="34303" y="4795"/>
                  </a:cubicBezTo>
                  <a:cubicBezTo>
                    <a:pt x="33731" y="4926"/>
                    <a:pt x="32481" y="4986"/>
                    <a:pt x="32207" y="5474"/>
                  </a:cubicBezTo>
                  <a:cubicBezTo>
                    <a:pt x="32017" y="5808"/>
                    <a:pt x="32338" y="5986"/>
                    <a:pt x="31909" y="6272"/>
                  </a:cubicBezTo>
                  <a:cubicBezTo>
                    <a:pt x="31564" y="6498"/>
                    <a:pt x="30814" y="6593"/>
                    <a:pt x="30409" y="6724"/>
                  </a:cubicBezTo>
                  <a:cubicBezTo>
                    <a:pt x="29814" y="6915"/>
                    <a:pt x="29278" y="7212"/>
                    <a:pt x="28671" y="7379"/>
                  </a:cubicBezTo>
                  <a:cubicBezTo>
                    <a:pt x="28876" y="7365"/>
                    <a:pt x="29098" y="7344"/>
                    <a:pt x="29316" y="7344"/>
                  </a:cubicBezTo>
                  <a:cubicBezTo>
                    <a:pt x="29478" y="7344"/>
                    <a:pt x="29638" y="7356"/>
                    <a:pt x="29790" y="7391"/>
                  </a:cubicBezTo>
                  <a:cubicBezTo>
                    <a:pt x="29802" y="7867"/>
                    <a:pt x="28778" y="7867"/>
                    <a:pt x="28326" y="7986"/>
                  </a:cubicBezTo>
                  <a:cubicBezTo>
                    <a:pt x="26456" y="8534"/>
                    <a:pt x="24718" y="9367"/>
                    <a:pt x="22861" y="9963"/>
                  </a:cubicBezTo>
                  <a:cubicBezTo>
                    <a:pt x="20765" y="10630"/>
                    <a:pt x="18574" y="11189"/>
                    <a:pt x="16538" y="11939"/>
                  </a:cubicBezTo>
                  <a:cubicBezTo>
                    <a:pt x="15824" y="12213"/>
                    <a:pt x="14467" y="12642"/>
                    <a:pt x="14038" y="13213"/>
                  </a:cubicBezTo>
                  <a:cubicBezTo>
                    <a:pt x="14111" y="13235"/>
                    <a:pt x="14198" y="13244"/>
                    <a:pt x="14296" y="13244"/>
                  </a:cubicBezTo>
                  <a:cubicBezTo>
                    <a:pt x="14958" y="13244"/>
                    <a:pt x="16126" y="12813"/>
                    <a:pt x="16799" y="12813"/>
                  </a:cubicBezTo>
                  <a:cubicBezTo>
                    <a:pt x="17008" y="12813"/>
                    <a:pt x="17169" y="12854"/>
                    <a:pt x="17253" y="12963"/>
                  </a:cubicBezTo>
                  <a:cubicBezTo>
                    <a:pt x="16181" y="13439"/>
                    <a:pt x="15098" y="13820"/>
                    <a:pt x="14169" y="14451"/>
                  </a:cubicBezTo>
                  <a:cubicBezTo>
                    <a:pt x="13205" y="15106"/>
                    <a:pt x="12252" y="15749"/>
                    <a:pt x="11276" y="16392"/>
                  </a:cubicBezTo>
                  <a:cubicBezTo>
                    <a:pt x="10502" y="16904"/>
                    <a:pt x="9788" y="17404"/>
                    <a:pt x="8918" y="17821"/>
                  </a:cubicBezTo>
                  <a:cubicBezTo>
                    <a:pt x="7811" y="18345"/>
                    <a:pt x="6490" y="18666"/>
                    <a:pt x="5323" y="19107"/>
                  </a:cubicBezTo>
                  <a:cubicBezTo>
                    <a:pt x="3989" y="19607"/>
                    <a:pt x="2644" y="20143"/>
                    <a:pt x="1322" y="20678"/>
                  </a:cubicBezTo>
                  <a:cubicBezTo>
                    <a:pt x="858" y="20857"/>
                    <a:pt x="239" y="21047"/>
                    <a:pt x="1" y="21405"/>
                  </a:cubicBezTo>
                  <a:cubicBezTo>
                    <a:pt x="214" y="21441"/>
                    <a:pt x="430" y="21457"/>
                    <a:pt x="647" y="21457"/>
                  </a:cubicBezTo>
                  <a:cubicBezTo>
                    <a:pt x="2086" y="21457"/>
                    <a:pt x="3578" y="20749"/>
                    <a:pt x="4882" y="20428"/>
                  </a:cubicBezTo>
                  <a:cubicBezTo>
                    <a:pt x="6573" y="20024"/>
                    <a:pt x="8347" y="19928"/>
                    <a:pt x="10026" y="19547"/>
                  </a:cubicBezTo>
                  <a:cubicBezTo>
                    <a:pt x="10907" y="19357"/>
                    <a:pt x="11740" y="19083"/>
                    <a:pt x="12621" y="18904"/>
                  </a:cubicBezTo>
                  <a:cubicBezTo>
                    <a:pt x="14372" y="18547"/>
                    <a:pt x="16098" y="18166"/>
                    <a:pt x="17848" y="17785"/>
                  </a:cubicBezTo>
                  <a:cubicBezTo>
                    <a:pt x="18622" y="17619"/>
                    <a:pt x="19408" y="17476"/>
                    <a:pt x="20170" y="17285"/>
                  </a:cubicBezTo>
                  <a:cubicBezTo>
                    <a:pt x="20608" y="17181"/>
                    <a:pt x="21460" y="16832"/>
                    <a:pt x="21913" y="16832"/>
                  </a:cubicBezTo>
                  <a:cubicBezTo>
                    <a:pt x="21928" y="16832"/>
                    <a:pt x="21942" y="16832"/>
                    <a:pt x="21956" y="16833"/>
                  </a:cubicBezTo>
                  <a:cubicBezTo>
                    <a:pt x="20706" y="17749"/>
                    <a:pt x="18658" y="18202"/>
                    <a:pt x="17622" y="19297"/>
                  </a:cubicBezTo>
                  <a:cubicBezTo>
                    <a:pt x="17757" y="19347"/>
                    <a:pt x="17897" y="19368"/>
                    <a:pt x="18039" y="19368"/>
                  </a:cubicBezTo>
                  <a:cubicBezTo>
                    <a:pt x="18702" y="19368"/>
                    <a:pt x="19426" y="18922"/>
                    <a:pt x="20094" y="18922"/>
                  </a:cubicBezTo>
                  <a:cubicBezTo>
                    <a:pt x="20139" y="18922"/>
                    <a:pt x="20184" y="18924"/>
                    <a:pt x="20229" y="18928"/>
                  </a:cubicBezTo>
                  <a:cubicBezTo>
                    <a:pt x="20575" y="19512"/>
                    <a:pt x="19027" y="20071"/>
                    <a:pt x="18777" y="20595"/>
                  </a:cubicBezTo>
                  <a:cubicBezTo>
                    <a:pt x="18646" y="20893"/>
                    <a:pt x="18848" y="21190"/>
                    <a:pt x="18717" y="21488"/>
                  </a:cubicBezTo>
                  <a:cubicBezTo>
                    <a:pt x="18503" y="21964"/>
                    <a:pt x="17943" y="22083"/>
                    <a:pt x="17372" y="22310"/>
                  </a:cubicBezTo>
                  <a:cubicBezTo>
                    <a:pt x="15681" y="22964"/>
                    <a:pt x="14038" y="23738"/>
                    <a:pt x="12467" y="24631"/>
                  </a:cubicBezTo>
                  <a:cubicBezTo>
                    <a:pt x="11871" y="24988"/>
                    <a:pt x="11276" y="25334"/>
                    <a:pt x="10621" y="25643"/>
                  </a:cubicBezTo>
                  <a:cubicBezTo>
                    <a:pt x="9978" y="25941"/>
                    <a:pt x="9061" y="26155"/>
                    <a:pt x="8645" y="26655"/>
                  </a:cubicBezTo>
                  <a:cubicBezTo>
                    <a:pt x="8817" y="26680"/>
                    <a:pt x="8984" y="26691"/>
                    <a:pt x="9146" y="26691"/>
                  </a:cubicBezTo>
                  <a:cubicBezTo>
                    <a:pt x="10076" y="26691"/>
                    <a:pt x="10849" y="26324"/>
                    <a:pt x="11752" y="26060"/>
                  </a:cubicBezTo>
                  <a:cubicBezTo>
                    <a:pt x="12871" y="25715"/>
                    <a:pt x="14002" y="25453"/>
                    <a:pt x="15157" y="25262"/>
                  </a:cubicBezTo>
                  <a:cubicBezTo>
                    <a:pt x="15606" y="25182"/>
                    <a:pt x="16132" y="25024"/>
                    <a:pt x="16597" y="25024"/>
                  </a:cubicBezTo>
                  <a:cubicBezTo>
                    <a:pt x="16613" y="25024"/>
                    <a:pt x="16629" y="25024"/>
                    <a:pt x="16646" y="25024"/>
                  </a:cubicBezTo>
                  <a:cubicBezTo>
                    <a:pt x="17015" y="25727"/>
                    <a:pt x="14872" y="26298"/>
                    <a:pt x="14562" y="26870"/>
                  </a:cubicBezTo>
                  <a:cubicBezTo>
                    <a:pt x="14699" y="26923"/>
                    <a:pt x="14859" y="26947"/>
                    <a:pt x="15036" y="26947"/>
                  </a:cubicBezTo>
                  <a:cubicBezTo>
                    <a:pt x="16075" y="26947"/>
                    <a:pt x="17678" y="26138"/>
                    <a:pt x="18360" y="25893"/>
                  </a:cubicBezTo>
                  <a:cubicBezTo>
                    <a:pt x="20337" y="25179"/>
                    <a:pt x="22730" y="24881"/>
                    <a:pt x="24801" y="24286"/>
                  </a:cubicBezTo>
                  <a:cubicBezTo>
                    <a:pt x="26099" y="23929"/>
                    <a:pt x="27290" y="23453"/>
                    <a:pt x="28599" y="23131"/>
                  </a:cubicBezTo>
                  <a:cubicBezTo>
                    <a:pt x="29314" y="22952"/>
                    <a:pt x="29766" y="22667"/>
                    <a:pt x="30409" y="22393"/>
                  </a:cubicBezTo>
                  <a:cubicBezTo>
                    <a:pt x="30802" y="22226"/>
                    <a:pt x="31528" y="22155"/>
                    <a:pt x="31802" y="21905"/>
                  </a:cubicBezTo>
                  <a:cubicBezTo>
                    <a:pt x="31386" y="21798"/>
                    <a:pt x="30338" y="22024"/>
                    <a:pt x="30409" y="21488"/>
                  </a:cubicBezTo>
                  <a:cubicBezTo>
                    <a:pt x="31183" y="21131"/>
                    <a:pt x="31981" y="20857"/>
                    <a:pt x="32802" y="20643"/>
                  </a:cubicBezTo>
                  <a:cubicBezTo>
                    <a:pt x="33092" y="20577"/>
                    <a:pt x="33860" y="20328"/>
                    <a:pt x="34372" y="20328"/>
                  </a:cubicBezTo>
                  <a:cubicBezTo>
                    <a:pt x="34512" y="20328"/>
                    <a:pt x="34632" y="20347"/>
                    <a:pt x="34719" y="20393"/>
                  </a:cubicBezTo>
                  <a:cubicBezTo>
                    <a:pt x="35136" y="20619"/>
                    <a:pt x="34612" y="21059"/>
                    <a:pt x="34886" y="21321"/>
                  </a:cubicBezTo>
                  <a:cubicBezTo>
                    <a:pt x="35004" y="21432"/>
                    <a:pt x="35208" y="21471"/>
                    <a:pt x="35446" y="21471"/>
                  </a:cubicBezTo>
                  <a:cubicBezTo>
                    <a:pt x="35952" y="21471"/>
                    <a:pt x="36610" y="21291"/>
                    <a:pt x="36910" y="21226"/>
                  </a:cubicBezTo>
                  <a:cubicBezTo>
                    <a:pt x="37767" y="21059"/>
                    <a:pt x="38636" y="21000"/>
                    <a:pt x="39506" y="20881"/>
                  </a:cubicBezTo>
                  <a:cubicBezTo>
                    <a:pt x="40195" y="20796"/>
                    <a:pt x="40988" y="20560"/>
                    <a:pt x="41709" y="20560"/>
                  </a:cubicBezTo>
                  <a:cubicBezTo>
                    <a:pt x="41797" y="20560"/>
                    <a:pt x="41884" y="20563"/>
                    <a:pt x="41970" y="20571"/>
                  </a:cubicBezTo>
                  <a:cubicBezTo>
                    <a:pt x="42510" y="20625"/>
                    <a:pt x="42834" y="20816"/>
                    <a:pt x="43368" y="20816"/>
                  </a:cubicBezTo>
                  <a:cubicBezTo>
                    <a:pt x="43424" y="20816"/>
                    <a:pt x="43481" y="20814"/>
                    <a:pt x="43542" y="20809"/>
                  </a:cubicBezTo>
                  <a:cubicBezTo>
                    <a:pt x="44685" y="20726"/>
                    <a:pt x="45709" y="19964"/>
                    <a:pt x="46745" y="19571"/>
                  </a:cubicBezTo>
                  <a:cubicBezTo>
                    <a:pt x="48697" y="18833"/>
                    <a:pt x="50709" y="18261"/>
                    <a:pt x="52757" y="17845"/>
                  </a:cubicBezTo>
                  <a:lnTo>
                    <a:pt x="52757" y="17845"/>
                  </a:lnTo>
                  <a:cubicBezTo>
                    <a:pt x="52637" y="17865"/>
                    <a:pt x="52463" y="17889"/>
                    <a:pt x="52296" y="17889"/>
                  </a:cubicBezTo>
                  <a:cubicBezTo>
                    <a:pt x="52167" y="17889"/>
                    <a:pt x="52041" y="17874"/>
                    <a:pt x="51948" y="17833"/>
                  </a:cubicBezTo>
                  <a:cubicBezTo>
                    <a:pt x="51293" y="17535"/>
                    <a:pt x="52257" y="17083"/>
                    <a:pt x="52591" y="16857"/>
                  </a:cubicBezTo>
                  <a:cubicBezTo>
                    <a:pt x="54400" y="15594"/>
                    <a:pt x="56913" y="14797"/>
                    <a:pt x="59210" y="14082"/>
                  </a:cubicBezTo>
                  <a:cubicBezTo>
                    <a:pt x="60770" y="13594"/>
                    <a:pt x="62366" y="13154"/>
                    <a:pt x="63925" y="12654"/>
                  </a:cubicBezTo>
                  <a:cubicBezTo>
                    <a:pt x="64616" y="12427"/>
                    <a:pt x="65426" y="12249"/>
                    <a:pt x="65926" y="11820"/>
                  </a:cubicBezTo>
                  <a:cubicBezTo>
                    <a:pt x="66664" y="11189"/>
                    <a:pt x="65842" y="11344"/>
                    <a:pt x="65687" y="10891"/>
                  </a:cubicBezTo>
                  <a:cubicBezTo>
                    <a:pt x="65533" y="10475"/>
                    <a:pt x="67712" y="10225"/>
                    <a:pt x="68116" y="10118"/>
                  </a:cubicBezTo>
                  <a:cubicBezTo>
                    <a:pt x="70474" y="9487"/>
                    <a:pt x="72772" y="8760"/>
                    <a:pt x="75153" y="8189"/>
                  </a:cubicBezTo>
                  <a:cubicBezTo>
                    <a:pt x="76867" y="7784"/>
                    <a:pt x="78070" y="7189"/>
                    <a:pt x="79606" y="6570"/>
                  </a:cubicBezTo>
                  <a:cubicBezTo>
                    <a:pt x="81130" y="5950"/>
                    <a:pt x="82678" y="5474"/>
                    <a:pt x="84142" y="4760"/>
                  </a:cubicBezTo>
                  <a:cubicBezTo>
                    <a:pt x="84928" y="4379"/>
                    <a:pt x="86250" y="3760"/>
                    <a:pt x="86547" y="3057"/>
                  </a:cubicBezTo>
                  <a:cubicBezTo>
                    <a:pt x="86976" y="2009"/>
                    <a:pt x="85845" y="1486"/>
                    <a:pt x="84452" y="1307"/>
                  </a:cubicBezTo>
                  <a:cubicBezTo>
                    <a:pt x="82952" y="1105"/>
                    <a:pt x="81404" y="1045"/>
                    <a:pt x="79892" y="855"/>
                  </a:cubicBezTo>
                  <a:cubicBezTo>
                    <a:pt x="78427" y="676"/>
                    <a:pt x="76975" y="390"/>
                    <a:pt x="75486" y="259"/>
                  </a:cubicBezTo>
                  <a:cubicBezTo>
                    <a:pt x="74041" y="137"/>
                    <a:pt x="72537" y="0"/>
                    <a:pt x="710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248" name="Google Shape;1248;p47"/>
            <p:cNvGrpSpPr/>
            <p:nvPr/>
          </p:nvGrpSpPr>
          <p:grpSpPr>
            <a:xfrm>
              <a:off x="7571490" y="4335248"/>
              <a:ext cx="2795340" cy="1885492"/>
              <a:chOff x="965100" y="1428788"/>
              <a:chExt cx="1354200" cy="913425"/>
            </a:xfrm>
          </p:grpSpPr>
          <p:sp>
            <p:nvSpPr>
              <p:cNvPr id="1249" name="Google Shape;1249;p47"/>
              <p:cNvSpPr/>
              <p:nvPr/>
            </p:nvSpPr>
            <p:spPr>
              <a:xfrm>
                <a:off x="1024800" y="1480513"/>
                <a:ext cx="1238800" cy="803850"/>
              </a:xfrm>
              <a:custGeom>
                <a:avLst/>
                <a:gdLst/>
                <a:ahLst/>
                <a:cxnLst/>
                <a:rect l="l" t="t" r="r" b="b"/>
                <a:pathLst>
                  <a:path w="49552" h="32154" fill="none" extrusionOk="0">
                    <a:moveTo>
                      <a:pt x="4579" y="32153"/>
                    </a:moveTo>
                    <a:cubicBezTo>
                      <a:pt x="3894" y="32153"/>
                      <a:pt x="3122" y="31957"/>
                      <a:pt x="2229" y="31541"/>
                    </a:cubicBezTo>
                    <a:cubicBezTo>
                      <a:pt x="1078" y="31027"/>
                      <a:pt x="416" y="30414"/>
                      <a:pt x="208" y="29668"/>
                    </a:cubicBezTo>
                    <a:cubicBezTo>
                      <a:pt x="0" y="28970"/>
                      <a:pt x="208" y="28284"/>
                      <a:pt x="392" y="27598"/>
                    </a:cubicBezTo>
                    <a:cubicBezTo>
                      <a:pt x="429" y="27439"/>
                      <a:pt x="465" y="27304"/>
                      <a:pt x="514" y="27170"/>
                    </a:cubicBezTo>
                    <a:cubicBezTo>
                      <a:pt x="600" y="26815"/>
                      <a:pt x="661" y="26447"/>
                      <a:pt x="735" y="26092"/>
                    </a:cubicBezTo>
                    <a:cubicBezTo>
                      <a:pt x="894" y="25260"/>
                      <a:pt x="1065" y="24366"/>
                      <a:pt x="1518" y="23631"/>
                    </a:cubicBezTo>
                    <a:cubicBezTo>
                      <a:pt x="2388" y="22235"/>
                      <a:pt x="4041" y="21685"/>
                      <a:pt x="5632" y="21170"/>
                    </a:cubicBezTo>
                    <a:cubicBezTo>
                      <a:pt x="5914" y="21072"/>
                      <a:pt x="6208" y="20987"/>
                      <a:pt x="6477" y="20876"/>
                    </a:cubicBezTo>
                    <a:cubicBezTo>
                      <a:pt x="8240" y="20252"/>
                      <a:pt x="10199" y="18868"/>
                      <a:pt x="9967" y="16995"/>
                    </a:cubicBezTo>
                    <a:cubicBezTo>
                      <a:pt x="9918" y="16603"/>
                      <a:pt x="9783" y="16224"/>
                      <a:pt x="9648" y="15856"/>
                    </a:cubicBezTo>
                    <a:cubicBezTo>
                      <a:pt x="9489" y="15465"/>
                      <a:pt x="9342" y="15048"/>
                      <a:pt x="9306" y="14620"/>
                    </a:cubicBezTo>
                    <a:cubicBezTo>
                      <a:pt x="9220" y="13481"/>
                      <a:pt x="9906" y="12538"/>
                      <a:pt x="10579" y="11620"/>
                    </a:cubicBezTo>
                    <a:cubicBezTo>
                      <a:pt x="11203" y="10763"/>
                      <a:pt x="11865" y="9857"/>
                      <a:pt x="11865" y="8828"/>
                    </a:cubicBezTo>
                    <a:cubicBezTo>
                      <a:pt x="11865" y="8571"/>
                      <a:pt x="11816" y="8326"/>
                      <a:pt x="11791" y="8069"/>
                    </a:cubicBezTo>
                    <a:cubicBezTo>
                      <a:pt x="11754" y="7837"/>
                      <a:pt x="11718" y="7592"/>
                      <a:pt x="11718" y="7359"/>
                    </a:cubicBezTo>
                    <a:cubicBezTo>
                      <a:pt x="11669" y="5510"/>
                      <a:pt x="13469" y="4163"/>
                      <a:pt x="15170" y="3674"/>
                    </a:cubicBezTo>
                    <a:cubicBezTo>
                      <a:pt x="16823" y="3196"/>
                      <a:pt x="18574" y="3233"/>
                      <a:pt x="20252" y="3257"/>
                    </a:cubicBezTo>
                    <a:cubicBezTo>
                      <a:pt x="21696" y="3294"/>
                      <a:pt x="23178" y="3306"/>
                      <a:pt x="24586" y="3025"/>
                    </a:cubicBezTo>
                    <a:cubicBezTo>
                      <a:pt x="25921" y="2768"/>
                      <a:pt x="27206" y="2229"/>
                      <a:pt x="28443" y="1715"/>
                    </a:cubicBezTo>
                    <a:cubicBezTo>
                      <a:pt x="29116" y="1421"/>
                      <a:pt x="29814" y="1127"/>
                      <a:pt x="30537" y="882"/>
                    </a:cubicBezTo>
                    <a:cubicBezTo>
                      <a:pt x="33047" y="13"/>
                      <a:pt x="35128" y="0"/>
                      <a:pt x="36757" y="845"/>
                    </a:cubicBezTo>
                    <a:cubicBezTo>
                      <a:pt x="37797" y="1372"/>
                      <a:pt x="38605" y="2278"/>
                      <a:pt x="39365" y="3135"/>
                    </a:cubicBezTo>
                    <a:cubicBezTo>
                      <a:pt x="40013" y="3857"/>
                      <a:pt x="40687" y="4604"/>
                      <a:pt x="41495" y="5143"/>
                    </a:cubicBezTo>
                    <a:cubicBezTo>
                      <a:pt x="42413" y="5755"/>
                      <a:pt x="43491" y="6098"/>
                      <a:pt x="44531" y="6416"/>
                    </a:cubicBezTo>
                    <a:cubicBezTo>
                      <a:pt x="44972" y="6551"/>
                      <a:pt x="45425" y="6698"/>
                      <a:pt x="45878" y="6857"/>
                    </a:cubicBezTo>
                    <a:cubicBezTo>
                      <a:pt x="47899" y="7604"/>
                      <a:pt x="49552" y="9722"/>
                      <a:pt x="49343" y="11277"/>
                    </a:cubicBezTo>
                    <a:cubicBezTo>
                      <a:pt x="49209" y="12306"/>
                      <a:pt x="48303" y="12967"/>
                      <a:pt x="46772" y="13114"/>
                    </a:cubicBezTo>
                    <a:lnTo>
                      <a:pt x="46503" y="13150"/>
                    </a:lnTo>
                    <a:cubicBezTo>
                      <a:pt x="45046" y="13285"/>
                      <a:pt x="42609" y="13518"/>
                      <a:pt x="42095" y="15024"/>
                    </a:cubicBezTo>
                    <a:cubicBezTo>
                      <a:pt x="41850" y="15734"/>
                      <a:pt x="42083" y="16456"/>
                      <a:pt x="42328" y="17215"/>
                    </a:cubicBezTo>
                    <a:cubicBezTo>
                      <a:pt x="42670" y="18293"/>
                      <a:pt x="43025" y="19407"/>
                      <a:pt x="42058" y="20558"/>
                    </a:cubicBezTo>
                    <a:lnTo>
                      <a:pt x="42058" y="20558"/>
                    </a:lnTo>
                    <a:cubicBezTo>
                      <a:pt x="41838" y="20827"/>
                      <a:pt x="41544" y="21060"/>
                      <a:pt x="41262" y="21268"/>
                    </a:cubicBezTo>
                    <a:cubicBezTo>
                      <a:pt x="40956" y="21513"/>
                      <a:pt x="40638" y="21758"/>
                      <a:pt x="40405" y="22064"/>
                    </a:cubicBezTo>
                    <a:cubicBezTo>
                      <a:pt x="39977" y="22640"/>
                      <a:pt x="39854" y="23374"/>
                      <a:pt x="39720" y="24097"/>
                    </a:cubicBezTo>
                    <a:cubicBezTo>
                      <a:pt x="39585" y="24819"/>
                      <a:pt x="39462" y="25590"/>
                      <a:pt x="38985" y="26190"/>
                    </a:cubicBezTo>
                    <a:cubicBezTo>
                      <a:pt x="38165" y="27243"/>
                      <a:pt x="36659" y="27378"/>
                      <a:pt x="35324" y="27427"/>
                    </a:cubicBezTo>
                    <a:cubicBezTo>
                      <a:pt x="33794" y="27476"/>
                      <a:pt x="31896" y="27537"/>
                      <a:pt x="30402" y="26643"/>
                    </a:cubicBezTo>
                    <a:cubicBezTo>
                      <a:pt x="30169" y="26509"/>
                      <a:pt x="29961" y="26362"/>
                      <a:pt x="29741" y="26203"/>
                    </a:cubicBezTo>
                    <a:cubicBezTo>
                      <a:pt x="29447" y="25994"/>
                      <a:pt x="29141" y="25774"/>
                      <a:pt x="28810" y="25603"/>
                    </a:cubicBezTo>
                    <a:cubicBezTo>
                      <a:pt x="26986" y="24745"/>
                      <a:pt x="24880" y="25872"/>
                      <a:pt x="23778" y="26631"/>
                    </a:cubicBezTo>
                    <a:cubicBezTo>
                      <a:pt x="23423" y="26876"/>
                      <a:pt x="23080" y="27121"/>
                      <a:pt x="22749" y="27378"/>
                    </a:cubicBezTo>
                    <a:cubicBezTo>
                      <a:pt x="21635" y="28211"/>
                      <a:pt x="20472" y="29068"/>
                      <a:pt x="19101" y="29374"/>
                    </a:cubicBezTo>
                    <a:cubicBezTo>
                      <a:pt x="17668" y="29692"/>
                      <a:pt x="16138" y="29386"/>
                      <a:pt x="14656" y="29080"/>
                    </a:cubicBezTo>
                    <a:cubicBezTo>
                      <a:pt x="12771" y="28700"/>
                      <a:pt x="10995" y="28333"/>
                      <a:pt x="9404" y="29190"/>
                    </a:cubicBezTo>
                    <a:cubicBezTo>
                      <a:pt x="8791" y="29508"/>
                      <a:pt x="8265" y="29998"/>
                      <a:pt x="7751" y="30476"/>
                    </a:cubicBezTo>
                    <a:cubicBezTo>
                      <a:pt x="7065" y="31112"/>
                      <a:pt x="6343" y="31786"/>
                      <a:pt x="5412" y="32031"/>
                    </a:cubicBezTo>
                    <a:cubicBezTo>
                      <a:pt x="5130" y="32129"/>
                      <a:pt x="4861" y="32153"/>
                      <a:pt x="4579" y="32153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1224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0" name="Google Shape;1250;p47"/>
              <p:cNvSpPr/>
              <p:nvPr/>
            </p:nvSpPr>
            <p:spPr>
              <a:xfrm>
                <a:off x="1115700" y="1572038"/>
                <a:ext cx="1019650" cy="629350"/>
              </a:xfrm>
              <a:custGeom>
                <a:avLst/>
                <a:gdLst/>
                <a:ahLst/>
                <a:cxnLst/>
                <a:rect l="l" t="t" r="r" b="b"/>
                <a:pathLst>
                  <a:path w="40786" h="25174" fill="none" extrusionOk="0">
                    <a:moveTo>
                      <a:pt x="576" y="25149"/>
                    </a:moveTo>
                    <a:cubicBezTo>
                      <a:pt x="392" y="25149"/>
                      <a:pt x="184" y="25088"/>
                      <a:pt x="37" y="24807"/>
                    </a:cubicBezTo>
                    <a:cubicBezTo>
                      <a:pt x="1" y="24696"/>
                      <a:pt x="37" y="24599"/>
                      <a:pt x="99" y="24488"/>
                    </a:cubicBezTo>
                    <a:cubicBezTo>
                      <a:pt x="135" y="24439"/>
                      <a:pt x="148" y="24378"/>
                      <a:pt x="160" y="24329"/>
                    </a:cubicBezTo>
                    <a:cubicBezTo>
                      <a:pt x="282" y="23876"/>
                      <a:pt x="368" y="23435"/>
                      <a:pt x="441" y="23031"/>
                    </a:cubicBezTo>
                    <a:cubicBezTo>
                      <a:pt x="527" y="22578"/>
                      <a:pt x="637" y="21942"/>
                      <a:pt x="760" y="21746"/>
                    </a:cubicBezTo>
                    <a:cubicBezTo>
                      <a:pt x="992" y="21391"/>
                      <a:pt x="2229" y="20987"/>
                      <a:pt x="3062" y="20705"/>
                    </a:cubicBezTo>
                    <a:cubicBezTo>
                      <a:pt x="3331" y="20619"/>
                      <a:pt x="3649" y="20509"/>
                      <a:pt x="3955" y="20399"/>
                    </a:cubicBezTo>
                    <a:cubicBezTo>
                      <a:pt x="7837" y="19040"/>
                      <a:pt x="10077" y="16089"/>
                      <a:pt x="9698" y="12906"/>
                    </a:cubicBezTo>
                    <a:cubicBezTo>
                      <a:pt x="9600" y="12097"/>
                      <a:pt x="9367" y="11449"/>
                      <a:pt x="9184" y="10971"/>
                    </a:cubicBezTo>
                    <a:cubicBezTo>
                      <a:pt x="9184" y="10959"/>
                      <a:pt x="9159" y="10934"/>
                      <a:pt x="9147" y="10922"/>
                    </a:cubicBezTo>
                    <a:cubicBezTo>
                      <a:pt x="9122" y="10885"/>
                      <a:pt x="9098" y="10836"/>
                      <a:pt x="9098" y="10787"/>
                    </a:cubicBezTo>
                    <a:cubicBezTo>
                      <a:pt x="9122" y="10591"/>
                      <a:pt x="9306" y="10396"/>
                      <a:pt x="9490" y="10187"/>
                    </a:cubicBezTo>
                    <a:cubicBezTo>
                      <a:pt x="9563" y="10114"/>
                      <a:pt x="9624" y="10040"/>
                      <a:pt x="9686" y="9967"/>
                    </a:cubicBezTo>
                    <a:cubicBezTo>
                      <a:pt x="10494" y="8841"/>
                      <a:pt x="11608" y="7310"/>
                      <a:pt x="11632" y="5192"/>
                    </a:cubicBezTo>
                    <a:cubicBezTo>
                      <a:pt x="11632" y="4665"/>
                      <a:pt x="11547" y="4225"/>
                      <a:pt x="11510" y="3906"/>
                    </a:cubicBezTo>
                    <a:lnTo>
                      <a:pt x="11510" y="3882"/>
                    </a:lnTo>
                    <a:cubicBezTo>
                      <a:pt x="11510" y="3869"/>
                      <a:pt x="11485" y="3845"/>
                      <a:pt x="11510" y="3821"/>
                    </a:cubicBezTo>
                    <a:cubicBezTo>
                      <a:pt x="11571" y="3637"/>
                      <a:pt x="11877" y="3478"/>
                      <a:pt x="12465" y="3306"/>
                    </a:cubicBezTo>
                    <a:cubicBezTo>
                      <a:pt x="13383" y="3049"/>
                      <a:pt x="14461" y="3012"/>
                      <a:pt x="15391" y="3012"/>
                    </a:cubicBezTo>
                    <a:cubicBezTo>
                      <a:pt x="15771" y="3012"/>
                      <a:pt x="16163" y="3012"/>
                      <a:pt x="16542" y="3025"/>
                    </a:cubicBezTo>
                    <a:lnTo>
                      <a:pt x="16567" y="3025"/>
                    </a:lnTo>
                    <a:cubicBezTo>
                      <a:pt x="16983" y="3025"/>
                      <a:pt x="17412" y="3049"/>
                      <a:pt x="17852" y="3049"/>
                    </a:cubicBezTo>
                    <a:cubicBezTo>
                      <a:pt x="18881" y="3049"/>
                      <a:pt x="20228" y="3012"/>
                      <a:pt x="21623" y="2743"/>
                    </a:cubicBezTo>
                    <a:cubicBezTo>
                      <a:pt x="23289" y="2400"/>
                      <a:pt x="24807" y="1776"/>
                      <a:pt x="26129" y="1225"/>
                    </a:cubicBezTo>
                    <a:cubicBezTo>
                      <a:pt x="26790" y="943"/>
                      <a:pt x="27415" y="686"/>
                      <a:pt x="28027" y="478"/>
                    </a:cubicBezTo>
                    <a:cubicBezTo>
                      <a:pt x="28921" y="172"/>
                      <a:pt x="29753" y="0"/>
                      <a:pt x="30402" y="0"/>
                    </a:cubicBezTo>
                    <a:cubicBezTo>
                      <a:pt x="30868" y="0"/>
                      <a:pt x="31247" y="74"/>
                      <a:pt x="31541" y="233"/>
                    </a:cubicBezTo>
                    <a:cubicBezTo>
                      <a:pt x="32043" y="490"/>
                      <a:pt x="32606" y="1115"/>
                      <a:pt x="33206" y="1788"/>
                    </a:cubicBezTo>
                    <a:cubicBezTo>
                      <a:pt x="33953" y="2621"/>
                      <a:pt x="34810" y="3563"/>
                      <a:pt x="35973" y="4347"/>
                    </a:cubicBezTo>
                    <a:cubicBezTo>
                      <a:pt x="37296" y="5216"/>
                      <a:pt x="38667" y="5657"/>
                      <a:pt x="39879" y="6024"/>
                    </a:cubicBezTo>
                    <a:cubicBezTo>
                      <a:pt x="39965" y="6061"/>
                      <a:pt x="40112" y="6073"/>
                      <a:pt x="40247" y="6073"/>
                    </a:cubicBezTo>
                    <a:cubicBezTo>
                      <a:pt x="40455" y="6086"/>
                      <a:pt x="40638" y="6110"/>
                      <a:pt x="40736" y="6196"/>
                    </a:cubicBezTo>
                    <a:cubicBezTo>
                      <a:pt x="40773" y="6233"/>
                      <a:pt x="40785" y="6269"/>
                      <a:pt x="40785" y="6331"/>
                    </a:cubicBezTo>
                    <a:cubicBezTo>
                      <a:pt x="40700" y="7335"/>
                      <a:pt x="39659" y="7665"/>
                      <a:pt x="38459" y="8045"/>
                    </a:cubicBezTo>
                    <a:cubicBezTo>
                      <a:pt x="37186" y="8449"/>
                      <a:pt x="35741" y="8902"/>
                      <a:pt x="35275" y="10285"/>
                    </a:cubicBezTo>
                    <a:cubicBezTo>
                      <a:pt x="34663" y="12061"/>
                      <a:pt x="35153" y="13603"/>
                      <a:pt x="35471" y="14632"/>
                    </a:cubicBezTo>
                    <a:lnTo>
                      <a:pt x="35520" y="14718"/>
                    </a:lnTo>
                    <a:cubicBezTo>
                      <a:pt x="35557" y="14803"/>
                      <a:pt x="35594" y="14877"/>
                      <a:pt x="35582" y="14963"/>
                    </a:cubicBezTo>
                    <a:cubicBezTo>
                      <a:pt x="35582" y="14987"/>
                      <a:pt x="35557" y="14987"/>
                      <a:pt x="35557" y="14999"/>
                    </a:cubicBezTo>
                    <a:cubicBezTo>
                      <a:pt x="35178" y="15305"/>
                      <a:pt x="34602" y="15746"/>
                      <a:pt x="34088" y="16420"/>
                    </a:cubicBezTo>
                    <a:cubicBezTo>
                      <a:pt x="33170" y="17632"/>
                      <a:pt x="32949" y="18930"/>
                      <a:pt x="32778" y="19885"/>
                    </a:cubicBezTo>
                    <a:cubicBezTo>
                      <a:pt x="32778" y="19921"/>
                      <a:pt x="32765" y="19970"/>
                      <a:pt x="32765" y="20019"/>
                    </a:cubicBezTo>
                    <a:cubicBezTo>
                      <a:pt x="32765" y="20129"/>
                      <a:pt x="32765" y="20252"/>
                      <a:pt x="32680" y="20325"/>
                    </a:cubicBezTo>
                    <a:cubicBezTo>
                      <a:pt x="32582" y="20436"/>
                      <a:pt x="32361" y="20436"/>
                      <a:pt x="32055" y="20411"/>
                    </a:cubicBezTo>
                    <a:cubicBezTo>
                      <a:pt x="31921" y="20411"/>
                      <a:pt x="31761" y="20399"/>
                      <a:pt x="31615" y="20411"/>
                    </a:cubicBezTo>
                    <a:cubicBezTo>
                      <a:pt x="31272" y="20436"/>
                      <a:pt x="30929" y="20436"/>
                      <a:pt x="30574" y="20436"/>
                    </a:cubicBezTo>
                    <a:cubicBezTo>
                      <a:pt x="29925" y="20436"/>
                      <a:pt x="29031" y="20399"/>
                      <a:pt x="28541" y="20105"/>
                    </a:cubicBezTo>
                    <a:cubicBezTo>
                      <a:pt x="28443" y="20044"/>
                      <a:pt x="28296" y="19946"/>
                      <a:pt x="28137" y="19836"/>
                    </a:cubicBezTo>
                    <a:cubicBezTo>
                      <a:pt x="27758" y="19554"/>
                      <a:pt x="27280" y="19223"/>
                      <a:pt x="26680" y="18930"/>
                    </a:cubicBezTo>
                    <a:cubicBezTo>
                      <a:pt x="25799" y="18501"/>
                      <a:pt x="24819" y="18293"/>
                      <a:pt x="23791" y="18293"/>
                    </a:cubicBezTo>
                    <a:cubicBezTo>
                      <a:pt x="21562" y="18293"/>
                      <a:pt x="19554" y="19334"/>
                      <a:pt x="18269" y="20215"/>
                    </a:cubicBezTo>
                    <a:cubicBezTo>
                      <a:pt x="17865" y="20497"/>
                      <a:pt x="17485" y="20766"/>
                      <a:pt x="17130" y="21023"/>
                    </a:cubicBezTo>
                    <a:cubicBezTo>
                      <a:pt x="16261" y="21672"/>
                      <a:pt x="15440" y="22284"/>
                      <a:pt x="14767" y="22431"/>
                    </a:cubicBezTo>
                    <a:cubicBezTo>
                      <a:pt x="14595" y="22468"/>
                      <a:pt x="14412" y="22493"/>
                      <a:pt x="14179" y="22493"/>
                    </a:cubicBezTo>
                    <a:cubicBezTo>
                      <a:pt x="13493" y="22493"/>
                      <a:pt x="12636" y="22333"/>
                      <a:pt x="11743" y="22150"/>
                    </a:cubicBezTo>
                    <a:cubicBezTo>
                      <a:pt x="10641" y="21917"/>
                      <a:pt x="9392" y="21672"/>
                      <a:pt x="8069" y="21672"/>
                    </a:cubicBezTo>
                    <a:cubicBezTo>
                      <a:pt x="6637" y="21672"/>
                      <a:pt x="5376" y="21978"/>
                      <a:pt x="4213" y="22591"/>
                    </a:cubicBezTo>
                    <a:cubicBezTo>
                      <a:pt x="3209" y="23129"/>
                      <a:pt x="2462" y="23827"/>
                      <a:pt x="1849" y="24390"/>
                    </a:cubicBezTo>
                    <a:cubicBezTo>
                      <a:pt x="1764" y="24452"/>
                      <a:pt x="1690" y="24537"/>
                      <a:pt x="1617" y="24623"/>
                    </a:cubicBezTo>
                    <a:cubicBezTo>
                      <a:pt x="1372" y="24868"/>
                      <a:pt x="1127" y="25113"/>
                      <a:pt x="956" y="25162"/>
                    </a:cubicBezTo>
                    <a:lnTo>
                      <a:pt x="956" y="25125"/>
                    </a:lnTo>
                    <a:lnTo>
                      <a:pt x="956" y="25162"/>
                    </a:lnTo>
                    <a:cubicBezTo>
                      <a:pt x="943" y="25162"/>
                      <a:pt x="943" y="25162"/>
                      <a:pt x="931" y="25174"/>
                    </a:cubicBezTo>
                    <a:cubicBezTo>
                      <a:pt x="809" y="25113"/>
                      <a:pt x="698" y="25149"/>
                      <a:pt x="576" y="25149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1224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1" name="Google Shape;1251;p47"/>
              <p:cNvSpPr/>
              <p:nvPr/>
            </p:nvSpPr>
            <p:spPr>
              <a:xfrm>
                <a:off x="1395775" y="1654988"/>
                <a:ext cx="560500" cy="394900"/>
              </a:xfrm>
              <a:custGeom>
                <a:avLst/>
                <a:gdLst/>
                <a:ahLst/>
                <a:cxnLst/>
                <a:rect l="l" t="t" r="r" b="b"/>
                <a:pathLst>
                  <a:path w="22420" h="15796" fill="none" extrusionOk="0">
                    <a:moveTo>
                      <a:pt x="2548" y="15783"/>
                    </a:moveTo>
                    <a:cubicBezTo>
                      <a:pt x="2290" y="15783"/>
                      <a:pt x="1972" y="15685"/>
                      <a:pt x="1654" y="15612"/>
                    </a:cubicBezTo>
                    <a:cubicBezTo>
                      <a:pt x="1482" y="15563"/>
                      <a:pt x="1311" y="15526"/>
                      <a:pt x="1164" y="15489"/>
                    </a:cubicBezTo>
                    <a:cubicBezTo>
                      <a:pt x="1103" y="15477"/>
                      <a:pt x="1005" y="15477"/>
                      <a:pt x="919" y="15489"/>
                    </a:cubicBezTo>
                    <a:cubicBezTo>
                      <a:pt x="735" y="15501"/>
                      <a:pt x="527" y="15501"/>
                      <a:pt x="454" y="15342"/>
                    </a:cubicBezTo>
                    <a:cubicBezTo>
                      <a:pt x="1" y="14265"/>
                      <a:pt x="503" y="13212"/>
                      <a:pt x="1042" y="12110"/>
                    </a:cubicBezTo>
                    <a:cubicBezTo>
                      <a:pt x="1482" y="11179"/>
                      <a:pt x="1960" y="10224"/>
                      <a:pt x="1837" y="9220"/>
                    </a:cubicBezTo>
                    <a:cubicBezTo>
                      <a:pt x="1813" y="9049"/>
                      <a:pt x="1776" y="8890"/>
                      <a:pt x="1727" y="8743"/>
                    </a:cubicBezTo>
                    <a:cubicBezTo>
                      <a:pt x="1654" y="8498"/>
                      <a:pt x="1593" y="8265"/>
                      <a:pt x="1629" y="8057"/>
                    </a:cubicBezTo>
                    <a:cubicBezTo>
                      <a:pt x="1666" y="7898"/>
                      <a:pt x="1690" y="7726"/>
                      <a:pt x="1727" y="7555"/>
                    </a:cubicBezTo>
                    <a:cubicBezTo>
                      <a:pt x="1960" y="6220"/>
                      <a:pt x="2266" y="4384"/>
                      <a:pt x="3711" y="3074"/>
                    </a:cubicBezTo>
                    <a:cubicBezTo>
                      <a:pt x="3821" y="2988"/>
                      <a:pt x="3956" y="3013"/>
                      <a:pt x="4066" y="3049"/>
                    </a:cubicBezTo>
                    <a:cubicBezTo>
                      <a:pt x="4115" y="3062"/>
                      <a:pt x="4139" y="3062"/>
                      <a:pt x="4176" y="3062"/>
                    </a:cubicBezTo>
                    <a:cubicBezTo>
                      <a:pt x="4543" y="3062"/>
                      <a:pt x="4923" y="3062"/>
                      <a:pt x="5266" y="3074"/>
                    </a:cubicBezTo>
                    <a:lnTo>
                      <a:pt x="5290" y="3074"/>
                    </a:lnTo>
                    <a:cubicBezTo>
                      <a:pt x="5768" y="3098"/>
                      <a:pt x="6184" y="3098"/>
                      <a:pt x="6637" y="3098"/>
                    </a:cubicBezTo>
                    <a:cubicBezTo>
                      <a:pt x="7812" y="3098"/>
                      <a:pt x="9380" y="3049"/>
                      <a:pt x="11057" y="2706"/>
                    </a:cubicBezTo>
                    <a:cubicBezTo>
                      <a:pt x="13065" y="2315"/>
                      <a:pt x="14816" y="1580"/>
                      <a:pt x="16224" y="992"/>
                    </a:cubicBezTo>
                    <a:cubicBezTo>
                      <a:pt x="16836" y="735"/>
                      <a:pt x="17412" y="490"/>
                      <a:pt x="17938" y="307"/>
                    </a:cubicBezTo>
                    <a:cubicBezTo>
                      <a:pt x="18036" y="270"/>
                      <a:pt x="18134" y="233"/>
                      <a:pt x="18220" y="196"/>
                    </a:cubicBezTo>
                    <a:cubicBezTo>
                      <a:pt x="18514" y="86"/>
                      <a:pt x="18746" y="1"/>
                      <a:pt x="18893" y="62"/>
                    </a:cubicBezTo>
                    <a:cubicBezTo>
                      <a:pt x="19077" y="123"/>
                      <a:pt x="19224" y="319"/>
                      <a:pt x="19346" y="490"/>
                    </a:cubicBezTo>
                    <a:cubicBezTo>
                      <a:pt x="19408" y="564"/>
                      <a:pt x="19444" y="637"/>
                      <a:pt x="19493" y="698"/>
                    </a:cubicBezTo>
                    <a:cubicBezTo>
                      <a:pt x="19738" y="980"/>
                      <a:pt x="20154" y="1213"/>
                      <a:pt x="20583" y="1458"/>
                    </a:cubicBezTo>
                    <a:cubicBezTo>
                      <a:pt x="21403" y="1911"/>
                      <a:pt x="22322" y="2437"/>
                      <a:pt x="22383" y="3478"/>
                    </a:cubicBezTo>
                    <a:cubicBezTo>
                      <a:pt x="22420" y="3968"/>
                      <a:pt x="22052" y="4335"/>
                      <a:pt x="21660" y="4727"/>
                    </a:cubicBezTo>
                    <a:cubicBezTo>
                      <a:pt x="21342" y="5070"/>
                      <a:pt x="21011" y="5400"/>
                      <a:pt x="20852" y="5841"/>
                    </a:cubicBezTo>
                    <a:cubicBezTo>
                      <a:pt x="20509" y="6869"/>
                      <a:pt x="20571" y="7861"/>
                      <a:pt x="20632" y="8743"/>
                    </a:cubicBezTo>
                    <a:cubicBezTo>
                      <a:pt x="20669" y="9392"/>
                      <a:pt x="20705" y="10028"/>
                      <a:pt x="20571" y="10555"/>
                    </a:cubicBezTo>
                    <a:cubicBezTo>
                      <a:pt x="20534" y="10702"/>
                      <a:pt x="20424" y="10787"/>
                      <a:pt x="20326" y="10898"/>
                    </a:cubicBezTo>
                    <a:cubicBezTo>
                      <a:pt x="20265" y="10959"/>
                      <a:pt x="20203" y="11008"/>
                      <a:pt x="20154" y="11069"/>
                    </a:cubicBezTo>
                    <a:cubicBezTo>
                      <a:pt x="19873" y="11436"/>
                      <a:pt x="19738" y="11914"/>
                      <a:pt x="19603" y="12355"/>
                    </a:cubicBezTo>
                    <a:cubicBezTo>
                      <a:pt x="19420" y="12942"/>
                      <a:pt x="19248" y="13518"/>
                      <a:pt x="18759" y="13689"/>
                    </a:cubicBezTo>
                    <a:cubicBezTo>
                      <a:pt x="18440" y="13775"/>
                      <a:pt x="18134" y="13518"/>
                      <a:pt x="17767" y="13187"/>
                    </a:cubicBezTo>
                    <a:cubicBezTo>
                      <a:pt x="17497" y="12979"/>
                      <a:pt x="17216" y="12722"/>
                      <a:pt x="16885" y="12563"/>
                    </a:cubicBezTo>
                    <a:cubicBezTo>
                      <a:pt x="15538" y="11926"/>
                      <a:pt x="14069" y="11608"/>
                      <a:pt x="12563" y="11608"/>
                    </a:cubicBezTo>
                    <a:cubicBezTo>
                      <a:pt x="9465" y="11608"/>
                      <a:pt x="6821" y="12967"/>
                      <a:pt x="5131" y="14106"/>
                    </a:cubicBezTo>
                    <a:cubicBezTo>
                      <a:pt x="4690" y="14412"/>
                      <a:pt x="4262" y="14718"/>
                      <a:pt x="3894" y="14999"/>
                    </a:cubicBezTo>
                    <a:cubicBezTo>
                      <a:pt x="3784" y="15073"/>
                      <a:pt x="3686" y="15171"/>
                      <a:pt x="3576" y="15256"/>
                    </a:cubicBezTo>
                    <a:cubicBezTo>
                      <a:pt x="3294" y="15489"/>
                      <a:pt x="3013" y="15734"/>
                      <a:pt x="2768" y="15795"/>
                    </a:cubicBezTo>
                    <a:lnTo>
                      <a:pt x="2768" y="15795"/>
                    </a:lnTo>
                    <a:cubicBezTo>
                      <a:pt x="2695" y="15783"/>
                      <a:pt x="2633" y="15783"/>
                      <a:pt x="2548" y="15783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1224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2" name="Google Shape;1252;p47"/>
              <p:cNvSpPr/>
              <p:nvPr/>
            </p:nvSpPr>
            <p:spPr>
              <a:xfrm>
                <a:off x="1520375" y="1749563"/>
                <a:ext cx="329375" cy="164400"/>
              </a:xfrm>
              <a:custGeom>
                <a:avLst/>
                <a:gdLst/>
                <a:ahLst/>
                <a:cxnLst/>
                <a:rect l="l" t="t" r="r" b="b"/>
                <a:pathLst>
                  <a:path w="13175" h="6576" fill="none" extrusionOk="0">
                    <a:moveTo>
                      <a:pt x="1212" y="6576"/>
                    </a:moveTo>
                    <a:cubicBezTo>
                      <a:pt x="857" y="6576"/>
                      <a:pt x="539" y="6490"/>
                      <a:pt x="233" y="6294"/>
                    </a:cubicBezTo>
                    <a:lnTo>
                      <a:pt x="233" y="6294"/>
                    </a:lnTo>
                    <a:cubicBezTo>
                      <a:pt x="0" y="6135"/>
                      <a:pt x="61" y="5841"/>
                      <a:pt x="135" y="5535"/>
                    </a:cubicBezTo>
                    <a:cubicBezTo>
                      <a:pt x="184" y="5352"/>
                      <a:pt x="221" y="5168"/>
                      <a:pt x="196" y="5021"/>
                    </a:cubicBezTo>
                    <a:cubicBezTo>
                      <a:pt x="184" y="4886"/>
                      <a:pt x="147" y="4764"/>
                      <a:pt x="123" y="4654"/>
                    </a:cubicBezTo>
                    <a:cubicBezTo>
                      <a:pt x="98" y="4531"/>
                      <a:pt x="61" y="4409"/>
                      <a:pt x="61" y="4286"/>
                    </a:cubicBezTo>
                    <a:cubicBezTo>
                      <a:pt x="37" y="3748"/>
                      <a:pt x="0" y="2952"/>
                      <a:pt x="441" y="2646"/>
                    </a:cubicBezTo>
                    <a:cubicBezTo>
                      <a:pt x="674" y="2499"/>
                      <a:pt x="955" y="2535"/>
                      <a:pt x="1225" y="2597"/>
                    </a:cubicBezTo>
                    <a:cubicBezTo>
                      <a:pt x="1359" y="2633"/>
                      <a:pt x="1506" y="2658"/>
                      <a:pt x="1641" y="2658"/>
                    </a:cubicBezTo>
                    <a:cubicBezTo>
                      <a:pt x="2975" y="2658"/>
                      <a:pt x="4751" y="2621"/>
                      <a:pt x="6722" y="2217"/>
                    </a:cubicBezTo>
                    <a:cubicBezTo>
                      <a:pt x="9061" y="1764"/>
                      <a:pt x="11056" y="919"/>
                      <a:pt x="12526" y="307"/>
                    </a:cubicBezTo>
                    <a:cubicBezTo>
                      <a:pt x="12562" y="295"/>
                      <a:pt x="12624" y="246"/>
                      <a:pt x="12685" y="197"/>
                    </a:cubicBezTo>
                    <a:cubicBezTo>
                      <a:pt x="12807" y="111"/>
                      <a:pt x="12954" y="1"/>
                      <a:pt x="13040" y="111"/>
                    </a:cubicBezTo>
                    <a:cubicBezTo>
                      <a:pt x="13175" y="258"/>
                      <a:pt x="13028" y="442"/>
                      <a:pt x="12893" y="613"/>
                    </a:cubicBezTo>
                    <a:cubicBezTo>
                      <a:pt x="12807" y="723"/>
                      <a:pt x="12722" y="821"/>
                      <a:pt x="12685" y="931"/>
                    </a:cubicBezTo>
                    <a:cubicBezTo>
                      <a:pt x="12367" y="1850"/>
                      <a:pt x="12379" y="2744"/>
                      <a:pt x="12416" y="3515"/>
                    </a:cubicBezTo>
                    <a:cubicBezTo>
                      <a:pt x="12428" y="4152"/>
                      <a:pt x="12440" y="4703"/>
                      <a:pt x="12281" y="5156"/>
                    </a:cubicBezTo>
                    <a:cubicBezTo>
                      <a:pt x="12097" y="5682"/>
                      <a:pt x="11118" y="5352"/>
                      <a:pt x="9979" y="4972"/>
                    </a:cubicBezTo>
                    <a:cubicBezTo>
                      <a:pt x="9171" y="4703"/>
                      <a:pt x="8253" y="4409"/>
                      <a:pt x="7567" y="4409"/>
                    </a:cubicBezTo>
                    <a:cubicBezTo>
                      <a:pt x="6294" y="4409"/>
                      <a:pt x="5020" y="5045"/>
                      <a:pt x="3906" y="5609"/>
                    </a:cubicBezTo>
                    <a:cubicBezTo>
                      <a:pt x="2914" y="6123"/>
                      <a:pt x="2008" y="6576"/>
                      <a:pt x="1212" y="657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1224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3" name="Google Shape;1253;p47"/>
              <p:cNvSpPr/>
              <p:nvPr/>
            </p:nvSpPr>
            <p:spPr>
              <a:xfrm>
                <a:off x="965100" y="1428788"/>
                <a:ext cx="1354200" cy="913425"/>
              </a:xfrm>
              <a:custGeom>
                <a:avLst/>
                <a:gdLst/>
                <a:ahLst/>
                <a:cxnLst/>
                <a:rect l="l" t="t" r="r" b="b"/>
                <a:pathLst>
                  <a:path w="54168" h="36537" fill="none" extrusionOk="0">
                    <a:moveTo>
                      <a:pt x="52613" y="9416"/>
                    </a:moveTo>
                    <a:cubicBezTo>
                      <a:pt x="51670" y="8228"/>
                      <a:pt x="50409" y="7285"/>
                      <a:pt x="49025" y="6783"/>
                    </a:cubicBezTo>
                    <a:cubicBezTo>
                      <a:pt x="48536" y="6600"/>
                      <a:pt x="48046" y="6441"/>
                      <a:pt x="47568" y="6294"/>
                    </a:cubicBezTo>
                    <a:cubicBezTo>
                      <a:pt x="46638" y="6000"/>
                      <a:pt x="45769" y="5730"/>
                      <a:pt x="45120" y="5302"/>
                    </a:cubicBezTo>
                    <a:cubicBezTo>
                      <a:pt x="44556" y="4910"/>
                      <a:pt x="44005" y="4322"/>
                      <a:pt x="43430" y="3673"/>
                    </a:cubicBezTo>
                    <a:cubicBezTo>
                      <a:pt x="42548" y="2706"/>
                      <a:pt x="41569" y="1629"/>
                      <a:pt x="40161" y="894"/>
                    </a:cubicBezTo>
                    <a:cubicBezTo>
                      <a:pt x="39047" y="306"/>
                      <a:pt x="37773" y="0"/>
                      <a:pt x="36390" y="0"/>
                    </a:cubicBezTo>
                    <a:cubicBezTo>
                      <a:pt x="35067" y="0"/>
                      <a:pt x="33647" y="282"/>
                      <a:pt x="32129" y="796"/>
                    </a:cubicBezTo>
                    <a:cubicBezTo>
                      <a:pt x="31370" y="1078"/>
                      <a:pt x="30635" y="1384"/>
                      <a:pt x="29913" y="1665"/>
                    </a:cubicBezTo>
                    <a:cubicBezTo>
                      <a:pt x="28713" y="2167"/>
                      <a:pt x="27598" y="2633"/>
                      <a:pt x="26497" y="2853"/>
                    </a:cubicBezTo>
                    <a:cubicBezTo>
                      <a:pt x="25590" y="3037"/>
                      <a:pt x="24586" y="3049"/>
                      <a:pt x="23815" y="3049"/>
                    </a:cubicBezTo>
                    <a:cubicBezTo>
                      <a:pt x="23423" y="3049"/>
                      <a:pt x="23019" y="3049"/>
                      <a:pt x="22640" y="3037"/>
                    </a:cubicBezTo>
                    <a:cubicBezTo>
                      <a:pt x="22248" y="3037"/>
                      <a:pt x="21819" y="3012"/>
                      <a:pt x="21391" y="3012"/>
                    </a:cubicBezTo>
                    <a:cubicBezTo>
                      <a:pt x="20056" y="3012"/>
                      <a:pt x="18477" y="3073"/>
                      <a:pt x="16885" y="3539"/>
                    </a:cubicBezTo>
                    <a:cubicBezTo>
                      <a:pt x="15612" y="3894"/>
                      <a:pt x="14436" y="4567"/>
                      <a:pt x="13555" y="5424"/>
                    </a:cubicBezTo>
                    <a:cubicBezTo>
                      <a:pt x="12367" y="6551"/>
                      <a:pt x="11730" y="8008"/>
                      <a:pt x="11779" y="9489"/>
                    </a:cubicBezTo>
                    <a:cubicBezTo>
                      <a:pt x="11792" y="9893"/>
                      <a:pt x="11840" y="10224"/>
                      <a:pt x="11877" y="10506"/>
                    </a:cubicBezTo>
                    <a:cubicBezTo>
                      <a:pt x="11902" y="10640"/>
                      <a:pt x="11926" y="10824"/>
                      <a:pt x="11926" y="10897"/>
                    </a:cubicBezTo>
                    <a:cubicBezTo>
                      <a:pt x="11926" y="11179"/>
                      <a:pt x="11424" y="11877"/>
                      <a:pt x="11081" y="12342"/>
                    </a:cubicBezTo>
                    <a:cubicBezTo>
                      <a:pt x="10285" y="13420"/>
                      <a:pt x="9208" y="14913"/>
                      <a:pt x="9367" y="16897"/>
                    </a:cubicBezTo>
                    <a:cubicBezTo>
                      <a:pt x="9428" y="17644"/>
                      <a:pt x="9673" y="18293"/>
                      <a:pt x="9857" y="18746"/>
                    </a:cubicBezTo>
                    <a:cubicBezTo>
                      <a:pt x="9943" y="18954"/>
                      <a:pt x="10041" y="19223"/>
                      <a:pt x="10065" y="19333"/>
                    </a:cubicBezTo>
                    <a:cubicBezTo>
                      <a:pt x="10090" y="19542"/>
                      <a:pt x="9453" y="20301"/>
                      <a:pt x="8082" y="20790"/>
                    </a:cubicBezTo>
                    <a:cubicBezTo>
                      <a:pt x="7824" y="20876"/>
                      <a:pt x="7567" y="20974"/>
                      <a:pt x="7286" y="21060"/>
                    </a:cubicBezTo>
                    <a:cubicBezTo>
                      <a:pt x="5498" y="21660"/>
                      <a:pt x="3270" y="22394"/>
                      <a:pt x="1947" y="24488"/>
                    </a:cubicBezTo>
                    <a:cubicBezTo>
                      <a:pt x="1262" y="25602"/>
                      <a:pt x="1029" y="26802"/>
                      <a:pt x="858" y="27770"/>
                    </a:cubicBezTo>
                    <a:cubicBezTo>
                      <a:pt x="796" y="28100"/>
                      <a:pt x="735" y="28406"/>
                      <a:pt x="674" y="28688"/>
                    </a:cubicBezTo>
                    <a:cubicBezTo>
                      <a:pt x="649" y="28810"/>
                      <a:pt x="613" y="28945"/>
                      <a:pt x="576" y="29067"/>
                    </a:cubicBezTo>
                    <a:cubicBezTo>
                      <a:pt x="331" y="29924"/>
                      <a:pt x="1" y="31088"/>
                      <a:pt x="392" y="32386"/>
                    </a:cubicBezTo>
                    <a:cubicBezTo>
                      <a:pt x="796" y="33794"/>
                      <a:pt x="1898" y="34908"/>
                      <a:pt x="3674" y="35728"/>
                    </a:cubicBezTo>
                    <a:cubicBezTo>
                      <a:pt x="4886" y="36279"/>
                      <a:pt x="5963" y="36536"/>
                      <a:pt x="6980" y="36536"/>
                    </a:cubicBezTo>
                    <a:cubicBezTo>
                      <a:pt x="7469" y="36536"/>
                      <a:pt x="7947" y="36475"/>
                      <a:pt x="8412" y="36353"/>
                    </a:cubicBezTo>
                    <a:cubicBezTo>
                      <a:pt x="9894" y="35948"/>
                      <a:pt x="10898" y="35006"/>
                      <a:pt x="11730" y="34259"/>
                    </a:cubicBezTo>
                    <a:cubicBezTo>
                      <a:pt x="12159" y="33855"/>
                      <a:pt x="12551" y="33487"/>
                      <a:pt x="12893" y="33304"/>
                    </a:cubicBezTo>
                    <a:cubicBezTo>
                      <a:pt x="13212" y="33132"/>
                      <a:pt x="13579" y="33059"/>
                      <a:pt x="14069" y="33059"/>
                    </a:cubicBezTo>
                    <a:cubicBezTo>
                      <a:pt x="14791" y="33059"/>
                      <a:pt x="15673" y="33243"/>
                      <a:pt x="16616" y="33426"/>
                    </a:cubicBezTo>
                    <a:cubicBezTo>
                      <a:pt x="17693" y="33647"/>
                      <a:pt x="18917" y="33904"/>
                      <a:pt x="20191" y="33904"/>
                    </a:cubicBezTo>
                    <a:cubicBezTo>
                      <a:pt x="20852" y="33904"/>
                      <a:pt x="21452" y="33843"/>
                      <a:pt x="22027" y="33708"/>
                    </a:cubicBezTo>
                    <a:cubicBezTo>
                      <a:pt x="23864" y="33292"/>
                      <a:pt x="25284" y="32239"/>
                      <a:pt x="26545" y="31320"/>
                    </a:cubicBezTo>
                    <a:cubicBezTo>
                      <a:pt x="26864" y="31088"/>
                      <a:pt x="27182" y="30843"/>
                      <a:pt x="27513" y="30622"/>
                    </a:cubicBezTo>
                    <a:cubicBezTo>
                      <a:pt x="28370" y="30047"/>
                      <a:pt x="29227" y="29692"/>
                      <a:pt x="29815" y="29692"/>
                    </a:cubicBezTo>
                    <a:cubicBezTo>
                      <a:pt x="29986" y="29692"/>
                      <a:pt x="30121" y="29729"/>
                      <a:pt x="30268" y="29790"/>
                    </a:cubicBezTo>
                    <a:cubicBezTo>
                      <a:pt x="30402" y="29851"/>
                      <a:pt x="30635" y="30010"/>
                      <a:pt x="30843" y="30169"/>
                    </a:cubicBezTo>
                    <a:cubicBezTo>
                      <a:pt x="31088" y="30341"/>
                      <a:pt x="31345" y="30537"/>
                      <a:pt x="31676" y="30720"/>
                    </a:cubicBezTo>
                    <a:cubicBezTo>
                      <a:pt x="33353" y="31712"/>
                      <a:pt x="35190" y="31835"/>
                      <a:pt x="36598" y="31835"/>
                    </a:cubicBezTo>
                    <a:lnTo>
                      <a:pt x="36598" y="31835"/>
                    </a:lnTo>
                    <a:cubicBezTo>
                      <a:pt x="37039" y="31835"/>
                      <a:pt x="37455" y="31822"/>
                      <a:pt x="37834" y="31810"/>
                    </a:cubicBezTo>
                    <a:cubicBezTo>
                      <a:pt x="39096" y="31761"/>
                      <a:pt x="41679" y="31688"/>
                      <a:pt x="43246" y="29692"/>
                    </a:cubicBezTo>
                    <a:cubicBezTo>
                      <a:pt x="44054" y="28651"/>
                      <a:pt x="44263" y="27463"/>
                      <a:pt x="44422" y="26582"/>
                    </a:cubicBezTo>
                    <a:cubicBezTo>
                      <a:pt x="44483" y="26251"/>
                      <a:pt x="44569" y="25700"/>
                      <a:pt x="44679" y="25541"/>
                    </a:cubicBezTo>
                    <a:cubicBezTo>
                      <a:pt x="44740" y="25468"/>
                      <a:pt x="44973" y="25284"/>
                      <a:pt x="45120" y="25162"/>
                    </a:cubicBezTo>
                    <a:cubicBezTo>
                      <a:pt x="45462" y="24904"/>
                      <a:pt x="45891" y="24562"/>
                      <a:pt x="46271" y="24109"/>
                    </a:cubicBezTo>
                    <a:cubicBezTo>
                      <a:pt x="48046" y="21990"/>
                      <a:pt x="47348" y="19774"/>
                      <a:pt x="46956" y="18599"/>
                    </a:cubicBezTo>
                    <a:cubicBezTo>
                      <a:pt x="46895" y="18403"/>
                      <a:pt x="46809" y="18134"/>
                      <a:pt x="46760" y="17938"/>
                    </a:cubicBezTo>
                    <a:cubicBezTo>
                      <a:pt x="47324" y="17681"/>
                      <a:pt x="48695" y="17546"/>
                      <a:pt x="49160" y="17497"/>
                    </a:cubicBezTo>
                    <a:lnTo>
                      <a:pt x="49442" y="17460"/>
                    </a:lnTo>
                    <a:cubicBezTo>
                      <a:pt x="52062" y="17203"/>
                      <a:pt x="53788" y="15770"/>
                      <a:pt x="54045" y="13640"/>
                    </a:cubicBezTo>
                    <a:cubicBezTo>
                      <a:pt x="54168" y="12281"/>
                      <a:pt x="53678" y="10775"/>
                      <a:pt x="52613" y="941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dashDot"/>
                <a:miter lim="1224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254" name="Google Shape;1254;p47"/>
            <p:cNvGrpSpPr/>
            <p:nvPr/>
          </p:nvGrpSpPr>
          <p:grpSpPr>
            <a:xfrm>
              <a:off x="-3230997" y="-668750"/>
              <a:ext cx="4020585" cy="3545433"/>
              <a:chOff x="-2417677" y="2452996"/>
              <a:chExt cx="5416388" cy="4776280"/>
            </a:xfrm>
          </p:grpSpPr>
          <p:grpSp>
            <p:nvGrpSpPr>
              <p:cNvPr id="1255" name="Google Shape;1255;p47"/>
              <p:cNvGrpSpPr/>
              <p:nvPr/>
            </p:nvGrpSpPr>
            <p:grpSpPr>
              <a:xfrm>
                <a:off x="415116" y="4353695"/>
                <a:ext cx="451070" cy="303924"/>
                <a:chOff x="5850477" y="3901125"/>
                <a:chExt cx="127450" cy="85874"/>
              </a:xfrm>
            </p:grpSpPr>
            <p:sp>
              <p:nvSpPr>
                <p:cNvPr id="1256" name="Google Shape;1256;p47"/>
                <p:cNvSpPr/>
                <p:nvPr/>
              </p:nvSpPr>
              <p:spPr>
                <a:xfrm>
                  <a:off x="5892700" y="3901125"/>
                  <a:ext cx="34000" cy="25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0" h="1005" extrusionOk="0">
                      <a:moveTo>
                        <a:pt x="0" y="0"/>
                      </a:moveTo>
                      <a:lnTo>
                        <a:pt x="0" y="1004"/>
                      </a:lnTo>
                      <a:lnTo>
                        <a:pt x="1359" y="1004"/>
                      </a:lnTo>
                      <a:lnTo>
                        <a:pt x="135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57" name="Google Shape;1257;p47"/>
                <p:cNvSpPr/>
                <p:nvPr/>
              </p:nvSpPr>
              <p:spPr>
                <a:xfrm>
                  <a:off x="5935028" y="3936639"/>
                  <a:ext cx="28800" cy="21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845" extrusionOk="0">
                      <a:moveTo>
                        <a:pt x="0" y="0"/>
                      </a:moveTo>
                      <a:lnTo>
                        <a:pt x="0" y="845"/>
                      </a:lnTo>
                      <a:lnTo>
                        <a:pt x="1151" y="845"/>
                      </a:lnTo>
                      <a:lnTo>
                        <a:pt x="1151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58" name="Google Shape;1258;p47"/>
                <p:cNvSpPr/>
                <p:nvPr/>
              </p:nvSpPr>
              <p:spPr>
                <a:xfrm>
                  <a:off x="5850477" y="3936641"/>
                  <a:ext cx="14400" cy="10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" h="405" extrusionOk="0">
                      <a:moveTo>
                        <a:pt x="1" y="1"/>
                      </a:moveTo>
                      <a:lnTo>
                        <a:pt x="1" y="405"/>
                      </a:lnTo>
                      <a:lnTo>
                        <a:pt x="576" y="405"/>
                      </a:lnTo>
                      <a:lnTo>
                        <a:pt x="576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59" name="Google Shape;1259;p47"/>
                <p:cNvSpPr/>
                <p:nvPr/>
              </p:nvSpPr>
              <p:spPr>
                <a:xfrm>
                  <a:off x="5963827" y="3976574"/>
                  <a:ext cx="14100" cy="10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4" h="417" extrusionOk="0">
                      <a:moveTo>
                        <a:pt x="0" y="1"/>
                      </a:moveTo>
                      <a:lnTo>
                        <a:pt x="0" y="417"/>
                      </a:lnTo>
                      <a:lnTo>
                        <a:pt x="564" y="417"/>
                      </a:lnTo>
                      <a:lnTo>
                        <a:pt x="564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60" name="Google Shape;1260;p47"/>
                <p:cNvSpPr/>
                <p:nvPr/>
              </p:nvSpPr>
              <p:spPr>
                <a:xfrm>
                  <a:off x="5898840" y="3951591"/>
                  <a:ext cx="14100" cy="10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4" h="418" extrusionOk="0">
                      <a:moveTo>
                        <a:pt x="0" y="1"/>
                      </a:moveTo>
                      <a:lnTo>
                        <a:pt x="0" y="417"/>
                      </a:lnTo>
                      <a:lnTo>
                        <a:pt x="564" y="417"/>
                      </a:lnTo>
                      <a:lnTo>
                        <a:pt x="564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61" name="Google Shape;1261;p47"/>
                <p:cNvSpPr/>
                <p:nvPr/>
              </p:nvSpPr>
              <p:spPr>
                <a:xfrm>
                  <a:off x="5958542" y="3908476"/>
                  <a:ext cx="14100" cy="10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4" h="417" extrusionOk="0">
                      <a:moveTo>
                        <a:pt x="1" y="1"/>
                      </a:moveTo>
                      <a:lnTo>
                        <a:pt x="1" y="417"/>
                      </a:lnTo>
                      <a:lnTo>
                        <a:pt x="564" y="417"/>
                      </a:lnTo>
                      <a:lnTo>
                        <a:pt x="564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sp>
            <p:nvSpPr>
              <p:cNvPr id="1262" name="Google Shape;1262;p47"/>
              <p:cNvSpPr/>
              <p:nvPr/>
            </p:nvSpPr>
            <p:spPr>
              <a:xfrm>
                <a:off x="1177375" y="4353700"/>
                <a:ext cx="186803" cy="186803"/>
              </a:xfrm>
              <a:custGeom>
                <a:avLst/>
                <a:gdLst/>
                <a:ahLst/>
                <a:cxnLst/>
                <a:rect l="l" t="t" r="r" b="b"/>
                <a:pathLst>
                  <a:path w="4176" h="4176" extrusionOk="0">
                    <a:moveTo>
                      <a:pt x="1776" y="1"/>
                    </a:moveTo>
                    <a:lnTo>
                      <a:pt x="1776" y="1776"/>
                    </a:lnTo>
                    <a:lnTo>
                      <a:pt x="0" y="1776"/>
                    </a:lnTo>
                    <a:lnTo>
                      <a:pt x="0" y="2400"/>
                    </a:lnTo>
                    <a:lnTo>
                      <a:pt x="1776" y="2400"/>
                    </a:lnTo>
                    <a:lnTo>
                      <a:pt x="1776" y="4176"/>
                    </a:lnTo>
                    <a:lnTo>
                      <a:pt x="2400" y="4176"/>
                    </a:lnTo>
                    <a:lnTo>
                      <a:pt x="2400" y="2400"/>
                    </a:lnTo>
                    <a:lnTo>
                      <a:pt x="4175" y="2400"/>
                    </a:lnTo>
                    <a:lnTo>
                      <a:pt x="4175" y="1776"/>
                    </a:lnTo>
                    <a:lnTo>
                      <a:pt x="2400" y="1776"/>
                    </a:lnTo>
                    <a:lnTo>
                      <a:pt x="240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1263" name="Google Shape;1263;p47"/>
              <p:cNvGrpSpPr/>
              <p:nvPr/>
            </p:nvGrpSpPr>
            <p:grpSpPr>
              <a:xfrm>
                <a:off x="-2417677" y="2452996"/>
                <a:ext cx="5416388" cy="4776280"/>
                <a:chOff x="3141775" y="2797950"/>
                <a:chExt cx="2059150" cy="1815800"/>
              </a:xfrm>
            </p:grpSpPr>
            <p:sp>
              <p:nvSpPr>
                <p:cNvPr id="1264" name="Google Shape;1264;p47"/>
                <p:cNvSpPr/>
                <p:nvPr/>
              </p:nvSpPr>
              <p:spPr>
                <a:xfrm>
                  <a:off x="3202075" y="2853350"/>
                  <a:ext cx="1939775" cy="170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591" h="68151" fill="none" extrusionOk="0">
                      <a:moveTo>
                        <a:pt x="67857" y="68150"/>
                      </a:moveTo>
                      <a:cubicBezTo>
                        <a:pt x="66400" y="68150"/>
                        <a:pt x="64967" y="67575"/>
                        <a:pt x="63559" y="66987"/>
                      </a:cubicBezTo>
                      <a:cubicBezTo>
                        <a:pt x="63032" y="66779"/>
                        <a:pt x="62518" y="66558"/>
                        <a:pt x="61992" y="66375"/>
                      </a:cubicBezTo>
                      <a:cubicBezTo>
                        <a:pt x="57694" y="64881"/>
                        <a:pt x="52833" y="65481"/>
                        <a:pt x="48548" y="65995"/>
                      </a:cubicBezTo>
                      <a:cubicBezTo>
                        <a:pt x="46417" y="66252"/>
                        <a:pt x="43993" y="66558"/>
                        <a:pt x="41728" y="66056"/>
                      </a:cubicBezTo>
                      <a:cubicBezTo>
                        <a:pt x="39818" y="65640"/>
                        <a:pt x="38091" y="64697"/>
                        <a:pt x="36402" y="63779"/>
                      </a:cubicBezTo>
                      <a:lnTo>
                        <a:pt x="25003" y="57547"/>
                      </a:lnTo>
                      <a:cubicBezTo>
                        <a:pt x="23999" y="56996"/>
                        <a:pt x="23533" y="56420"/>
                        <a:pt x="23607" y="55784"/>
                      </a:cubicBezTo>
                      <a:cubicBezTo>
                        <a:pt x="23644" y="55502"/>
                        <a:pt x="23791" y="55257"/>
                        <a:pt x="23950" y="55025"/>
                      </a:cubicBezTo>
                      <a:cubicBezTo>
                        <a:pt x="24060" y="54853"/>
                        <a:pt x="24158" y="54682"/>
                        <a:pt x="24219" y="54498"/>
                      </a:cubicBezTo>
                      <a:cubicBezTo>
                        <a:pt x="24403" y="53972"/>
                        <a:pt x="24244" y="53421"/>
                        <a:pt x="24035" y="52833"/>
                      </a:cubicBezTo>
                      <a:cubicBezTo>
                        <a:pt x="23888" y="52355"/>
                        <a:pt x="23717" y="51853"/>
                        <a:pt x="23778" y="51364"/>
                      </a:cubicBezTo>
                      <a:cubicBezTo>
                        <a:pt x="23950" y="49833"/>
                        <a:pt x="25725" y="49429"/>
                        <a:pt x="27280" y="49086"/>
                      </a:cubicBezTo>
                      <a:cubicBezTo>
                        <a:pt x="27623" y="49001"/>
                        <a:pt x="27929" y="48939"/>
                        <a:pt x="28235" y="48854"/>
                      </a:cubicBezTo>
                      <a:cubicBezTo>
                        <a:pt x="29839" y="48425"/>
                        <a:pt x="31247" y="47225"/>
                        <a:pt x="32080" y="45572"/>
                      </a:cubicBezTo>
                      <a:cubicBezTo>
                        <a:pt x="32900" y="43932"/>
                        <a:pt x="33022" y="42095"/>
                        <a:pt x="32410" y="40540"/>
                      </a:cubicBezTo>
                      <a:cubicBezTo>
                        <a:pt x="32031" y="39560"/>
                        <a:pt x="31370" y="38667"/>
                        <a:pt x="30757" y="37773"/>
                      </a:cubicBezTo>
                      <a:cubicBezTo>
                        <a:pt x="29778" y="36389"/>
                        <a:pt x="28774" y="34981"/>
                        <a:pt x="28798" y="33292"/>
                      </a:cubicBezTo>
                      <a:cubicBezTo>
                        <a:pt x="28798" y="32863"/>
                        <a:pt x="28896" y="32520"/>
                        <a:pt x="29055" y="32263"/>
                      </a:cubicBezTo>
                      <a:cubicBezTo>
                        <a:pt x="29288" y="31945"/>
                        <a:pt x="29643" y="31761"/>
                        <a:pt x="29998" y="31590"/>
                      </a:cubicBezTo>
                      <a:cubicBezTo>
                        <a:pt x="30096" y="31541"/>
                        <a:pt x="30194" y="31479"/>
                        <a:pt x="30280" y="31430"/>
                      </a:cubicBezTo>
                      <a:cubicBezTo>
                        <a:pt x="32447" y="30231"/>
                        <a:pt x="32839" y="27231"/>
                        <a:pt x="32508" y="24819"/>
                      </a:cubicBezTo>
                      <a:cubicBezTo>
                        <a:pt x="32349" y="23815"/>
                        <a:pt x="32092" y="22529"/>
                        <a:pt x="31259" y="21562"/>
                      </a:cubicBezTo>
                      <a:cubicBezTo>
                        <a:pt x="30561" y="20741"/>
                        <a:pt x="29264" y="20154"/>
                        <a:pt x="28137" y="20644"/>
                      </a:cubicBezTo>
                      <a:cubicBezTo>
                        <a:pt x="27696" y="20839"/>
                        <a:pt x="27329" y="21195"/>
                        <a:pt x="26974" y="21537"/>
                      </a:cubicBezTo>
                      <a:cubicBezTo>
                        <a:pt x="26533" y="21966"/>
                        <a:pt x="26080" y="22394"/>
                        <a:pt x="25468" y="22541"/>
                      </a:cubicBezTo>
                      <a:cubicBezTo>
                        <a:pt x="24709" y="22725"/>
                        <a:pt x="23950" y="22419"/>
                        <a:pt x="23203" y="22113"/>
                      </a:cubicBezTo>
                      <a:cubicBezTo>
                        <a:pt x="22382" y="21782"/>
                        <a:pt x="21611" y="21476"/>
                        <a:pt x="20852" y="21782"/>
                      </a:cubicBezTo>
                      <a:cubicBezTo>
                        <a:pt x="20289" y="22027"/>
                        <a:pt x="19970" y="22541"/>
                        <a:pt x="19615" y="23117"/>
                      </a:cubicBezTo>
                      <a:cubicBezTo>
                        <a:pt x="19383" y="23472"/>
                        <a:pt x="19162" y="23839"/>
                        <a:pt x="18856" y="24133"/>
                      </a:cubicBezTo>
                      <a:cubicBezTo>
                        <a:pt x="17693" y="25272"/>
                        <a:pt x="15734" y="24966"/>
                        <a:pt x="14399" y="24096"/>
                      </a:cubicBezTo>
                      <a:cubicBezTo>
                        <a:pt x="13591" y="23558"/>
                        <a:pt x="12893" y="22835"/>
                        <a:pt x="12244" y="22137"/>
                      </a:cubicBezTo>
                      <a:cubicBezTo>
                        <a:pt x="11828" y="21709"/>
                        <a:pt x="11400" y="21243"/>
                        <a:pt x="10934" y="20852"/>
                      </a:cubicBezTo>
                      <a:cubicBezTo>
                        <a:pt x="10530" y="20484"/>
                        <a:pt x="9881" y="19995"/>
                        <a:pt x="9159" y="19958"/>
                      </a:cubicBezTo>
                      <a:cubicBezTo>
                        <a:pt x="8694" y="19946"/>
                        <a:pt x="8216" y="20129"/>
                        <a:pt x="7788" y="20301"/>
                      </a:cubicBezTo>
                      <a:cubicBezTo>
                        <a:pt x="7286" y="20497"/>
                        <a:pt x="6759" y="20815"/>
                        <a:pt x="6257" y="21133"/>
                      </a:cubicBezTo>
                      <a:cubicBezTo>
                        <a:pt x="5241" y="21782"/>
                        <a:pt x="4188" y="22443"/>
                        <a:pt x="3086" y="22137"/>
                      </a:cubicBezTo>
                      <a:cubicBezTo>
                        <a:pt x="1629" y="21733"/>
                        <a:pt x="1115" y="19884"/>
                        <a:pt x="686" y="18378"/>
                      </a:cubicBezTo>
                      <a:cubicBezTo>
                        <a:pt x="637" y="18195"/>
                        <a:pt x="576" y="18011"/>
                        <a:pt x="527" y="17852"/>
                      </a:cubicBezTo>
                      <a:cubicBezTo>
                        <a:pt x="0" y="16052"/>
                        <a:pt x="368" y="14215"/>
                        <a:pt x="1482" y="13162"/>
                      </a:cubicBezTo>
                      <a:cubicBezTo>
                        <a:pt x="2143" y="12538"/>
                        <a:pt x="3000" y="12220"/>
                        <a:pt x="3833" y="11889"/>
                      </a:cubicBezTo>
                      <a:cubicBezTo>
                        <a:pt x="4200" y="11754"/>
                        <a:pt x="4567" y="11620"/>
                        <a:pt x="4923" y="11448"/>
                      </a:cubicBezTo>
                      <a:cubicBezTo>
                        <a:pt x="6098" y="10897"/>
                        <a:pt x="7175" y="9795"/>
                        <a:pt x="6943" y="8583"/>
                      </a:cubicBezTo>
                      <a:cubicBezTo>
                        <a:pt x="6918" y="8436"/>
                        <a:pt x="6857" y="8265"/>
                        <a:pt x="6808" y="8118"/>
                      </a:cubicBezTo>
                      <a:cubicBezTo>
                        <a:pt x="6698" y="7787"/>
                        <a:pt x="6588" y="7457"/>
                        <a:pt x="6673" y="7114"/>
                      </a:cubicBezTo>
                      <a:cubicBezTo>
                        <a:pt x="6857" y="6281"/>
                        <a:pt x="7726" y="6245"/>
                        <a:pt x="8645" y="6232"/>
                      </a:cubicBezTo>
                      <a:cubicBezTo>
                        <a:pt x="9245" y="6220"/>
                        <a:pt x="9857" y="6196"/>
                        <a:pt x="10322" y="5951"/>
                      </a:cubicBezTo>
                      <a:cubicBezTo>
                        <a:pt x="11228" y="5498"/>
                        <a:pt x="11302" y="4420"/>
                        <a:pt x="11387" y="3294"/>
                      </a:cubicBezTo>
                      <a:cubicBezTo>
                        <a:pt x="11449" y="2278"/>
                        <a:pt x="11522" y="1237"/>
                        <a:pt x="12208" y="563"/>
                      </a:cubicBezTo>
                      <a:cubicBezTo>
                        <a:pt x="12636" y="159"/>
                        <a:pt x="13224" y="0"/>
                        <a:pt x="13873" y="110"/>
                      </a:cubicBezTo>
                      <a:cubicBezTo>
                        <a:pt x="14852" y="294"/>
                        <a:pt x="15856" y="1078"/>
                        <a:pt x="16297" y="2020"/>
                      </a:cubicBezTo>
                      <a:cubicBezTo>
                        <a:pt x="16665" y="2792"/>
                        <a:pt x="16836" y="3649"/>
                        <a:pt x="16995" y="4457"/>
                      </a:cubicBezTo>
                      <a:cubicBezTo>
                        <a:pt x="17154" y="5241"/>
                        <a:pt x="17326" y="6049"/>
                        <a:pt x="17656" y="6771"/>
                      </a:cubicBezTo>
                      <a:cubicBezTo>
                        <a:pt x="18697" y="9061"/>
                        <a:pt x="21550" y="10457"/>
                        <a:pt x="24133" y="9955"/>
                      </a:cubicBezTo>
                      <a:cubicBezTo>
                        <a:pt x="26607" y="9477"/>
                        <a:pt x="28749" y="7408"/>
                        <a:pt x="29472" y="4812"/>
                      </a:cubicBezTo>
                      <a:cubicBezTo>
                        <a:pt x="29508" y="4702"/>
                        <a:pt x="29533" y="4579"/>
                        <a:pt x="29570" y="4469"/>
                      </a:cubicBezTo>
                      <a:cubicBezTo>
                        <a:pt x="29729" y="3796"/>
                        <a:pt x="29913" y="3098"/>
                        <a:pt x="30463" y="2669"/>
                      </a:cubicBezTo>
                      <a:cubicBezTo>
                        <a:pt x="31406" y="1910"/>
                        <a:pt x="32827" y="2437"/>
                        <a:pt x="33720" y="3318"/>
                      </a:cubicBezTo>
                      <a:cubicBezTo>
                        <a:pt x="34002" y="3600"/>
                        <a:pt x="34259" y="3894"/>
                        <a:pt x="34504" y="4175"/>
                      </a:cubicBezTo>
                      <a:cubicBezTo>
                        <a:pt x="35030" y="4775"/>
                        <a:pt x="35557" y="5400"/>
                        <a:pt x="36267" y="5755"/>
                      </a:cubicBezTo>
                      <a:cubicBezTo>
                        <a:pt x="36745" y="5988"/>
                        <a:pt x="37283" y="6098"/>
                        <a:pt x="37785" y="6196"/>
                      </a:cubicBezTo>
                      <a:cubicBezTo>
                        <a:pt x="38447" y="6318"/>
                        <a:pt x="39108" y="6465"/>
                        <a:pt x="39671" y="6857"/>
                      </a:cubicBezTo>
                      <a:cubicBezTo>
                        <a:pt x="41030" y="7824"/>
                        <a:pt x="40993" y="9857"/>
                        <a:pt x="40553" y="11314"/>
                      </a:cubicBezTo>
                      <a:cubicBezTo>
                        <a:pt x="40418" y="11754"/>
                        <a:pt x="40246" y="12195"/>
                        <a:pt x="40087" y="12624"/>
                      </a:cubicBezTo>
                      <a:cubicBezTo>
                        <a:pt x="39695" y="13689"/>
                        <a:pt x="39291" y="14766"/>
                        <a:pt x="39340" y="15893"/>
                      </a:cubicBezTo>
                      <a:cubicBezTo>
                        <a:pt x="39389" y="17154"/>
                        <a:pt x="40014" y="18354"/>
                        <a:pt x="40614" y="19517"/>
                      </a:cubicBezTo>
                      <a:cubicBezTo>
                        <a:pt x="41336" y="20913"/>
                        <a:pt x="42083" y="22345"/>
                        <a:pt x="41801" y="23876"/>
                      </a:cubicBezTo>
                      <a:cubicBezTo>
                        <a:pt x="41765" y="24170"/>
                        <a:pt x="41667" y="24464"/>
                        <a:pt x="41581" y="24733"/>
                      </a:cubicBezTo>
                      <a:cubicBezTo>
                        <a:pt x="41483" y="25039"/>
                        <a:pt x="41373" y="25357"/>
                        <a:pt x="41336" y="25688"/>
                      </a:cubicBezTo>
                      <a:cubicBezTo>
                        <a:pt x="41214" y="26521"/>
                        <a:pt x="41422" y="27463"/>
                        <a:pt x="42010" y="28590"/>
                      </a:cubicBezTo>
                      <a:cubicBezTo>
                        <a:pt x="43087" y="30720"/>
                        <a:pt x="44752" y="32030"/>
                        <a:pt x="46430" y="32116"/>
                      </a:cubicBezTo>
                      <a:cubicBezTo>
                        <a:pt x="47972" y="32177"/>
                        <a:pt x="48340" y="30867"/>
                        <a:pt x="48768" y="29373"/>
                      </a:cubicBezTo>
                      <a:cubicBezTo>
                        <a:pt x="48878" y="28994"/>
                        <a:pt x="48989" y="28590"/>
                        <a:pt x="49123" y="28210"/>
                      </a:cubicBezTo>
                      <a:cubicBezTo>
                        <a:pt x="49809" y="26264"/>
                        <a:pt x="50703" y="24917"/>
                        <a:pt x="51719" y="23374"/>
                      </a:cubicBezTo>
                      <a:cubicBezTo>
                        <a:pt x="52013" y="22933"/>
                        <a:pt x="52319" y="22468"/>
                        <a:pt x="52625" y="21978"/>
                      </a:cubicBezTo>
                      <a:cubicBezTo>
                        <a:pt x="53286" y="20937"/>
                        <a:pt x="54890" y="21354"/>
                        <a:pt x="56200" y="21684"/>
                      </a:cubicBezTo>
                      <a:cubicBezTo>
                        <a:pt x="56360" y="21733"/>
                        <a:pt x="56519" y="21770"/>
                        <a:pt x="56653" y="21807"/>
                      </a:cubicBezTo>
                      <a:cubicBezTo>
                        <a:pt x="57841" y="22101"/>
                        <a:pt x="59212" y="23056"/>
                        <a:pt x="59372" y="24488"/>
                      </a:cubicBezTo>
                      <a:cubicBezTo>
                        <a:pt x="59420" y="24917"/>
                        <a:pt x="59359" y="25345"/>
                        <a:pt x="59298" y="25774"/>
                      </a:cubicBezTo>
                      <a:cubicBezTo>
                        <a:pt x="59286" y="25933"/>
                        <a:pt x="59261" y="26080"/>
                        <a:pt x="59237" y="26251"/>
                      </a:cubicBezTo>
                      <a:cubicBezTo>
                        <a:pt x="58992" y="28541"/>
                        <a:pt x="59959" y="30794"/>
                        <a:pt x="60816" y="32765"/>
                      </a:cubicBezTo>
                      <a:cubicBezTo>
                        <a:pt x="61024" y="33279"/>
                        <a:pt x="61294" y="33855"/>
                        <a:pt x="61735" y="34234"/>
                      </a:cubicBezTo>
                      <a:cubicBezTo>
                        <a:pt x="62151" y="34589"/>
                        <a:pt x="62714" y="34761"/>
                        <a:pt x="63216" y="34883"/>
                      </a:cubicBezTo>
                      <a:cubicBezTo>
                        <a:pt x="64024" y="35079"/>
                        <a:pt x="64930" y="35116"/>
                        <a:pt x="65800" y="35153"/>
                      </a:cubicBezTo>
                      <a:cubicBezTo>
                        <a:pt x="67306" y="35214"/>
                        <a:pt x="68861" y="35275"/>
                        <a:pt x="69999" y="36157"/>
                      </a:cubicBezTo>
                      <a:cubicBezTo>
                        <a:pt x="71946" y="37638"/>
                        <a:pt x="73256" y="40099"/>
                        <a:pt x="74419" y="42291"/>
                      </a:cubicBezTo>
                      <a:cubicBezTo>
                        <a:pt x="74579" y="42560"/>
                        <a:pt x="74713" y="42842"/>
                        <a:pt x="74872" y="43111"/>
                      </a:cubicBezTo>
                      <a:cubicBezTo>
                        <a:pt x="75815" y="44862"/>
                        <a:pt x="76795" y="46662"/>
                        <a:pt x="77162" y="48670"/>
                      </a:cubicBezTo>
                      <a:cubicBezTo>
                        <a:pt x="77591" y="51045"/>
                        <a:pt x="77101" y="53457"/>
                        <a:pt x="76611" y="55331"/>
                      </a:cubicBezTo>
                      <a:cubicBezTo>
                        <a:pt x="75889" y="58086"/>
                        <a:pt x="74897" y="60767"/>
                        <a:pt x="73648" y="63301"/>
                      </a:cubicBezTo>
                      <a:cubicBezTo>
                        <a:pt x="72730" y="65175"/>
                        <a:pt x="71383" y="67391"/>
                        <a:pt x="69118" y="67991"/>
                      </a:cubicBezTo>
                      <a:cubicBezTo>
                        <a:pt x="68701" y="68113"/>
                        <a:pt x="68285" y="68150"/>
                        <a:pt x="67857" y="6815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65" name="Google Shape;1265;p47"/>
                <p:cNvSpPr/>
                <p:nvPr/>
              </p:nvSpPr>
              <p:spPr>
                <a:xfrm>
                  <a:off x="3291150" y="3022000"/>
                  <a:ext cx="1763775" cy="1450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551" h="58013" fill="none" extrusionOk="0">
                      <a:moveTo>
                        <a:pt x="64294" y="58013"/>
                      </a:moveTo>
                      <a:lnTo>
                        <a:pt x="64294" y="58013"/>
                      </a:lnTo>
                      <a:cubicBezTo>
                        <a:pt x="63510" y="58013"/>
                        <a:pt x="62371" y="57547"/>
                        <a:pt x="61269" y="57094"/>
                      </a:cubicBezTo>
                      <a:cubicBezTo>
                        <a:pt x="60718" y="56862"/>
                        <a:pt x="60143" y="56629"/>
                        <a:pt x="59555" y="56433"/>
                      </a:cubicBezTo>
                      <a:cubicBezTo>
                        <a:pt x="57339" y="55649"/>
                        <a:pt x="54890" y="55282"/>
                        <a:pt x="52086" y="55282"/>
                      </a:cubicBezTo>
                      <a:cubicBezTo>
                        <a:pt x="49478" y="55282"/>
                        <a:pt x="46858" y="55600"/>
                        <a:pt x="44569" y="55894"/>
                      </a:cubicBezTo>
                      <a:cubicBezTo>
                        <a:pt x="43405" y="56041"/>
                        <a:pt x="42071" y="56200"/>
                        <a:pt x="40883" y="56200"/>
                      </a:cubicBezTo>
                      <a:cubicBezTo>
                        <a:pt x="40124" y="56200"/>
                        <a:pt x="39475" y="56139"/>
                        <a:pt x="38887" y="56017"/>
                      </a:cubicBezTo>
                      <a:cubicBezTo>
                        <a:pt x="37455" y="55711"/>
                        <a:pt x="35998" y="54915"/>
                        <a:pt x="34467" y="54070"/>
                      </a:cubicBezTo>
                      <a:cubicBezTo>
                        <a:pt x="33684" y="53654"/>
                        <a:pt x="32508" y="53188"/>
                        <a:pt x="31272" y="52711"/>
                      </a:cubicBezTo>
                      <a:cubicBezTo>
                        <a:pt x="28419" y="51621"/>
                        <a:pt x="24905" y="50262"/>
                        <a:pt x="24023" y="48364"/>
                      </a:cubicBezTo>
                      <a:cubicBezTo>
                        <a:pt x="23619" y="47446"/>
                        <a:pt x="23570" y="46405"/>
                        <a:pt x="23950" y="45793"/>
                      </a:cubicBezTo>
                      <a:cubicBezTo>
                        <a:pt x="24023" y="45671"/>
                        <a:pt x="24182" y="45671"/>
                        <a:pt x="24317" y="45671"/>
                      </a:cubicBezTo>
                      <a:cubicBezTo>
                        <a:pt x="24378" y="45671"/>
                        <a:pt x="24439" y="45671"/>
                        <a:pt x="24476" y="45658"/>
                      </a:cubicBezTo>
                      <a:lnTo>
                        <a:pt x="24488" y="45658"/>
                      </a:lnTo>
                      <a:cubicBezTo>
                        <a:pt x="24819" y="45585"/>
                        <a:pt x="25186" y="45499"/>
                        <a:pt x="25541" y="45401"/>
                      </a:cubicBezTo>
                      <a:cubicBezTo>
                        <a:pt x="28088" y="44703"/>
                        <a:pt x="30268" y="42891"/>
                        <a:pt x="31541" y="40357"/>
                      </a:cubicBezTo>
                      <a:cubicBezTo>
                        <a:pt x="32814" y="37847"/>
                        <a:pt x="32986" y="35006"/>
                        <a:pt x="32006" y="32545"/>
                      </a:cubicBezTo>
                      <a:cubicBezTo>
                        <a:pt x="31467" y="31174"/>
                        <a:pt x="30659" y="30047"/>
                        <a:pt x="29949" y="29056"/>
                      </a:cubicBezTo>
                      <a:cubicBezTo>
                        <a:pt x="29827" y="28872"/>
                        <a:pt x="29655" y="28700"/>
                        <a:pt x="29496" y="28517"/>
                      </a:cubicBezTo>
                      <a:cubicBezTo>
                        <a:pt x="29104" y="28113"/>
                        <a:pt x="28762" y="27745"/>
                        <a:pt x="28860" y="27354"/>
                      </a:cubicBezTo>
                      <a:cubicBezTo>
                        <a:pt x="29166" y="26178"/>
                        <a:pt x="29778" y="25137"/>
                        <a:pt x="30439" y="24011"/>
                      </a:cubicBezTo>
                      <a:cubicBezTo>
                        <a:pt x="31541" y="22162"/>
                        <a:pt x="32680" y="20252"/>
                        <a:pt x="32288" y="17571"/>
                      </a:cubicBezTo>
                      <a:cubicBezTo>
                        <a:pt x="32092" y="16224"/>
                        <a:pt x="31676" y="14240"/>
                        <a:pt x="30292" y="12600"/>
                      </a:cubicBezTo>
                      <a:cubicBezTo>
                        <a:pt x="29068" y="11155"/>
                        <a:pt x="27256" y="10298"/>
                        <a:pt x="25456" y="10298"/>
                      </a:cubicBezTo>
                      <a:cubicBezTo>
                        <a:pt x="24660" y="10298"/>
                        <a:pt x="23888" y="10469"/>
                        <a:pt x="23166" y="10788"/>
                      </a:cubicBezTo>
                      <a:cubicBezTo>
                        <a:pt x="22713" y="11008"/>
                        <a:pt x="22358" y="11339"/>
                        <a:pt x="22040" y="11632"/>
                      </a:cubicBezTo>
                      <a:cubicBezTo>
                        <a:pt x="21697" y="11951"/>
                        <a:pt x="21427" y="12220"/>
                        <a:pt x="21072" y="12294"/>
                      </a:cubicBezTo>
                      <a:cubicBezTo>
                        <a:pt x="21023" y="12306"/>
                        <a:pt x="20987" y="12281"/>
                        <a:pt x="20938" y="12245"/>
                      </a:cubicBezTo>
                      <a:cubicBezTo>
                        <a:pt x="20925" y="12232"/>
                        <a:pt x="20901" y="12232"/>
                        <a:pt x="20889" y="12220"/>
                      </a:cubicBezTo>
                      <a:cubicBezTo>
                        <a:pt x="20154" y="11914"/>
                        <a:pt x="19150" y="11498"/>
                        <a:pt x="17938" y="11498"/>
                      </a:cubicBezTo>
                      <a:cubicBezTo>
                        <a:pt x="17228" y="11498"/>
                        <a:pt x="16554" y="11632"/>
                        <a:pt x="15930" y="11914"/>
                      </a:cubicBezTo>
                      <a:cubicBezTo>
                        <a:pt x="14387" y="12563"/>
                        <a:pt x="13604" y="13824"/>
                        <a:pt x="13150" y="14559"/>
                      </a:cubicBezTo>
                      <a:cubicBezTo>
                        <a:pt x="13150" y="14571"/>
                        <a:pt x="13126" y="14571"/>
                        <a:pt x="13126" y="14583"/>
                      </a:cubicBezTo>
                      <a:cubicBezTo>
                        <a:pt x="13114" y="14620"/>
                        <a:pt x="13102" y="14644"/>
                        <a:pt x="13065" y="14669"/>
                      </a:cubicBezTo>
                      <a:cubicBezTo>
                        <a:pt x="12967" y="14706"/>
                        <a:pt x="12857" y="14620"/>
                        <a:pt x="12746" y="14546"/>
                      </a:cubicBezTo>
                      <a:cubicBezTo>
                        <a:pt x="12722" y="14522"/>
                        <a:pt x="12697" y="14497"/>
                        <a:pt x="12673" y="14485"/>
                      </a:cubicBezTo>
                      <a:cubicBezTo>
                        <a:pt x="12183" y="14155"/>
                        <a:pt x="11657" y="13604"/>
                        <a:pt x="11106" y="13028"/>
                      </a:cubicBezTo>
                      <a:cubicBezTo>
                        <a:pt x="10665" y="12563"/>
                        <a:pt x="10163" y="12036"/>
                        <a:pt x="9600" y="11522"/>
                      </a:cubicBezTo>
                      <a:cubicBezTo>
                        <a:pt x="9134" y="11118"/>
                        <a:pt x="7714" y="9882"/>
                        <a:pt x="5694" y="9796"/>
                      </a:cubicBezTo>
                      <a:lnTo>
                        <a:pt x="5510" y="9796"/>
                      </a:lnTo>
                      <a:cubicBezTo>
                        <a:pt x="4408" y="9796"/>
                        <a:pt x="3539" y="10139"/>
                        <a:pt x="2951" y="10371"/>
                      </a:cubicBezTo>
                      <a:cubicBezTo>
                        <a:pt x="2143" y="10690"/>
                        <a:pt x="1470" y="11118"/>
                        <a:pt x="858" y="11485"/>
                      </a:cubicBezTo>
                      <a:lnTo>
                        <a:pt x="809" y="11522"/>
                      </a:lnTo>
                      <a:cubicBezTo>
                        <a:pt x="760" y="11571"/>
                        <a:pt x="723" y="11620"/>
                        <a:pt x="662" y="11608"/>
                      </a:cubicBezTo>
                      <a:cubicBezTo>
                        <a:pt x="429" y="11510"/>
                        <a:pt x="417" y="11216"/>
                        <a:pt x="392" y="10971"/>
                      </a:cubicBezTo>
                      <a:cubicBezTo>
                        <a:pt x="392" y="10873"/>
                        <a:pt x="380" y="10763"/>
                        <a:pt x="368" y="10690"/>
                      </a:cubicBezTo>
                      <a:cubicBezTo>
                        <a:pt x="307" y="10494"/>
                        <a:pt x="258" y="10286"/>
                        <a:pt x="196" y="10102"/>
                      </a:cubicBezTo>
                      <a:cubicBezTo>
                        <a:pt x="0" y="9453"/>
                        <a:pt x="135" y="8939"/>
                        <a:pt x="233" y="8853"/>
                      </a:cubicBezTo>
                      <a:cubicBezTo>
                        <a:pt x="368" y="8694"/>
                        <a:pt x="882" y="8510"/>
                        <a:pt x="1335" y="8327"/>
                      </a:cubicBezTo>
                      <a:lnTo>
                        <a:pt x="1457" y="8290"/>
                      </a:lnTo>
                      <a:cubicBezTo>
                        <a:pt x="1849" y="8131"/>
                        <a:pt x="2315" y="7959"/>
                        <a:pt x="2780" y="7739"/>
                      </a:cubicBezTo>
                      <a:cubicBezTo>
                        <a:pt x="4212" y="7065"/>
                        <a:pt x="4849" y="5853"/>
                        <a:pt x="5474" y="4678"/>
                      </a:cubicBezTo>
                      <a:cubicBezTo>
                        <a:pt x="5865" y="3955"/>
                        <a:pt x="6233" y="3258"/>
                        <a:pt x="6759" y="2694"/>
                      </a:cubicBezTo>
                      <a:cubicBezTo>
                        <a:pt x="6967" y="2486"/>
                        <a:pt x="7273" y="2437"/>
                        <a:pt x="7579" y="2376"/>
                      </a:cubicBezTo>
                      <a:cubicBezTo>
                        <a:pt x="7800" y="2327"/>
                        <a:pt x="8045" y="2302"/>
                        <a:pt x="8265" y="2192"/>
                      </a:cubicBezTo>
                      <a:cubicBezTo>
                        <a:pt x="8755" y="1947"/>
                        <a:pt x="9061" y="1445"/>
                        <a:pt x="9318" y="1005"/>
                      </a:cubicBezTo>
                      <a:cubicBezTo>
                        <a:pt x="9636" y="466"/>
                        <a:pt x="9918" y="1"/>
                        <a:pt x="10432" y="50"/>
                      </a:cubicBezTo>
                      <a:cubicBezTo>
                        <a:pt x="10738" y="86"/>
                        <a:pt x="10787" y="429"/>
                        <a:pt x="10824" y="796"/>
                      </a:cubicBezTo>
                      <a:cubicBezTo>
                        <a:pt x="10849" y="1017"/>
                        <a:pt x="10861" y="1225"/>
                        <a:pt x="10947" y="1396"/>
                      </a:cubicBezTo>
                      <a:cubicBezTo>
                        <a:pt x="12367" y="4568"/>
                        <a:pt x="15783" y="6686"/>
                        <a:pt x="19419" y="6686"/>
                      </a:cubicBezTo>
                      <a:cubicBezTo>
                        <a:pt x="20007" y="6686"/>
                        <a:pt x="20583" y="6625"/>
                        <a:pt x="21146" y="6527"/>
                      </a:cubicBezTo>
                      <a:cubicBezTo>
                        <a:pt x="22774" y="6196"/>
                        <a:pt x="23815" y="4776"/>
                        <a:pt x="24819" y="3380"/>
                      </a:cubicBezTo>
                      <a:cubicBezTo>
                        <a:pt x="25884" y="1947"/>
                        <a:pt x="26962" y="441"/>
                        <a:pt x="28725" y="135"/>
                      </a:cubicBezTo>
                      <a:cubicBezTo>
                        <a:pt x="29227" y="50"/>
                        <a:pt x="29582" y="490"/>
                        <a:pt x="30010" y="992"/>
                      </a:cubicBezTo>
                      <a:cubicBezTo>
                        <a:pt x="30329" y="1384"/>
                        <a:pt x="30684" y="1813"/>
                        <a:pt x="31125" y="2033"/>
                      </a:cubicBezTo>
                      <a:cubicBezTo>
                        <a:pt x="32006" y="2462"/>
                        <a:pt x="32827" y="2633"/>
                        <a:pt x="33488" y="2756"/>
                      </a:cubicBezTo>
                      <a:lnTo>
                        <a:pt x="33573" y="2756"/>
                      </a:lnTo>
                      <a:cubicBezTo>
                        <a:pt x="33659" y="2756"/>
                        <a:pt x="33745" y="2756"/>
                        <a:pt x="33794" y="2817"/>
                      </a:cubicBezTo>
                      <a:cubicBezTo>
                        <a:pt x="33880" y="2939"/>
                        <a:pt x="33818" y="3135"/>
                        <a:pt x="33745" y="3355"/>
                      </a:cubicBezTo>
                      <a:cubicBezTo>
                        <a:pt x="33720" y="3417"/>
                        <a:pt x="33696" y="3490"/>
                        <a:pt x="33684" y="3551"/>
                      </a:cubicBezTo>
                      <a:cubicBezTo>
                        <a:pt x="33573" y="3894"/>
                        <a:pt x="33439" y="4262"/>
                        <a:pt x="33304" y="4653"/>
                      </a:cubicBezTo>
                      <a:lnTo>
                        <a:pt x="33304" y="4666"/>
                      </a:lnTo>
                      <a:cubicBezTo>
                        <a:pt x="32839" y="5914"/>
                        <a:pt x="32276" y="7445"/>
                        <a:pt x="32337" y="9245"/>
                      </a:cubicBezTo>
                      <a:cubicBezTo>
                        <a:pt x="32410" y="11265"/>
                        <a:pt x="33292" y="12955"/>
                        <a:pt x="33990" y="14314"/>
                      </a:cubicBezTo>
                      <a:cubicBezTo>
                        <a:pt x="34406" y="15110"/>
                        <a:pt x="34920" y="16114"/>
                        <a:pt x="34847" y="16518"/>
                      </a:cubicBezTo>
                      <a:cubicBezTo>
                        <a:pt x="34835" y="16591"/>
                        <a:pt x="34773" y="16787"/>
                        <a:pt x="34724" y="16959"/>
                      </a:cubicBezTo>
                      <a:cubicBezTo>
                        <a:pt x="34602" y="17363"/>
                        <a:pt x="34455" y="17852"/>
                        <a:pt x="34357" y="18440"/>
                      </a:cubicBezTo>
                      <a:cubicBezTo>
                        <a:pt x="34124" y="20007"/>
                        <a:pt x="34467" y="21611"/>
                        <a:pt x="35386" y="23387"/>
                      </a:cubicBezTo>
                      <a:cubicBezTo>
                        <a:pt x="37063" y="26668"/>
                        <a:pt x="39708" y="28627"/>
                        <a:pt x="42683" y="28749"/>
                      </a:cubicBezTo>
                      <a:lnTo>
                        <a:pt x="42940" y="28749"/>
                      </a:lnTo>
                      <a:cubicBezTo>
                        <a:pt x="46956" y="28749"/>
                        <a:pt x="47997" y="25089"/>
                        <a:pt x="48438" y="23521"/>
                      </a:cubicBezTo>
                      <a:cubicBezTo>
                        <a:pt x="48548" y="23178"/>
                        <a:pt x="48634" y="22848"/>
                        <a:pt x="48732" y="22566"/>
                      </a:cubicBezTo>
                      <a:cubicBezTo>
                        <a:pt x="49282" y="21011"/>
                        <a:pt x="49980" y="19946"/>
                        <a:pt x="50960" y="18477"/>
                      </a:cubicBezTo>
                      <a:cubicBezTo>
                        <a:pt x="50997" y="18428"/>
                        <a:pt x="51009" y="18379"/>
                        <a:pt x="51021" y="18342"/>
                      </a:cubicBezTo>
                      <a:cubicBezTo>
                        <a:pt x="51070" y="18232"/>
                        <a:pt x="51119" y="18122"/>
                        <a:pt x="51229" y="18073"/>
                      </a:cubicBezTo>
                      <a:cubicBezTo>
                        <a:pt x="51364" y="18011"/>
                        <a:pt x="51499" y="18097"/>
                        <a:pt x="51621" y="18134"/>
                      </a:cubicBezTo>
                      <a:cubicBezTo>
                        <a:pt x="51670" y="18171"/>
                        <a:pt x="51731" y="18183"/>
                        <a:pt x="51756" y="18195"/>
                      </a:cubicBezTo>
                      <a:lnTo>
                        <a:pt x="51780" y="18195"/>
                      </a:lnTo>
                      <a:cubicBezTo>
                        <a:pt x="51939" y="18244"/>
                        <a:pt x="52111" y="18293"/>
                        <a:pt x="52282" y="18318"/>
                      </a:cubicBezTo>
                      <a:lnTo>
                        <a:pt x="52294" y="18318"/>
                      </a:lnTo>
                      <a:cubicBezTo>
                        <a:pt x="52307" y="18318"/>
                        <a:pt x="52343" y="18318"/>
                        <a:pt x="52368" y="18354"/>
                      </a:cubicBezTo>
                      <a:cubicBezTo>
                        <a:pt x="52380" y="18379"/>
                        <a:pt x="52368" y="18428"/>
                        <a:pt x="52368" y="18465"/>
                      </a:cubicBezTo>
                      <a:cubicBezTo>
                        <a:pt x="52368" y="18477"/>
                        <a:pt x="52368" y="18477"/>
                        <a:pt x="52356" y="18489"/>
                      </a:cubicBezTo>
                      <a:cubicBezTo>
                        <a:pt x="52343" y="18648"/>
                        <a:pt x="52307" y="18856"/>
                        <a:pt x="52282" y="19089"/>
                      </a:cubicBezTo>
                      <a:cubicBezTo>
                        <a:pt x="51927" y="22285"/>
                        <a:pt x="53201" y="25199"/>
                        <a:pt x="54119" y="27317"/>
                      </a:cubicBezTo>
                      <a:cubicBezTo>
                        <a:pt x="54413" y="27990"/>
                        <a:pt x="54890" y="29129"/>
                        <a:pt x="55955" y="30011"/>
                      </a:cubicBezTo>
                      <a:cubicBezTo>
                        <a:pt x="56886" y="30806"/>
                        <a:pt x="57927" y="31149"/>
                        <a:pt x="58821" y="31357"/>
                      </a:cubicBezTo>
                      <a:cubicBezTo>
                        <a:pt x="59959" y="31639"/>
                        <a:pt x="61086" y="31688"/>
                        <a:pt x="62090" y="31725"/>
                      </a:cubicBezTo>
                      <a:cubicBezTo>
                        <a:pt x="62824" y="31761"/>
                        <a:pt x="64061" y="31810"/>
                        <a:pt x="64355" y="32019"/>
                      </a:cubicBezTo>
                      <a:cubicBezTo>
                        <a:pt x="65714" y="33059"/>
                        <a:pt x="66853" y="35190"/>
                        <a:pt x="67844" y="37051"/>
                      </a:cubicBezTo>
                      <a:cubicBezTo>
                        <a:pt x="68004" y="37345"/>
                        <a:pt x="68150" y="37626"/>
                        <a:pt x="68310" y="37896"/>
                      </a:cubicBezTo>
                      <a:cubicBezTo>
                        <a:pt x="69130" y="39414"/>
                        <a:pt x="69975" y="40969"/>
                        <a:pt x="70244" y="42438"/>
                      </a:cubicBezTo>
                      <a:cubicBezTo>
                        <a:pt x="70550" y="44152"/>
                        <a:pt x="70146" y="46111"/>
                        <a:pt x="69754" y="47630"/>
                      </a:cubicBezTo>
                      <a:cubicBezTo>
                        <a:pt x="69105" y="50152"/>
                        <a:pt x="68187" y="52625"/>
                        <a:pt x="67036" y="54964"/>
                      </a:cubicBezTo>
                      <a:cubicBezTo>
                        <a:pt x="65959" y="57131"/>
                        <a:pt x="65151" y="57743"/>
                        <a:pt x="64661" y="57866"/>
                      </a:cubicBezTo>
                      <a:cubicBezTo>
                        <a:pt x="64575" y="58000"/>
                        <a:pt x="64428" y="58013"/>
                        <a:pt x="64294" y="58013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66" name="Google Shape;1266;p47"/>
                <p:cNvSpPr/>
                <p:nvPr/>
              </p:nvSpPr>
              <p:spPr>
                <a:xfrm>
                  <a:off x="3494700" y="3128825"/>
                  <a:ext cx="1476050" cy="1252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042" h="50104" fill="none" extrusionOk="0">
                      <a:moveTo>
                        <a:pt x="55454" y="50103"/>
                      </a:moveTo>
                      <a:lnTo>
                        <a:pt x="55417" y="50091"/>
                      </a:lnTo>
                      <a:cubicBezTo>
                        <a:pt x="55062" y="49956"/>
                        <a:pt x="54682" y="49797"/>
                        <a:pt x="54413" y="49699"/>
                      </a:cubicBezTo>
                      <a:lnTo>
                        <a:pt x="54388" y="49699"/>
                      </a:lnTo>
                      <a:cubicBezTo>
                        <a:pt x="53825" y="49466"/>
                        <a:pt x="53201" y="49209"/>
                        <a:pt x="52515" y="48977"/>
                      </a:cubicBezTo>
                      <a:cubicBezTo>
                        <a:pt x="49944" y="48071"/>
                        <a:pt x="47140" y="47642"/>
                        <a:pt x="43944" y="47642"/>
                      </a:cubicBezTo>
                      <a:cubicBezTo>
                        <a:pt x="41128" y="47642"/>
                        <a:pt x="38410" y="47985"/>
                        <a:pt x="36010" y="48266"/>
                      </a:cubicBezTo>
                      <a:cubicBezTo>
                        <a:pt x="34945" y="48413"/>
                        <a:pt x="33733" y="48548"/>
                        <a:pt x="32741" y="48548"/>
                      </a:cubicBezTo>
                      <a:cubicBezTo>
                        <a:pt x="32227" y="48548"/>
                        <a:pt x="31823" y="48511"/>
                        <a:pt x="31468" y="48438"/>
                      </a:cubicBezTo>
                      <a:cubicBezTo>
                        <a:pt x="30500" y="48230"/>
                        <a:pt x="29252" y="47556"/>
                        <a:pt x="27929" y="46834"/>
                      </a:cubicBezTo>
                      <a:cubicBezTo>
                        <a:pt x="26950" y="46295"/>
                        <a:pt x="25676" y="45805"/>
                        <a:pt x="24329" y="45291"/>
                      </a:cubicBezTo>
                      <a:cubicBezTo>
                        <a:pt x="23044" y="44801"/>
                        <a:pt x="21734" y="44287"/>
                        <a:pt x="20632" y="43724"/>
                      </a:cubicBezTo>
                      <a:cubicBezTo>
                        <a:pt x="20620" y="43712"/>
                        <a:pt x="20583" y="43712"/>
                        <a:pt x="20558" y="43712"/>
                      </a:cubicBezTo>
                      <a:cubicBezTo>
                        <a:pt x="20497" y="43699"/>
                        <a:pt x="20411" y="43675"/>
                        <a:pt x="20411" y="43602"/>
                      </a:cubicBezTo>
                      <a:cubicBezTo>
                        <a:pt x="20436" y="42034"/>
                        <a:pt x="21856" y="41189"/>
                        <a:pt x="23350" y="40283"/>
                      </a:cubicBezTo>
                      <a:cubicBezTo>
                        <a:pt x="24562" y="39549"/>
                        <a:pt x="25823" y="38802"/>
                        <a:pt x="26411" y="37614"/>
                      </a:cubicBezTo>
                      <a:cubicBezTo>
                        <a:pt x="28113" y="34247"/>
                        <a:pt x="28333" y="30390"/>
                        <a:pt x="27011" y="27048"/>
                      </a:cubicBezTo>
                      <a:cubicBezTo>
                        <a:pt x="26325" y="25297"/>
                        <a:pt x="25358" y="23938"/>
                        <a:pt x="24574" y="22848"/>
                      </a:cubicBezTo>
                      <a:cubicBezTo>
                        <a:pt x="24574" y="22836"/>
                        <a:pt x="24562" y="22836"/>
                        <a:pt x="24562" y="22824"/>
                      </a:cubicBezTo>
                      <a:cubicBezTo>
                        <a:pt x="24550" y="22799"/>
                        <a:pt x="24513" y="22775"/>
                        <a:pt x="24513" y="22738"/>
                      </a:cubicBezTo>
                      <a:cubicBezTo>
                        <a:pt x="24501" y="22542"/>
                        <a:pt x="24562" y="22236"/>
                        <a:pt x="24721" y="22064"/>
                      </a:cubicBezTo>
                      <a:cubicBezTo>
                        <a:pt x="24795" y="21991"/>
                        <a:pt x="24868" y="21942"/>
                        <a:pt x="24966" y="21942"/>
                      </a:cubicBezTo>
                      <a:lnTo>
                        <a:pt x="25040" y="21942"/>
                      </a:lnTo>
                      <a:cubicBezTo>
                        <a:pt x="27256" y="21942"/>
                        <a:pt x="28701" y="23521"/>
                        <a:pt x="30084" y="25052"/>
                      </a:cubicBezTo>
                      <a:cubicBezTo>
                        <a:pt x="31394" y="26472"/>
                        <a:pt x="32631" y="27844"/>
                        <a:pt x="34431" y="27917"/>
                      </a:cubicBezTo>
                      <a:cubicBezTo>
                        <a:pt x="34578" y="27917"/>
                        <a:pt x="34712" y="27929"/>
                        <a:pt x="34847" y="27929"/>
                      </a:cubicBezTo>
                      <a:cubicBezTo>
                        <a:pt x="36500" y="27929"/>
                        <a:pt x="37529" y="26754"/>
                        <a:pt x="38508" y="25615"/>
                      </a:cubicBezTo>
                      <a:cubicBezTo>
                        <a:pt x="39500" y="24476"/>
                        <a:pt x="40541" y="23289"/>
                        <a:pt x="42230" y="23289"/>
                      </a:cubicBezTo>
                      <a:lnTo>
                        <a:pt x="42414" y="23289"/>
                      </a:lnTo>
                      <a:cubicBezTo>
                        <a:pt x="42732" y="23313"/>
                        <a:pt x="42793" y="23693"/>
                        <a:pt x="42842" y="24048"/>
                      </a:cubicBezTo>
                      <a:cubicBezTo>
                        <a:pt x="42867" y="24207"/>
                        <a:pt x="42879" y="24366"/>
                        <a:pt x="42928" y="24489"/>
                      </a:cubicBezTo>
                      <a:cubicBezTo>
                        <a:pt x="43283" y="25309"/>
                        <a:pt x="44030" y="27011"/>
                        <a:pt x="45671" y="28407"/>
                      </a:cubicBezTo>
                      <a:cubicBezTo>
                        <a:pt x="47152" y="29656"/>
                        <a:pt x="48720" y="30170"/>
                        <a:pt x="49907" y="30452"/>
                      </a:cubicBezTo>
                      <a:cubicBezTo>
                        <a:pt x="51376" y="30819"/>
                        <a:pt x="52760" y="30868"/>
                        <a:pt x="53862" y="30917"/>
                      </a:cubicBezTo>
                      <a:cubicBezTo>
                        <a:pt x="54009" y="30917"/>
                        <a:pt x="54327" y="30929"/>
                        <a:pt x="54621" y="30941"/>
                      </a:cubicBezTo>
                      <a:lnTo>
                        <a:pt x="54633" y="30941"/>
                      </a:lnTo>
                      <a:lnTo>
                        <a:pt x="54658" y="30966"/>
                      </a:lnTo>
                      <a:cubicBezTo>
                        <a:pt x="55356" y="31798"/>
                        <a:pt x="56188" y="33353"/>
                        <a:pt x="56776" y="34468"/>
                      </a:cubicBezTo>
                      <a:cubicBezTo>
                        <a:pt x="56935" y="34761"/>
                        <a:pt x="57082" y="35043"/>
                        <a:pt x="57241" y="35325"/>
                      </a:cubicBezTo>
                      <a:cubicBezTo>
                        <a:pt x="57927" y="36610"/>
                        <a:pt x="58649" y="37920"/>
                        <a:pt x="58833" y="38863"/>
                      </a:cubicBezTo>
                      <a:cubicBezTo>
                        <a:pt x="59041" y="40051"/>
                        <a:pt x="58576" y="41912"/>
                        <a:pt x="58392" y="42598"/>
                      </a:cubicBezTo>
                      <a:cubicBezTo>
                        <a:pt x="57792" y="44887"/>
                        <a:pt x="56947" y="47140"/>
                        <a:pt x="55894" y="49270"/>
                      </a:cubicBezTo>
                      <a:cubicBezTo>
                        <a:pt x="55735" y="49577"/>
                        <a:pt x="55588" y="49846"/>
                        <a:pt x="55454" y="50079"/>
                      </a:cubicBezTo>
                      <a:close/>
                      <a:moveTo>
                        <a:pt x="4739" y="5645"/>
                      </a:moveTo>
                      <a:lnTo>
                        <a:pt x="4666" y="5645"/>
                      </a:lnTo>
                      <a:cubicBezTo>
                        <a:pt x="4396" y="5633"/>
                        <a:pt x="4225" y="5388"/>
                        <a:pt x="4041" y="5143"/>
                      </a:cubicBezTo>
                      <a:cubicBezTo>
                        <a:pt x="3943" y="5009"/>
                        <a:pt x="3845" y="4874"/>
                        <a:pt x="3723" y="4776"/>
                      </a:cubicBezTo>
                      <a:cubicBezTo>
                        <a:pt x="3233" y="4347"/>
                        <a:pt x="2584" y="4115"/>
                        <a:pt x="1960" y="3907"/>
                      </a:cubicBezTo>
                      <a:cubicBezTo>
                        <a:pt x="1127" y="3613"/>
                        <a:pt x="356" y="3343"/>
                        <a:pt x="62" y="2621"/>
                      </a:cubicBezTo>
                      <a:cubicBezTo>
                        <a:pt x="1" y="2462"/>
                        <a:pt x="123" y="2327"/>
                        <a:pt x="233" y="2217"/>
                      </a:cubicBezTo>
                      <a:cubicBezTo>
                        <a:pt x="270" y="2156"/>
                        <a:pt x="331" y="2119"/>
                        <a:pt x="356" y="2058"/>
                      </a:cubicBezTo>
                      <a:cubicBezTo>
                        <a:pt x="393" y="1972"/>
                        <a:pt x="429" y="1886"/>
                        <a:pt x="454" y="1813"/>
                      </a:cubicBezTo>
                      <a:cubicBezTo>
                        <a:pt x="539" y="1629"/>
                        <a:pt x="601" y="1458"/>
                        <a:pt x="735" y="1360"/>
                      </a:cubicBezTo>
                      <a:cubicBezTo>
                        <a:pt x="980" y="1176"/>
                        <a:pt x="1188" y="1103"/>
                        <a:pt x="1360" y="1152"/>
                      </a:cubicBezTo>
                      <a:cubicBezTo>
                        <a:pt x="3111" y="1592"/>
                        <a:pt x="6049" y="2645"/>
                        <a:pt x="6086" y="4751"/>
                      </a:cubicBezTo>
                      <a:cubicBezTo>
                        <a:pt x="6086" y="4935"/>
                        <a:pt x="6013" y="5094"/>
                        <a:pt x="5866" y="5241"/>
                      </a:cubicBezTo>
                      <a:cubicBezTo>
                        <a:pt x="5584" y="5511"/>
                        <a:pt x="5094" y="5645"/>
                        <a:pt x="4739" y="5645"/>
                      </a:cubicBezTo>
                      <a:close/>
                      <a:moveTo>
                        <a:pt x="20020" y="3625"/>
                      </a:moveTo>
                      <a:cubicBezTo>
                        <a:pt x="19762" y="3625"/>
                        <a:pt x="19481" y="3588"/>
                        <a:pt x="19224" y="3490"/>
                      </a:cubicBezTo>
                      <a:cubicBezTo>
                        <a:pt x="18758" y="3343"/>
                        <a:pt x="18428" y="3062"/>
                        <a:pt x="18281" y="2731"/>
                      </a:cubicBezTo>
                      <a:cubicBezTo>
                        <a:pt x="18097" y="2278"/>
                        <a:pt x="18550" y="1948"/>
                        <a:pt x="18954" y="1629"/>
                      </a:cubicBezTo>
                      <a:cubicBezTo>
                        <a:pt x="19163" y="1470"/>
                        <a:pt x="19358" y="1323"/>
                        <a:pt x="19481" y="1164"/>
                      </a:cubicBezTo>
                      <a:cubicBezTo>
                        <a:pt x="19554" y="1054"/>
                        <a:pt x="19616" y="919"/>
                        <a:pt x="19689" y="772"/>
                      </a:cubicBezTo>
                      <a:cubicBezTo>
                        <a:pt x="19848" y="429"/>
                        <a:pt x="20020" y="62"/>
                        <a:pt x="20350" y="38"/>
                      </a:cubicBezTo>
                      <a:cubicBezTo>
                        <a:pt x="20779" y="1"/>
                        <a:pt x="21330" y="368"/>
                        <a:pt x="21526" y="833"/>
                      </a:cubicBezTo>
                      <a:cubicBezTo>
                        <a:pt x="21856" y="1580"/>
                        <a:pt x="21771" y="2927"/>
                        <a:pt x="20962" y="3405"/>
                      </a:cubicBezTo>
                      <a:lnTo>
                        <a:pt x="20950" y="3368"/>
                      </a:lnTo>
                      <a:lnTo>
                        <a:pt x="20962" y="3405"/>
                      </a:lnTo>
                      <a:cubicBezTo>
                        <a:pt x="20693" y="3552"/>
                        <a:pt x="20350" y="3625"/>
                        <a:pt x="20020" y="3625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67" name="Google Shape;1267;p47"/>
                <p:cNvSpPr/>
                <p:nvPr/>
              </p:nvSpPr>
              <p:spPr>
                <a:xfrm>
                  <a:off x="4150375" y="3826750"/>
                  <a:ext cx="732825" cy="448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13" h="17938" fill="none" extrusionOk="0">
                      <a:moveTo>
                        <a:pt x="27488" y="17925"/>
                      </a:moveTo>
                      <a:cubicBezTo>
                        <a:pt x="27464" y="17925"/>
                        <a:pt x="27451" y="17913"/>
                        <a:pt x="27427" y="17888"/>
                      </a:cubicBezTo>
                      <a:cubicBezTo>
                        <a:pt x="27415" y="17888"/>
                        <a:pt x="27415" y="17876"/>
                        <a:pt x="27402" y="17876"/>
                      </a:cubicBezTo>
                      <a:lnTo>
                        <a:pt x="27402" y="17876"/>
                      </a:lnTo>
                      <a:cubicBezTo>
                        <a:pt x="24464" y="16848"/>
                        <a:pt x="21293" y="16346"/>
                        <a:pt x="17705" y="16346"/>
                      </a:cubicBezTo>
                      <a:cubicBezTo>
                        <a:pt x="14693" y="16346"/>
                        <a:pt x="11865" y="16701"/>
                        <a:pt x="9367" y="17007"/>
                      </a:cubicBezTo>
                      <a:cubicBezTo>
                        <a:pt x="8387" y="17129"/>
                        <a:pt x="7285" y="17264"/>
                        <a:pt x="6502" y="17264"/>
                      </a:cubicBezTo>
                      <a:cubicBezTo>
                        <a:pt x="6135" y="17264"/>
                        <a:pt x="5975" y="17239"/>
                        <a:pt x="5951" y="17239"/>
                      </a:cubicBezTo>
                      <a:cubicBezTo>
                        <a:pt x="5461" y="17129"/>
                        <a:pt x="4224" y="16456"/>
                        <a:pt x="3318" y="15966"/>
                      </a:cubicBezTo>
                      <a:cubicBezTo>
                        <a:pt x="2988" y="15782"/>
                        <a:pt x="2486" y="15709"/>
                        <a:pt x="2008" y="15623"/>
                      </a:cubicBezTo>
                      <a:cubicBezTo>
                        <a:pt x="1102" y="15489"/>
                        <a:pt x="184" y="15342"/>
                        <a:pt x="98" y="14509"/>
                      </a:cubicBezTo>
                      <a:cubicBezTo>
                        <a:pt x="0" y="13725"/>
                        <a:pt x="735" y="13260"/>
                        <a:pt x="1519" y="12746"/>
                      </a:cubicBezTo>
                      <a:cubicBezTo>
                        <a:pt x="2180" y="12317"/>
                        <a:pt x="2865" y="11877"/>
                        <a:pt x="3196" y="11203"/>
                      </a:cubicBezTo>
                      <a:cubicBezTo>
                        <a:pt x="3796" y="10028"/>
                        <a:pt x="3747" y="8546"/>
                        <a:pt x="3686" y="7114"/>
                      </a:cubicBezTo>
                      <a:cubicBezTo>
                        <a:pt x="3625" y="5240"/>
                        <a:pt x="3576" y="3441"/>
                        <a:pt x="4984" y="2522"/>
                      </a:cubicBezTo>
                      <a:cubicBezTo>
                        <a:pt x="5473" y="2204"/>
                        <a:pt x="6024" y="2510"/>
                        <a:pt x="6612" y="2828"/>
                      </a:cubicBezTo>
                      <a:cubicBezTo>
                        <a:pt x="7077" y="3073"/>
                        <a:pt x="7530" y="3343"/>
                        <a:pt x="8045" y="3355"/>
                      </a:cubicBezTo>
                      <a:cubicBezTo>
                        <a:pt x="8228" y="3367"/>
                        <a:pt x="8424" y="3367"/>
                        <a:pt x="8608" y="3367"/>
                      </a:cubicBezTo>
                      <a:cubicBezTo>
                        <a:pt x="10285" y="3367"/>
                        <a:pt x="11412" y="2314"/>
                        <a:pt x="12391" y="1396"/>
                      </a:cubicBezTo>
                      <a:cubicBezTo>
                        <a:pt x="13187" y="649"/>
                        <a:pt x="13873" y="0"/>
                        <a:pt x="14693" y="61"/>
                      </a:cubicBezTo>
                      <a:cubicBezTo>
                        <a:pt x="15342" y="110"/>
                        <a:pt x="15709" y="771"/>
                        <a:pt x="16138" y="1506"/>
                      </a:cubicBezTo>
                      <a:cubicBezTo>
                        <a:pt x="16456" y="2057"/>
                        <a:pt x="16775" y="2632"/>
                        <a:pt x="17264" y="3049"/>
                      </a:cubicBezTo>
                      <a:cubicBezTo>
                        <a:pt x="19309" y="4775"/>
                        <a:pt x="21452" y="5449"/>
                        <a:pt x="22884" y="5804"/>
                      </a:cubicBezTo>
                      <a:cubicBezTo>
                        <a:pt x="23472" y="5938"/>
                        <a:pt x="24060" y="5951"/>
                        <a:pt x="24635" y="5975"/>
                      </a:cubicBezTo>
                      <a:cubicBezTo>
                        <a:pt x="25370" y="5987"/>
                        <a:pt x="26056" y="6000"/>
                        <a:pt x="26570" y="6318"/>
                      </a:cubicBezTo>
                      <a:cubicBezTo>
                        <a:pt x="27023" y="6599"/>
                        <a:pt x="27206" y="7138"/>
                        <a:pt x="27366" y="7628"/>
                      </a:cubicBezTo>
                      <a:cubicBezTo>
                        <a:pt x="27427" y="7824"/>
                        <a:pt x="27513" y="8008"/>
                        <a:pt x="27574" y="8142"/>
                      </a:cubicBezTo>
                      <a:cubicBezTo>
                        <a:pt x="27733" y="8448"/>
                        <a:pt x="27892" y="8742"/>
                        <a:pt x="28039" y="9024"/>
                      </a:cubicBezTo>
                      <a:cubicBezTo>
                        <a:pt x="28100" y="9134"/>
                        <a:pt x="28161" y="9244"/>
                        <a:pt x="28223" y="9367"/>
                      </a:cubicBezTo>
                      <a:cubicBezTo>
                        <a:pt x="28639" y="10114"/>
                        <a:pt x="29202" y="11142"/>
                        <a:pt x="29263" y="11571"/>
                      </a:cubicBezTo>
                      <a:cubicBezTo>
                        <a:pt x="29288" y="11693"/>
                        <a:pt x="29312" y="12195"/>
                        <a:pt x="28884" y="13860"/>
                      </a:cubicBezTo>
                      <a:cubicBezTo>
                        <a:pt x="28774" y="14264"/>
                        <a:pt x="28737" y="14754"/>
                        <a:pt x="28688" y="15207"/>
                      </a:cubicBezTo>
                      <a:cubicBezTo>
                        <a:pt x="28566" y="16346"/>
                        <a:pt x="28455" y="17521"/>
                        <a:pt x="27525" y="17937"/>
                      </a:cubicBezTo>
                      <a:cubicBezTo>
                        <a:pt x="27513" y="17925"/>
                        <a:pt x="27513" y="17925"/>
                        <a:pt x="27488" y="17925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68" name="Google Shape;1268;p47"/>
                <p:cNvSpPr/>
                <p:nvPr/>
              </p:nvSpPr>
              <p:spPr>
                <a:xfrm>
                  <a:off x="4294225" y="3936625"/>
                  <a:ext cx="503275" cy="246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31" h="9870" fill="none" extrusionOk="0">
                      <a:moveTo>
                        <a:pt x="18098" y="9869"/>
                      </a:moveTo>
                      <a:cubicBezTo>
                        <a:pt x="17204" y="9869"/>
                        <a:pt x="16249" y="9563"/>
                        <a:pt x="15232" y="9257"/>
                      </a:cubicBezTo>
                      <a:cubicBezTo>
                        <a:pt x="14155" y="8914"/>
                        <a:pt x="13053" y="8584"/>
                        <a:pt x="11976" y="8584"/>
                      </a:cubicBezTo>
                      <a:cubicBezTo>
                        <a:pt x="8743" y="8584"/>
                        <a:pt x="5817" y="8951"/>
                        <a:pt x="3233" y="9257"/>
                      </a:cubicBezTo>
                      <a:cubicBezTo>
                        <a:pt x="3001" y="9294"/>
                        <a:pt x="2756" y="9330"/>
                        <a:pt x="2511" y="9367"/>
                      </a:cubicBezTo>
                      <a:cubicBezTo>
                        <a:pt x="1936" y="9477"/>
                        <a:pt x="1323" y="9563"/>
                        <a:pt x="907" y="9490"/>
                      </a:cubicBezTo>
                      <a:cubicBezTo>
                        <a:pt x="883" y="9490"/>
                        <a:pt x="834" y="9477"/>
                        <a:pt x="797" y="9477"/>
                      </a:cubicBezTo>
                      <a:cubicBezTo>
                        <a:pt x="527" y="9428"/>
                        <a:pt x="111" y="9355"/>
                        <a:pt x="50" y="9049"/>
                      </a:cubicBezTo>
                      <a:cubicBezTo>
                        <a:pt x="1" y="8865"/>
                        <a:pt x="136" y="8718"/>
                        <a:pt x="283" y="8571"/>
                      </a:cubicBezTo>
                      <a:cubicBezTo>
                        <a:pt x="356" y="8498"/>
                        <a:pt x="430" y="8400"/>
                        <a:pt x="478" y="8314"/>
                      </a:cubicBezTo>
                      <a:cubicBezTo>
                        <a:pt x="1458" y="6355"/>
                        <a:pt x="1397" y="4274"/>
                        <a:pt x="1336" y="2584"/>
                      </a:cubicBezTo>
                      <a:cubicBezTo>
                        <a:pt x="1336" y="2560"/>
                        <a:pt x="1323" y="2511"/>
                        <a:pt x="1299" y="2474"/>
                      </a:cubicBezTo>
                      <a:cubicBezTo>
                        <a:pt x="1274" y="2388"/>
                        <a:pt x="1238" y="2278"/>
                        <a:pt x="1336" y="2217"/>
                      </a:cubicBezTo>
                      <a:cubicBezTo>
                        <a:pt x="1470" y="2107"/>
                        <a:pt x="1654" y="2168"/>
                        <a:pt x="1838" y="2229"/>
                      </a:cubicBezTo>
                      <a:cubicBezTo>
                        <a:pt x="1948" y="2266"/>
                        <a:pt x="2058" y="2315"/>
                        <a:pt x="2156" y="2315"/>
                      </a:cubicBezTo>
                      <a:cubicBezTo>
                        <a:pt x="2401" y="2327"/>
                        <a:pt x="2646" y="2327"/>
                        <a:pt x="2878" y="2327"/>
                      </a:cubicBezTo>
                      <a:cubicBezTo>
                        <a:pt x="4213" y="2327"/>
                        <a:pt x="5217" y="1617"/>
                        <a:pt x="6111" y="1005"/>
                      </a:cubicBezTo>
                      <a:cubicBezTo>
                        <a:pt x="6894" y="478"/>
                        <a:pt x="7568" y="1"/>
                        <a:pt x="8278" y="74"/>
                      </a:cubicBezTo>
                      <a:cubicBezTo>
                        <a:pt x="8572" y="111"/>
                        <a:pt x="8755" y="380"/>
                        <a:pt x="8927" y="674"/>
                      </a:cubicBezTo>
                      <a:cubicBezTo>
                        <a:pt x="9049" y="858"/>
                        <a:pt x="9172" y="1054"/>
                        <a:pt x="9319" y="1188"/>
                      </a:cubicBezTo>
                      <a:cubicBezTo>
                        <a:pt x="11914" y="3380"/>
                        <a:pt x="14559" y="4225"/>
                        <a:pt x="16322" y="4653"/>
                      </a:cubicBezTo>
                      <a:cubicBezTo>
                        <a:pt x="16702" y="4739"/>
                        <a:pt x="17081" y="4739"/>
                        <a:pt x="17461" y="4727"/>
                      </a:cubicBezTo>
                      <a:cubicBezTo>
                        <a:pt x="17926" y="4715"/>
                        <a:pt x="18355" y="4715"/>
                        <a:pt x="18673" y="4910"/>
                      </a:cubicBezTo>
                      <a:cubicBezTo>
                        <a:pt x="18747" y="4959"/>
                        <a:pt x="18783" y="5045"/>
                        <a:pt x="18808" y="5143"/>
                      </a:cubicBezTo>
                      <a:cubicBezTo>
                        <a:pt x="18832" y="5192"/>
                        <a:pt x="18844" y="5229"/>
                        <a:pt x="18869" y="5278"/>
                      </a:cubicBezTo>
                      <a:cubicBezTo>
                        <a:pt x="19040" y="5584"/>
                        <a:pt x="19200" y="5890"/>
                        <a:pt x="19359" y="6184"/>
                      </a:cubicBezTo>
                      <a:cubicBezTo>
                        <a:pt x="19432" y="6294"/>
                        <a:pt x="19481" y="6392"/>
                        <a:pt x="19555" y="6514"/>
                      </a:cubicBezTo>
                      <a:cubicBezTo>
                        <a:pt x="19591" y="6600"/>
                        <a:pt x="19653" y="6686"/>
                        <a:pt x="19714" y="6784"/>
                      </a:cubicBezTo>
                      <a:cubicBezTo>
                        <a:pt x="19885" y="7004"/>
                        <a:pt x="20081" y="7310"/>
                        <a:pt x="20118" y="7592"/>
                      </a:cubicBezTo>
                      <a:cubicBezTo>
                        <a:pt x="20130" y="7739"/>
                        <a:pt x="20081" y="7947"/>
                        <a:pt x="20008" y="8167"/>
                      </a:cubicBezTo>
                      <a:cubicBezTo>
                        <a:pt x="19971" y="8277"/>
                        <a:pt x="19934" y="8400"/>
                        <a:pt x="19897" y="8535"/>
                      </a:cubicBezTo>
                      <a:cubicBezTo>
                        <a:pt x="19873" y="8633"/>
                        <a:pt x="19873" y="8731"/>
                        <a:pt x="19873" y="8841"/>
                      </a:cubicBezTo>
                      <a:cubicBezTo>
                        <a:pt x="19873" y="9037"/>
                        <a:pt x="19873" y="9245"/>
                        <a:pt x="19714" y="9343"/>
                      </a:cubicBezTo>
                      <a:cubicBezTo>
                        <a:pt x="19212" y="9747"/>
                        <a:pt x="18661" y="9869"/>
                        <a:pt x="18098" y="9869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69" name="Google Shape;1269;p47"/>
                <p:cNvSpPr/>
                <p:nvPr/>
              </p:nvSpPr>
              <p:spPr>
                <a:xfrm>
                  <a:off x="4404425" y="4038250"/>
                  <a:ext cx="119400" cy="60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76" h="2438" fill="none" extrusionOk="0">
                      <a:moveTo>
                        <a:pt x="1752" y="2437"/>
                      </a:moveTo>
                      <a:cubicBezTo>
                        <a:pt x="968" y="2437"/>
                        <a:pt x="246" y="2290"/>
                        <a:pt x="74" y="1984"/>
                      </a:cubicBezTo>
                      <a:cubicBezTo>
                        <a:pt x="1" y="1837"/>
                        <a:pt x="38" y="1690"/>
                        <a:pt x="172" y="1519"/>
                      </a:cubicBezTo>
                      <a:lnTo>
                        <a:pt x="172" y="1519"/>
                      </a:lnTo>
                      <a:cubicBezTo>
                        <a:pt x="1042" y="454"/>
                        <a:pt x="2278" y="1"/>
                        <a:pt x="3135" y="50"/>
                      </a:cubicBezTo>
                      <a:cubicBezTo>
                        <a:pt x="3625" y="62"/>
                        <a:pt x="4335" y="343"/>
                        <a:pt x="4629" y="735"/>
                      </a:cubicBezTo>
                      <a:cubicBezTo>
                        <a:pt x="4751" y="894"/>
                        <a:pt x="4776" y="1066"/>
                        <a:pt x="4739" y="1225"/>
                      </a:cubicBezTo>
                      <a:cubicBezTo>
                        <a:pt x="4580" y="1813"/>
                        <a:pt x="3747" y="2253"/>
                        <a:pt x="2523" y="2413"/>
                      </a:cubicBezTo>
                      <a:cubicBezTo>
                        <a:pt x="2266" y="2425"/>
                        <a:pt x="2009" y="2437"/>
                        <a:pt x="1752" y="2437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70" name="Google Shape;1270;p47"/>
                <p:cNvSpPr/>
                <p:nvPr/>
              </p:nvSpPr>
              <p:spPr>
                <a:xfrm>
                  <a:off x="4278025" y="3400650"/>
                  <a:ext cx="161025" cy="193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41" h="7727" fill="none" extrusionOk="0">
                      <a:moveTo>
                        <a:pt x="2535" y="7726"/>
                      </a:moveTo>
                      <a:cubicBezTo>
                        <a:pt x="2228" y="7726"/>
                        <a:pt x="1959" y="7592"/>
                        <a:pt x="1726" y="7347"/>
                      </a:cubicBezTo>
                      <a:lnTo>
                        <a:pt x="1714" y="7322"/>
                      </a:lnTo>
                      <a:cubicBezTo>
                        <a:pt x="1286" y="6833"/>
                        <a:pt x="465" y="5914"/>
                        <a:pt x="282" y="5510"/>
                      </a:cubicBezTo>
                      <a:cubicBezTo>
                        <a:pt x="0" y="4861"/>
                        <a:pt x="184" y="4127"/>
                        <a:pt x="331" y="3490"/>
                      </a:cubicBezTo>
                      <a:cubicBezTo>
                        <a:pt x="380" y="3282"/>
                        <a:pt x="429" y="3098"/>
                        <a:pt x="453" y="2914"/>
                      </a:cubicBezTo>
                      <a:lnTo>
                        <a:pt x="453" y="2914"/>
                      </a:lnTo>
                      <a:cubicBezTo>
                        <a:pt x="576" y="2229"/>
                        <a:pt x="490" y="1604"/>
                        <a:pt x="404" y="1102"/>
                      </a:cubicBezTo>
                      <a:cubicBezTo>
                        <a:pt x="343" y="625"/>
                        <a:pt x="282" y="270"/>
                        <a:pt x="465" y="135"/>
                      </a:cubicBezTo>
                      <a:cubicBezTo>
                        <a:pt x="649" y="0"/>
                        <a:pt x="1065" y="74"/>
                        <a:pt x="1861" y="404"/>
                      </a:cubicBezTo>
                      <a:cubicBezTo>
                        <a:pt x="2963" y="870"/>
                        <a:pt x="3685" y="882"/>
                        <a:pt x="4261" y="882"/>
                      </a:cubicBezTo>
                      <a:cubicBezTo>
                        <a:pt x="4714" y="882"/>
                        <a:pt x="5081" y="894"/>
                        <a:pt x="5449" y="1115"/>
                      </a:cubicBezTo>
                      <a:cubicBezTo>
                        <a:pt x="6440" y="1690"/>
                        <a:pt x="6159" y="3331"/>
                        <a:pt x="5791" y="4078"/>
                      </a:cubicBezTo>
                      <a:cubicBezTo>
                        <a:pt x="5632" y="4408"/>
                        <a:pt x="5449" y="4592"/>
                        <a:pt x="5265" y="4788"/>
                      </a:cubicBezTo>
                      <a:cubicBezTo>
                        <a:pt x="4959" y="5082"/>
                        <a:pt x="4616" y="5412"/>
                        <a:pt x="4236" y="6380"/>
                      </a:cubicBezTo>
                      <a:cubicBezTo>
                        <a:pt x="4016" y="6930"/>
                        <a:pt x="3379" y="7592"/>
                        <a:pt x="2718" y="7714"/>
                      </a:cubicBezTo>
                      <a:cubicBezTo>
                        <a:pt x="2669" y="7726"/>
                        <a:pt x="2596" y="7726"/>
                        <a:pt x="2535" y="7726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71" name="Google Shape;1271;p47"/>
                <p:cNvSpPr/>
                <p:nvPr/>
              </p:nvSpPr>
              <p:spPr>
                <a:xfrm>
                  <a:off x="4693700" y="3373700"/>
                  <a:ext cx="139900" cy="24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96" h="9723" fill="none" extrusionOk="0">
                      <a:moveTo>
                        <a:pt x="4825" y="9723"/>
                      </a:moveTo>
                      <a:lnTo>
                        <a:pt x="4800" y="9723"/>
                      </a:lnTo>
                      <a:cubicBezTo>
                        <a:pt x="4604" y="9710"/>
                        <a:pt x="4494" y="9551"/>
                        <a:pt x="4371" y="9417"/>
                      </a:cubicBezTo>
                      <a:lnTo>
                        <a:pt x="4347" y="9404"/>
                      </a:lnTo>
                      <a:cubicBezTo>
                        <a:pt x="4004" y="8988"/>
                        <a:pt x="3527" y="8670"/>
                        <a:pt x="3025" y="8510"/>
                      </a:cubicBezTo>
                      <a:lnTo>
                        <a:pt x="2841" y="8462"/>
                      </a:lnTo>
                      <a:cubicBezTo>
                        <a:pt x="2670" y="8425"/>
                        <a:pt x="2510" y="8376"/>
                        <a:pt x="2363" y="8302"/>
                      </a:cubicBezTo>
                      <a:cubicBezTo>
                        <a:pt x="2229" y="8217"/>
                        <a:pt x="2106" y="8119"/>
                        <a:pt x="1959" y="7960"/>
                      </a:cubicBezTo>
                      <a:cubicBezTo>
                        <a:pt x="1653" y="7629"/>
                        <a:pt x="1457" y="7213"/>
                        <a:pt x="1249" y="6809"/>
                      </a:cubicBezTo>
                      <a:cubicBezTo>
                        <a:pt x="1127" y="6588"/>
                        <a:pt x="1004" y="6343"/>
                        <a:pt x="955" y="6062"/>
                      </a:cubicBezTo>
                      <a:cubicBezTo>
                        <a:pt x="906" y="5805"/>
                        <a:pt x="919" y="5523"/>
                        <a:pt x="943" y="5266"/>
                      </a:cubicBezTo>
                      <a:cubicBezTo>
                        <a:pt x="943" y="5217"/>
                        <a:pt x="943" y="5180"/>
                        <a:pt x="955" y="5131"/>
                      </a:cubicBezTo>
                      <a:cubicBezTo>
                        <a:pt x="1029" y="4054"/>
                        <a:pt x="882" y="3123"/>
                        <a:pt x="515" y="2364"/>
                      </a:cubicBezTo>
                      <a:cubicBezTo>
                        <a:pt x="466" y="2278"/>
                        <a:pt x="429" y="2193"/>
                        <a:pt x="392" y="2119"/>
                      </a:cubicBezTo>
                      <a:cubicBezTo>
                        <a:pt x="282" y="1911"/>
                        <a:pt x="184" y="1715"/>
                        <a:pt x="111" y="1507"/>
                      </a:cubicBezTo>
                      <a:cubicBezTo>
                        <a:pt x="0" y="1152"/>
                        <a:pt x="49" y="809"/>
                        <a:pt x="221" y="589"/>
                      </a:cubicBezTo>
                      <a:cubicBezTo>
                        <a:pt x="466" y="246"/>
                        <a:pt x="906" y="197"/>
                        <a:pt x="1323" y="160"/>
                      </a:cubicBezTo>
                      <a:cubicBezTo>
                        <a:pt x="1433" y="136"/>
                        <a:pt x="1519" y="136"/>
                        <a:pt x="1629" y="123"/>
                      </a:cubicBezTo>
                      <a:lnTo>
                        <a:pt x="1898" y="74"/>
                      </a:lnTo>
                      <a:cubicBezTo>
                        <a:pt x="2070" y="50"/>
                        <a:pt x="2253" y="1"/>
                        <a:pt x="2437" y="1"/>
                      </a:cubicBezTo>
                      <a:lnTo>
                        <a:pt x="2437" y="1"/>
                      </a:lnTo>
                      <a:cubicBezTo>
                        <a:pt x="2792" y="1"/>
                        <a:pt x="3147" y="136"/>
                        <a:pt x="3453" y="258"/>
                      </a:cubicBezTo>
                      <a:lnTo>
                        <a:pt x="4298" y="601"/>
                      </a:lnTo>
                      <a:cubicBezTo>
                        <a:pt x="4347" y="613"/>
                        <a:pt x="4408" y="625"/>
                        <a:pt x="4469" y="662"/>
                      </a:cubicBezTo>
                      <a:cubicBezTo>
                        <a:pt x="4629" y="711"/>
                        <a:pt x="4812" y="772"/>
                        <a:pt x="4910" y="870"/>
                      </a:cubicBezTo>
                      <a:cubicBezTo>
                        <a:pt x="5155" y="1140"/>
                        <a:pt x="5131" y="1642"/>
                        <a:pt x="5118" y="2058"/>
                      </a:cubicBezTo>
                      <a:cubicBezTo>
                        <a:pt x="5118" y="2156"/>
                        <a:pt x="5106" y="2254"/>
                        <a:pt x="5106" y="2340"/>
                      </a:cubicBezTo>
                      <a:cubicBezTo>
                        <a:pt x="5106" y="2768"/>
                        <a:pt x="5167" y="3197"/>
                        <a:pt x="5241" y="3625"/>
                      </a:cubicBezTo>
                      <a:cubicBezTo>
                        <a:pt x="5302" y="4017"/>
                        <a:pt x="5363" y="4409"/>
                        <a:pt x="5375" y="4813"/>
                      </a:cubicBezTo>
                      <a:cubicBezTo>
                        <a:pt x="5375" y="5082"/>
                        <a:pt x="5363" y="5364"/>
                        <a:pt x="5351" y="5633"/>
                      </a:cubicBezTo>
                      <a:cubicBezTo>
                        <a:pt x="5327" y="5952"/>
                        <a:pt x="5302" y="6307"/>
                        <a:pt x="5327" y="6625"/>
                      </a:cubicBezTo>
                      <a:cubicBezTo>
                        <a:pt x="5351" y="6894"/>
                        <a:pt x="5388" y="7139"/>
                        <a:pt x="5437" y="7396"/>
                      </a:cubicBezTo>
                      <a:cubicBezTo>
                        <a:pt x="5473" y="7604"/>
                        <a:pt x="5510" y="7837"/>
                        <a:pt x="5535" y="8057"/>
                      </a:cubicBezTo>
                      <a:cubicBezTo>
                        <a:pt x="5596" y="8633"/>
                        <a:pt x="5498" y="9110"/>
                        <a:pt x="5253" y="9466"/>
                      </a:cubicBezTo>
                      <a:cubicBezTo>
                        <a:pt x="5180" y="9551"/>
                        <a:pt x="5020" y="9723"/>
                        <a:pt x="4825" y="9723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solid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272" name="Google Shape;1272;p47"/>
                <p:cNvSpPr/>
                <p:nvPr/>
              </p:nvSpPr>
              <p:spPr>
                <a:xfrm>
                  <a:off x="3141775" y="2797950"/>
                  <a:ext cx="2059150" cy="181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366" h="72632" fill="none" extrusionOk="0">
                      <a:moveTo>
                        <a:pt x="81851" y="50470"/>
                      </a:moveTo>
                      <a:cubicBezTo>
                        <a:pt x="81423" y="48119"/>
                        <a:pt x="80309" y="46050"/>
                        <a:pt x="79317" y="44225"/>
                      </a:cubicBezTo>
                      <a:cubicBezTo>
                        <a:pt x="79182" y="43980"/>
                        <a:pt x="79035" y="43723"/>
                        <a:pt x="78901" y="43466"/>
                      </a:cubicBezTo>
                      <a:lnTo>
                        <a:pt x="78876" y="43417"/>
                      </a:lnTo>
                      <a:cubicBezTo>
                        <a:pt x="77603" y="41030"/>
                        <a:pt x="76146" y="38336"/>
                        <a:pt x="73819" y="36548"/>
                      </a:cubicBezTo>
                      <a:cubicBezTo>
                        <a:pt x="72105" y="35226"/>
                        <a:pt x="70011" y="35152"/>
                        <a:pt x="68310" y="35079"/>
                      </a:cubicBezTo>
                      <a:cubicBezTo>
                        <a:pt x="67930" y="35067"/>
                        <a:pt x="67550" y="35042"/>
                        <a:pt x="67183" y="35018"/>
                      </a:cubicBezTo>
                      <a:cubicBezTo>
                        <a:pt x="67979" y="34920"/>
                        <a:pt x="68689" y="34479"/>
                        <a:pt x="69203" y="33757"/>
                      </a:cubicBezTo>
                      <a:cubicBezTo>
                        <a:pt x="69742" y="32961"/>
                        <a:pt x="69975" y="31969"/>
                        <a:pt x="69877" y="30843"/>
                      </a:cubicBezTo>
                      <a:cubicBezTo>
                        <a:pt x="69840" y="30536"/>
                        <a:pt x="69791" y="30243"/>
                        <a:pt x="69754" y="29998"/>
                      </a:cubicBezTo>
                      <a:cubicBezTo>
                        <a:pt x="69718" y="29802"/>
                        <a:pt x="69693" y="29618"/>
                        <a:pt x="69669" y="29471"/>
                      </a:cubicBezTo>
                      <a:cubicBezTo>
                        <a:pt x="69656" y="29288"/>
                        <a:pt x="69669" y="29043"/>
                        <a:pt x="69693" y="28786"/>
                      </a:cubicBezTo>
                      <a:cubicBezTo>
                        <a:pt x="69705" y="28492"/>
                        <a:pt x="69730" y="28124"/>
                        <a:pt x="69718" y="27745"/>
                      </a:cubicBezTo>
                      <a:cubicBezTo>
                        <a:pt x="69705" y="27194"/>
                        <a:pt x="69632" y="26704"/>
                        <a:pt x="69546" y="26263"/>
                      </a:cubicBezTo>
                      <a:cubicBezTo>
                        <a:pt x="69485" y="25908"/>
                        <a:pt x="69448" y="25590"/>
                        <a:pt x="69448" y="25345"/>
                      </a:cubicBezTo>
                      <a:cubicBezTo>
                        <a:pt x="69448" y="25296"/>
                        <a:pt x="69448" y="25247"/>
                        <a:pt x="69460" y="25186"/>
                      </a:cubicBezTo>
                      <a:cubicBezTo>
                        <a:pt x="69485" y="24574"/>
                        <a:pt x="69571" y="23313"/>
                        <a:pt x="68665" y="22333"/>
                      </a:cubicBezTo>
                      <a:cubicBezTo>
                        <a:pt x="68163" y="21782"/>
                        <a:pt x="67526" y="21574"/>
                        <a:pt x="67220" y="21488"/>
                      </a:cubicBezTo>
                      <a:lnTo>
                        <a:pt x="67195" y="21476"/>
                      </a:lnTo>
                      <a:lnTo>
                        <a:pt x="66363" y="21145"/>
                      </a:lnTo>
                      <a:cubicBezTo>
                        <a:pt x="65934" y="20986"/>
                        <a:pt x="65298" y="20717"/>
                        <a:pt x="64502" y="20717"/>
                      </a:cubicBezTo>
                      <a:lnTo>
                        <a:pt x="64477" y="20717"/>
                      </a:lnTo>
                      <a:cubicBezTo>
                        <a:pt x="64073" y="20717"/>
                        <a:pt x="63730" y="20803"/>
                        <a:pt x="63485" y="20839"/>
                      </a:cubicBezTo>
                      <a:cubicBezTo>
                        <a:pt x="63436" y="20864"/>
                        <a:pt x="63400" y="20864"/>
                        <a:pt x="63339" y="20876"/>
                      </a:cubicBezTo>
                      <a:cubicBezTo>
                        <a:pt x="63277" y="20888"/>
                        <a:pt x="63192" y="20888"/>
                        <a:pt x="63130" y="20900"/>
                      </a:cubicBezTo>
                      <a:cubicBezTo>
                        <a:pt x="62555" y="20962"/>
                        <a:pt x="61367" y="21109"/>
                        <a:pt x="60522" y="22125"/>
                      </a:cubicBezTo>
                      <a:cubicBezTo>
                        <a:pt x="60229" y="22027"/>
                        <a:pt x="59922" y="21917"/>
                        <a:pt x="59604" y="21843"/>
                      </a:cubicBezTo>
                      <a:cubicBezTo>
                        <a:pt x="59482" y="21807"/>
                        <a:pt x="59335" y="21782"/>
                        <a:pt x="59188" y="21733"/>
                      </a:cubicBezTo>
                      <a:lnTo>
                        <a:pt x="59176" y="21733"/>
                      </a:lnTo>
                      <a:cubicBezTo>
                        <a:pt x="58404" y="21537"/>
                        <a:pt x="57461" y="21305"/>
                        <a:pt x="56506" y="21305"/>
                      </a:cubicBezTo>
                      <a:cubicBezTo>
                        <a:pt x="54511" y="21305"/>
                        <a:pt x="53519" y="22394"/>
                        <a:pt x="53115" y="23031"/>
                      </a:cubicBezTo>
                      <a:cubicBezTo>
                        <a:pt x="52956" y="23264"/>
                        <a:pt x="52821" y="23496"/>
                        <a:pt x="52686" y="23704"/>
                      </a:cubicBezTo>
                      <a:cubicBezTo>
                        <a:pt x="52503" y="23533"/>
                        <a:pt x="52294" y="23398"/>
                        <a:pt x="52074" y="23264"/>
                      </a:cubicBezTo>
                      <a:cubicBezTo>
                        <a:pt x="51180" y="22737"/>
                        <a:pt x="50372" y="22725"/>
                        <a:pt x="49772" y="22725"/>
                      </a:cubicBezTo>
                      <a:cubicBezTo>
                        <a:pt x="49307" y="22725"/>
                        <a:pt x="48915" y="22713"/>
                        <a:pt x="48229" y="22419"/>
                      </a:cubicBezTo>
                      <a:cubicBezTo>
                        <a:pt x="47360" y="22051"/>
                        <a:pt x="46760" y="21904"/>
                        <a:pt x="46197" y="21904"/>
                      </a:cubicBezTo>
                      <a:cubicBezTo>
                        <a:pt x="46013" y="21904"/>
                        <a:pt x="45830" y="21917"/>
                        <a:pt x="45658" y="21941"/>
                      </a:cubicBezTo>
                      <a:cubicBezTo>
                        <a:pt x="45462" y="21513"/>
                        <a:pt x="45266" y="21121"/>
                        <a:pt x="45058" y="20741"/>
                      </a:cubicBezTo>
                      <a:cubicBezTo>
                        <a:pt x="44556" y="19762"/>
                        <a:pt x="44079" y="18819"/>
                        <a:pt x="44054" y="18072"/>
                      </a:cubicBezTo>
                      <a:cubicBezTo>
                        <a:pt x="44018" y="17411"/>
                        <a:pt x="44324" y="16591"/>
                        <a:pt x="44666" y="15697"/>
                      </a:cubicBezTo>
                      <a:cubicBezTo>
                        <a:pt x="44838" y="15256"/>
                        <a:pt x="45022" y="14754"/>
                        <a:pt x="45168" y="14252"/>
                      </a:cubicBezTo>
                      <a:cubicBezTo>
                        <a:pt x="45830" y="12060"/>
                        <a:pt x="45756" y="8926"/>
                        <a:pt x="43405" y="7248"/>
                      </a:cubicBezTo>
                      <a:cubicBezTo>
                        <a:pt x="42463" y="6575"/>
                        <a:pt x="41410" y="6367"/>
                        <a:pt x="40638" y="6208"/>
                      </a:cubicBezTo>
                      <a:cubicBezTo>
                        <a:pt x="40271" y="6134"/>
                        <a:pt x="39891" y="6061"/>
                        <a:pt x="39695" y="5963"/>
                      </a:cubicBezTo>
                      <a:cubicBezTo>
                        <a:pt x="39402" y="5828"/>
                        <a:pt x="39034" y="5387"/>
                        <a:pt x="38667" y="4959"/>
                      </a:cubicBezTo>
                      <a:cubicBezTo>
                        <a:pt x="38410" y="4653"/>
                        <a:pt x="38104" y="4285"/>
                        <a:pt x="37749" y="3943"/>
                      </a:cubicBezTo>
                      <a:cubicBezTo>
                        <a:pt x="36659" y="2877"/>
                        <a:pt x="35263" y="2265"/>
                        <a:pt x="33941" y="2265"/>
                      </a:cubicBezTo>
                      <a:cubicBezTo>
                        <a:pt x="32998" y="2265"/>
                        <a:pt x="32141" y="2559"/>
                        <a:pt x="31443" y="3122"/>
                      </a:cubicBezTo>
                      <a:cubicBezTo>
                        <a:pt x="30292" y="4041"/>
                        <a:pt x="29974" y="5314"/>
                        <a:pt x="29753" y="6147"/>
                      </a:cubicBezTo>
                      <a:cubicBezTo>
                        <a:pt x="29729" y="6257"/>
                        <a:pt x="29717" y="6355"/>
                        <a:pt x="29680" y="6453"/>
                      </a:cubicBezTo>
                      <a:cubicBezTo>
                        <a:pt x="29202" y="8204"/>
                        <a:pt x="27733" y="9636"/>
                        <a:pt x="26117" y="9942"/>
                      </a:cubicBezTo>
                      <a:cubicBezTo>
                        <a:pt x="25896" y="9991"/>
                        <a:pt x="25688" y="10003"/>
                        <a:pt x="25468" y="10003"/>
                      </a:cubicBezTo>
                      <a:cubicBezTo>
                        <a:pt x="24060" y="10003"/>
                        <a:pt x="22676" y="9195"/>
                        <a:pt x="22162" y="8057"/>
                      </a:cubicBezTo>
                      <a:cubicBezTo>
                        <a:pt x="21942" y="7567"/>
                        <a:pt x="21819" y="6918"/>
                        <a:pt x="21672" y="6220"/>
                      </a:cubicBezTo>
                      <a:cubicBezTo>
                        <a:pt x="21489" y="5326"/>
                        <a:pt x="21280" y="4285"/>
                        <a:pt x="20791" y="3257"/>
                      </a:cubicBezTo>
                      <a:cubicBezTo>
                        <a:pt x="20019" y="1629"/>
                        <a:pt x="18415" y="392"/>
                        <a:pt x="16701" y="74"/>
                      </a:cubicBezTo>
                      <a:cubicBezTo>
                        <a:pt x="16432" y="25"/>
                        <a:pt x="16150" y="0"/>
                        <a:pt x="15881" y="0"/>
                      </a:cubicBezTo>
                      <a:cubicBezTo>
                        <a:pt x="14803" y="0"/>
                        <a:pt x="13812" y="392"/>
                        <a:pt x="13040" y="1126"/>
                      </a:cubicBezTo>
                      <a:cubicBezTo>
                        <a:pt x="11718" y="2412"/>
                        <a:pt x="11595" y="4114"/>
                        <a:pt x="11510" y="5351"/>
                      </a:cubicBezTo>
                      <a:cubicBezTo>
                        <a:pt x="11497" y="5583"/>
                        <a:pt x="11485" y="5889"/>
                        <a:pt x="11449" y="6122"/>
                      </a:cubicBezTo>
                      <a:cubicBezTo>
                        <a:pt x="11302" y="6134"/>
                        <a:pt x="11142" y="6134"/>
                        <a:pt x="11008" y="6134"/>
                      </a:cubicBezTo>
                      <a:cubicBezTo>
                        <a:pt x="10432" y="6147"/>
                        <a:pt x="9771" y="6171"/>
                        <a:pt x="9110" y="6379"/>
                      </a:cubicBezTo>
                      <a:cubicBezTo>
                        <a:pt x="7947" y="6759"/>
                        <a:pt x="7126" y="7653"/>
                        <a:pt x="6857" y="8816"/>
                      </a:cubicBezTo>
                      <a:cubicBezTo>
                        <a:pt x="6649" y="9771"/>
                        <a:pt x="6906" y="10554"/>
                        <a:pt x="7077" y="11032"/>
                      </a:cubicBezTo>
                      <a:cubicBezTo>
                        <a:pt x="7077" y="11044"/>
                        <a:pt x="7077" y="11044"/>
                        <a:pt x="7090" y="11069"/>
                      </a:cubicBezTo>
                      <a:cubicBezTo>
                        <a:pt x="6979" y="11203"/>
                        <a:pt x="6735" y="11399"/>
                        <a:pt x="6404" y="11571"/>
                      </a:cubicBezTo>
                      <a:cubicBezTo>
                        <a:pt x="6122" y="11693"/>
                        <a:pt x="5792" y="11828"/>
                        <a:pt x="5473" y="11950"/>
                      </a:cubicBezTo>
                      <a:cubicBezTo>
                        <a:pt x="4518" y="12317"/>
                        <a:pt x="3343" y="12758"/>
                        <a:pt x="2363" y="13701"/>
                      </a:cubicBezTo>
                      <a:cubicBezTo>
                        <a:pt x="637" y="15329"/>
                        <a:pt x="0" y="18084"/>
                        <a:pt x="784" y="20705"/>
                      </a:cubicBezTo>
                      <a:cubicBezTo>
                        <a:pt x="833" y="20876"/>
                        <a:pt x="882" y="21047"/>
                        <a:pt x="943" y="21219"/>
                      </a:cubicBezTo>
                      <a:cubicBezTo>
                        <a:pt x="1433" y="22933"/>
                        <a:pt x="2241" y="25810"/>
                        <a:pt x="4935" y="26545"/>
                      </a:cubicBezTo>
                      <a:cubicBezTo>
                        <a:pt x="5314" y="26655"/>
                        <a:pt x="5718" y="26704"/>
                        <a:pt x="6110" y="26704"/>
                      </a:cubicBezTo>
                      <a:cubicBezTo>
                        <a:pt x="7653" y="26704"/>
                        <a:pt x="8914" y="25921"/>
                        <a:pt x="9918" y="25284"/>
                      </a:cubicBezTo>
                      <a:cubicBezTo>
                        <a:pt x="10334" y="25014"/>
                        <a:pt x="10763" y="24757"/>
                        <a:pt x="11069" y="24635"/>
                      </a:cubicBezTo>
                      <a:cubicBezTo>
                        <a:pt x="11191" y="24586"/>
                        <a:pt x="11363" y="24512"/>
                        <a:pt x="11485" y="24488"/>
                      </a:cubicBezTo>
                      <a:cubicBezTo>
                        <a:pt x="11559" y="24525"/>
                        <a:pt x="11681" y="24610"/>
                        <a:pt x="11865" y="24770"/>
                      </a:cubicBezTo>
                      <a:cubicBezTo>
                        <a:pt x="12244" y="25112"/>
                        <a:pt x="12612" y="25492"/>
                        <a:pt x="13016" y="25921"/>
                      </a:cubicBezTo>
                      <a:cubicBezTo>
                        <a:pt x="13738" y="26667"/>
                        <a:pt x="14546" y="27524"/>
                        <a:pt x="15575" y="28198"/>
                      </a:cubicBezTo>
                      <a:cubicBezTo>
                        <a:pt x="16701" y="28957"/>
                        <a:pt x="18036" y="29361"/>
                        <a:pt x="19321" y="29361"/>
                      </a:cubicBezTo>
                      <a:cubicBezTo>
                        <a:pt x="20717" y="29361"/>
                        <a:pt x="21954" y="28896"/>
                        <a:pt x="22884" y="27990"/>
                      </a:cubicBezTo>
                      <a:cubicBezTo>
                        <a:pt x="23386" y="27500"/>
                        <a:pt x="23729" y="26961"/>
                        <a:pt x="23999" y="26520"/>
                      </a:cubicBezTo>
                      <a:cubicBezTo>
                        <a:pt x="24060" y="26423"/>
                        <a:pt x="24121" y="26325"/>
                        <a:pt x="24207" y="26214"/>
                      </a:cubicBezTo>
                      <a:cubicBezTo>
                        <a:pt x="24390" y="26276"/>
                        <a:pt x="24599" y="26361"/>
                        <a:pt x="24770" y="26423"/>
                      </a:cubicBezTo>
                      <a:cubicBezTo>
                        <a:pt x="25492" y="26716"/>
                        <a:pt x="26374" y="27084"/>
                        <a:pt x="27415" y="27084"/>
                      </a:cubicBezTo>
                      <a:cubicBezTo>
                        <a:pt x="27770" y="27084"/>
                        <a:pt x="28100" y="27035"/>
                        <a:pt x="28443" y="26961"/>
                      </a:cubicBezTo>
                      <a:cubicBezTo>
                        <a:pt x="29631" y="26667"/>
                        <a:pt x="30414" y="25921"/>
                        <a:pt x="30978" y="25382"/>
                      </a:cubicBezTo>
                      <a:cubicBezTo>
                        <a:pt x="31137" y="25235"/>
                        <a:pt x="31369" y="25014"/>
                        <a:pt x="31467" y="24941"/>
                      </a:cubicBezTo>
                      <a:cubicBezTo>
                        <a:pt x="31578" y="24953"/>
                        <a:pt x="31798" y="25063"/>
                        <a:pt x="31933" y="25235"/>
                      </a:cubicBezTo>
                      <a:cubicBezTo>
                        <a:pt x="32373" y="25749"/>
                        <a:pt x="32545" y="26692"/>
                        <a:pt x="32655" y="27329"/>
                      </a:cubicBezTo>
                      <a:cubicBezTo>
                        <a:pt x="32900" y="28982"/>
                        <a:pt x="32667" y="31014"/>
                        <a:pt x="31590" y="31614"/>
                      </a:cubicBezTo>
                      <a:cubicBezTo>
                        <a:pt x="31516" y="31663"/>
                        <a:pt x="31455" y="31687"/>
                        <a:pt x="31382" y="31724"/>
                      </a:cubicBezTo>
                      <a:cubicBezTo>
                        <a:pt x="30916" y="31957"/>
                        <a:pt x="30157" y="32336"/>
                        <a:pt x="29594" y="33144"/>
                      </a:cubicBezTo>
                      <a:cubicBezTo>
                        <a:pt x="29166" y="33769"/>
                        <a:pt x="28933" y="34553"/>
                        <a:pt x="28921" y="35446"/>
                      </a:cubicBezTo>
                      <a:cubicBezTo>
                        <a:pt x="28884" y="37871"/>
                        <a:pt x="30231" y="39768"/>
                        <a:pt x="31308" y="41287"/>
                      </a:cubicBezTo>
                      <a:cubicBezTo>
                        <a:pt x="31871" y="42083"/>
                        <a:pt x="32410" y="42854"/>
                        <a:pt x="32692" y="43564"/>
                      </a:cubicBezTo>
                      <a:cubicBezTo>
                        <a:pt x="33059" y="44519"/>
                        <a:pt x="32973" y="45670"/>
                        <a:pt x="32435" y="46735"/>
                      </a:cubicBezTo>
                      <a:cubicBezTo>
                        <a:pt x="31896" y="47813"/>
                        <a:pt x="31027" y="48560"/>
                        <a:pt x="30047" y="48841"/>
                      </a:cubicBezTo>
                      <a:cubicBezTo>
                        <a:pt x="29790" y="48902"/>
                        <a:pt x="29496" y="48976"/>
                        <a:pt x="29190" y="49037"/>
                      </a:cubicBezTo>
                      <a:cubicBezTo>
                        <a:pt x="27464" y="49417"/>
                        <a:pt x="24268" y="50139"/>
                        <a:pt x="23901" y="53286"/>
                      </a:cubicBezTo>
                      <a:cubicBezTo>
                        <a:pt x="23790" y="54278"/>
                        <a:pt x="24048" y="55122"/>
                        <a:pt x="24243" y="55735"/>
                      </a:cubicBezTo>
                      <a:cubicBezTo>
                        <a:pt x="24280" y="55845"/>
                        <a:pt x="24329" y="55967"/>
                        <a:pt x="24354" y="56053"/>
                      </a:cubicBezTo>
                      <a:cubicBezTo>
                        <a:pt x="24146" y="56408"/>
                        <a:pt x="23815" y="56947"/>
                        <a:pt x="23729" y="57694"/>
                      </a:cubicBezTo>
                      <a:cubicBezTo>
                        <a:pt x="23570" y="58832"/>
                        <a:pt x="23913" y="60461"/>
                        <a:pt x="26300" y="61771"/>
                      </a:cubicBezTo>
                      <a:lnTo>
                        <a:pt x="37700" y="67991"/>
                      </a:lnTo>
                      <a:cubicBezTo>
                        <a:pt x="39426" y="68946"/>
                        <a:pt x="41410" y="70011"/>
                        <a:pt x="43638" y="70501"/>
                      </a:cubicBezTo>
                      <a:cubicBezTo>
                        <a:pt x="44630" y="70721"/>
                        <a:pt x="45670" y="70831"/>
                        <a:pt x="46858" y="70831"/>
                      </a:cubicBezTo>
                      <a:cubicBezTo>
                        <a:pt x="48401" y="70831"/>
                        <a:pt x="49895" y="70648"/>
                        <a:pt x="51229" y="70476"/>
                      </a:cubicBezTo>
                      <a:cubicBezTo>
                        <a:pt x="53445" y="70195"/>
                        <a:pt x="55759" y="69913"/>
                        <a:pt x="58025" y="69913"/>
                      </a:cubicBezTo>
                      <a:cubicBezTo>
                        <a:pt x="60216" y="69913"/>
                        <a:pt x="62053" y="70182"/>
                        <a:pt x="63645" y="70733"/>
                      </a:cubicBezTo>
                      <a:cubicBezTo>
                        <a:pt x="64098" y="70905"/>
                        <a:pt x="64612" y="71101"/>
                        <a:pt x="65102" y="71297"/>
                      </a:cubicBezTo>
                      <a:cubicBezTo>
                        <a:pt x="66632" y="71933"/>
                        <a:pt x="68371" y="72631"/>
                        <a:pt x="70269" y="72631"/>
                      </a:cubicBezTo>
                      <a:cubicBezTo>
                        <a:pt x="70918" y="72631"/>
                        <a:pt x="71530" y="72558"/>
                        <a:pt x="72117" y="72386"/>
                      </a:cubicBezTo>
                      <a:cubicBezTo>
                        <a:pt x="73648" y="71982"/>
                        <a:pt x="75938" y="70917"/>
                        <a:pt x="78117" y="66497"/>
                      </a:cubicBezTo>
                      <a:cubicBezTo>
                        <a:pt x="79452" y="63803"/>
                        <a:pt x="80505" y="60975"/>
                        <a:pt x="81264" y="58085"/>
                      </a:cubicBezTo>
                      <a:cubicBezTo>
                        <a:pt x="81815" y="56028"/>
                        <a:pt x="82366" y="53274"/>
                        <a:pt x="81851" y="5047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accent4"/>
                  </a:solidFill>
                  <a:prstDash val="dashDot"/>
                  <a:miter lim="1224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  <p:sp>
          <p:nvSpPr>
            <p:cNvPr id="1273" name="Google Shape;1273;p47"/>
            <p:cNvSpPr/>
            <p:nvPr/>
          </p:nvSpPr>
          <p:spPr>
            <a:xfrm rot="10620205">
              <a:off x="7646401" y="-577621"/>
              <a:ext cx="3514722" cy="1088935"/>
            </a:xfrm>
            <a:custGeom>
              <a:avLst/>
              <a:gdLst/>
              <a:ahLst/>
              <a:cxnLst/>
              <a:rect l="l" t="t" r="r" b="b"/>
              <a:pathLst>
                <a:path w="86976" h="26947" extrusionOk="0">
                  <a:moveTo>
                    <a:pt x="71061" y="0"/>
                  </a:moveTo>
                  <a:cubicBezTo>
                    <a:pt x="70664" y="0"/>
                    <a:pt x="70269" y="10"/>
                    <a:pt x="69878" y="33"/>
                  </a:cubicBezTo>
                  <a:cubicBezTo>
                    <a:pt x="68009" y="128"/>
                    <a:pt x="66116" y="474"/>
                    <a:pt x="64259" y="652"/>
                  </a:cubicBezTo>
                  <a:cubicBezTo>
                    <a:pt x="61425" y="926"/>
                    <a:pt x="58556" y="902"/>
                    <a:pt x="55734" y="1212"/>
                  </a:cubicBezTo>
                  <a:cubicBezTo>
                    <a:pt x="54365" y="1367"/>
                    <a:pt x="52995" y="1545"/>
                    <a:pt x="51626" y="1688"/>
                  </a:cubicBezTo>
                  <a:cubicBezTo>
                    <a:pt x="50638" y="1783"/>
                    <a:pt x="49864" y="2117"/>
                    <a:pt x="48923" y="2271"/>
                  </a:cubicBezTo>
                  <a:cubicBezTo>
                    <a:pt x="48447" y="2355"/>
                    <a:pt x="48019" y="2331"/>
                    <a:pt x="47542" y="2438"/>
                  </a:cubicBezTo>
                  <a:cubicBezTo>
                    <a:pt x="47136" y="2540"/>
                    <a:pt x="46522" y="2892"/>
                    <a:pt x="46491" y="2950"/>
                  </a:cubicBezTo>
                  <a:lnTo>
                    <a:pt x="46491" y="2950"/>
                  </a:lnTo>
                  <a:cubicBezTo>
                    <a:pt x="46451" y="2949"/>
                    <a:pt x="46411" y="2949"/>
                    <a:pt x="46372" y="2949"/>
                  </a:cubicBezTo>
                  <a:cubicBezTo>
                    <a:pt x="45578" y="2949"/>
                    <a:pt x="44776" y="3033"/>
                    <a:pt x="44006" y="3200"/>
                  </a:cubicBezTo>
                  <a:cubicBezTo>
                    <a:pt x="42339" y="3533"/>
                    <a:pt x="40637" y="3664"/>
                    <a:pt x="38946" y="3843"/>
                  </a:cubicBezTo>
                  <a:cubicBezTo>
                    <a:pt x="37863" y="3962"/>
                    <a:pt x="36874" y="4200"/>
                    <a:pt x="35815" y="4379"/>
                  </a:cubicBezTo>
                  <a:cubicBezTo>
                    <a:pt x="35243" y="4474"/>
                    <a:pt x="34862" y="4665"/>
                    <a:pt x="34303" y="4795"/>
                  </a:cubicBezTo>
                  <a:cubicBezTo>
                    <a:pt x="33731" y="4926"/>
                    <a:pt x="32481" y="4986"/>
                    <a:pt x="32207" y="5474"/>
                  </a:cubicBezTo>
                  <a:cubicBezTo>
                    <a:pt x="32017" y="5808"/>
                    <a:pt x="32338" y="5986"/>
                    <a:pt x="31909" y="6272"/>
                  </a:cubicBezTo>
                  <a:cubicBezTo>
                    <a:pt x="31564" y="6498"/>
                    <a:pt x="30814" y="6593"/>
                    <a:pt x="30409" y="6724"/>
                  </a:cubicBezTo>
                  <a:cubicBezTo>
                    <a:pt x="29814" y="6915"/>
                    <a:pt x="29278" y="7212"/>
                    <a:pt x="28671" y="7379"/>
                  </a:cubicBezTo>
                  <a:cubicBezTo>
                    <a:pt x="28876" y="7365"/>
                    <a:pt x="29098" y="7344"/>
                    <a:pt x="29316" y="7344"/>
                  </a:cubicBezTo>
                  <a:cubicBezTo>
                    <a:pt x="29478" y="7344"/>
                    <a:pt x="29638" y="7356"/>
                    <a:pt x="29790" y="7391"/>
                  </a:cubicBezTo>
                  <a:cubicBezTo>
                    <a:pt x="29802" y="7867"/>
                    <a:pt x="28778" y="7867"/>
                    <a:pt x="28326" y="7986"/>
                  </a:cubicBezTo>
                  <a:cubicBezTo>
                    <a:pt x="26456" y="8534"/>
                    <a:pt x="24718" y="9367"/>
                    <a:pt x="22861" y="9963"/>
                  </a:cubicBezTo>
                  <a:cubicBezTo>
                    <a:pt x="20765" y="10630"/>
                    <a:pt x="18574" y="11189"/>
                    <a:pt x="16538" y="11939"/>
                  </a:cubicBezTo>
                  <a:cubicBezTo>
                    <a:pt x="15824" y="12213"/>
                    <a:pt x="14467" y="12642"/>
                    <a:pt x="14038" y="13213"/>
                  </a:cubicBezTo>
                  <a:cubicBezTo>
                    <a:pt x="14111" y="13235"/>
                    <a:pt x="14198" y="13244"/>
                    <a:pt x="14296" y="13244"/>
                  </a:cubicBezTo>
                  <a:cubicBezTo>
                    <a:pt x="14958" y="13244"/>
                    <a:pt x="16126" y="12813"/>
                    <a:pt x="16799" y="12813"/>
                  </a:cubicBezTo>
                  <a:cubicBezTo>
                    <a:pt x="17008" y="12813"/>
                    <a:pt x="17169" y="12854"/>
                    <a:pt x="17253" y="12963"/>
                  </a:cubicBezTo>
                  <a:cubicBezTo>
                    <a:pt x="16181" y="13439"/>
                    <a:pt x="15098" y="13820"/>
                    <a:pt x="14169" y="14451"/>
                  </a:cubicBezTo>
                  <a:cubicBezTo>
                    <a:pt x="13205" y="15106"/>
                    <a:pt x="12252" y="15749"/>
                    <a:pt x="11276" y="16392"/>
                  </a:cubicBezTo>
                  <a:cubicBezTo>
                    <a:pt x="10502" y="16904"/>
                    <a:pt x="9788" y="17404"/>
                    <a:pt x="8918" y="17821"/>
                  </a:cubicBezTo>
                  <a:cubicBezTo>
                    <a:pt x="7811" y="18345"/>
                    <a:pt x="6490" y="18666"/>
                    <a:pt x="5323" y="19107"/>
                  </a:cubicBezTo>
                  <a:cubicBezTo>
                    <a:pt x="3989" y="19607"/>
                    <a:pt x="2644" y="20143"/>
                    <a:pt x="1322" y="20678"/>
                  </a:cubicBezTo>
                  <a:cubicBezTo>
                    <a:pt x="858" y="20857"/>
                    <a:pt x="239" y="21047"/>
                    <a:pt x="1" y="21405"/>
                  </a:cubicBezTo>
                  <a:cubicBezTo>
                    <a:pt x="214" y="21441"/>
                    <a:pt x="430" y="21457"/>
                    <a:pt x="647" y="21457"/>
                  </a:cubicBezTo>
                  <a:cubicBezTo>
                    <a:pt x="2086" y="21457"/>
                    <a:pt x="3578" y="20749"/>
                    <a:pt x="4882" y="20428"/>
                  </a:cubicBezTo>
                  <a:cubicBezTo>
                    <a:pt x="6573" y="20024"/>
                    <a:pt x="8347" y="19928"/>
                    <a:pt x="10026" y="19547"/>
                  </a:cubicBezTo>
                  <a:cubicBezTo>
                    <a:pt x="10907" y="19357"/>
                    <a:pt x="11740" y="19083"/>
                    <a:pt x="12621" y="18904"/>
                  </a:cubicBezTo>
                  <a:cubicBezTo>
                    <a:pt x="14372" y="18547"/>
                    <a:pt x="16098" y="18166"/>
                    <a:pt x="17848" y="17785"/>
                  </a:cubicBezTo>
                  <a:cubicBezTo>
                    <a:pt x="18622" y="17619"/>
                    <a:pt x="19408" y="17476"/>
                    <a:pt x="20170" y="17285"/>
                  </a:cubicBezTo>
                  <a:cubicBezTo>
                    <a:pt x="20608" y="17181"/>
                    <a:pt x="21460" y="16832"/>
                    <a:pt x="21913" y="16832"/>
                  </a:cubicBezTo>
                  <a:cubicBezTo>
                    <a:pt x="21928" y="16832"/>
                    <a:pt x="21942" y="16832"/>
                    <a:pt x="21956" y="16833"/>
                  </a:cubicBezTo>
                  <a:cubicBezTo>
                    <a:pt x="20706" y="17749"/>
                    <a:pt x="18658" y="18202"/>
                    <a:pt x="17622" y="19297"/>
                  </a:cubicBezTo>
                  <a:cubicBezTo>
                    <a:pt x="17757" y="19347"/>
                    <a:pt x="17897" y="19368"/>
                    <a:pt x="18039" y="19368"/>
                  </a:cubicBezTo>
                  <a:cubicBezTo>
                    <a:pt x="18702" y="19368"/>
                    <a:pt x="19426" y="18922"/>
                    <a:pt x="20094" y="18922"/>
                  </a:cubicBezTo>
                  <a:cubicBezTo>
                    <a:pt x="20139" y="18922"/>
                    <a:pt x="20184" y="18924"/>
                    <a:pt x="20229" y="18928"/>
                  </a:cubicBezTo>
                  <a:cubicBezTo>
                    <a:pt x="20575" y="19512"/>
                    <a:pt x="19027" y="20071"/>
                    <a:pt x="18777" y="20595"/>
                  </a:cubicBezTo>
                  <a:cubicBezTo>
                    <a:pt x="18646" y="20893"/>
                    <a:pt x="18848" y="21190"/>
                    <a:pt x="18717" y="21488"/>
                  </a:cubicBezTo>
                  <a:cubicBezTo>
                    <a:pt x="18503" y="21964"/>
                    <a:pt x="17943" y="22083"/>
                    <a:pt x="17372" y="22310"/>
                  </a:cubicBezTo>
                  <a:cubicBezTo>
                    <a:pt x="15681" y="22964"/>
                    <a:pt x="14038" y="23738"/>
                    <a:pt x="12467" y="24631"/>
                  </a:cubicBezTo>
                  <a:cubicBezTo>
                    <a:pt x="11871" y="24988"/>
                    <a:pt x="11276" y="25334"/>
                    <a:pt x="10621" y="25643"/>
                  </a:cubicBezTo>
                  <a:cubicBezTo>
                    <a:pt x="9978" y="25941"/>
                    <a:pt x="9061" y="26155"/>
                    <a:pt x="8645" y="26655"/>
                  </a:cubicBezTo>
                  <a:cubicBezTo>
                    <a:pt x="8817" y="26680"/>
                    <a:pt x="8984" y="26691"/>
                    <a:pt x="9146" y="26691"/>
                  </a:cubicBezTo>
                  <a:cubicBezTo>
                    <a:pt x="10076" y="26691"/>
                    <a:pt x="10849" y="26324"/>
                    <a:pt x="11752" y="26060"/>
                  </a:cubicBezTo>
                  <a:cubicBezTo>
                    <a:pt x="12871" y="25715"/>
                    <a:pt x="14002" y="25453"/>
                    <a:pt x="15157" y="25262"/>
                  </a:cubicBezTo>
                  <a:cubicBezTo>
                    <a:pt x="15606" y="25182"/>
                    <a:pt x="16132" y="25024"/>
                    <a:pt x="16597" y="25024"/>
                  </a:cubicBezTo>
                  <a:cubicBezTo>
                    <a:pt x="16613" y="25024"/>
                    <a:pt x="16629" y="25024"/>
                    <a:pt x="16646" y="25024"/>
                  </a:cubicBezTo>
                  <a:cubicBezTo>
                    <a:pt x="17015" y="25727"/>
                    <a:pt x="14872" y="26298"/>
                    <a:pt x="14562" y="26870"/>
                  </a:cubicBezTo>
                  <a:cubicBezTo>
                    <a:pt x="14699" y="26923"/>
                    <a:pt x="14859" y="26947"/>
                    <a:pt x="15036" y="26947"/>
                  </a:cubicBezTo>
                  <a:cubicBezTo>
                    <a:pt x="16075" y="26947"/>
                    <a:pt x="17678" y="26138"/>
                    <a:pt x="18360" y="25893"/>
                  </a:cubicBezTo>
                  <a:cubicBezTo>
                    <a:pt x="20337" y="25179"/>
                    <a:pt x="22730" y="24881"/>
                    <a:pt x="24801" y="24286"/>
                  </a:cubicBezTo>
                  <a:cubicBezTo>
                    <a:pt x="26099" y="23929"/>
                    <a:pt x="27290" y="23453"/>
                    <a:pt x="28599" y="23131"/>
                  </a:cubicBezTo>
                  <a:cubicBezTo>
                    <a:pt x="29314" y="22952"/>
                    <a:pt x="29766" y="22667"/>
                    <a:pt x="30409" y="22393"/>
                  </a:cubicBezTo>
                  <a:cubicBezTo>
                    <a:pt x="30802" y="22226"/>
                    <a:pt x="31528" y="22155"/>
                    <a:pt x="31802" y="21905"/>
                  </a:cubicBezTo>
                  <a:cubicBezTo>
                    <a:pt x="31386" y="21798"/>
                    <a:pt x="30338" y="22024"/>
                    <a:pt x="30409" y="21488"/>
                  </a:cubicBezTo>
                  <a:cubicBezTo>
                    <a:pt x="31183" y="21131"/>
                    <a:pt x="31981" y="20857"/>
                    <a:pt x="32802" y="20643"/>
                  </a:cubicBezTo>
                  <a:cubicBezTo>
                    <a:pt x="33092" y="20577"/>
                    <a:pt x="33860" y="20328"/>
                    <a:pt x="34372" y="20328"/>
                  </a:cubicBezTo>
                  <a:cubicBezTo>
                    <a:pt x="34512" y="20328"/>
                    <a:pt x="34632" y="20347"/>
                    <a:pt x="34719" y="20393"/>
                  </a:cubicBezTo>
                  <a:cubicBezTo>
                    <a:pt x="35136" y="20619"/>
                    <a:pt x="34612" y="21059"/>
                    <a:pt x="34886" y="21321"/>
                  </a:cubicBezTo>
                  <a:cubicBezTo>
                    <a:pt x="35004" y="21432"/>
                    <a:pt x="35208" y="21471"/>
                    <a:pt x="35446" y="21471"/>
                  </a:cubicBezTo>
                  <a:cubicBezTo>
                    <a:pt x="35952" y="21471"/>
                    <a:pt x="36610" y="21291"/>
                    <a:pt x="36910" y="21226"/>
                  </a:cubicBezTo>
                  <a:cubicBezTo>
                    <a:pt x="37767" y="21059"/>
                    <a:pt x="38636" y="21000"/>
                    <a:pt x="39506" y="20881"/>
                  </a:cubicBezTo>
                  <a:cubicBezTo>
                    <a:pt x="40195" y="20796"/>
                    <a:pt x="40988" y="20560"/>
                    <a:pt x="41709" y="20560"/>
                  </a:cubicBezTo>
                  <a:cubicBezTo>
                    <a:pt x="41797" y="20560"/>
                    <a:pt x="41884" y="20563"/>
                    <a:pt x="41970" y="20571"/>
                  </a:cubicBezTo>
                  <a:cubicBezTo>
                    <a:pt x="42510" y="20625"/>
                    <a:pt x="42834" y="20816"/>
                    <a:pt x="43368" y="20816"/>
                  </a:cubicBezTo>
                  <a:cubicBezTo>
                    <a:pt x="43424" y="20816"/>
                    <a:pt x="43481" y="20814"/>
                    <a:pt x="43542" y="20809"/>
                  </a:cubicBezTo>
                  <a:cubicBezTo>
                    <a:pt x="44685" y="20726"/>
                    <a:pt x="45709" y="19964"/>
                    <a:pt x="46745" y="19571"/>
                  </a:cubicBezTo>
                  <a:cubicBezTo>
                    <a:pt x="48697" y="18833"/>
                    <a:pt x="50709" y="18261"/>
                    <a:pt x="52757" y="17845"/>
                  </a:cubicBezTo>
                  <a:lnTo>
                    <a:pt x="52757" y="17845"/>
                  </a:lnTo>
                  <a:cubicBezTo>
                    <a:pt x="52637" y="17865"/>
                    <a:pt x="52463" y="17889"/>
                    <a:pt x="52296" y="17889"/>
                  </a:cubicBezTo>
                  <a:cubicBezTo>
                    <a:pt x="52167" y="17889"/>
                    <a:pt x="52041" y="17874"/>
                    <a:pt x="51948" y="17833"/>
                  </a:cubicBezTo>
                  <a:cubicBezTo>
                    <a:pt x="51293" y="17535"/>
                    <a:pt x="52257" y="17083"/>
                    <a:pt x="52591" y="16857"/>
                  </a:cubicBezTo>
                  <a:cubicBezTo>
                    <a:pt x="54400" y="15594"/>
                    <a:pt x="56913" y="14797"/>
                    <a:pt x="59210" y="14082"/>
                  </a:cubicBezTo>
                  <a:cubicBezTo>
                    <a:pt x="60770" y="13594"/>
                    <a:pt x="62366" y="13154"/>
                    <a:pt x="63925" y="12654"/>
                  </a:cubicBezTo>
                  <a:cubicBezTo>
                    <a:pt x="64616" y="12427"/>
                    <a:pt x="65426" y="12249"/>
                    <a:pt x="65926" y="11820"/>
                  </a:cubicBezTo>
                  <a:cubicBezTo>
                    <a:pt x="66664" y="11189"/>
                    <a:pt x="65842" y="11344"/>
                    <a:pt x="65687" y="10891"/>
                  </a:cubicBezTo>
                  <a:cubicBezTo>
                    <a:pt x="65533" y="10475"/>
                    <a:pt x="67712" y="10225"/>
                    <a:pt x="68116" y="10118"/>
                  </a:cubicBezTo>
                  <a:cubicBezTo>
                    <a:pt x="70474" y="9487"/>
                    <a:pt x="72772" y="8760"/>
                    <a:pt x="75153" y="8189"/>
                  </a:cubicBezTo>
                  <a:cubicBezTo>
                    <a:pt x="76867" y="7784"/>
                    <a:pt x="78070" y="7189"/>
                    <a:pt x="79606" y="6570"/>
                  </a:cubicBezTo>
                  <a:cubicBezTo>
                    <a:pt x="81130" y="5950"/>
                    <a:pt x="82678" y="5474"/>
                    <a:pt x="84142" y="4760"/>
                  </a:cubicBezTo>
                  <a:cubicBezTo>
                    <a:pt x="84928" y="4379"/>
                    <a:pt x="86250" y="3760"/>
                    <a:pt x="86547" y="3057"/>
                  </a:cubicBezTo>
                  <a:cubicBezTo>
                    <a:pt x="86976" y="2009"/>
                    <a:pt x="85845" y="1486"/>
                    <a:pt x="84452" y="1307"/>
                  </a:cubicBezTo>
                  <a:cubicBezTo>
                    <a:pt x="82952" y="1105"/>
                    <a:pt x="81404" y="1045"/>
                    <a:pt x="79892" y="855"/>
                  </a:cubicBezTo>
                  <a:cubicBezTo>
                    <a:pt x="78427" y="676"/>
                    <a:pt x="76975" y="390"/>
                    <a:pt x="75486" y="259"/>
                  </a:cubicBezTo>
                  <a:cubicBezTo>
                    <a:pt x="74041" y="137"/>
                    <a:pt x="72537" y="0"/>
                    <a:pt x="710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780816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1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5" name="Google Shape;1275;p48"/>
          <p:cNvGrpSpPr/>
          <p:nvPr/>
        </p:nvGrpSpPr>
        <p:grpSpPr>
          <a:xfrm>
            <a:off x="-2152595" y="-891659"/>
            <a:ext cx="16925004" cy="9185980"/>
            <a:chOff x="-1614447" y="-668745"/>
            <a:chExt cx="12693753" cy="6889485"/>
          </a:xfrm>
        </p:grpSpPr>
        <p:grpSp>
          <p:nvGrpSpPr>
            <p:cNvPr id="1276" name="Google Shape;1276;p48"/>
            <p:cNvGrpSpPr/>
            <p:nvPr/>
          </p:nvGrpSpPr>
          <p:grpSpPr>
            <a:xfrm>
              <a:off x="-1614447" y="4335248"/>
              <a:ext cx="2795340" cy="1885492"/>
              <a:chOff x="965100" y="1428788"/>
              <a:chExt cx="1354200" cy="913425"/>
            </a:xfrm>
          </p:grpSpPr>
          <p:sp>
            <p:nvSpPr>
              <p:cNvPr id="1277" name="Google Shape;1277;p48"/>
              <p:cNvSpPr/>
              <p:nvPr/>
            </p:nvSpPr>
            <p:spPr>
              <a:xfrm>
                <a:off x="1024800" y="1480513"/>
                <a:ext cx="1238800" cy="803850"/>
              </a:xfrm>
              <a:custGeom>
                <a:avLst/>
                <a:gdLst/>
                <a:ahLst/>
                <a:cxnLst/>
                <a:rect l="l" t="t" r="r" b="b"/>
                <a:pathLst>
                  <a:path w="49552" h="32154" fill="none" extrusionOk="0">
                    <a:moveTo>
                      <a:pt x="4579" y="32153"/>
                    </a:moveTo>
                    <a:cubicBezTo>
                      <a:pt x="3894" y="32153"/>
                      <a:pt x="3122" y="31957"/>
                      <a:pt x="2229" y="31541"/>
                    </a:cubicBezTo>
                    <a:cubicBezTo>
                      <a:pt x="1078" y="31027"/>
                      <a:pt x="416" y="30414"/>
                      <a:pt x="208" y="29668"/>
                    </a:cubicBezTo>
                    <a:cubicBezTo>
                      <a:pt x="0" y="28970"/>
                      <a:pt x="208" y="28284"/>
                      <a:pt x="392" y="27598"/>
                    </a:cubicBezTo>
                    <a:cubicBezTo>
                      <a:pt x="429" y="27439"/>
                      <a:pt x="465" y="27304"/>
                      <a:pt x="514" y="27170"/>
                    </a:cubicBezTo>
                    <a:cubicBezTo>
                      <a:pt x="600" y="26815"/>
                      <a:pt x="661" y="26447"/>
                      <a:pt x="735" y="26092"/>
                    </a:cubicBezTo>
                    <a:cubicBezTo>
                      <a:pt x="894" y="25260"/>
                      <a:pt x="1065" y="24366"/>
                      <a:pt x="1518" y="23631"/>
                    </a:cubicBezTo>
                    <a:cubicBezTo>
                      <a:pt x="2388" y="22235"/>
                      <a:pt x="4041" y="21685"/>
                      <a:pt x="5632" y="21170"/>
                    </a:cubicBezTo>
                    <a:cubicBezTo>
                      <a:pt x="5914" y="21072"/>
                      <a:pt x="6208" y="20987"/>
                      <a:pt x="6477" y="20876"/>
                    </a:cubicBezTo>
                    <a:cubicBezTo>
                      <a:pt x="8240" y="20252"/>
                      <a:pt x="10199" y="18868"/>
                      <a:pt x="9967" y="16995"/>
                    </a:cubicBezTo>
                    <a:cubicBezTo>
                      <a:pt x="9918" y="16603"/>
                      <a:pt x="9783" y="16224"/>
                      <a:pt x="9648" y="15856"/>
                    </a:cubicBezTo>
                    <a:cubicBezTo>
                      <a:pt x="9489" y="15465"/>
                      <a:pt x="9342" y="15048"/>
                      <a:pt x="9306" y="14620"/>
                    </a:cubicBezTo>
                    <a:cubicBezTo>
                      <a:pt x="9220" y="13481"/>
                      <a:pt x="9906" y="12538"/>
                      <a:pt x="10579" y="11620"/>
                    </a:cubicBezTo>
                    <a:cubicBezTo>
                      <a:pt x="11203" y="10763"/>
                      <a:pt x="11865" y="9857"/>
                      <a:pt x="11865" y="8828"/>
                    </a:cubicBezTo>
                    <a:cubicBezTo>
                      <a:pt x="11865" y="8571"/>
                      <a:pt x="11816" y="8326"/>
                      <a:pt x="11791" y="8069"/>
                    </a:cubicBezTo>
                    <a:cubicBezTo>
                      <a:pt x="11754" y="7837"/>
                      <a:pt x="11718" y="7592"/>
                      <a:pt x="11718" y="7359"/>
                    </a:cubicBezTo>
                    <a:cubicBezTo>
                      <a:pt x="11669" y="5510"/>
                      <a:pt x="13469" y="4163"/>
                      <a:pt x="15170" y="3674"/>
                    </a:cubicBezTo>
                    <a:cubicBezTo>
                      <a:pt x="16823" y="3196"/>
                      <a:pt x="18574" y="3233"/>
                      <a:pt x="20252" y="3257"/>
                    </a:cubicBezTo>
                    <a:cubicBezTo>
                      <a:pt x="21696" y="3294"/>
                      <a:pt x="23178" y="3306"/>
                      <a:pt x="24586" y="3025"/>
                    </a:cubicBezTo>
                    <a:cubicBezTo>
                      <a:pt x="25921" y="2768"/>
                      <a:pt x="27206" y="2229"/>
                      <a:pt x="28443" y="1715"/>
                    </a:cubicBezTo>
                    <a:cubicBezTo>
                      <a:pt x="29116" y="1421"/>
                      <a:pt x="29814" y="1127"/>
                      <a:pt x="30537" y="882"/>
                    </a:cubicBezTo>
                    <a:cubicBezTo>
                      <a:pt x="33047" y="13"/>
                      <a:pt x="35128" y="0"/>
                      <a:pt x="36757" y="845"/>
                    </a:cubicBezTo>
                    <a:cubicBezTo>
                      <a:pt x="37797" y="1372"/>
                      <a:pt x="38605" y="2278"/>
                      <a:pt x="39365" y="3135"/>
                    </a:cubicBezTo>
                    <a:cubicBezTo>
                      <a:pt x="40013" y="3857"/>
                      <a:pt x="40687" y="4604"/>
                      <a:pt x="41495" y="5143"/>
                    </a:cubicBezTo>
                    <a:cubicBezTo>
                      <a:pt x="42413" y="5755"/>
                      <a:pt x="43491" y="6098"/>
                      <a:pt x="44531" y="6416"/>
                    </a:cubicBezTo>
                    <a:cubicBezTo>
                      <a:pt x="44972" y="6551"/>
                      <a:pt x="45425" y="6698"/>
                      <a:pt x="45878" y="6857"/>
                    </a:cubicBezTo>
                    <a:cubicBezTo>
                      <a:pt x="47899" y="7604"/>
                      <a:pt x="49552" y="9722"/>
                      <a:pt x="49343" y="11277"/>
                    </a:cubicBezTo>
                    <a:cubicBezTo>
                      <a:pt x="49209" y="12306"/>
                      <a:pt x="48303" y="12967"/>
                      <a:pt x="46772" y="13114"/>
                    </a:cubicBezTo>
                    <a:lnTo>
                      <a:pt x="46503" y="13150"/>
                    </a:lnTo>
                    <a:cubicBezTo>
                      <a:pt x="45046" y="13285"/>
                      <a:pt x="42609" y="13518"/>
                      <a:pt x="42095" y="15024"/>
                    </a:cubicBezTo>
                    <a:cubicBezTo>
                      <a:pt x="41850" y="15734"/>
                      <a:pt x="42083" y="16456"/>
                      <a:pt x="42328" y="17215"/>
                    </a:cubicBezTo>
                    <a:cubicBezTo>
                      <a:pt x="42670" y="18293"/>
                      <a:pt x="43025" y="19407"/>
                      <a:pt x="42058" y="20558"/>
                    </a:cubicBezTo>
                    <a:lnTo>
                      <a:pt x="42058" y="20558"/>
                    </a:lnTo>
                    <a:cubicBezTo>
                      <a:pt x="41838" y="20827"/>
                      <a:pt x="41544" y="21060"/>
                      <a:pt x="41262" y="21268"/>
                    </a:cubicBezTo>
                    <a:cubicBezTo>
                      <a:pt x="40956" y="21513"/>
                      <a:pt x="40638" y="21758"/>
                      <a:pt x="40405" y="22064"/>
                    </a:cubicBezTo>
                    <a:cubicBezTo>
                      <a:pt x="39977" y="22640"/>
                      <a:pt x="39854" y="23374"/>
                      <a:pt x="39720" y="24097"/>
                    </a:cubicBezTo>
                    <a:cubicBezTo>
                      <a:pt x="39585" y="24819"/>
                      <a:pt x="39462" y="25590"/>
                      <a:pt x="38985" y="26190"/>
                    </a:cubicBezTo>
                    <a:cubicBezTo>
                      <a:pt x="38165" y="27243"/>
                      <a:pt x="36659" y="27378"/>
                      <a:pt x="35324" y="27427"/>
                    </a:cubicBezTo>
                    <a:cubicBezTo>
                      <a:pt x="33794" y="27476"/>
                      <a:pt x="31896" y="27537"/>
                      <a:pt x="30402" y="26643"/>
                    </a:cubicBezTo>
                    <a:cubicBezTo>
                      <a:pt x="30169" y="26509"/>
                      <a:pt x="29961" y="26362"/>
                      <a:pt x="29741" y="26203"/>
                    </a:cubicBezTo>
                    <a:cubicBezTo>
                      <a:pt x="29447" y="25994"/>
                      <a:pt x="29141" y="25774"/>
                      <a:pt x="28810" y="25603"/>
                    </a:cubicBezTo>
                    <a:cubicBezTo>
                      <a:pt x="26986" y="24745"/>
                      <a:pt x="24880" y="25872"/>
                      <a:pt x="23778" y="26631"/>
                    </a:cubicBezTo>
                    <a:cubicBezTo>
                      <a:pt x="23423" y="26876"/>
                      <a:pt x="23080" y="27121"/>
                      <a:pt x="22749" y="27378"/>
                    </a:cubicBezTo>
                    <a:cubicBezTo>
                      <a:pt x="21635" y="28211"/>
                      <a:pt x="20472" y="29068"/>
                      <a:pt x="19101" y="29374"/>
                    </a:cubicBezTo>
                    <a:cubicBezTo>
                      <a:pt x="17668" y="29692"/>
                      <a:pt x="16138" y="29386"/>
                      <a:pt x="14656" y="29080"/>
                    </a:cubicBezTo>
                    <a:cubicBezTo>
                      <a:pt x="12771" y="28700"/>
                      <a:pt x="10995" y="28333"/>
                      <a:pt x="9404" y="29190"/>
                    </a:cubicBezTo>
                    <a:cubicBezTo>
                      <a:pt x="8791" y="29508"/>
                      <a:pt x="8265" y="29998"/>
                      <a:pt x="7751" y="30476"/>
                    </a:cubicBezTo>
                    <a:cubicBezTo>
                      <a:pt x="7065" y="31112"/>
                      <a:pt x="6343" y="31786"/>
                      <a:pt x="5412" y="32031"/>
                    </a:cubicBezTo>
                    <a:cubicBezTo>
                      <a:pt x="5130" y="32129"/>
                      <a:pt x="4861" y="32153"/>
                      <a:pt x="4579" y="32153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1224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8" name="Google Shape;1278;p48"/>
              <p:cNvSpPr/>
              <p:nvPr/>
            </p:nvSpPr>
            <p:spPr>
              <a:xfrm>
                <a:off x="1115700" y="1572038"/>
                <a:ext cx="1019650" cy="629350"/>
              </a:xfrm>
              <a:custGeom>
                <a:avLst/>
                <a:gdLst/>
                <a:ahLst/>
                <a:cxnLst/>
                <a:rect l="l" t="t" r="r" b="b"/>
                <a:pathLst>
                  <a:path w="40786" h="25174" fill="none" extrusionOk="0">
                    <a:moveTo>
                      <a:pt x="576" y="25149"/>
                    </a:moveTo>
                    <a:cubicBezTo>
                      <a:pt x="392" y="25149"/>
                      <a:pt x="184" y="25088"/>
                      <a:pt x="37" y="24807"/>
                    </a:cubicBezTo>
                    <a:cubicBezTo>
                      <a:pt x="1" y="24696"/>
                      <a:pt x="37" y="24599"/>
                      <a:pt x="99" y="24488"/>
                    </a:cubicBezTo>
                    <a:cubicBezTo>
                      <a:pt x="135" y="24439"/>
                      <a:pt x="148" y="24378"/>
                      <a:pt x="160" y="24329"/>
                    </a:cubicBezTo>
                    <a:cubicBezTo>
                      <a:pt x="282" y="23876"/>
                      <a:pt x="368" y="23435"/>
                      <a:pt x="441" y="23031"/>
                    </a:cubicBezTo>
                    <a:cubicBezTo>
                      <a:pt x="527" y="22578"/>
                      <a:pt x="637" y="21942"/>
                      <a:pt x="760" y="21746"/>
                    </a:cubicBezTo>
                    <a:cubicBezTo>
                      <a:pt x="992" y="21391"/>
                      <a:pt x="2229" y="20987"/>
                      <a:pt x="3062" y="20705"/>
                    </a:cubicBezTo>
                    <a:cubicBezTo>
                      <a:pt x="3331" y="20619"/>
                      <a:pt x="3649" y="20509"/>
                      <a:pt x="3955" y="20399"/>
                    </a:cubicBezTo>
                    <a:cubicBezTo>
                      <a:pt x="7837" y="19040"/>
                      <a:pt x="10077" y="16089"/>
                      <a:pt x="9698" y="12906"/>
                    </a:cubicBezTo>
                    <a:cubicBezTo>
                      <a:pt x="9600" y="12097"/>
                      <a:pt x="9367" y="11449"/>
                      <a:pt x="9184" y="10971"/>
                    </a:cubicBezTo>
                    <a:cubicBezTo>
                      <a:pt x="9184" y="10959"/>
                      <a:pt x="9159" y="10934"/>
                      <a:pt x="9147" y="10922"/>
                    </a:cubicBezTo>
                    <a:cubicBezTo>
                      <a:pt x="9122" y="10885"/>
                      <a:pt x="9098" y="10836"/>
                      <a:pt x="9098" y="10787"/>
                    </a:cubicBezTo>
                    <a:cubicBezTo>
                      <a:pt x="9122" y="10591"/>
                      <a:pt x="9306" y="10396"/>
                      <a:pt x="9490" y="10187"/>
                    </a:cubicBezTo>
                    <a:cubicBezTo>
                      <a:pt x="9563" y="10114"/>
                      <a:pt x="9624" y="10040"/>
                      <a:pt x="9686" y="9967"/>
                    </a:cubicBezTo>
                    <a:cubicBezTo>
                      <a:pt x="10494" y="8841"/>
                      <a:pt x="11608" y="7310"/>
                      <a:pt x="11632" y="5192"/>
                    </a:cubicBezTo>
                    <a:cubicBezTo>
                      <a:pt x="11632" y="4665"/>
                      <a:pt x="11547" y="4225"/>
                      <a:pt x="11510" y="3906"/>
                    </a:cubicBezTo>
                    <a:lnTo>
                      <a:pt x="11510" y="3882"/>
                    </a:lnTo>
                    <a:cubicBezTo>
                      <a:pt x="11510" y="3869"/>
                      <a:pt x="11485" y="3845"/>
                      <a:pt x="11510" y="3821"/>
                    </a:cubicBezTo>
                    <a:cubicBezTo>
                      <a:pt x="11571" y="3637"/>
                      <a:pt x="11877" y="3478"/>
                      <a:pt x="12465" y="3306"/>
                    </a:cubicBezTo>
                    <a:cubicBezTo>
                      <a:pt x="13383" y="3049"/>
                      <a:pt x="14461" y="3012"/>
                      <a:pt x="15391" y="3012"/>
                    </a:cubicBezTo>
                    <a:cubicBezTo>
                      <a:pt x="15771" y="3012"/>
                      <a:pt x="16163" y="3012"/>
                      <a:pt x="16542" y="3025"/>
                    </a:cubicBezTo>
                    <a:lnTo>
                      <a:pt x="16567" y="3025"/>
                    </a:lnTo>
                    <a:cubicBezTo>
                      <a:pt x="16983" y="3025"/>
                      <a:pt x="17412" y="3049"/>
                      <a:pt x="17852" y="3049"/>
                    </a:cubicBezTo>
                    <a:cubicBezTo>
                      <a:pt x="18881" y="3049"/>
                      <a:pt x="20228" y="3012"/>
                      <a:pt x="21623" y="2743"/>
                    </a:cubicBezTo>
                    <a:cubicBezTo>
                      <a:pt x="23289" y="2400"/>
                      <a:pt x="24807" y="1776"/>
                      <a:pt x="26129" y="1225"/>
                    </a:cubicBezTo>
                    <a:cubicBezTo>
                      <a:pt x="26790" y="943"/>
                      <a:pt x="27415" y="686"/>
                      <a:pt x="28027" y="478"/>
                    </a:cubicBezTo>
                    <a:cubicBezTo>
                      <a:pt x="28921" y="172"/>
                      <a:pt x="29753" y="0"/>
                      <a:pt x="30402" y="0"/>
                    </a:cubicBezTo>
                    <a:cubicBezTo>
                      <a:pt x="30868" y="0"/>
                      <a:pt x="31247" y="74"/>
                      <a:pt x="31541" y="233"/>
                    </a:cubicBezTo>
                    <a:cubicBezTo>
                      <a:pt x="32043" y="490"/>
                      <a:pt x="32606" y="1115"/>
                      <a:pt x="33206" y="1788"/>
                    </a:cubicBezTo>
                    <a:cubicBezTo>
                      <a:pt x="33953" y="2621"/>
                      <a:pt x="34810" y="3563"/>
                      <a:pt x="35973" y="4347"/>
                    </a:cubicBezTo>
                    <a:cubicBezTo>
                      <a:pt x="37296" y="5216"/>
                      <a:pt x="38667" y="5657"/>
                      <a:pt x="39879" y="6024"/>
                    </a:cubicBezTo>
                    <a:cubicBezTo>
                      <a:pt x="39965" y="6061"/>
                      <a:pt x="40112" y="6073"/>
                      <a:pt x="40247" y="6073"/>
                    </a:cubicBezTo>
                    <a:cubicBezTo>
                      <a:pt x="40455" y="6086"/>
                      <a:pt x="40638" y="6110"/>
                      <a:pt x="40736" y="6196"/>
                    </a:cubicBezTo>
                    <a:cubicBezTo>
                      <a:pt x="40773" y="6233"/>
                      <a:pt x="40785" y="6269"/>
                      <a:pt x="40785" y="6331"/>
                    </a:cubicBezTo>
                    <a:cubicBezTo>
                      <a:pt x="40700" y="7335"/>
                      <a:pt x="39659" y="7665"/>
                      <a:pt x="38459" y="8045"/>
                    </a:cubicBezTo>
                    <a:cubicBezTo>
                      <a:pt x="37186" y="8449"/>
                      <a:pt x="35741" y="8902"/>
                      <a:pt x="35275" y="10285"/>
                    </a:cubicBezTo>
                    <a:cubicBezTo>
                      <a:pt x="34663" y="12061"/>
                      <a:pt x="35153" y="13603"/>
                      <a:pt x="35471" y="14632"/>
                    </a:cubicBezTo>
                    <a:lnTo>
                      <a:pt x="35520" y="14718"/>
                    </a:lnTo>
                    <a:cubicBezTo>
                      <a:pt x="35557" y="14803"/>
                      <a:pt x="35594" y="14877"/>
                      <a:pt x="35582" y="14963"/>
                    </a:cubicBezTo>
                    <a:cubicBezTo>
                      <a:pt x="35582" y="14987"/>
                      <a:pt x="35557" y="14987"/>
                      <a:pt x="35557" y="14999"/>
                    </a:cubicBezTo>
                    <a:cubicBezTo>
                      <a:pt x="35178" y="15305"/>
                      <a:pt x="34602" y="15746"/>
                      <a:pt x="34088" y="16420"/>
                    </a:cubicBezTo>
                    <a:cubicBezTo>
                      <a:pt x="33170" y="17632"/>
                      <a:pt x="32949" y="18930"/>
                      <a:pt x="32778" y="19885"/>
                    </a:cubicBezTo>
                    <a:cubicBezTo>
                      <a:pt x="32778" y="19921"/>
                      <a:pt x="32765" y="19970"/>
                      <a:pt x="32765" y="20019"/>
                    </a:cubicBezTo>
                    <a:cubicBezTo>
                      <a:pt x="32765" y="20129"/>
                      <a:pt x="32765" y="20252"/>
                      <a:pt x="32680" y="20325"/>
                    </a:cubicBezTo>
                    <a:cubicBezTo>
                      <a:pt x="32582" y="20436"/>
                      <a:pt x="32361" y="20436"/>
                      <a:pt x="32055" y="20411"/>
                    </a:cubicBezTo>
                    <a:cubicBezTo>
                      <a:pt x="31921" y="20411"/>
                      <a:pt x="31761" y="20399"/>
                      <a:pt x="31615" y="20411"/>
                    </a:cubicBezTo>
                    <a:cubicBezTo>
                      <a:pt x="31272" y="20436"/>
                      <a:pt x="30929" y="20436"/>
                      <a:pt x="30574" y="20436"/>
                    </a:cubicBezTo>
                    <a:cubicBezTo>
                      <a:pt x="29925" y="20436"/>
                      <a:pt x="29031" y="20399"/>
                      <a:pt x="28541" y="20105"/>
                    </a:cubicBezTo>
                    <a:cubicBezTo>
                      <a:pt x="28443" y="20044"/>
                      <a:pt x="28296" y="19946"/>
                      <a:pt x="28137" y="19836"/>
                    </a:cubicBezTo>
                    <a:cubicBezTo>
                      <a:pt x="27758" y="19554"/>
                      <a:pt x="27280" y="19223"/>
                      <a:pt x="26680" y="18930"/>
                    </a:cubicBezTo>
                    <a:cubicBezTo>
                      <a:pt x="25799" y="18501"/>
                      <a:pt x="24819" y="18293"/>
                      <a:pt x="23791" y="18293"/>
                    </a:cubicBezTo>
                    <a:cubicBezTo>
                      <a:pt x="21562" y="18293"/>
                      <a:pt x="19554" y="19334"/>
                      <a:pt x="18269" y="20215"/>
                    </a:cubicBezTo>
                    <a:cubicBezTo>
                      <a:pt x="17865" y="20497"/>
                      <a:pt x="17485" y="20766"/>
                      <a:pt x="17130" y="21023"/>
                    </a:cubicBezTo>
                    <a:cubicBezTo>
                      <a:pt x="16261" y="21672"/>
                      <a:pt x="15440" y="22284"/>
                      <a:pt x="14767" y="22431"/>
                    </a:cubicBezTo>
                    <a:cubicBezTo>
                      <a:pt x="14595" y="22468"/>
                      <a:pt x="14412" y="22493"/>
                      <a:pt x="14179" y="22493"/>
                    </a:cubicBezTo>
                    <a:cubicBezTo>
                      <a:pt x="13493" y="22493"/>
                      <a:pt x="12636" y="22333"/>
                      <a:pt x="11743" y="22150"/>
                    </a:cubicBezTo>
                    <a:cubicBezTo>
                      <a:pt x="10641" y="21917"/>
                      <a:pt x="9392" y="21672"/>
                      <a:pt x="8069" y="21672"/>
                    </a:cubicBezTo>
                    <a:cubicBezTo>
                      <a:pt x="6637" y="21672"/>
                      <a:pt x="5376" y="21978"/>
                      <a:pt x="4213" y="22591"/>
                    </a:cubicBezTo>
                    <a:cubicBezTo>
                      <a:pt x="3209" y="23129"/>
                      <a:pt x="2462" y="23827"/>
                      <a:pt x="1849" y="24390"/>
                    </a:cubicBezTo>
                    <a:cubicBezTo>
                      <a:pt x="1764" y="24452"/>
                      <a:pt x="1690" y="24537"/>
                      <a:pt x="1617" y="24623"/>
                    </a:cubicBezTo>
                    <a:cubicBezTo>
                      <a:pt x="1372" y="24868"/>
                      <a:pt x="1127" y="25113"/>
                      <a:pt x="956" y="25162"/>
                    </a:cubicBezTo>
                    <a:lnTo>
                      <a:pt x="956" y="25125"/>
                    </a:lnTo>
                    <a:lnTo>
                      <a:pt x="956" y="25162"/>
                    </a:lnTo>
                    <a:cubicBezTo>
                      <a:pt x="943" y="25162"/>
                      <a:pt x="943" y="25162"/>
                      <a:pt x="931" y="25174"/>
                    </a:cubicBezTo>
                    <a:cubicBezTo>
                      <a:pt x="809" y="25113"/>
                      <a:pt x="698" y="25149"/>
                      <a:pt x="576" y="25149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1224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9" name="Google Shape;1279;p48"/>
              <p:cNvSpPr/>
              <p:nvPr/>
            </p:nvSpPr>
            <p:spPr>
              <a:xfrm>
                <a:off x="1395775" y="1654988"/>
                <a:ext cx="560500" cy="394900"/>
              </a:xfrm>
              <a:custGeom>
                <a:avLst/>
                <a:gdLst/>
                <a:ahLst/>
                <a:cxnLst/>
                <a:rect l="l" t="t" r="r" b="b"/>
                <a:pathLst>
                  <a:path w="22420" h="15796" fill="none" extrusionOk="0">
                    <a:moveTo>
                      <a:pt x="2548" y="15783"/>
                    </a:moveTo>
                    <a:cubicBezTo>
                      <a:pt x="2290" y="15783"/>
                      <a:pt x="1972" y="15685"/>
                      <a:pt x="1654" y="15612"/>
                    </a:cubicBezTo>
                    <a:cubicBezTo>
                      <a:pt x="1482" y="15563"/>
                      <a:pt x="1311" y="15526"/>
                      <a:pt x="1164" y="15489"/>
                    </a:cubicBezTo>
                    <a:cubicBezTo>
                      <a:pt x="1103" y="15477"/>
                      <a:pt x="1005" y="15477"/>
                      <a:pt x="919" y="15489"/>
                    </a:cubicBezTo>
                    <a:cubicBezTo>
                      <a:pt x="735" y="15501"/>
                      <a:pt x="527" y="15501"/>
                      <a:pt x="454" y="15342"/>
                    </a:cubicBezTo>
                    <a:cubicBezTo>
                      <a:pt x="1" y="14265"/>
                      <a:pt x="503" y="13212"/>
                      <a:pt x="1042" y="12110"/>
                    </a:cubicBezTo>
                    <a:cubicBezTo>
                      <a:pt x="1482" y="11179"/>
                      <a:pt x="1960" y="10224"/>
                      <a:pt x="1837" y="9220"/>
                    </a:cubicBezTo>
                    <a:cubicBezTo>
                      <a:pt x="1813" y="9049"/>
                      <a:pt x="1776" y="8890"/>
                      <a:pt x="1727" y="8743"/>
                    </a:cubicBezTo>
                    <a:cubicBezTo>
                      <a:pt x="1654" y="8498"/>
                      <a:pt x="1593" y="8265"/>
                      <a:pt x="1629" y="8057"/>
                    </a:cubicBezTo>
                    <a:cubicBezTo>
                      <a:pt x="1666" y="7898"/>
                      <a:pt x="1690" y="7726"/>
                      <a:pt x="1727" y="7555"/>
                    </a:cubicBezTo>
                    <a:cubicBezTo>
                      <a:pt x="1960" y="6220"/>
                      <a:pt x="2266" y="4384"/>
                      <a:pt x="3711" y="3074"/>
                    </a:cubicBezTo>
                    <a:cubicBezTo>
                      <a:pt x="3821" y="2988"/>
                      <a:pt x="3956" y="3013"/>
                      <a:pt x="4066" y="3049"/>
                    </a:cubicBezTo>
                    <a:cubicBezTo>
                      <a:pt x="4115" y="3062"/>
                      <a:pt x="4139" y="3062"/>
                      <a:pt x="4176" y="3062"/>
                    </a:cubicBezTo>
                    <a:cubicBezTo>
                      <a:pt x="4543" y="3062"/>
                      <a:pt x="4923" y="3062"/>
                      <a:pt x="5266" y="3074"/>
                    </a:cubicBezTo>
                    <a:lnTo>
                      <a:pt x="5290" y="3074"/>
                    </a:lnTo>
                    <a:cubicBezTo>
                      <a:pt x="5768" y="3098"/>
                      <a:pt x="6184" y="3098"/>
                      <a:pt x="6637" y="3098"/>
                    </a:cubicBezTo>
                    <a:cubicBezTo>
                      <a:pt x="7812" y="3098"/>
                      <a:pt x="9380" y="3049"/>
                      <a:pt x="11057" y="2706"/>
                    </a:cubicBezTo>
                    <a:cubicBezTo>
                      <a:pt x="13065" y="2315"/>
                      <a:pt x="14816" y="1580"/>
                      <a:pt x="16224" y="992"/>
                    </a:cubicBezTo>
                    <a:cubicBezTo>
                      <a:pt x="16836" y="735"/>
                      <a:pt x="17412" y="490"/>
                      <a:pt x="17938" y="307"/>
                    </a:cubicBezTo>
                    <a:cubicBezTo>
                      <a:pt x="18036" y="270"/>
                      <a:pt x="18134" y="233"/>
                      <a:pt x="18220" y="196"/>
                    </a:cubicBezTo>
                    <a:cubicBezTo>
                      <a:pt x="18514" y="86"/>
                      <a:pt x="18746" y="1"/>
                      <a:pt x="18893" y="62"/>
                    </a:cubicBezTo>
                    <a:cubicBezTo>
                      <a:pt x="19077" y="123"/>
                      <a:pt x="19224" y="319"/>
                      <a:pt x="19346" y="490"/>
                    </a:cubicBezTo>
                    <a:cubicBezTo>
                      <a:pt x="19408" y="564"/>
                      <a:pt x="19444" y="637"/>
                      <a:pt x="19493" y="698"/>
                    </a:cubicBezTo>
                    <a:cubicBezTo>
                      <a:pt x="19738" y="980"/>
                      <a:pt x="20154" y="1213"/>
                      <a:pt x="20583" y="1458"/>
                    </a:cubicBezTo>
                    <a:cubicBezTo>
                      <a:pt x="21403" y="1911"/>
                      <a:pt x="22322" y="2437"/>
                      <a:pt x="22383" y="3478"/>
                    </a:cubicBezTo>
                    <a:cubicBezTo>
                      <a:pt x="22420" y="3968"/>
                      <a:pt x="22052" y="4335"/>
                      <a:pt x="21660" y="4727"/>
                    </a:cubicBezTo>
                    <a:cubicBezTo>
                      <a:pt x="21342" y="5070"/>
                      <a:pt x="21011" y="5400"/>
                      <a:pt x="20852" y="5841"/>
                    </a:cubicBezTo>
                    <a:cubicBezTo>
                      <a:pt x="20509" y="6869"/>
                      <a:pt x="20571" y="7861"/>
                      <a:pt x="20632" y="8743"/>
                    </a:cubicBezTo>
                    <a:cubicBezTo>
                      <a:pt x="20669" y="9392"/>
                      <a:pt x="20705" y="10028"/>
                      <a:pt x="20571" y="10555"/>
                    </a:cubicBezTo>
                    <a:cubicBezTo>
                      <a:pt x="20534" y="10702"/>
                      <a:pt x="20424" y="10787"/>
                      <a:pt x="20326" y="10898"/>
                    </a:cubicBezTo>
                    <a:cubicBezTo>
                      <a:pt x="20265" y="10959"/>
                      <a:pt x="20203" y="11008"/>
                      <a:pt x="20154" y="11069"/>
                    </a:cubicBezTo>
                    <a:cubicBezTo>
                      <a:pt x="19873" y="11436"/>
                      <a:pt x="19738" y="11914"/>
                      <a:pt x="19603" y="12355"/>
                    </a:cubicBezTo>
                    <a:cubicBezTo>
                      <a:pt x="19420" y="12942"/>
                      <a:pt x="19248" y="13518"/>
                      <a:pt x="18759" y="13689"/>
                    </a:cubicBezTo>
                    <a:cubicBezTo>
                      <a:pt x="18440" y="13775"/>
                      <a:pt x="18134" y="13518"/>
                      <a:pt x="17767" y="13187"/>
                    </a:cubicBezTo>
                    <a:cubicBezTo>
                      <a:pt x="17497" y="12979"/>
                      <a:pt x="17216" y="12722"/>
                      <a:pt x="16885" y="12563"/>
                    </a:cubicBezTo>
                    <a:cubicBezTo>
                      <a:pt x="15538" y="11926"/>
                      <a:pt x="14069" y="11608"/>
                      <a:pt x="12563" y="11608"/>
                    </a:cubicBezTo>
                    <a:cubicBezTo>
                      <a:pt x="9465" y="11608"/>
                      <a:pt x="6821" y="12967"/>
                      <a:pt x="5131" y="14106"/>
                    </a:cubicBezTo>
                    <a:cubicBezTo>
                      <a:pt x="4690" y="14412"/>
                      <a:pt x="4262" y="14718"/>
                      <a:pt x="3894" y="14999"/>
                    </a:cubicBezTo>
                    <a:cubicBezTo>
                      <a:pt x="3784" y="15073"/>
                      <a:pt x="3686" y="15171"/>
                      <a:pt x="3576" y="15256"/>
                    </a:cubicBezTo>
                    <a:cubicBezTo>
                      <a:pt x="3294" y="15489"/>
                      <a:pt x="3013" y="15734"/>
                      <a:pt x="2768" y="15795"/>
                    </a:cubicBezTo>
                    <a:lnTo>
                      <a:pt x="2768" y="15795"/>
                    </a:lnTo>
                    <a:cubicBezTo>
                      <a:pt x="2695" y="15783"/>
                      <a:pt x="2633" y="15783"/>
                      <a:pt x="2548" y="15783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1224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0" name="Google Shape;1280;p48"/>
              <p:cNvSpPr/>
              <p:nvPr/>
            </p:nvSpPr>
            <p:spPr>
              <a:xfrm>
                <a:off x="1520375" y="1749563"/>
                <a:ext cx="329375" cy="164400"/>
              </a:xfrm>
              <a:custGeom>
                <a:avLst/>
                <a:gdLst/>
                <a:ahLst/>
                <a:cxnLst/>
                <a:rect l="l" t="t" r="r" b="b"/>
                <a:pathLst>
                  <a:path w="13175" h="6576" fill="none" extrusionOk="0">
                    <a:moveTo>
                      <a:pt x="1212" y="6576"/>
                    </a:moveTo>
                    <a:cubicBezTo>
                      <a:pt x="857" y="6576"/>
                      <a:pt x="539" y="6490"/>
                      <a:pt x="233" y="6294"/>
                    </a:cubicBezTo>
                    <a:lnTo>
                      <a:pt x="233" y="6294"/>
                    </a:lnTo>
                    <a:cubicBezTo>
                      <a:pt x="0" y="6135"/>
                      <a:pt x="61" y="5841"/>
                      <a:pt x="135" y="5535"/>
                    </a:cubicBezTo>
                    <a:cubicBezTo>
                      <a:pt x="184" y="5352"/>
                      <a:pt x="221" y="5168"/>
                      <a:pt x="196" y="5021"/>
                    </a:cubicBezTo>
                    <a:cubicBezTo>
                      <a:pt x="184" y="4886"/>
                      <a:pt x="147" y="4764"/>
                      <a:pt x="123" y="4654"/>
                    </a:cubicBezTo>
                    <a:cubicBezTo>
                      <a:pt x="98" y="4531"/>
                      <a:pt x="61" y="4409"/>
                      <a:pt x="61" y="4286"/>
                    </a:cubicBezTo>
                    <a:cubicBezTo>
                      <a:pt x="37" y="3748"/>
                      <a:pt x="0" y="2952"/>
                      <a:pt x="441" y="2646"/>
                    </a:cubicBezTo>
                    <a:cubicBezTo>
                      <a:pt x="674" y="2499"/>
                      <a:pt x="955" y="2535"/>
                      <a:pt x="1225" y="2597"/>
                    </a:cubicBezTo>
                    <a:cubicBezTo>
                      <a:pt x="1359" y="2633"/>
                      <a:pt x="1506" y="2658"/>
                      <a:pt x="1641" y="2658"/>
                    </a:cubicBezTo>
                    <a:cubicBezTo>
                      <a:pt x="2975" y="2658"/>
                      <a:pt x="4751" y="2621"/>
                      <a:pt x="6722" y="2217"/>
                    </a:cubicBezTo>
                    <a:cubicBezTo>
                      <a:pt x="9061" y="1764"/>
                      <a:pt x="11056" y="919"/>
                      <a:pt x="12526" y="307"/>
                    </a:cubicBezTo>
                    <a:cubicBezTo>
                      <a:pt x="12562" y="295"/>
                      <a:pt x="12624" y="246"/>
                      <a:pt x="12685" y="197"/>
                    </a:cubicBezTo>
                    <a:cubicBezTo>
                      <a:pt x="12807" y="111"/>
                      <a:pt x="12954" y="1"/>
                      <a:pt x="13040" y="111"/>
                    </a:cubicBezTo>
                    <a:cubicBezTo>
                      <a:pt x="13175" y="258"/>
                      <a:pt x="13028" y="442"/>
                      <a:pt x="12893" y="613"/>
                    </a:cubicBezTo>
                    <a:cubicBezTo>
                      <a:pt x="12807" y="723"/>
                      <a:pt x="12722" y="821"/>
                      <a:pt x="12685" y="931"/>
                    </a:cubicBezTo>
                    <a:cubicBezTo>
                      <a:pt x="12367" y="1850"/>
                      <a:pt x="12379" y="2744"/>
                      <a:pt x="12416" y="3515"/>
                    </a:cubicBezTo>
                    <a:cubicBezTo>
                      <a:pt x="12428" y="4152"/>
                      <a:pt x="12440" y="4703"/>
                      <a:pt x="12281" y="5156"/>
                    </a:cubicBezTo>
                    <a:cubicBezTo>
                      <a:pt x="12097" y="5682"/>
                      <a:pt x="11118" y="5352"/>
                      <a:pt x="9979" y="4972"/>
                    </a:cubicBezTo>
                    <a:cubicBezTo>
                      <a:pt x="9171" y="4703"/>
                      <a:pt x="8253" y="4409"/>
                      <a:pt x="7567" y="4409"/>
                    </a:cubicBezTo>
                    <a:cubicBezTo>
                      <a:pt x="6294" y="4409"/>
                      <a:pt x="5020" y="5045"/>
                      <a:pt x="3906" y="5609"/>
                    </a:cubicBezTo>
                    <a:cubicBezTo>
                      <a:pt x="2914" y="6123"/>
                      <a:pt x="2008" y="6576"/>
                      <a:pt x="1212" y="657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solid"/>
                <a:miter lim="1224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1" name="Google Shape;1281;p48"/>
              <p:cNvSpPr/>
              <p:nvPr/>
            </p:nvSpPr>
            <p:spPr>
              <a:xfrm>
                <a:off x="965100" y="1428788"/>
                <a:ext cx="1354200" cy="913425"/>
              </a:xfrm>
              <a:custGeom>
                <a:avLst/>
                <a:gdLst/>
                <a:ahLst/>
                <a:cxnLst/>
                <a:rect l="l" t="t" r="r" b="b"/>
                <a:pathLst>
                  <a:path w="54168" h="36537" fill="none" extrusionOk="0">
                    <a:moveTo>
                      <a:pt x="52613" y="9416"/>
                    </a:moveTo>
                    <a:cubicBezTo>
                      <a:pt x="51670" y="8228"/>
                      <a:pt x="50409" y="7285"/>
                      <a:pt x="49025" y="6783"/>
                    </a:cubicBezTo>
                    <a:cubicBezTo>
                      <a:pt x="48536" y="6600"/>
                      <a:pt x="48046" y="6441"/>
                      <a:pt x="47568" y="6294"/>
                    </a:cubicBezTo>
                    <a:cubicBezTo>
                      <a:pt x="46638" y="6000"/>
                      <a:pt x="45769" y="5730"/>
                      <a:pt x="45120" y="5302"/>
                    </a:cubicBezTo>
                    <a:cubicBezTo>
                      <a:pt x="44556" y="4910"/>
                      <a:pt x="44005" y="4322"/>
                      <a:pt x="43430" y="3673"/>
                    </a:cubicBezTo>
                    <a:cubicBezTo>
                      <a:pt x="42548" y="2706"/>
                      <a:pt x="41569" y="1629"/>
                      <a:pt x="40161" y="894"/>
                    </a:cubicBezTo>
                    <a:cubicBezTo>
                      <a:pt x="39047" y="306"/>
                      <a:pt x="37773" y="0"/>
                      <a:pt x="36390" y="0"/>
                    </a:cubicBezTo>
                    <a:cubicBezTo>
                      <a:pt x="35067" y="0"/>
                      <a:pt x="33647" y="282"/>
                      <a:pt x="32129" y="796"/>
                    </a:cubicBezTo>
                    <a:cubicBezTo>
                      <a:pt x="31370" y="1078"/>
                      <a:pt x="30635" y="1384"/>
                      <a:pt x="29913" y="1665"/>
                    </a:cubicBezTo>
                    <a:cubicBezTo>
                      <a:pt x="28713" y="2167"/>
                      <a:pt x="27598" y="2633"/>
                      <a:pt x="26497" y="2853"/>
                    </a:cubicBezTo>
                    <a:cubicBezTo>
                      <a:pt x="25590" y="3037"/>
                      <a:pt x="24586" y="3049"/>
                      <a:pt x="23815" y="3049"/>
                    </a:cubicBezTo>
                    <a:cubicBezTo>
                      <a:pt x="23423" y="3049"/>
                      <a:pt x="23019" y="3049"/>
                      <a:pt x="22640" y="3037"/>
                    </a:cubicBezTo>
                    <a:cubicBezTo>
                      <a:pt x="22248" y="3037"/>
                      <a:pt x="21819" y="3012"/>
                      <a:pt x="21391" y="3012"/>
                    </a:cubicBezTo>
                    <a:cubicBezTo>
                      <a:pt x="20056" y="3012"/>
                      <a:pt x="18477" y="3073"/>
                      <a:pt x="16885" y="3539"/>
                    </a:cubicBezTo>
                    <a:cubicBezTo>
                      <a:pt x="15612" y="3894"/>
                      <a:pt x="14436" y="4567"/>
                      <a:pt x="13555" y="5424"/>
                    </a:cubicBezTo>
                    <a:cubicBezTo>
                      <a:pt x="12367" y="6551"/>
                      <a:pt x="11730" y="8008"/>
                      <a:pt x="11779" y="9489"/>
                    </a:cubicBezTo>
                    <a:cubicBezTo>
                      <a:pt x="11792" y="9893"/>
                      <a:pt x="11840" y="10224"/>
                      <a:pt x="11877" y="10506"/>
                    </a:cubicBezTo>
                    <a:cubicBezTo>
                      <a:pt x="11902" y="10640"/>
                      <a:pt x="11926" y="10824"/>
                      <a:pt x="11926" y="10897"/>
                    </a:cubicBezTo>
                    <a:cubicBezTo>
                      <a:pt x="11926" y="11179"/>
                      <a:pt x="11424" y="11877"/>
                      <a:pt x="11081" y="12342"/>
                    </a:cubicBezTo>
                    <a:cubicBezTo>
                      <a:pt x="10285" y="13420"/>
                      <a:pt x="9208" y="14913"/>
                      <a:pt x="9367" y="16897"/>
                    </a:cubicBezTo>
                    <a:cubicBezTo>
                      <a:pt x="9428" y="17644"/>
                      <a:pt x="9673" y="18293"/>
                      <a:pt x="9857" y="18746"/>
                    </a:cubicBezTo>
                    <a:cubicBezTo>
                      <a:pt x="9943" y="18954"/>
                      <a:pt x="10041" y="19223"/>
                      <a:pt x="10065" y="19333"/>
                    </a:cubicBezTo>
                    <a:cubicBezTo>
                      <a:pt x="10090" y="19542"/>
                      <a:pt x="9453" y="20301"/>
                      <a:pt x="8082" y="20790"/>
                    </a:cubicBezTo>
                    <a:cubicBezTo>
                      <a:pt x="7824" y="20876"/>
                      <a:pt x="7567" y="20974"/>
                      <a:pt x="7286" y="21060"/>
                    </a:cubicBezTo>
                    <a:cubicBezTo>
                      <a:pt x="5498" y="21660"/>
                      <a:pt x="3270" y="22394"/>
                      <a:pt x="1947" y="24488"/>
                    </a:cubicBezTo>
                    <a:cubicBezTo>
                      <a:pt x="1262" y="25602"/>
                      <a:pt x="1029" y="26802"/>
                      <a:pt x="858" y="27770"/>
                    </a:cubicBezTo>
                    <a:cubicBezTo>
                      <a:pt x="796" y="28100"/>
                      <a:pt x="735" y="28406"/>
                      <a:pt x="674" y="28688"/>
                    </a:cubicBezTo>
                    <a:cubicBezTo>
                      <a:pt x="649" y="28810"/>
                      <a:pt x="613" y="28945"/>
                      <a:pt x="576" y="29067"/>
                    </a:cubicBezTo>
                    <a:cubicBezTo>
                      <a:pt x="331" y="29924"/>
                      <a:pt x="1" y="31088"/>
                      <a:pt x="392" y="32386"/>
                    </a:cubicBezTo>
                    <a:cubicBezTo>
                      <a:pt x="796" y="33794"/>
                      <a:pt x="1898" y="34908"/>
                      <a:pt x="3674" y="35728"/>
                    </a:cubicBezTo>
                    <a:cubicBezTo>
                      <a:pt x="4886" y="36279"/>
                      <a:pt x="5963" y="36536"/>
                      <a:pt x="6980" y="36536"/>
                    </a:cubicBezTo>
                    <a:cubicBezTo>
                      <a:pt x="7469" y="36536"/>
                      <a:pt x="7947" y="36475"/>
                      <a:pt x="8412" y="36353"/>
                    </a:cubicBezTo>
                    <a:cubicBezTo>
                      <a:pt x="9894" y="35948"/>
                      <a:pt x="10898" y="35006"/>
                      <a:pt x="11730" y="34259"/>
                    </a:cubicBezTo>
                    <a:cubicBezTo>
                      <a:pt x="12159" y="33855"/>
                      <a:pt x="12551" y="33487"/>
                      <a:pt x="12893" y="33304"/>
                    </a:cubicBezTo>
                    <a:cubicBezTo>
                      <a:pt x="13212" y="33132"/>
                      <a:pt x="13579" y="33059"/>
                      <a:pt x="14069" y="33059"/>
                    </a:cubicBezTo>
                    <a:cubicBezTo>
                      <a:pt x="14791" y="33059"/>
                      <a:pt x="15673" y="33243"/>
                      <a:pt x="16616" y="33426"/>
                    </a:cubicBezTo>
                    <a:cubicBezTo>
                      <a:pt x="17693" y="33647"/>
                      <a:pt x="18917" y="33904"/>
                      <a:pt x="20191" y="33904"/>
                    </a:cubicBezTo>
                    <a:cubicBezTo>
                      <a:pt x="20852" y="33904"/>
                      <a:pt x="21452" y="33843"/>
                      <a:pt x="22027" y="33708"/>
                    </a:cubicBezTo>
                    <a:cubicBezTo>
                      <a:pt x="23864" y="33292"/>
                      <a:pt x="25284" y="32239"/>
                      <a:pt x="26545" y="31320"/>
                    </a:cubicBezTo>
                    <a:cubicBezTo>
                      <a:pt x="26864" y="31088"/>
                      <a:pt x="27182" y="30843"/>
                      <a:pt x="27513" y="30622"/>
                    </a:cubicBezTo>
                    <a:cubicBezTo>
                      <a:pt x="28370" y="30047"/>
                      <a:pt x="29227" y="29692"/>
                      <a:pt x="29815" y="29692"/>
                    </a:cubicBezTo>
                    <a:cubicBezTo>
                      <a:pt x="29986" y="29692"/>
                      <a:pt x="30121" y="29729"/>
                      <a:pt x="30268" y="29790"/>
                    </a:cubicBezTo>
                    <a:cubicBezTo>
                      <a:pt x="30402" y="29851"/>
                      <a:pt x="30635" y="30010"/>
                      <a:pt x="30843" y="30169"/>
                    </a:cubicBezTo>
                    <a:cubicBezTo>
                      <a:pt x="31088" y="30341"/>
                      <a:pt x="31345" y="30537"/>
                      <a:pt x="31676" y="30720"/>
                    </a:cubicBezTo>
                    <a:cubicBezTo>
                      <a:pt x="33353" y="31712"/>
                      <a:pt x="35190" y="31835"/>
                      <a:pt x="36598" y="31835"/>
                    </a:cubicBezTo>
                    <a:lnTo>
                      <a:pt x="36598" y="31835"/>
                    </a:lnTo>
                    <a:cubicBezTo>
                      <a:pt x="37039" y="31835"/>
                      <a:pt x="37455" y="31822"/>
                      <a:pt x="37834" y="31810"/>
                    </a:cubicBezTo>
                    <a:cubicBezTo>
                      <a:pt x="39096" y="31761"/>
                      <a:pt x="41679" y="31688"/>
                      <a:pt x="43246" y="29692"/>
                    </a:cubicBezTo>
                    <a:cubicBezTo>
                      <a:pt x="44054" y="28651"/>
                      <a:pt x="44263" y="27463"/>
                      <a:pt x="44422" y="26582"/>
                    </a:cubicBezTo>
                    <a:cubicBezTo>
                      <a:pt x="44483" y="26251"/>
                      <a:pt x="44569" y="25700"/>
                      <a:pt x="44679" y="25541"/>
                    </a:cubicBezTo>
                    <a:cubicBezTo>
                      <a:pt x="44740" y="25468"/>
                      <a:pt x="44973" y="25284"/>
                      <a:pt x="45120" y="25162"/>
                    </a:cubicBezTo>
                    <a:cubicBezTo>
                      <a:pt x="45462" y="24904"/>
                      <a:pt x="45891" y="24562"/>
                      <a:pt x="46271" y="24109"/>
                    </a:cubicBezTo>
                    <a:cubicBezTo>
                      <a:pt x="48046" y="21990"/>
                      <a:pt x="47348" y="19774"/>
                      <a:pt x="46956" y="18599"/>
                    </a:cubicBezTo>
                    <a:cubicBezTo>
                      <a:pt x="46895" y="18403"/>
                      <a:pt x="46809" y="18134"/>
                      <a:pt x="46760" y="17938"/>
                    </a:cubicBezTo>
                    <a:cubicBezTo>
                      <a:pt x="47324" y="17681"/>
                      <a:pt x="48695" y="17546"/>
                      <a:pt x="49160" y="17497"/>
                    </a:cubicBezTo>
                    <a:lnTo>
                      <a:pt x="49442" y="17460"/>
                    </a:lnTo>
                    <a:cubicBezTo>
                      <a:pt x="52062" y="17203"/>
                      <a:pt x="53788" y="15770"/>
                      <a:pt x="54045" y="13640"/>
                    </a:cubicBezTo>
                    <a:cubicBezTo>
                      <a:pt x="54168" y="12281"/>
                      <a:pt x="53678" y="10775"/>
                      <a:pt x="52613" y="941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4"/>
                </a:solidFill>
                <a:prstDash val="dashDot"/>
                <a:miter lim="1224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282" name="Google Shape;1282;p48"/>
            <p:cNvSpPr/>
            <p:nvPr/>
          </p:nvSpPr>
          <p:spPr>
            <a:xfrm rot="10620205">
              <a:off x="-1539537" y="-577621"/>
              <a:ext cx="3514722" cy="1088935"/>
            </a:xfrm>
            <a:custGeom>
              <a:avLst/>
              <a:gdLst/>
              <a:ahLst/>
              <a:cxnLst/>
              <a:rect l="l" t="t" r="r" b="b"/>
              <a:pathLst>
                <a:path w="86976" h="26947" extrusionOk="0">
                  <a:moveTo>
                    <a:pt x="71061" y="0"/>
                  </a:moveTo>
                  <a:cubicBezTo>
                    <a:pt x="70664" y="0"/>
                    <a:pt x="70269" y="10"/>
                    <a:pt x="69878" y="33"/>
                  </a:cubicBezTo>
                  <a:cubicBezTo>
                    <a:pt x="68009" y="128"/>
                    <a:pt x="66116" y="474"/>
                    <a:pt x="64259" y="652"/>
                  </a:cubicBezTo>
                  <a:cubicBezTo>
                    <a:pt x="61425" y="926"/>
                    <a:pt x="58556" y="902"/>
                    <a:pt x="55734" y="1212"/>
                  </a:cubicBezTo>
                  <a:cubicBezTo>
                    <a:pt x="54365" y="1367"/>
                    <a:pt x="52995" y="1545"/>
                    <a:pt x="51626" y="1688"/>
                  </a:cubicBezTo>
                  <a:cubicBezTo>
                    <a:pt x="50638" y="1783"/>
                    <a:pt x="49864" y="2117"/>
                    <a:pt x="48923" y="2271"/>
                  </a:cubicBezTo>
                  <a:cubicBezTo>
                    <a:pt x="48447" y="2355"/>
                    <a:pt x="48019" y="2331"/>
                    <a:pt x="47542" y="2438"/>
                  </a:cubicBezTo>
                  <a:cubicBezTo>
                    <a:pt x="47136" y="2540"/>
                    <a:pt x="46522" y="2892"/>
                    <a:pt x="46491" y="2950"/>
                  </a:cubicBezTo>
                  <a:lnTo>
                    <a:pt x="46491" y="2950"/>
                  </a:lnTo>
                  <a:cubicBezTo>
                    <a:pt x="46451" y="2949"/>
                    <a:pt x="46411" y="2949"/>
                    <a:pt x="46372" y="2949"/>
                  </a:cubicBezTo>
                  <a:cubicBezTo>
                    <a:pt x="45578" y="2949"/>
                    <a:pt x="44776" y="3033"/>
                    <a:pt x="44006" y="3200"/>
                  </a:cubicBezTo>
                  <a:cubicBezTo>
                    <a:pt x="42339" y="3533"/>
                    <a:pt x="40637" y="3664"/>
                    <a:pt x="38946" y="3843"/>
                  </a:cubicBezTo>
                  <a:cubicBezTo>
                    <a:pt x="37863" y="3962"/>
                    <a:pt x="36874" y="4200"/>
                    <a:pt x="35815" y="4379"/>
                  </a:cubicBezTo>
                  <a:cubicBezTo>
                    <a:pt x="35243" y="4474"/>
                    <a:pt x="34862" y="4665"/>
                    <a:pt x="34303" y="4795"/>
                  </a:cubicBezTo>
                  <a:cubicBezTo>
                    <a:pt x="33731" y="4926"/>
                    <a:pt x="32481" y="4986"/>
                    <a:pt x="32207" y="5474"/>
                  </a:cubicBezTo>
                  <a:cubicBezTo>
                    <a:pt x="32017" y="5808"/>
                    <a:pt x="32338" y="5986"/>
                    <a:pt x="31909" y="6272"/>
                  </a:cubicBezTo>
                  <a:cubicBezTo>
                    <a:pt x="31564" y="6498"/>
                    <a:pt x="30814" y="6593"/>
                    <a:pt x="30409" y="6724"/>
                  </a:cubicBezTo>
                  <a:cubicBezTo>
                    <a:pt x="29814" y="6915"/>
                    <a:pt x="29278" y="7212"/>
                    <a:pt x="28671" y="7379"/>
                  </a:cubicBezTo>
                  <a:cubicBezTo>
                    <a:pt x="28876" y="7365"/>
                    <a:pt x="29098" y="7344"/>
                    <a:pt x="29316" y="7344"/>
                  </a:cubicBezTo>
                  <a:cubicBezTo>
                    <a:pt x="29478" y="7344"/>
                    <a:pt x="29638" y="7356"/>
                    <a:pt x="29790" y="7391"/>
                  </a:cubicBezTo>
                  <a:cubicBezTo>
                    <a:pt x="29802" y="7867"/>
                    <a:pt x="28778" y="7867"/>
                    <a:pt x="28326" y="7986"/>
                  </a:cubicBezTo>
                  <a:cubicBezTo>
                    <a:pt x="26456" y="8534"/>
                    <a:pt x="24718" y="9367"/>
                    <a:pt x="22861" y="9963"/>
                  </a:cubicBezTo>
                  <a:cubicBezTo>
                    <a:pt x="20765" y="10630"/>
                    <a:pt x="18574" y="11189"/>
                    <a:pt x="16538" y="11939"/>
                  </a:cubicBezTo>
                  <a:cubicBezTo>
                    <a:pt x="15824" y="12213"/>
                    <a:pt x="14467" y="12642"/>
                    <a:pt x="14038" y="13213"/>
                  </a:cubicBezTo>
                  <a:cubicBezTo>
                    <a:pt x="14111" y="13235"/>
                    <a:pt x="14198" y="13244"/>
                    <a:pt x="14296" y="13244"/>
                  </a:cubicBezTo>
                  <a:cubicBezTo>
                    <a:pt x="14958" y="13244"/>
                    <a:pt x="16126" y="12813"/>
                    <a:pt x="16799" y="12813"/>
                  </a:cubicBezTo>
                  <a:cubicBezTo>
                    <a:pt x="17008" y="12813"/>
                    <a:pt x="17169" y="12854"/>
                    <a:pt x="17253" y="12963"/>
                  </a:cubicBezTo>
                  <a:cubicBezTo>
                    <a:pt x="16181" y="13439"/>
                    <a:pt x="15098" y="13820"/>
                    <a:pt x="14169" y="14451"/>
                  </a:cubicBezTo>
                  <a:cubicBezTo>
                    <a:pt x="13205" y="15106"/>
                    <a:pt x="12252" y="15749"/>
                    <a:pt x="11276" y="16392"/>
                  </a:cubicBezTo>
                  <a:cubicBezTo>
                    <a:pt x="10502" y="16904"/>
                    <a:pt x="9788" y="17404"/>
                    <a:pt x="8918" y="17821"/>
                  </a:cubicBezTo>
                  <a:cubicBezTo>
                    <a:pt x="7811" y="18345"/>
                    <a:pt x="6490" y="18666"/>
                    <a:pt x="5323" y="19107"/>
                  </a:cubicBezTo>
                  <a:cubicBezTo>
                    <a:pt x="3989" y="19607"/>
                    <a:pt x="2644" y="20143"/>
                    <a:pt x="1322" y="20678"/>
                  </a:cubicBezTo>
                  <a:cubicBezTo>
                    <a:pt x="858" y="20857"/>
                    <a:pt x="239" y="21047"/>
                    <a:pt x="1" y="21405"/>
                  </a:cubicBezTo>
                  <a:cubicBezTo>
                    <a:pt x="214" y="21441"/>
                    <a:pt x="430" y="21457"/>
                    <a:pt x="647" y="21457"/>
                  </a:cubicBezTo>
                  <a:cubicBezTo>
                    <a:pt x="2086" y="21457"/>
                    <a:pt x="3578" y="20749"/>
                    <a:pt x="4882" y="20428"/>
                  </a:cubicBezTo>
                  <a:cubicBezTo>
                    <a:pt x="6573" y="20024"/>
                    <a:pt x="8347" y="19928"/>
                    <a:pt x="10026" y="19547"/>
                  </a:cubicBezTo>
                  <a:cubicBezTo>
                    <a:pt x="10907" y="19357"/>
                    <a:pt x="11740" y="19083"/>
                    <a:pt x="12621" y="18904"/>
                  </a:cubicBezTo>
                  <a:cubicBezTo>
                    <a:pt x="14372" y="18547"/>
                    <a:pt x="16098" y="18166"/>
                    <a:pt x="17848" y="17785"/>
                  </a:cubicBezTo>
                  <a:cubicBezTo>
                    <a:pt x="18622" y="17619"/>
                    <a:pt x="19408" y="17476"/>
                    <a:pt x="20170" y="17285"/>
                  </a:cubicBezTo>
                  <a:cubicBezTo>
                    <a:pt x="20608" y="17181"/>
                    <a:pt x="21460" y="16832"/>
                    <a:pt x="21913" y="16832"/>
                  </a:cubicBezTo>
                  <a:cubicBezTo>
                    <a:pt x="21928" y="16832"/>
                    <a:pt x="21942" y="16832"/>
                    <a:pt x="21956" y="16833"/>
                  </a:cubicBezTo>
                  <a:cubicBezTo>
                    <a:pt x="20706" y="17749"/>
                    <a:pt x="18658" y="18202"/>
                    <a:pt x="17622" y="19297"/>
                  </a:cubicBezTo>
                  <a:cubicBezTo>
                    <a:pt x="17757" y="19347"/>
                    <a:pt x="17897" y="19368"/>
                    <a:pt x="18039" y="19368"/>
                  </a:cubicBezTo>
                  <a:cubicBezTo>
                    <a:pt x="18702" y="19368"/>
                    <a:pt x="19426" y="18922"/>
                    <a:pt x="20094" y="18922"/>
                  </a:cubicBezTo>
                  <a:cubicBezTo>
                    <a:pt x="20139" y="18922"/>
                    <a:pt x="20184" y="18924"/>
                    <a:pt x="20229" y="18928"/>
                  </a:cubicBezTo>
                  <a:cubicBezTo>
                    <a:pt x="20575" y="19512"/>
                    <a:pt x="19027" y="20071"/>
                    <a:pt x="18777" y="20595"/>
                  </a:cubicBezTo>
                  <a:cubicBezTo>
                    <a:pt x="18646" y="20893"/>
                    <a:pt x="18848" y="21190"/>
                    <a:pt x="18717" y="21488"/>
                  </a:cubicBezTo>
                  <a:cubicBezTo>
                    <a:pt x="18503" y="21964"/>
                    <a:pt x="17943" y="22083"/>
                    <a:pt x="17372" y="22310"/>
                  </a:cubicBezTo>
                  <a:cubicBezTo>
                    <a:pt x="15681" y="22964"/>
                    <a:pt x="14038" y="23738"/>
                    <a:pt x="12467" y="24631"/>
                  </a:cubicBezTo>
                  <a:cubicBezTo>
                    <a:pt x="11871" y="24988"/>
                    <a:pt x="11276" y="25334"/>
                    <a:pt x="10621" y="25643"/>
                  </a:cubicBezTo>
                  <a:cubicBezTo>
                    <a:pt x="9978" y="25941"/>
                    <a:pt x="9061" y="26155"/>
                    <a:pt x="8645" y="26655"/>
                  </a:cubicBezTo>
                  <a:cubicBezTo>
                    <a:pt x="8817" y="26680"/>
                    <a:pt x="8984" y="26691"/>
                    <a:pt x="9146" y="26691"/>
                  </a:cubicBezTo>
                  <a:cubicBezTo>
                    <a:pt x="10076" y="26691"/>
                    <a:pt x="10849" y="26324"/>
                    <a:pt x="11752" y="26060"/>
                  </a:cubicBezTo>
                  <a:cubicBezTo>
                    <a:pt x="12871" y="25715"/>
                    <a:pt x="14002" y="25453"/>
                    <a:pt x="15157" y="25262"/>
                  </a:cubicBezTo>
                  <a:cubicBezTo>
                    <a:pt x="15606" y="25182"/>
                    <a:pt x="16132" y="25024"/>
                    <a:pt x="16597" y="25024"/>
                  </a:cubicBezTo>
                  <a:cubicBezTo>
                    <a:pt x="16613" y="25024"/>
                    <a:pt x="16629" y="25024"/>
                    <a:pt x="16646" y="25024"/>
                  </a:cubicBezTo>
                  <a:cubicBezTo>
                    <a:pt x="17015" y="25727"/>
                    <a:pt x="14872" y="26298"/>
                    <a:pt x="14562" y="26870"/>
                  </a:cubicBezTo>
                  <a:cubicBezTo>
                    <a:pt x="14699" y="26923"/>
                    <a:pt x="14859" y="26947"/>
                    <a:pt x="15036" y="26947"/>
                  </a:cubicBezTo>
                  <a:cubicBezTo>
                    <a:pt x="16075" y="26947"/>
                    <a:pt x="17678" y="26138"/>
                    <a:pt x="18360" y="25893"/>
                  </a:cubicBezTo>
                  <a:cubicBezTo>
                    <a:pt x="20337" y="25179"/>
                    <a:pt x="22730" y="24881"/>
                    <a:pt x="24801" y="24286"/>
                  </a:cubicBezTo>
                  <a:cubicBezTo>
                    <a:pt x="26099" y="23929"/>
                    <a:pt x="27290" y="23453"/>
                    <a:pt x="28599" y="23131"/>
                  </a:cubicBezTo>
                  <a:cubicBezTo>
                    <a:pt x="29314" y="22952"/>
                    <a:pt x="29766" y="22667"/>
                    <a:pt x="30409" y="22393"/>
                  </a:cubicBezTo>
                  <a:cubicBezTo>
                    <a:pt x="30802" y="22226"/>
                    <a:pt x="31528" y="22155"/>
                    <a:pt x="31802" y="21905"/>
                  </a:cubicBezTo>
                  <a:cubicBezTo>
                    <a:pt x="31386" y="21798"/>
                    <a:pt x="30338" y="22024"/>
                    <a:pt x="30409" y="21488"/>
                  </a:cubicBezTo>
                  <a:cubicBezTo>
                    <a:pt x="31183" y="21131"/>
                    <a:pt x="31981" y="20857"/>
                    <a:pt x="32802" y="20643"/>
                  </a:cubicBezTo>
                  <a:cubicBezTo>
                    <a:pt x="33092" y="20577"/>
                    <a:pt x="33860" y="20328"/>
                    <a:pt x="34372" y="20328"/>
                  </a:cubicBezTo>
                  <a:cubicBezTo>
                    <a:pt x="34512" y="20328"/>
                    <a:pt x="34632" y="20347"/>
                    <a:pt x="34719" y="20393"/>
                  </a:cubicBezTo>
                  <a:cubicBezTo>
                    <a:pt x="35136" y="20619"/>
                    <a:pt x="34612" y="21059"/>
                    <a:pt x="34886" y="21321"/>
                  </a:cubicBezTo>
                  <a:cubicBezTo>
                    <a:pt x="35004" y="21432"/>
                    <a:pt x="35208" y="21471"/>
                    <a:pt x="35446" y="21471"/>
                  </a:cubicBezTo>
                  <a:cubicBezTo>
                    <a:pt x="35952" y="21471"/>
                    <a:pt x="36610" y="21291"/>
                    <a:pt x="36910" y="21226"/>
                  </a:cubicBezTo>
                  <a:cubicBezTo>
                    <a:pt x="37767" y="21059"/>
                    <a:pt x="38636" y="21000"/>
                    <a:pt x="39506" y="20881"/>
                  </a:cubicBezTo>
                  <a:cubicBezTo>
                    <a:pt x="40195" y="20796"/>
                    <a:pt x="40988" y="20560"/>
                    <a:pt x="41709" y="20560"/>
                  </a:cubicBezTo>
                  <a:cubicBezTo>
                    <a:pt x="41797" y="20560"/>
                    <a:pt x="41884" y="20563"/>
                    <a:pt x="41970" y="20571"/>
                  </a:cubicBezTo>
                  <a:cubicBezTo>
                    <a:pt x="42510" y="20625"/>
                    <a:pt x="42834" y="20816"/>
                    <a:pt x="43368" y="20816"/>
                  </a:cubicBezTo>
                  <a:cubicBezTo>
                    <a:pt x="43424" y="20816"/>
                    <a:pt x="43481" y="20814"/>
                    <a:pt x="43542" y="20809"/>
                  </a:cubicBezTo>
                  <a:cubicBezTo>
                    <a:pt x="44685" y="20726"/>
                    <a:pt x="45709" y="19964"/>
                    <a:pt x="46745" y="19571"/>
                  </a:cubicBezTo>
                  <a:cubicBezTo>
                    <a:pt x="48697" y="18833"/>
                    <a:pt x="50709" y="18261"/>
                    <a:pt x="52757" y="17845"/>
                  </a:cubicBezTo>
                  <a:lnTo>
                    <a:pt x="52757" y="17845"/>
                  </a:lnTo>
                  <a:cubicBezTo>
                    <a:pt x="52637" y="17865"/>
                    <a:pt x="52463" y="17889"/>
                    <a:pt x="52296" y="17889"/>
                  </a:cubicBezTo>
                  <a:cubicBezTo>
                    <a:pt x="52167" y="17889"/>
                    <a:pt x="52041" y="17874"/>
                    <a:pt x="51948" y="17833"/>
                  </a:cubicBezTo>
                  <a:cubicBezTo>
                    <a:pt x="51293" y="17535"/>
                    <a:pt x="52257" y="17083"/>
                    <a:pt x="52591" y="16857"/>
                  </a:cubicBezTo>
                  <a:cubicBezTo>
                    <a:pt x="54400" y="15594"/>
                    <a:pt x="56913" y="14797"/>
                    <a:pt x="59210" y="14082"/>
                  </a:cubicBezTo>
                  <a:cubicBezTo>
                    <a:pt x="60770" y="13594"/>
                    <a:pt x="62366" y="13154"/>
                    <a:pt x="63925" y="12654"/>
                  </a:cubicBezTo>
                  <a:cubicBezTo>
                    <a:pt x="64616" y="12427"/>
                    <a:pt x="65426" y="12249"/>
                    <a:pt x="65926" y="11820"/>
                  </a:cubicBezTo>
                  <a:cubicBezTo>
                    <a:pt x="66664" y="11189"/>
                    <a:pt x="65842" y="11344"/>
                    <a:pt x="65687" y="10891"/>
                  </a:cubicBezTo>
                  <a:cubicBezTo>
                    <a:pt x="65533" y="10475"/>
                    <a:pt x="67712" y="10225"/>
                    <a:pt x="68116" y="10118"/>
                  </a:cubicBezTo>
                  <a:cubicBezTo>
                    <a:pt x="70474" y="9487"/>
                    <a:pt x="72772" y="8760"/>
                    <a:pt x="75153" y="8189"/>
                  </a:cubicBezTo>
                  <a:cubicBezTo>
                    <a:pt x="76867" y="7784"/>
                    <a:pt x="78070" y="7189"/>
                    <a:pt x="79606" y="6570"/>
                  </a:cubicBezTo>
                  <a:cubicBezTo>
                    <a:pt x="81130" y="5950"/>
                    <a:pt x="82678" y="5474"/>
                    <a:pt x="84142" y="4760"/>
                  </a:cubicBezTo>
                  <a:cubicBezTo>
                    <a:pt x="84928" y="4379"/>
                    <a:pt x="86250" y="3760"/>
                    <a:pt x="86547" y="3057"/>
                  </a:cubicBezTo>
                  <a:cubicBezTo>
                    <a:pt x="86976" y="2009"/>
                    <a:pt x="85845" y="1486"/>
                    <a:pt x="84452" y="1307"/>
                  </a:cubicBezTo>
                  <a:cubicBezTo>
                    <a:pt x="82952" y="1105"/>
                    <a:pt x="81404" y="1045"/>
                    <a:pt x="79892" y="855"/>
                  </a:cubicBezTo>
                  <a:cubicBezTo>
                    <a:pt x="78427" y="676"/>
                    <a:pt x="76975" y="390"/>
                    <a:pt x="75486" y="259"/>
                  </a:cubicBezTo>
                  <a:cubicBezTo>
                    <a:pt x="74041" y="137"/>
                    <a:pt x="72537" y="0"/>
                    <a:pt x="710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3" name="Google Shape;1283;p48"/>
            <p:cNvSpPr/>
            <p:nvPr/>
          </p:nvSpPr>
          <p:spPr>
            <a:xfrm rot="240955">
              <a:off x="7530858" y="4027551"/>
              <a:ext cx="3514632" cy="1088907"/>
            </a:xfrm>
            <a:custGeom>
              <a:avLst/>
              <a:gdLst/>
              <a:ahLst/>
              <a:cxnLst/>
              <a:rect l="l" t="t" r="r" b="b"/>
              <a:pathLst>
                <a:path w="86976" h="26947" extrusionOk="0">
                  <a:moveTo>
                    <a:pt x="71061" y="0"/>
                  </a:moveTo>
                  <a:cubicBezTo>
                    <a:pt x="70664" y="0"/>
                    <a:pt x="70269" y="10"/>
                    <a:pt x="69878" y="33"/>
                  </a:cubicBezTo>
                  <a:cubicBezTo>
                    <a:pt x="68009" y="128"/>
                    <a:pt x="66116" y="474"/>
                    <a:pt x="64259" y="652"/>
                  </a:cubicBezTo>
                  <a:cubicBezTo>
                    <a:pt x="61425" y="926"/>
                    <a:pt x="58556" y="902"/>
                    <a:pt x="55734" y="1212"/>
                  </a:cubicBezTo>
                  <a:cubicBezTo>
                    <a:pt x="54365" y="1367"/>
                    <a:pt x="52995" y="1545"/>
                    <a:pt x="51626" y="1688"/>
                  </a:cubicBezTo>
                  <a:cubicBezTo>
                    <a:pt x="50638" y="1783"/>
                    <a:pt x="49864" y="2117"/>
                    <a:pt x="48923" y="2271"/>
                  </a:cubicBezTo>
                  <a:cubicBezTo>
                    <a:pt x="48447" y="2355"/>
                    <a:pt x="48019" y="2331"/>
                    <a:pt x="47542" y="2438"/>
                  </a:cubicBezTo>
                  <a:cubicBezTo>
                    <a:pt x="47136" y="2540"/>
                    <a:pt x="46522" y="2892"/>
                    <a:pt x="46491" y="2950"/>
                  </a:cubicBezTo>
                  <a:lnTo>
                    <a:pt x="46491" y="2950"/>
                  </a:lnTo>
                  <a:cubicBezTo>
                    <a:pt x="46451" y="2949"/>
                    <a:pt x="46411" y="2949"/>
                    <a:pt x="46372" y="2949"/>
                  </a:cubicBezTo>
                  <a:cubicBezTo>
                    <a:pt x="45578" y="2949"/>
                    <a:pt x="44776" y="3033"/>
                    <a:pt x="44006" y="3200"/>
                  </a:cubicBezTo>
                  <a:cubicBezTo>
                    <a:pt x="42339" y="3533"/>
                    <a:pt x="40637" y="3664"/>
                    <a:pt x="38946" y="3843"/>
                  </a:cubicBezTo>
                  <a:cubicBezTo>
                    <a:pt x="37863" y="3962"/>
                    <a:pt x="36874" y="4200"/>
                    <a:pt x="35815" y="4379"/>
                  </a:cubicBezTo>
                  <a:cubicBezTo>
                    <a:pt x="35243" y="4474"/>
                    <a:pt x="34862" y="4665"/>
                    <a:pt x="34303" y="4795"/>
                  </a:cubicBezTo>
                  <a:cubicBezTo>
                    <a:pt x="33731" y="4926"/>
                    <a:pt x="32481" y="4986"/>
                    <a:pt x="32207" y="5474"/>
                  </a:cubicBezTo>
                  <a:cubicBezTo>
                    <a:pt x="32017" y="5808"/>
                    <a:pt x="32338" y="5986"/>
                    <a:pt x="31909" y="6272"/>
                  </a:cubicBezTo>
                  <a:cubicBezTo>
                    <a:pt x="31564" y="6498"/>
                    <a:pt x="30814" y="6593"/>
                    <a:pt x="30409" y="6724"/>
                  </a:cubicBezTo>
                  <a:cubicBezTo>
                    <a:pt x="29814" y="6915"/>
                    <a:pt x="29278" y="7212"/>
                    <a:pt x="28671" y="7379"/>
                  </a:cubicBezTo>
                  <a:cubicBezTo>
                    <a:pt x="28876" y="7365"/>
                    <a:pt x="29098" y="7344"/>
                    <a:pt x="29316" y="7344"/>
                  </a:cubicBezTo>
                  <a:cubicBezTo>
                    <a:pt x="29478" y="7344"/>
                    <a:pt x="29638" y="7356"/>
                    <a:pt x="29790" y="7391"/>
                  </a:cubicBezTo>
                  <a:cubicBezTo>
                    <a:pt x="29802" y="7867"/>
                    <a:pt x="28778" y="7867"/>
                    <a:pt x="28326" y="7986"/>
                  </a:cubicBezTo>
                  <a:cubicBezTo>
                    <a:pt x="26456" y="8534"/>
                    <a:pt x="24718" y="9367"/>
                    <a:pt x="22861" y="9963"/>
                  </a:cubicBezTo>
                  <a:cubicBezTo>
                    <a:pt x="20765" y="10630"/>
                    <a:pt x="18574" y="11189"/>
                    <a:pt x="16538" y="11939"/>
                  </a:cubicBezTo>
                  <a:cubicBezTo>
                    <a:pt x="15824" y="12213"/>
                    <a:pt x="14467" y="12642"/>
                    <a:pt x="14038" y="13213"/>
                  </a:cubicBezTo>
                  <a:cubicBezTo>
                    <a:pt x="14111" y="13235"/>
                    <a:pt x="14198" y="13244"/>
                    <a:pt x="14296" y="13244"/>
                  </a:cubicBezTo>
                  <a:cubicBezTo>
                    <a:pt x="14958" y="13244"/>
                    <a:pt x="16126" y="12813"/>
                    <a:pt x="16799" y="12813"/>
                  </a:cubicBezTo>
                  <a:cubicBezTo>
                    <a:pt x="17008" y="12813"/>
                    <a:pt x="17169" y="12854"/>
                    <a:pt x="17253" y="12963"/>
                  </a:cubicBezTo>
                  <a:cubicBezTo>
                    <a:pt x="16181" y="13439"/>
                    <a:pt x="15098" y="13820"/>
                    <a:pt x="14169" y="14451"/>
                  </a:cubicBezTo>
                  <a:cubicBezTo>
                    <a:pt x="13205" y="15106"/>
                    <a:pt x="12252" y="15749"/>
                    <a:pt x="11276" y="16392"/>
                  </a:cubicBezTo>
                  <a:cubicBezTo>
                    <a:pt x="10502" y="16904"/>
                    <a:pt x="9788" y="17404"/>
                    <a:pt x="8918" y="17821"/>
                  </a:cubicBezTo>
                  <a:cubicBezTo>
                    <a:pt x="7811" y="18345"/>
                    <a:pt x="6490" y="18666"/>
                    <a:pt x="5323" y="19107"/>
                  </a:cubicBezTo>
                  <a:cubicBezTo>
                    <a:pt x="3989" y="19607"/>
                    <a:pt x="2644" y="20143"/>
                    <a:pt x="1322" y="20678"/>
                  </a:cubicBezTo>
                  <a:cubicBezTo>
                    <a:pt x="858" y="20857"/>
                    <a:pt x="239" y="21047"/>
                    <a:pt x="1" y="21405"/>
                  </a:cubicBezTo>
                  <a:cubicBezTo>
                    <a:pt x="214" y="21441"/>
                    <a:pt x="430" y="21457"/>
                    <a:pt x="647" y="21457"/>
                  </a:cubicBezTo>
                  <a:cubicBezTo>
                    <a:pt x="2086" y="21457"/>
                    <a:pt x="3578" y="20749"/>
                    <a:pt x="4882" y="20428"/>
                  </a:cubicBezTo>
                  <a:cubicBezTo>
                    <a:pt x="6573" y="20024"/>
                    <a:pt x="8347" y="19928"/>
                    <a:pt x="10026" y="19547"/>
                  </a:cubicBezTo>
                  <a:cubicBezTo>
                    <a:pt x="10907" y="19357"/>
                    <a:pt x="11740" y="19083"/>
                    <a:pt x="12621" y="18904"/>
                  </a:cubicBezTo>
                  <a:cubicBezTo>
                    <a:pt x="14372" y="18547"/>
                    <a:pt x="16098" y="18166"/>
                    <a:pt x="17848" y="17785"/>
                  </a:cubicBezTo>
                  <a:cubicBezTo>
                    <a:pt x="18622" y="17619"/>
                    <a:pt x="19408" y="17476"/>
                    <a:pt x="20170" y="17285"/>
                  </a:cubicBezTo>
                  <a:cubicBezTo>
                    <a:pt x="20608" y="17181"/>
                    <a:pt x="21460" y="16832"/>
                    <a:pt x="21913" y="16832"/>
                  </a:cubicBezTo>
                  <a:cubicBezTo>
                    <a:pt x="21928" y="16832"/>
                    <a:pt x="21942" y="16832"/>
                    <a:pt x="21956" y="16833"/>
                  </a:cubicBezTo>
                  <a:cubicBezTo>
                    <a:pt x="20706" y="17749"/>
                    <a:pt x="18658" y="18202"/>
                    <a:pt x="17622" y="19297"/>
                  </a:cubicBezTo>
                  <a:cubicBezTo>
                    <a:pt x="17757" y="19347"/>
                    <a:pt x="17897" y="19368"/>
                    <a:pt x="18039" y="19368"/>
                  </a:cubicBezTo>
                  <a:cubicBezTo>
                    <a:pt x="18702" y="19368"/>
                    <a:pt x="19426" y="18922"/>
                    <a:pt x="20094" y="18922"/>
                  </a:cubicBezTo>
                  <a:cubicBezTo>
                    <a:pt x="20139" y="18922"/>
                    <a:pt x="20184" y="18924"/>
                    <a:pt x="20229" y="18928"/>
                  </a:cubicBezTo>
                  <a:cubicBezTo>
                    <a:pt x="20575" y="19512"/>
                    <a:pt x="19027" y="20071"/>
                    <a:pt x="18777" y="20595"/>
                  </a:cubicBezTo>
                  <a:cubicBezTo>
                    <a:pt x="18646" y="20893"/>
                    <a:pt x="18848" y="21190"/>
                    <a:pt x="18717" y="21488"/>
                  </a:cubicBezTo>
                  <a:cubicBezTo>
                    <a:pt x="18503" y="21964"/>
                    <a:pt x="17943" y="22083"/>
                    <a:pt x="17372" y="22310"/>
                  </a:cubicBezTo>
                  <a:cubicBezTo>
                    <a:pt x="15681" y="22964"/>
                    <a:pt x="14038" y="23738"/>
                    <a:pt x="12467" y="24631"/>
                  </a:cubicBezTo>
                  <a:cubicBezTo>
                    <a:pt x="11871" y="24988"/>
                    <a:pt x="11276" y="25334"/>
                    <a:pt x="10621" y="25643"/>
                  </a:cubicBezTo>
                  <a:cubicBezTo>
                    <a:pt x="9978" y="25941"/>
                    <a:pt x="9061" y="26155"/>
                    <a:pt x="8645" y="26655"/>
                  </a:cubicBezTo>
                  <a:cubicBezTo>
                    <a:pt x="8817" y="26680"/>
                    <a:pt x="8984" y="26691"/>
                    <a:pt x="9146" y="26691"/>
                  </a:cubicBezTo>
                  <a:cubicBezTo>
                    <a:pt x="10076" y="26691"/>
                    <a:pt x="10849" y="26324"/>
                    <a:pt x="11752" y="26060"/>
                  </a:cubicBezTo>
                  <a:cubicBezTo>
                    <a:pt x="12871" y="25715"/>
                    <a:pt x="14002" y="25453"/>
                    <a:pt x="15157" y="25262"/>
                  </a:cubicBezTo>
                  <a:cubicBezTo>
                    <a:pt x="15606" y="25182"/>
                    <a:pt x="16132" y="25024"/>
                    <a:pt x="16597" y="25024"/>
                  </a:cubicBezTo>
                  <a:cubicBezTo>
                    <a:pt x="16613" y="25024"/>
                    <a:pt x="16629" y="25024"/>
                    <a:pt x="16646" y="25024"/>
                  </a:cubicBezTo>
                  <a:cubicBezTo>
                    <a:pt x="17015" y="25727"/>
                    <a:pt x="14872" y="26298"/>
                    <a:pt x="14562" y="26870"/>
                  </a:cubicBezTo>
                  <a:cubicBezTo>
                    <a:pt x="14699" y="26923"/>
                    <a:pt x="14859" y="26947"/>
                    <a:pt x="15036" y="26947"/>
                  </a:cubicBezTo>
                  <a:cubicBezTo>
                    <a:pt x="16075" y="26947"/>
                    <a:pt x="17678" y="26138"/>
                    <a:pt x="18360" y="25893"/>
                  </a:cubicBezTo>
                  <a:cubicBezTo>
                    <a:pt x="20337" y="25179"/>
                    <a:pt x="22730" y="24881"/>
                    <a:pt x="24801" y="24286"/>
                  </a:cubicBezTo>
                  <a:cubicBezTo>
                    <a:pt x="26099" y="23929"/>
                    <a:pt x="27290" y="23453"/>
                    <a:pt x="28599" y="23131"/>
                  </a:cubicBezTo>
                  <a:cubicBezTo>
                    <a:pt x="29314" y="22952"/>
                    <a:pt x="29766" y="22667"/>
                    <a:pt x="30409" y="22393"/>
                  </a:cubicBezTo>
                  <a:cubicBezTo>
                    <a:pt x="30802" y="22226"/>
                    <a:pt x="31528" y="22155"/>
                    <a:pt x="31802" y="21905"/>
                  </a:cubicBezTo>
                  <a:cubicBezTo>
                    <a:pt x="31386" y="21798"/>
                    <a:pt x="30338" y="22024"/>
                    <a:pt x="30409" y="21488"/>
                  </a:cubicBezTo>
                  <a:cubicBezTo>
                    <a:pt x="31183" y="21131"/>
                    <a:pt x="31981" y="20857"/>
                    <a:pt x="32802" y="20643"/>
                  </a:cubicBezTo>
                  <a:cubicBezTo>
                    <a:pt x="33092" y="20577"/>
                    <a:pt x="33860" y="20328"/>
                    <a:pt x="34372" y="20328"/>
                  </a:cubicBezTo>
                  <a:cubicBezTo>
                    <a:pt x="34512" y="20328"/>
                    <a:pt x="34632" y="20347"/>
                    <a:pt x="34719" y="20393"/>
                  </a:cubicBezTo>
                  <a:cubicBezTo>
                    <a:pt x="35136" y="20619"/>
                    <a:pt x="34612" y="21059"/>
                    <a:pt x="34886" y="21321"/>
                  </a:cubicBezTo>
                  <a:cubicBezTo>
                    <a:pt x="35004" y="21432"/>
                    <a:pt x="35208" y="21471"/>
                    <a:pt x="35446" y="21471"/>
                  </a:cubicBezTo>
                  <a:cubicBezTo>
                    <a:pt x="35952" y="21471"/>
                    <a:pt x="36610" y="21291"/>
                    <a:pt x="36910" y="21226"/>
                  </a:cubicBezTo>
                  <a:cubicBezTo>
                    <a:pt x="37767" y="21059"/>
                    <a:pt x="38636" y="21000"/>
                    <a:pt x="39506" y="20881"/>
                  </a:cubicBezTo>
                  <a:cubicBezTo>
                    <a:pt x="40195" y="20796"/>
                    <a:pt x="40988" y="20560"/>
                    <a:pt x="41709" y="20560"/>
                  </a:cubicBezTo>
                  <a:cubicBezTo>
                    <a:pt x="41797" y="20560"/>
                    <a:pt x="41884" y="20563"/>
                    <a:pt x="41970" y="20571"/>
                  </a:cubicBezTo>
                  <a:cubicBezTo>
                    <a:pt x="42510" y="20625"/>
                    <a:pt x="42834" y="20816"/>
                    <a:pt x="43368" y="20816"/>
                  </a:cubicBezTo>
                  <a:cubicBezTo>
                    <a:pt x="43424" y="20816"/>
                    <a:pt x="43481" y="20814"/>
                    <a:pt x="43542" y="20809"/>
                  </a:cubicBezTo>
                  <a:cubicBezTo>
                    <a:pt x="44685" y="20726"/>
                    <a:pt x="45709" y="19964"/>
                    <a:pt x="46745" y="19571"/>
                  </a:cubicBezTo>
                  <a:cubicBezTo>
                    <a:pt x="48697" y="18833"/>
                    <a:pt x="50709" y="18261"/>
                    <a:pt x="52757" y="17845"/>
                  </a:cubicBezTo>
                  <a:lnTo>
                    <a:pt x="52757" y="17845"/>
                  </a:lnTo>
                  <a:cubicBezTo>
                    <a:pt x="52637" y="17865"/>
                    <a:pt x="52463" y="17889"/>
                    <a:pt x="52296" y="17889"/>
                  </a:cubicBezTo>
                  <a:cubicBezTo>
                    <a:pt x="52167" y="17889"/>
                    <a:pt x="52041" y="17874"/>
                    <a:pt x="51948" y="17833"/>
                  </a:cubicBezTo>
                  <a:cubicBezTo>
                    <a:pt x="51293" y="17535"/>
                    <a:pt x="52257" y="17083"/>
                    <a:pt x="52591" y="16857"/>
                  </a:cubicBezTo>
                  <a:cubicBezTo>
                    <a:pt x="54400" y="15594"/>
                    <a:pt x="56913" y="14797"/>
                    <a:pt x="59210" y="14082"/>
                  </a:cubicBezTo>
                  <a:cubicBezTo>
                    <a:pt x="60770" y="13594"/>
                    <a:pt x="62366" y="13154"/>
                    <a:pt x="63925" y="12654"/>
                  </a:cubicBezTo>
                  <a:cubicBezTo>
                    <a:pt x="64616" y="12427"/>
                    <a:pt x="65426" y="12249"/>
                    <a:pt x="65926" y="11820"/>
                  </a:cubicBezTo>
                  <a:cubicBezTo>
                    <a:pt x="66664" y="11189"/>
                    <a:pt x="65842" y="11344"/>
                    <a:pt x="65687" y="10891"/>
                  </a:cubicBezTo>
                  <a:cubicBezTo>
                    <a:pt x="65533" y="10475"/>
                    <a:pt x="67712" y="10225"/>
                    <a:pt x="68116" y="10118"/>
                  </a:cubicBezTo>
                  <a:cubicBezTo>
                    <a:pt x="70474" y="9487"/>
                    <a:pt x="72772" y="8760"/>
                    <a:pt x="75153" y="8189"/>
                  </a:cubicBezTo>
                  <a:cubicBezTo>
                    <a:pt x="76867" y="7784"/>
                    <a:pt x="78070" y="7189"/>
                    <a:pt x="79606" y="6570"/>
                  </a:cubicBezTo>
                  <a:cubicBezTo>
                    <a:pt x="81130" y="5950"/>
                    <a:pt x="82678" y="5474"/>
                    <a:pt x="84142" y="4760"/>
                  </a:cubicBezTo>
                  <a:cubicBezTo>
                    <a:pt x="84928" y="4379"/>
                    <a:pt x="86250" y="3760"/>
                    <a:pt x="86547" y="3057"/>
                  </a:cubicBezTo>
                  <a:cubicBezTo>
                    <a:pt x="86976" y="2009"/>
                    <a:pt x="85845" y="1486"/>
                    <a:pt x="84452" y="1307"/>
                  </a:cubicBezTo>
                  <a:cubicBezTo>
                    <a:pt x="82952" y="1105"/>
                    <a:pt x="81404" y="1045"/>
                    <a:pt x="79892" y="855"/>
                  </a:cubicBezTo>
                  <a:cubicBezTo>
                    <a:pt x="78427" y="676"/>
                    <a:pt x="76975" y="390"/>
                    <a:pt x="75486" y="259"/>
                  </a:cubicBezTo>
                  <a:cubicBezTo>
                    <a:pt x="74041" y="137"/>
                    <a:pt x="72537" y="0"/>
                    <a:pt x="710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29917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36A058-405A-4FD3-9AC8-B664441B47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D9F43B-9AA1-4DE1-BD84-54C62F9E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22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36A058-405A-4FD3-9AC8-B664441B47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D9F43B-9AA1-4DE1-BD84-54C62F9E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74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36A058-405A-4FD3-9AC8-B664441B47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D9F43B-9AA1-4DE1-BD84-54C62F9E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5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36A058-405A-4FD3-9AC8-B664441B47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D9F43B-9AA1-4DE1-BD84-54C62F9E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54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36A058-405A-4FD3-9AC8-B664441B47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D9F43B-9AA1-4DE1-BD84-54C62F9E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0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36A058-405A-4FD3-9AC8-B664441B47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D9F43B-9AA1-4DE1-BD84-54C62F9E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0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36A058-405A-4FD3-9AC8-B664441B47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D9F43B-9AA1-4DE1-BD84-54C62F9E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36A058-405A-4FD3-9AC8-B664441B47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D9F43B-9AA1-4DE1-BD84-54C62F9E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8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709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130990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6" r:id="rId4"/>
    <p:sldLayoutId id="2147483667" r:id="rId5"/>
    <p:sldLayoutId id="2147483668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6">
            <a:extLst>
              <a:ext uri="{FF2B5EF4-FFF2-40B4-BE49-F238E27FC236}">
                <a16:creationId xmlns:a16="http://schemas.microsoft.com/office/drawing/2014/main" id="{C3FA693E-64DD-68CC-67A2-29DC4B1B5773}"/>
              </a:ext>
            </a:extLst>
          </p:cNvPr>
          <p:cNvSpPr/>
          <p:nvPr/>
        </p:nvSpPr>
        <p:spPr>
          <a:xfrm>
            <a:off x="4760181" y="880534"/>
            <a:ext cx="7296352" cy="3529349"/>
          </a:xfrm>
          <a:prstGeom prst="wedgeRoundRectCallout">
            <a:avLst>
              <a:gd name="adj1" fmla="val -32958"/>
              <a:gd name="adj2" fmla="val 81636"/>
              <a:gd name="adj3" fmla="val 16667"/>
            </a:avLst>
          </a:prstGeom>
          <a:solidFill>
            <a:schemeClr val="tx2"/>
          </a:solidFill>
          <a:ln w="28575">
            <a:solidFill>
              <a:srgbClr val="2D57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  <a:defRPr/>
            </a:pPr>
            <a:endParaRPr lang="en-GB" sz="1867" kern="0">
              <a:solidFill>
                <a:srgbClr val="E7DCD2"/>
              </a:solidFill>
              <a:latin typeface="Arial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D6C29E-DC46-BF02-660B-401B565C74E0}"/>
              </a:ext>
            </a:extLst>
          </p:cNvPr>
          <p:cNvSpPr txBox="1"/>
          <p:nvPr/>
        </p:nvSpPr>
        <p:spPr>
          <a:xfrm>
            <a:off x="4898902" y="1361869"/>
            <a:ext cx="70770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Hội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nghị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Diên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Hồng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không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chỉ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thể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hiện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tinh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thần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đoàn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kết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đánh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giặc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quân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dân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ta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mà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còn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có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ý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nghĩa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4000" b="1" kern="0" dirty="0" err="1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gì</a:t>
            </a:r>
            <a:r>
              <a:rPr lang="en-US" sz="4000" b="1" kern="0" dirty="0">
                <a:solidFill>
                  <a:srgbClr val="2D575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? </a:t>
            </a:r>
            <a:endParaRPr lang="en-GB" sz="4000" b="1" kern="0" dirty="0">
              <a:solidFill>
                <a:srgbClr val="2D575C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CB5E0F-10F3-4A3C-11BB-9D01C2104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913" y="395111"/>
            <a:ext cx="58225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498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524000" y="53340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ound Diagonal Corner Rectangle 14">
            <a:extLst>
              <a:ext uri="{FF2B5EF4-FFF2-40B4-BE49-F238E27FC236}">
                <a16:creationId xmlns:a16="http://schemas.microsoft.com/office/drawing/2014/main" id="{BB2B5065-3915-4516-3C6D-6B234D67B0F1}"/>
              </a:ext>
            </a:extLst>
          </p:cNvPr>
          <p:cNvSpPr/>
          <p:nvPr/>
        </p:nvSpPr>
        <p:spPr>
          <a:xfrm>
            <a:off x="5689600" y="599440"/>
            <a:ext cx="6502400" cy="5537200"/>
          </a:xfrm>
          <a:prstGeom prst="round2DiagRect">
            <a:avLst/>
          </a:prstGeom>
          <a:solidFill>
            <a:schemeClr val="bg1">
              <a:alpha val="90000"/>
            </a:schemeClr>
          </a:solidFill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vi-VN" sz="3600" b="1" dirty="0">
                <a:solidFill>
                  <a:srgbClr val="002060"/>
                </a:solidFill>
                <a:cs typeface="Arial" panose="020B0604020202020204" pitchFamily="34" charset="0"/>
              </a:rPr>
              <a:t>Hội nghị Diên Hồng không chỉ thể hiện tinh thần đoàn kết đánh giặc của quân dân ta mà còn có ý nghĩa dân chủ khi nhà vua hỏi ý dân trước một sự kiện hệ trọng liên quan đến vận mệnh quốc gia. 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4A739C-0805-8EB7-27BC-68628F7629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642" y="1350711"/>
            <a:ext cx="4996248" cy="35870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22163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orld War II D-Day Invasion XL by Slidesgo">
  <a:themeElements>
    <a:clrScheme name="Simple Light">
      <a:dk1>
        <a:srgbClr val="16151A"/>
      </a:dk1>
      <a:lt1>
        <a:srgbClr val="E7DCD2"/>
      </a:lt1>
      <a:dk2>
        <a:srgbClr val="5E4C3E"/>
      </a:dk2>
      <a:lt2>
        <a:srgbClr val="FAF7F4"/>
      </a:lt2>
      <a:accent1>
        <a:srgbClr val="16151A"/>
      </a:accent1>
      <a:accent2>
        <a:srgbClr val="5E4C3E"/>
      </a:accent2>
      <a:accent3>
        <a:srgbClr val="8B796C"/>
      </a:accent3>
      <a:accent4>
        <a:srgbClr val="B8A293"/>
      </a:accent4>
      <a:accent5>
        <a:srgbClr val="EEE4DE"/>
      </a:accent5>
      <a:accent6>
        <a:srgbClr val="B1523D"/>
      </a:accent6>
      <a:hlink>
        <a:srgbClr val="B1523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70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Livvic</vt:lpstr>
      <vt:lpstr>Rajdhani</vt:lpstr>
      <vt:lpstr>Roboto Condensed Light</vt:lpstr>
      <vt:lpstr>Office Theme</vt:lpstr>
      <vt:lpstr>World War II D-Day Invasion XL by Slidesgo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Techsi.vn</cp:lastModifiedBy>
  <cp:revision>97</cp:revision>
  <dcterms:created xsi:type="dcterms:W3CDTF">2021-10-09T12:53:29Z</dcterms:created>
  <dcterms:modified xsi:type="dcterms:W3CDTF">2025-12-12T02:28:58Z</dcterms:modified>
</cp:coreProperties>
</file>