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</p:sldMasterIdLst>
  <p:notesMasterIdLst>
    <p:notesMasterId r:id="rId7"/>
  </p:notesMasterIdLst>
  <p:sldIdLst>
    <p:sldId id="256" r:id="rId5"/>
    <p:sldId id="54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12/12/2025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947</TotalTime>
  <Words>24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Altus</vt:lpstr>
      <vt:lpstr>思源黑体 CN Medium</vt:lpstr>
      <vt:lpstr>Office Theme</vt:lpstr>
      <vt:lpstr>1_Custom Design</vt:lpstr>
      <vt:lpstr>Custom Design</vt:lpstr>
      <vt:lpstr>3_Office Theme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Techsi.vn</cp:lastModifiedBy>
  <cp:revision>57</cp:revision>
  <dcterms:created xsi:type="dcterms:W3CDTF">2023-11-22T13:50:43Z</dcterms:created>
  <dcterms:modified xsi:type="dcterms:W3CDTF">2025-12-12T01:47:24Z</dcterms:modified>
  <cp:category>9Slide.vn</cp:category>
</cp:coreProperties>
</file>