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26"/>
  </p:notesMasterIdLst>
  <p:sldIdLst>
    <p:sldId id="342" r:id="rId3"/>
    <p:sldId id="350" r:id="rId4"/>
    <p:sldId id="346" r:id="rId5"/>
    <p:sldId id="348" r:id="rId6"/>
    <p:sldId id="349" r:id="rId7"/>
    <p:sldId id="347" r:id="rId8"/>
    <p:sldId id="351" r:id="rId9"/>
    <p:sldId id="354" r:id="rId10"/>
    <p:sldId id="274" r:id="rId11"/>
    <p:sldId id="308" r:id="rId12"/>
    <p:sldId id="306" r:id="rId13"/>
    <p:sldId id="307" r:id="rId14"/>
    <p:sldId id="309" r:id="rId15"/>
    <p:sldId id="310" r:id="rId16"/>
    <p:sldId id="355" r:id="rId17"/>
    <p:sldId id="356" r:id="rId18"/>
    <p:sldId id="357" r:id="rId19"/>
    <p:sldId id="359" r:id="rId20"/>
    <p:sldId id="318" r:id="rId21"/>
    <p:sldId id="319" r:id="rId22"/>
    <p:sldId id="321" r:id="rId23"/>
    <p:sldId id="339" r:id="rId24"/>
    <p:sldId id="341"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67" d="100"/>
          <a:sy n="67" d="100"/>
        </p:scale>
        <p:origin x="924" y="4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10</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22</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9</a:t>
            </a:fld>
            <a:endParaRPr lang="zh-CN" altLang="en-US"/>
          </a:p>
        </p:txBody>
      </p:sp>
    </p:spTree>
    <p:extLst>
      <p:ext uri="{BB962C8B-B14F-4D97-AF65-F5344CB8AC3E}">
        <p14:creationId xmlns:p14="http://schemas.microsoft.com/office/powerpoint/2010/main" val="93488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12/12/2025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gif"/><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3.jpe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1027</Words>
  <Application>Microsoft Office PowerPoint</Application>
  <PresentationFormat>Widescreen</PresentationFormat>
  <Paragraphs>81</Paragraphs>
  <Slides>23</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#9Slide06 SVNBlow Brush</vt:lpstr>
      <vt:lpstr>Aptos</vt:lpstr>
      <vt:lpstr>Aptos Display</vt:lpstr>
      <vt:lpstr>Arial</vt:lpstr>
      <vt:lpstr>AvantGarde</vt:lpstr>
      <vt:lpstr>Calibri</vt:lpstr>
      <vt:lpstr>Cambria</vt:lpstr>
      <vt:lpstr>等线</vt:lpstr>
      <vt:lpstr>Roboto</vt:lpstr>
      <vt:lpstr>Times New Roman</vt:lpstr>
      <vt:lpstr>字魂189号-星岩乐黑体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Techsi.vn</cp:lastModifiedBy>
  <cp:revision>120</cp:revision>
  <dcterms:created xsi:type="dcterms:W3CDTF">2019-04-23T14:05:41Z</dcterms:created>
  <dcterms:modified xsi:type="dcterms:W3CDTF">2025-12-12T02:04:30Z</dcterms:modified>
</cp:coreProperties>
</file>