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76" r:id="rId4"/>
    <p:sldId id="277" r:id="rId5"/>
    <p:sldId id="278" r:id="rId6"/>
    <p:sldId id="279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5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E4515-4706-4F34-BA59-83B5406FB14A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9C279-96CD-49B4-B107-E0EB7111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5.svg"/><Relationship Id="rId18" Type="http://schemas.openxmlformats.org/officeDocument/2006/relationships/image" Target="../media/image9.png"/><Relationship Id="rId26" Type="http://schemas.openxmlformats.org/officeDocument/2006/relationships/image" Target="../media/image14.png"/><Relationship Id="rId3" Type="http://schemas.openxmlformats.org/officeDocument/2006/relationships/image" Target="../media/image27.svg"/><Relationship Id="rId21" Type="http://schemas.openxmlformats.org/officeDocument/2006/relationships/image" Target="../media/image11.png"/><Relationship Id="rId7" Type="http://schemas.openxmlformats.org/officeDocument/2006/relationships/image" Target="../media/image31.svg"/><Relationship Id="rId12" Type="http://schemas.openxmlformats.org/officeDocument/2006/relationships/image" Target="../media/image6.png"/><Relationship Id="rId17" Type="http://schemas.openxmlformats.org/officeDocument/2006/relationships/image" Target="../media/image37.sv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3.svg"/><Relationship Id="rId24" Type="http://schemas.openxmlformats.org/officeDocument/2006/relationships/image" Target="../media/image42.svg"/><Relationship Id="rId5" Type="http://schemas.openxmlformats.org/officeDocument/2006/relationships/image" Target="../media/image29.svg"/><Relationship Id="rId15" Type="http://schemas.openxmlformats.org/officeDocument/2006/relationships/image" Target="../media/image3.sv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33.svg"/><Relationship Id="rId14" Type="http://schemas.openxmlformats.org/officeDocument/2006/relationships/image" Target="../media/image7.png"/><Relationship Id="rId22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46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.svg"/><Relationship Id="rId5" Type="http://schemas.openxmlformats.org/officeDocument/2006/relationships/image" Target="../media/image29.svg"/><Relationship Id="rId1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46.svg"/><Relationship Id="rId12" Type="http://schemas.openxmlformats.org/officeDocument/2006/relationships/image" Target="../media/image8.png"/><Relationship Id="rId17" Type="http://schemas.openxmlformats.org/officeDocument/2006/relationships/image" Target="../media/image71.png"/><Relationship Id="rId2" Type="http://schemas.openxmlformats.org/officeDocument/2006/relationships/image" Target="../media/image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.svg"/><Relationship Id="rId5" Type="http://schemas.openxmlformats.org/officeDocument/2006/relationships/image" Target="../media/image29.svg"/><Relationship Id="rId15" Type="http://schemas.openxmlformats.org/officeDocument/2006/relationships/image" Target="../media/image69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3.sv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3.svg"/><Relationship Id="rId4" Type="http://schemas.openxmlformats.org/officeDocument/2006/relationships/image" Target="../media/image27.svg"/><Relationship Id="rId9" Type="http://schemas.openxmlformats.org/officeDocument/2006/relationships/image" Target="../media/image5.png"/><Relationship Id="rId14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46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.svg"/><Relationship Id="rId5" Type="http://schemas.openxmlformats.org/officeDocument/2006/relationships/image" Target="../media/image29.svg"/><Relationship Id="rId15" Type="http://schemas.openxmlformats.org/officeDocument/2006/relationships/image" Target="../media/image18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46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.svg"/><Relationship Id="rId5" Type="http://schemas.openxmlformats.org/officeDocument/2006/relationships/image" Target="../media/image29.svg"/><Relationship Id="rId15" Type="http://schemas.openxmlformats.org/officeDocument/2006/relationships/image" Target="../media/image19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3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7" y="524430"/>
            <a:ext cx="16118806" cy="9219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6338706" y="8627733"/>
            <a:ext cx="1137979" cy="1530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299811" y="1071834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08991" y="5512857"/>
            <a:ext cx="8356840" cy="52195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418426" y="84364"/>
            <a:ext cx="913403" cy="15457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68436">
            <a:off x="16172862" y="3790360"/>
            <a:ext cx="1873511" cy="18735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1937717">
            <a:off x="13994306" y="7254547"/>
            <a:ext cx="1736163" cy="173616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201400" y="5067300"/>
            <a:ext cx="357053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(Trang 116 )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128408-DE72-EC12-45F4-7CB67613FC1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62600" y="876300"/>
            <a:ext cx="6889077" cy="2414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17FEB1-5BAA-AA76-C963-78F4054FCA5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90800" y="3009900"/>
            <a:ext cx="13717189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6" y="524430"/>
            <a:ext cx="16483373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67574" y="1129342"/>
            <a:ext cx="14244026" cy="15757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6197" y="1295331"/>
            <a:ext cx="138930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700" b="1" dirty="0">
                <a:solidFill>
                  <a:srgbClr val="0070C0"/>
                </a:solidFill>
              </a:rPr>
              <a:t>a) Vẽ vào vở các hình tam giác sau và vẽ đường cao lần lượt ứng với đáy BC, EG và IK của mỗi hình tam giác đó.</a:t>
            </a:r>
            <a:endParaRPr lang="en-US" sz="3700" b="1" dirty="0">
              <a:solidFill>
                <a:srgbClr val="0070C0"/>
              </a:solidFill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UVF Lobster12" panose="02000506000000020003" pitchFamily="2" charset="0"/>
              </a:rPr>
              <a:t>Bài 1</a:t>
            </a:r>
            <a:endParaRPr lang="en-US" sz="4400" b="1" dirty="0">
              <a:solidFill>
                <a:schemeClr val="bg1"/>
              </a:solidFill>
              <a:latin typeface="UVF Lobster12" panose="0200050600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95AB-CA07-D729-63C6-1ADCCE78C1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96200" y="3314700"/>
            <a:ext cx="9679955" cy="32575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565AA6-04E0-35DA-0BB0-7B751BD6EFBB}"/>
              </a:ext>
            </a:extLst>
          </p:cNvPr>
          <p:cNvCxnSpPr>
            <a:cxnSpLocks/>
          </p:cNvCxnSpPr>
          <p:nvPr/>
        </p:nvCxnSpPr>
        <p:spPr>
          <a:xfrm>
            <a:off x="8915400" y="4000500"/>
            <a:ext cx="0" cy="1905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C1823A-3FD8-445C-B7F2-6B68D9788294}"/>
              </a:ext>
            </a:extLst>
          </p:cNvPr>
          <p:cNvSpPr txBox="1"/>
          <p:nvPr/>
        </p:nvSpPr>
        <p:spPr>
          <a:xfrm>
            <a:off x="8686800" y="59817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52CFCF-E6AF-4774-7471-7619A451B2A3}"/>
              </a:ext>
            </a:extLst>
          </p:cNvPr>
          <p:cNvCxnSpPr>
            <a:cxnSpLocks/>
          </p:cNvCxnSpPr>
          <p:nvPr/>
        </p:nvCxnSpPr>
        <p:spPr>
          <a:xfrm>
            <a:off x="11811000" y="3924300"/>
            <a:ext cx="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C19F60-2DA2-8C0E-D46D-DE5347C3573D}"/>
              </a:ext>
            </a:extLst>
          </p:cNvPr>
          <p:cNvCxnSpPr>
            <a:cxnSpLocks/>
          </p:cNvCxnSpPr>
          <p:nvPr/>
        </p:nvCxnSpPr>
        <p:spPr>
          <a:xfrm flipH="1">
            <a:off x="11811000" y="5905500"/>
            <a:ext cx="1066800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373A65-6DFB-C498-6D04-D01385EFD393}"/>
              </a:ext>
            </a:extLst>
          </p:cNvPr>
          <p:cNvSpPr txBox="1"/>
          <p:nvPr/>
        </p:nvSpPr>
        <p:spPr>
          <a:xfrm>
            <a:off x="11658600" y="59817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E84551-481B-53BC-0262-DBF72061E4A6}"/>
              </a:ext>
            </a:extLst>
          </p:cNvPr>
          <p:cNvCxnSpPr>
            <a:cxnSpLocks/>
          </p:cNvCxnSpPr>
          <p:nvPr/>
        </p:nvCxnSpPr>
        <p:spPr>
          <a:xfrm>
            <a:off x="15773400" y="3924300"/>
            <a:ext cx="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67574" y="1129342"/>
            <a:ext cx="14244026" cy="15757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6197" y="1295331"/>
            <a:ext cx="138930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700" b="1" dirty="0">
                <a:solidFill>
                  <a:srgbClr val="0070C0"/>
                </a:solidFill>
              </a:rPr>
              <a:t>b) Tính diện tích các hình tam giác ở câu a trong trường hợp mỗi ô vuông có cạnh 2,5 cm: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0E04D-F453-5BD4-D340-D3FDEEA3E3ED}"/>
                  </a:ext>
                </a:extLst>
              </p:cNvPr>
              <p:cNvSpPr txBox="1"/>
              <p:nvPr/>
            </p:nvSpPr>
            <p:spPr>
              <a:xfrm>
                <a:off x="533400" y="3086100"/>
                <a:ext cx="8763000" cy="2538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ABC:</a:t>
                </a: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BC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AH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0E04D-F453-5BD4-D340-D3FDEEA3E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86100"/>
                <a:ext cx="8763000" cy="2538131"/>
              </a:xfrm>
              <a:prstGeom prst="rect">
                <a:avLst/>
              </a:prstGeom>
              <a:blipFill>
                <a:blip r:embed="rId15"/>
                <a:stretch>
                  <a:fillRect l="-2157" t="-3597" r="-1601" b="-3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8DD3A-0768-91A8-8ACF-C75CE91D9A80}"/>
                  </a:ext>
                </a:extLst>
              </p:cNvPr>
              <p:cNvSpPr txBox="1"/>
              <p:nvPr/>
            </p:nvSpPr>
            <p:spPr>
              <a:xfrm>
                <a:off x="304800" y="5829300"/>
                <a:ext cx="8763000" cy="365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DEG: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EG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3 = 7,5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DH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DEG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37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8DD3A-0768-91A8-8ACF-C75CE91D9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29300"/>
                <a:ext cx="8763000" cy="3657283"/>
              </a:xfrm>
              <a:prstGeom prst="rect">
                <a:avLst/>
              </a:prstGeom>
              <a:blipFill>
                <a:blip r:embed="rId16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B62541-E336-DD37-BAA4-9B942E4DDAC5}"/>
                  </a:ext>
                </a:extLst>
              </p:cNvPr>
              <p:cNvSpPr txBox="1"/>
              <p:nvPr/>
            </p:nvSpPr>
            <p:spPr>
              <a:xfrm>
                <a:off x="8915400" y="4610100"/>
                <a:ext cx="8763000" cy="365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HIK: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IK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2 = 5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HIK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B62541-E336-DD37-BAA4-9B942E4DD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4610100"/>
                <a:ext cx="8763000" cy="3657283"/>
              </a:xfrm>
              <a:prstGeom prst="rect">
                <a:avLst/>
              </a:prstGeom>
              <a:blipFill>
                <a:blip r:embed="rId17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2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5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6928826" cy="10423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89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Chọn câu trả lời đúng.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4400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409DA-A679-D0DC-F76A-0EB4D7522D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91800" y="2857500"/>
            <a:ext cx="6639119" cy="57124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7DB1AB-9C1D-E479-F3CC-164D731AFE1D}"/>
              </a:ext>
            </a:extLst>
          </p:cNvPr>
          <p:cNvSpPr txBox="1"/>
          <p:nvPr/>
        </p:nvSpPr>
        <p:spPr>
          <a:xfrm>
            <a:off x="914400" y="2400300"/>
            <a:ext cx="1097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hình bên, biết hình tròn bé nhất có bán kính 50 cm, hình tròn lớn nhất có bán kính 200 cm.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kính mỗi hình tròn màu xanh lá cây là: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100 cm          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150 cm          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400 cm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300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5F51B9-B5EF-01F1-2C82-66BEFC8E7941}"/>
              </a:ext>
            </a:extLst>
          </p:cNvPr>
          <p:cNvSpPr txBox="1"/>
          <p:nvPr/>
        </p:nvSpPr>
        <p:spPr>
          <a:xfrm>
            <a:off x="1219200" y="6819900"/>
            <a:ext cx="1127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– 50 = 150 (cm)</a:t>
            </a:r>
          </a:p>
          <a:p>
            <a:pPr algn="r"/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150 cm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62CAE2-9B12-9922-E715-73101FA24A15}"/>
              </a:ext>
            </a:extLst>
          </p:cNvPr>
          <p:cNvSpPr/>
          <p:nvPr/>
        </p:nvSpPr>
        <p:spPr>
          <a:xfrm>
            <a:off x="838200" y="46863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9" grpId="0"/>
      <p:bldP spid="20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6928826" cy="10423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89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Chọn câu trả lời đúng.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409DA-A679-D0DC-F76A-0EB4D7522D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1800" y="2857500"/>
            <a:ext cx="6639119" cy="57124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7DB1AB-9C1D-E479-F3CC-164D731AFE1D}"/>
              </a:ext>
            </a:extLst>
          </p:cNvPr>
          <p:cNvSpPr txBox="1"/>
          <p:nvPr/>
        </p:nvSpPr>
        <p:spPr>
          <a:xfrm>
            <a:off x="914400" y="2400300"/>
            <a:ext cx="1097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b) Chu vi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A. 2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B. 3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C. 4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D. 5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3B76CD-9E31-3E61-BD3F-FC62F495FC37}"/>
              </a:ext>
            </a:extLst>
          </p:cNvPr>
          <p:cNvSpPr txBox="1"/>
          <p:nvPr/>
        </p:nvSpPr>
        <p:spPr>
          <a:xfrm>
            <a:off x="3352800" y="42291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200 × 2 = 1 256 (cm)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50 × 2 = 314 (cm)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1 256 : 314 = 4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sz="36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13563600" cy="1752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136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Một cái ao dạng nửa hình tròn có kích thước như hình vẽ. Tính chu vi cái ao.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B9BE1-7C7E-6502-DC00-6D4DEF31F5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0000" y="2705100"/>
            <a:ext cx="10160454" cy="289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E7DD0E-41C3-468E-F4C4-94C0B8452C62}"/>
              </a:ext>
            </a:extLst>
          </p:cNvPr>
          <p:cNvSpPr txBox="1"/>
          <p:nvPr/>
        </p:nvSpPr>
        <p:spPr>
          <a:xfrm>
            <a:off x="3505200" y="5524500"/>
            <a:ext cx="11506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có đường kính 12 m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x 3,14 = 37,68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 chu vi của hình tròn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37,68 : 2 = 18,84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cái ao là: 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18,84 + 12 = 30,84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30,84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653</TotalTime>
  <Words>409</Words>
  <Application>Microsoft Office PowerPoint</Application>
  <PresentationFormat>Custom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Baloo</vt:lpstr>
      <vt:lpstr>Calibri</vt:lpstr>
      <vt:lpstr>Cambria</vt:lpstr>
      <vt:lpstr>Cambria Math</vt:lpstr>
      <vt:lpstr>UVF Lobster12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HỌC</dc:title>
  <dc:subject>9Slide.vn</dc:subject>
  <dc:creator>Admin</dc:creator>
  <dc:description>9Slide.vn</dc:description>
  <cp:lastModifiedBy>Techsi.vn</cp:lastModifiedBy>
  <cp:revision>53</cp:revision>
  <dcterms:created xsi:type="dcterms:W3CDTF">2006-08-16T00:00:00Z</dcterms:created>
  <dcterms:modified xsi:type="dcterms:W3CDTF">2025-12-12T02:29:48Z</dcterms:modified>
  <cp:category>9Slide.vn</cp:category>
  <dc:identifier>DAEyh8pbB_I</dc:identifier>
</cp:coreProperties>
</file>