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</p:sldMasterIdLst>
  <p:notesMasterIdLst>
    <p:notesMasterId r:id="rId7"/>
  </p:notesMasterIdLst>
  <p:sldIdLst>
    <p:sldId id="256" r:id="rId5"/>
    <p:sldId id="54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12/12/2025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334" y="1507652"/>
            <a:ext cx="7602371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0D5313-4CF9-EA42-8A2B-8E6FD5B27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67457"/>
              </p:ext>
            </p:extLst>
          </p:nvPr>
        </p:nvGraphicFramePr>
        <p:xfrm>
          <a:off x="812800" y="619760"/>
          <a:ext cx="10830559" cy="5582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5">
                  <a:extLst>
                    <a:ext uri="{9D8B030D-6E8A-4147-A177-3AD203B41FA5}">
                      <a16:colId xmlns:a16="http://schemas.microsoft.com/office/drawing/2014/main" val="1293766381"/>
                    </a:ext>
                  </a:extLst>
                </a:gridCol>
                <a:gridCol w="1798825">
                  <a:extLst>
                    <a:ext uri="{9D8B030D-6E8A-4147-A177-3AD203B41FA5}">
                      <a16:colId xmlns:a16="http://schemas.microsoft.com/office/drawing/2014/main" val="2056975731"/>
                    </a:ext>
                  </a:extLst>
                </a:gridCol>
                <a:gridCol w="3078157">
                  <a:extLst>
                    <a:ext uri="{9D8B030D-6E8A-4147-A177-3AD203B41FA5}">
                      <a16:colId xmlns:a16="http://schemas.microsoft.com/office/drawing/2014/main" val="2599233534"/>
                    </a:ext>
                  </a:extLst>
                </a:gridCol>
                <a:gridCol w="5060002">
                  <a:extLst>
                    <a:ext uri="{9D8B030D-6E8A-4147-A177-3AD203B41FA5}">
                      <a16:colId xmlns:a16="http://schemas.microsoft.com/office/drawing/2014/main" val="2186098483"/>
                    </a:ext>
                  </a:extLst>
                </a:gridCol>
              </a:tblGrid>
              <a:tr h="53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vât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808"/>
                  </a:ext>
                </a:extLst>
              </a:tr>
              <a:tr h="717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 Bộ và Bắc Trung Bộ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9982"/>
                  </a:ext>
                </a:extLst>
              </a:tr>
              <a:tr h="807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Lẫy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Thành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454257"/>
                  </a:ext>
                </a:extLst>
              </a:tr>
              <a:tr h="236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Nam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Thành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(Long An)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96998"/>
                  </a:ext>
                </a:extLst>
              </a:tr>
              <a:tr h="534577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Chăm-pa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9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6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921</TotalTime>
  <Words>96</Words>
  <Application>Microsoft Office PowerPoint</Application>
  <PresentationFormat>Widescreen</PresentationFormat>
  <Paragraphs>26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iCiel Altus</vt:lpstr>
      <vt:lpstr>思源黑体 CN Medium</vt:lpstr>
      <vt:lpstr>Office Theme</vt:lpstr>
      <vt:lpstr>1_Custom Design</vt:lpstr>
      <vt:lpstr>Custom Design</vt:lpstr>
      <vt:lpstr>3_Office Theme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Techsi.vn</cp:lastModifiedBy>
  <cp:revision>53</cp:revision>
  <dcterms:created xsi:type="dcterms:W3CDTF">2023-11-22T13:50:43Z</dcterms:created>
  <dcterms:modified xsi:type="dcterms:W3CDTF">2025-12-12T01:46:55Z</dcterms:modified>
  <cp:category>9Slide.vn</cp:category>
</cp:coreProperties>
</file>