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8" r:id="rId2"/>
  </p:sldMasterIdLst>
  <p:notesMasterIdLst>
    <p:notesMasterId r:id="rId9"/>
  </p:notesMasterIdLst>
  <p:sldIdLst>
    <p:sldId id="257" r:id="rId3"/>
    <p:sldId id="289" r:id="rId4"/>
    <p:sldId id="290" r:id="rId5"/>
    <p:sldId id="292" r:id="rId6"/>
    <p:sldId id="294" r:id="rId7"/>
    <p:sldId id="298" r:id="rId8"/>
  </p:sldIdLst>
  <p:sldSz cx="12192000" cy="6858000"/>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7C8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tags" Target="tags/tag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E53E80-6456-469F-B383-FFDA1AA3712D}" type="datetimeFigureOut">
              <a:rPr lang="en-US" smtClean="0"/>
              <a:t>12/12/2025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AF73BD-78C1-44E5-8F93-3F79E0506BED}" type="slidenum">
              <a:rPr lang="en-US" smtClean="0"/>
              <a:t>‹#›</a:t>
            </a:fld>
            <a:endParaRPr lang="en-US"/>
          </a:p>
        </p:txBody>
      </p:sp>
    </p:spTree>
    <p:extLst>
      <p:ext uri="{BB962C8B-B14F-4D97-AF65-F5344CB8AC3E}">
        <p14:creationId xmlns:p14="http://schemas.microsoft.com/office/powerpoint/2010/main" val="938006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2025/12/12</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Tree>
    <p:extLst>
      <p:ext uri="{BB962C8B-B14F-4D97-AF65-F5344CB8AC3E}">
        <p14:creationId xmlns:p14="http://schemas.microsoft.com/office/powerpoint/2010/main" val="80591884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2025/12/12</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Tree>
    <p:extLst>
      <p:ext uri="{BB962C8B-B14F-4D97-AF65-F5344CB8AC3E}">
        <p14:creationId xmlns:p14="http://schemas.microsoft.com/office/powerpoint/2010/main" val="606849208"/>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2025/12/12</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Tree>
    <p:extLst>
      <p:ext uri="{BB962C8B-B14F-4D97-AF65-F5344CB8AC3E}">
        <p14:creationId xmlns:p14="http://schemas.microsoft.com/office/powerpoint/2010/main" val="40358558"/>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9867206"/>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5644264"/>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0926695"/>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2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4448630"/>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5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536492"/>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448285"/>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224153"/>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0BF06-9292-4C3D-8578-12C5ACD1C9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61C9EF-C9E0-477E-851C-439628E304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B88983-ED1C-4F31-88BC-A6BE9F16FBA8}"/>
              </a:ext>
            </a:extLst>
          </p:cNvPr>
          <p:cNvSpPr>
            <a:spLocks noGrp="1"/>
          </p:cNvSpPr>
          <p:nvPr>
            <p:ph type="dt" sz="half" idx="10"/>
          </p:nvPr>
        </p:nvSpPr>
        <p:spPr/>
        <p:txBody>
          <a:bodyPr/>
          <a:lstStyle/>
          <a:p>
            <a:fld id="{818AE6BD-C4C9-4EC9-A9B3-FE42EF4571DE}" type="datetimeFigureOut">
              <a:rPr lang="en-US" smtClean="0"/>
              <a:t>12/12/2025</a:t>
            </a:fld>
            <a:endParaRPr lang="en-US"/>
          </a:p>
        </p:txBody>
      </p:sp>
      <p:sp>
        <p:nvSpPr>
          <p:cNvPr id="5" name="Footer Placeholder 4">
            <a:extLst>
              <a:ext uri="{FF2B5EF4-FFF2-40B4-BE49-F238E27FC236}">
                <a16:creationId xmlns:a16="http://schemas.microsoft.com/office/drawing/2014/main" id="{4D05E548-9AE9-40BE-A5DF-F4121C9FA2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1FFD48-E45B-4554-82DD-7B5554981125}"/>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1025243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2025/12/12</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Tree>
    <p:extLst>
      <p:ext uri="{BB962C8B-B14F-4D97-AF65-F5344CB8AC3E}">
        <p14:creationId xmlns:p14="http://schemas.microsoft.com/office/powerpoint/2010/main" val="3181999627"/>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79F2D-C738-4355-9AD6-EF6509FD5D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007313-67EE-49FE-A760-A7797A0405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323698-D9C2-4DE4-AB83-B9112EB4A646}"/>
              </a:ext>
            </a:extLst>
          </p:cNvPr>
          <p:cNvSpPr>
            <a:spLocks noGrp="1"/>
          </p:cNvSpPr>
          <p:nvPr>
            <p:ph type="dt" sz="half" idx="10"/>
          </p:nvPr>
        </p:nvSpPr>
        <p:spPr/>
        <p:txBody>
          <a:bodyPr/>
          <a:lstStyle/>
          <a:p>
            <a:fld id="{818AE6BD-C4C9-4EC9-A9B3-FE42EF4571DE}" type="datetimeFigureOut">
              <a:rPr lang="en-US" smtClean="0"/>
              <a:t>12/12/2025</a:t>
            </a:fld>
            <a:endParaRPr lang="en-US"/>
          </a:p>
        </p:txBody>
      </p:sp>
      <p:sp>
        <p:nvSpPr>
          <p:cNvPr id="5" name="Footer Placeholder 4">
            <a:extLst>
              <a:ext uri="{FF2B5EF4-FFF2-40B4-BE49-F238E27FC236}">
                <a16:creationId xmlns:a16="http://schemas.microsoft.com/office/drawing/2014/main" id="{459EACA7-2B8F-44C2-936F-964A93619D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702CA5-01B9-4F58-8CD9-A7D0E661FD3D}"/>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3614949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00AE3-369F-4C38-AC64-441F63BAB8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21598B-BEAD-4DC2-9BBC-AC193C454A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9D8C49-A5CE-4DA4-851B-92E04B3CECEA}"/>
              </a:ext>
            </a:extLst>
          </p:cNvPr>
          <p:cNvSpPr>
            <a:spLocks noGrp="1"/>
          </p:cNvSpPr>
          <p:nvPr>
            <p:ph type="dt" sz="half" idx="10"/>
          </p:nvPr>
        </p:nvSpPr>
        <p:spPr/>
        <p:txBody>
          <a:bodyPr/>
          <a:lstStyle/>
          <a:p>
            <a:fld id="{818AE6BD-C4C9-4EC9-A9B3-FE42EF4571DE}" type="datetimeFigureOut">
              <a:rPr lang="en-US" smtClean="0"/>
              <a:t>12/12/2025</a:t>
            </a:fld>
            <a:endParaRPr lang="en-US"/>
          </a:p>
        </p:txBody>
      </p:sp>
      <p:sp>
        <p:nvSpPr>
          <p:cNvPr id="5" name="Footer Placeholder 4">
            <a:extLst>
              <a:ext uri="{FF2B5EF4-FFF2-40B4-BE49-F238E27FC236}">
                <a16:creationId xmlns:a16="http://schemas.microsoft.com/office/drawing/2014/main" id="{A233DB30-60AE-48F3-8C9E-DDCFA8E314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B0E148-43E3-4A9C-A310-AA174D5132CA}"/>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16983642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684BD-1B32-4C27-AD7A-195B2ABDCA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6CD9D3-246C-4979-BD48-4CFCD7B4D3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63D1A1-CE74-472D-81E6-26E36EADE2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17FE8D-D147-4B44-A968-32484D45919F}"/>
              </a:ext>
            </a:extLst>
          </p:cNvPr>
          <p:cNvSpPr>
            <a:spLocks noGrp="1"/>
          </p:cNvSpPr>
          <p:nvPr>
            <p:ph type="dt" sz="half" idx="10"/>
          </p:nvPr>
        </p:nvSpPr>
        <p:spPr/>
        <p:txBody>
          <a:bodyPr/>
          <a:lstStyle/>
          <a:p>
            <a:fld id="{818AE6BD-C4C9-4EC9-A9B3-FE42EF4571DE}" type="datetimeFigureOut">
              <a:rPr lang="en-US" smtClean="0"/>
              <a:t>12/12/2025</a:t>
            </a:fld>
            <a:endParaRPr lang="en-US"/>
          </a:p>
        </p:txBody>
      </p:sp>
      <p:sp>
        <p:nvSpPr>
          <p:cNvPr id="6" name="Footer Placeholder 5">
            <a:extLst>
              <a:ext uri="{FF2B5EF4-FFF2-40B4-BE49-F238E27FC236}">
                <a16:creationId xmlns:a16="http://schemas.microsoft.com/office/drawing/2014/main" id="{A1E09042-95DC-43B7-BA6B-8E03A1D07A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F8F161-319E-40CC-BF09-B14B35676035}"/>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8868430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738F2-90A8-4D6F-951E-6086A4414E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9002CE-9BF5-4EFD-BFE2-112CD21451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5A14D7-3F7C-4F24-A3FB-800D6FB5BE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372043-6242-4CA7-BC91-A13C02E21F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0FEC6B-312A-457F-B61A-8255BB8ED6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C2C7FF-456C-4350-8B62-22B51D088153}"/>
              </a:ext>
            </a:extLst>
          </p:cNvPr>
          <p:cNvSpPr>
            <a:spLocks noGrp="1"/>
          </p:cNvSpPr>
          <p:nvPr>
            <p:ph type="dt" sz="half" idx="10"/>
          </p:nvPr>
        </p:nvSpPr>
        <p:spPr/>
        <p:txBody>
          <a:bodyPr/>
          <a:lstStyle/>
          <a:p>
            <a:fld id="{818AE6BD-C4C9-4EC9-A9B3-FE42EF4571DE}" type="datetimeFigureOut">
              <a:rPr lang="en-US" smtClean="0"/>
              <a:t>12/12/2025</a:t>
            </a:fld>
            <a:endParaRPr lang="en-US"/>
          </a:p>
        </p:txBody>
      </p:sp>
      <p:sp>
        <p:nvSpPr>
          <p:cNvPr id="8" name="Footer Placeholder 7">
            <a:extLst>
              <a:ext uri="{FF2B5EF4-FFF2-40B4-BE49-F238E27FC236}">
                <a16:creationId xmlns:a16="http://schemas.microsoft.com/office/drawing/2014/main" id="{2D10D86C-395D-42A9-A403-9DB0B98B37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197BEF-5353-4690-AAF1-67A583F96F74}"/>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6106391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F1600-BED7-4755-8EB9-4295F073F1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13DCBA-E911-4080-96BB-CE7BFE927307}"/>
              </a:ext>
            </a:extLst>
          </p:cNvPr>
          <p:cNvSpPr>
            <a:spLocks noGrp="1"/>
          </p:cNvSpPr>
          <p:nvPr>
            <p:ph type="dt" sz="half" idx="10"/>
          </p:nvPr>
        </p:nvSpPr>
        <p:spPr/>
        <p:txBody>
          <a:bodyPr/>
          <a:lstStyle/>
          <a:p>
            <a:fld id="{818AE6BD-C4C9-4EC9-A9B3-FE42EF4571DE}" type="datetimeFigureOut">
              <a:rPr lang="en-US" smtClean="0"/>
              <a:t>12/12/2025</a:t>
            </a:fld>
            <a:endParaRPr lang="en-US"/>
          </a:p>
        </p:txBody>
      </p:sp>
      <p:sp>
        <p:nvSpPr>
          <p:cNvPr id="4" name="Footer Placeholder 3">
            <a:extLst>
              <a:ext uri="{FF2B5EF4-FFF2-40B4-BE49-F238E27FC236}">
                <a16:creationId xmlns:a16="http://schemas.microsoft.com/office/drawing/2014/main" id="{32370C2F-A669-40CB-8499-27251E130B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01F36B-76BA-40B3-827F-39E846F1F6B5}"/>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23150944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BEDDAF-9D1E-4406-904C-A2A77C2AA514}"/>
              </a:ext>
            </a:extLst>
          </p:cNvPr>
          <p:cNvSpPr>
            <a:spLocks noGrp="1"/>
          </p:cNvSpPr>
          <p:nvPr>
            <p:ph type="dt" sz="half" idx="10"/>
          </p:nvPr>
        </p:nvSpPr>
        <p:spPr/>
        <p:txBody>
          <a:bodyPr/>
          <a:lstStyle/>
          <a:p>
            <a:fld id="{818AE6BD-C4C9-4EC9-A9B3-FE42EF4571DE}" type="datetimeFigureOut">
              <a:rPr lang="en-US" smtClean="0"/>
              <a:t>12/12/2025</a:t>
            </a:fld>
            <a:endParaRPr lang="en-US"/>
          </a:p>
        </p:txBody>
      </p:sp>
      <p:sp>
        <p:nvSpPr>
          <p:cNvPr id="3" name="Footer Placeholder 2">
            <a:extLst>
              <a:ext uri="{FF2B5EF4-FFF2-40B4-BE49-F238E27FC236}">
                <a16:creationId xmlns:a16="http://schemas.microsoft.com/office/drawing/2014/main" id="{0069BC5B-ED6C-4B5A-A229-974E7F20F0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A3AF93-15F6-4111-9872-9D57AC750CD0}"/>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7824039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1B698-51E5-4FE8-94CB-43F045ADEC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6D96D7-A122-4E37-84D9-E224DF95BC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76CB78-12A0-4F3B-9AAE-0E4C6A81CD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54D0E2-FC2C-4233-95C0-2738726DBADC}"/>
              </a:ext>
            </a:extLst>
          </p:cNvPr>
          <p:cNvSpPr>
            <a:spLocks noGrp="1"/>
          </p:cNvSpPr>
          <p:nvPr>
            <p:ph type="dt" sz="half" idx="10"/>
          </p:nvPr>
        </p:nvSpPr>
        <p:spPr/>
        <p:txBody>
          <a:bodyPr/>
          <a:lstStyle/>
          <a:p>
            <a:fld id="{818AE6BD-C4C9-4EC9-A9B3-FE42EF4571DE}" type="datetimeFigureOut">
              <a:rPr lang="en-US" smtClean="0"/>
              <a:t>12/12/2025</a:t>
            </a:fld>
            <a:endParaRPr lang="en-US"/>
          </a:p>
        </p:txBody>
      </p:sp>
      <p:sp>
        <p:nvSpPr>
          <p:cNvPr id="6" name="Footer Placeholder 5">
            <a:extLst>
              <a:ext uri="{FF2B5EF4-FFF2-40B4-BE49-F238E27FC236}">
                <a16:creationId xmlns:a16="http://schemas.microsoft.com/office/drawing/2014/main" id="{87733E7A-117C-4440-83E4-4E5F99FCDD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F19032-973A-4465-B210-237582D9D0D5}"/>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2256993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2BEA3-6ECC-4856-8708-299FC5E281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0FF6F-43CD-4CE0-9ECB-180D2ED9BA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6EBEF9-65A2-46CD-8518-7A08628416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B53B99-CDBD-40B6-9577-96C50AA08FD8}"/>
              </a:ext>
            </a:extLst>
          </p:cNvPr>
          <p:cNvSpPr>
            <a:spLocks noGrp="1"/>
          </p:cNvSpPr>
          <p:nvPr>
            <p:ph type="dt" sz="half" idx="10"/>
          </p:nvPr>
        </p:nvSpPr>
        <p:spPr/>
        <p:txBody>
          <a:bodyPr/>
          <a:lstStyle/>
          <a:p>
            <a:fld id="{818AE6BD-C4C9-4EC9-A9B3-FE42EF4571DE}" type="datetimeFigureOut">
              <a:rPr lang="en-US" smtClean="0"/>
              <a:t>12/12/2025</a:t>
            </a:fld>
            <a:endParaRPr lang="en-US"/>
          </a:p>
        </p:txBody>
      </p:sp>
      <p:sp>
        <p:nvSpPr>
          <p:cNvPr id="6" name="Footer Placeholder 5">
            <a:extLst>
              <a:ext uri="{FF2B5EF4-FFF2-40B4-BE49-F238E27FC236}">
                <a16:creationId xmlns:a16="http://schemas.microsoft.com/office/drawing/2014/main" id="{EE66A471-7CCA-47A6-8D34-04724F292E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D671F7-6DE1-4D52-A445-7D47C646963A}"/>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29796641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06D77-728C-4729-B7BE-4CCF52BD10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DFE5EF-E26C-4962-BC17-127E605FD1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28AD27-70D0-4148-BB4D-E24E68D9D566}"/>
              </a:ext>
            </a:extLst>
          </p:cNvPr>
          <p:cNvSpPr>
            <a:spLocks noGrp="1"/>
          </p:cNvSpPr>
          <p:nvPr>
            <p:ph type="dt" sz="half" idx="10"/>
          </p:nvPr>
        </p:nvSpPr>
        <p:spPr/>
        <p:txBody>
          <a:bodyPr/>
          <a:lstStyle/>
          <a:p>
            <a:fld id="{818AE6BD-C4C9-4EC9-A9B3-FE42EF4571DE}" type="datetimeFigureOut">
              <a:rPr lang="en-US" smtClean="0"/>
              <a:t>12/12/2025</a:t>
            </a:fld>
            <a:endParaRPr lang="en-US"/>
          </a:p>
        </p:txBody>
      </p:sp>
      <p:sp>
        <p:nvSpPr>
          <p:cNvPr id="5" name="Footer Placeholder 4">
            <a:extLst>
              <a:ext uri="{FF2B5EF4-FFF2-40B4-BE49-F238E27FC236}">
                <a16:creationId xmlns:a16="http://schemas.microsoft.com/office/drawing/2014/main" id="{BECECD1E-EC5D-4928-B2A3-ABD25A9000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3D245F-5FC6-4AB3-8CD1-1E988C7E4CAA}"/>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34537152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1D42AB-9C16-48F0-AAAC-CCE071200C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BD26D5-0B02-4104-B93D-98242E71DB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654D9-CD81-4825-8E7D-7F9F0BC905B5}"/>
              </a:ext>
            </a:extLst>
          </p:cNvPr>
          <p:cNvSpPr>
            <a:spLocks noGrp="1"/>
          </p:cNvSpPr>
          <p:nvPr>
            <p:ph type="dt" sz="half" idx="10"/>
          </p:nvPr>
        </p:nvSpPr>
        <p:spPr/>
        <p:txBody>
          <a:bodyPr/>
          <a:lstStyle/>
          <a:p>
            <a:fld id="{818AE6BD-C4C9-4EC9-A9B3-FE42EF4571DE}" type="datetimeFigureOut">
              <a:rPr lang="en-US" smtClean="0"/>
              <a:t>12/12/2025</a:t>
            </a:fld>
            <a:endParaRPr lang="en-US"/>
          </a:p>
        </p:txBody>
      </p:sp>
      <p:sp>
        <p:nvSpPr>
          <p:cNvPr id="5" name="Footer Placeholder 4">
            <a:extLst>
              <a:ext uri="{FF2B5EF4-FFF2-40B4-BE49-F238E27FC236}">
                <a16:creationId xmlns:a16="http://schemas.microsoft.com/office/drawing/2014/main" id="{5C1AA5EE-D8E4-4AC1-829D-7B1B3DBB31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1FECEC-1835-4E5A-A9BA-0C96500D6094}"/>
              </a:ext>
            </a:extLst>
          </p:cNvPr>
          <p:cNvSpPr>
            <a:spLocks noGrp="1"/>
          </p:cNvSpPr>
          <p:nvPr>
            <p:ph type="sldNum" sz="quarter" idx="12"/>
          </p:nvPr>
        </p:nvSpPr>
        <p:spPr/>
        <p:txBody>
          <a:bodyPr/>
          <a:lstStyle/>
          <a:p>
            <a:fld id="{CE081389-269E-4CFB-87A5-138DCDB91D68}" type="slidenum">
              <a:rPr lang="en-US" smtClean="0"/>
              <a:t>‹#›</a:t>
            </a:fld>
            <a:endParaRPr lang="en-US"/>
          </a:p>
        </p:txBody>
      </p:sp>
    </p:spTree>
    <p:extLst>
      <p:ext uri="{BB962C8B-B14F-4D97-AF65-F5344CB8AC3E}">
        <p14:creationId xmlns:p14="http://schemas.microsoft.com/office/powerpoint/2010/main" val="601779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2025/12/12</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Tree>
    <p:extLst>
      <p:ext uri="{BB962C8B-B14F-4D97-AF65-F5344CB8AC3E}">
        <p14:creationId xmlns:p14="http://schemas.microsoft.com/office/powerpoint/2010/main" val="1893427445"/>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2025/12/12</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Tree>
    <p:extLst>
      <p:ext uri="{BB962C8B-B14F-4D97-AF65-F5344CB8AC3E}">
        <p14:creationId xmlns:p14="http://schemas.microsoft.com/office/powerpoint/2010/main" val="2878234573"/>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2025/12/12</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Tree>
    <p:extLst>
      <p:ext uri="{BB962C8B-B14F-4D97-AF65-F5344CB8AC3E}">
        <p14:creationId xmlns:p14="http://schemas.microsoft.com/office/powerpoint/2010/main" val="332030604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2025/12/12</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Tree>
    <p:extLst>
      <p:ext uri="{BB962C8B-B14F-4D97-AF65-F5344CB8AC3E}">
        <p14:creationId xmlns:p14="http://schemas.microsoft.com/office/powerpoint/2010/main" val="144266356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2025/12/12</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Tree>
    <p:extLst>
      <p:ext uri="{BB962C8B-B14F-4D97-AF65-F5344CB8AC3E}">
        <p14:creationId xmlns:p14="http://schemas.microsoft.com/office/powerpoint/2010/main" val="275246336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2025/12/12</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Tree>
    <p:extLst>
      <p:ext uri="{BB962C8B-B14F-4D97-AF65-F5344CB8AC3E}">
        <p14:creationId xmlns:p14="http://schemas.microsoft.com/office/powerpoint/2010/main" val="535904091"/>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2025/12/12</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ea typeface="思源黑体 CN Norm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思源黑体 CN Normal"/>
              <a:cs typeface="+mn-cs"/>
            </a:endParaRPr>
          </a:p>
        </p:txBody>
      </p:sp>
    </p:spTree>
    <p:extLst>
      <p:ext uri="{BB962C8B-B14F-4D97-AF65-F5344CB8AC3E}">
        <p14:creationId xmlns:p14="http://schemas.microsoft.com/office/powerpoint/2010/main" val="3526197129"/>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pic>
        <p:nvPicPr>
          <p:cNvPr id="7" name="图片 6"/>
          <p:cNvPicPr>
            <a:picLocks noChangeAspect="1"/>
          </p:cNvPicPr>
          <p:nvPr userDrawn="1"/>
        </p:nvPicPr>
        <p:blipFill rotWithShape="1">
          <a:blip r:embed="rId20"/>
          <a:srcRect r="14980"/>
          <a:stretch/>
        </p:blipFill>
        <p:spPr>
          <a:xfrm>
            <a:off x="0" y="-297"/>
            <a:ext cx="12192000" cy="6858594"/>
          </a:xfrm>
          <a:prstGeom prst="rect">
            <a:avLst/>
          </a:prstGeom>
        </p:spPr>
      </p:pic>
      <p:pic>
        <p:nvPicPr>
          <p:cNvPr id="8" name="图片 7">
            <a:extLst>
              <a:ext uri="{FF2B5EF4-FFF2-40B4-BE49-F238E27FC236}">
                <a16:creationId xmlns:a16="http://schemas.microsoft.com/office/drawing/2014/main" id="{5B606EB1-E9BC-4B53-AB87-CFB7FCB3F90B}"/>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p:blipFill>
        <p:spPr>
          <a:xfrm>
            <a:off x="181429" y="280333"/>
            <a:ext cx="11938632" cy="6577667"/>
          </a:xfrm>
          <a:prstGeom prst="rect">
            <a:avLst/>
          </a:prstGeom>
        </p:spPr>
      </p:pic>
    </p:spTree>
    <p:extLst>
      <p:ext uri="{BB962C8B-B14F-4D97-AF65-F5344CB8AC3E}">
        <p14:creationId xmlns:p14="http://schemas.microsoft.com/office/powerpoint/2010/main" val="11421238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733" r:id="rId13"/>
    <p:sldLayoutId id="2147483732" r:id="rId14"/>
    <p:sldLayoutId id="2147483731" r:id="rId15"/>
    <p:sldLayoutId id="2147483735" r:id="rId16"/>
    <p:sldLayoutId id="2147483734" r:id="rId17"/>
    <p:sldLayoutId id="2147483683" r:id="rId18"/>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A34F4DCA-D577-CF78-AC0A-B3A63187864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FF6F8AA3-5FEA-48FA-A685-F07CDE29B2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CA72B8-C33C-4FCF-AD4F-E4F7BC6FBA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882113-6C28-49DC-8201-5AE847BB53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8AE6BD-C4C9-4EC9-A9B3-FE42EF4571DE}" type="datetimeFigureOut">
              <a:rPr lang="en-US" smtClean="0"/>
              <a:t>12/12/2025</a:t>
            </a:fld>
            <a:endParaRPr lang="en-US"/>
          </a:p>
        </p:txBody>
      </p:sp>
      <p:sp>
        <p:nvSpPr>
          <p:cNvPr id="5" name="Footer Placeholder 4">
            <a:extLst>
              <a:ext uri="{FF2B5EF4-FFF2-40B4-BE49-F238E27FC236}">
                <a16:creationId xmlns:a16="http://schemas.microsoft.com/office/drawing/2014/main" id="{A306D41C-9E28-4C9D-B0A1-328357820C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4CBB75-6783-4BD1-B774-1F68F5261D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081389-269E-4CFB-87A5-138DCDB91D68}" type="slidenum">
              <a:rPr lang="en-US" smtClean="0"/>
              <a:t>‹#›</a:t>
            </a:fld>
            <a:endParaRPr lang="en-US"/>
          </a:p>
        </p:txBody>
      </p:sp>
    </p:spTree>
    <p:extLst>
      <p:ext uri="{BB962C8B-B14F-4D97-AF65-F5344CB8AC3E}">
        <p14:creationId xmlns:p14="http://schemas.microsoft.com/office/powerpoint/2010/main" val="249473168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microsoft.com/office/2007/relationships/hdphoto" Target="../media/hdphoto1.wdp"/><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image" Target="../media/image50.sv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18.xml"/><Relationship Id="rId6" Type="http://schemas.microsoft.com/office/2007/relationships/hdphoto" Target="../media/hdphoto3.wdp"/><Relationship Id="rId5" Type="http://schemas.openxmlformats.org/officeDocument/2006/relationships/image" Target="../media/image15.png"/><Relationship Id="rId4" Type="http://schemas.openxmlformats.org/officeDocument/2006/relationships/image" Target="../media/image53.sv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18.xml"/><Relationship Id="rId6" Type="http://schemas.microsoft.com/office/2007/relationships/hdphoto" Target="../media/hdphoto4.wdp"/><Relationship Id="rId5" Type="http://schemas.openxmlformats.org/officeDocument/2006/relationships/image" Target="../media/image17.png"/><Relationship Id="rId4" Type="http://schemas.openxmlformats.org/officeDocument/2006/relationships/image" Target="../media/image59.sv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18.xml"/><Relationship Id="rId4" Type="http://schemas.microsoft.com/office/2007/relationships/hdphoto" Target="../media/hdphoto5.wdp"/></Relationships>
</file>

<file path=ppt/slides/_rels/slide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srcRect r="14980"/>
          <a:stretch/>
        </p:blipFill>
        <p:spPr>
          <a:xfrm>
            <a:off x="0" y="-297"/>
            <a:ext cx="12192000" cy="6858594"/>
          </a:xfrm>
          <a:prstGeom prst="rect">
            <a:avLst/>
          </a:prstGeom>
        </p:spPr>
      </p:pic>
      <p:pic>
        <p:nvPicPr>
          <p:cNvPr id="2" name="图片 1"/>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807889" y="582671"/>
            <a:ext cx="8583185" cy="4683810"/>
          </a:xfrm>
          <a:prstGeom prst="rect">
            <a:avLst/>
          </a:prstGeom>
        </p:spPr>
      </p:pic>
      <p:pic>
        <p:nvPicPr>
          <p:cNvPr id="16" name="图片 15"/>
          <p:cNvPicPr>
            <a:picLocks noChangeAspect="1"/>
          </p:cNvPicPr>
          <p:nvPr/>
        </p:nvPicPr>
        <p:blipFill>
          <a:blip r:embed="rId5"/>
          <a:stretch>
            <a:fillRect/>
          </a:stretch>
        </p:blipFill>
        <p:spPr>
          <a:xfrm>
            <a:off x="390496" y="379333"/>
            <a:ext cx="2505673" cy="2450804"/>
          </a:xfrm>
          <a:prstGeom prst="rect">
            <a:avLst/>
          </a:prstGeom>
        </p:spPr>
      </p:pic>
      <p:pic>
        <p:nvPicPr>
          <p:cNvPr id="18" name="图片 17"/>
          <p:cNvPicPr>
            <a:picLocks noChangeAspect="1"/>
          </p:cNvPicPr>
          <p:nvPr/>
        </p:nvPicPr>
        <p:blipFill>
          <a:blip r:embed="rId6"/>
          <a:stretch>
            <a:fillRect/>
          </a:stretch>
        </p:blipFill>
        <p:spPr>
          <a:xfrm>
            <a:off x="-13869" y="3164114"/>
            <a:ext cx="3314405" cy="3707135"/>
          </a:xfrm>
          <a:prstGeom prst="rect">
            <a:avLst/>
          </a:prstGeom>
        </p:spPr>
      </p:pic>
      <p:pic>
        <p:nvPicPr>
          <p:cNvPr id="22" name="图片 21"/>
          <p:cNvPicPr>
            <a:picLocks noChangeAspect="1"/>
          </p:cNvPicPr>
          <p:nvPr/>
        </p:nvPicPr>
        <p:blipFill>
          <a:blip r:embed="rId7"/>
          <a:stretch>
            <a:fillRect/>
          </a:stretch>
        </p:blipFill>
        <p:spPr>
          <a:xfrm>
            <a:off x="7400129" y="-27999"/>
            <a:ext cx="4791871" cy="2261812"/>
          </a:xfrm>
          <a:prstGeom prst="rect">
            <a:avLst/>
          </a:prstGeom>
        </p:spPr>
      </p:pic>
      <p:pic>
        <p:nvPicPr>
          <p:cNvPr id="20" name="图片 19"/>
          <p:cNvPicPr>
            <a:picLocks noChangeAspect="1"/>
          </p:cNvPicPr>
          <p:nvPr/>
        </p:nvPicPr>
        <p:blipFill>
          <a:blip r:embed="rId8"/>
          <a:stretch>
            <a:fillRect/>
          </a:stretch>
        </p:blipFill>
        <p:spPr>
          <a:xfrm>
            <a:off x="7874649" y="2830137"/>
            <a:ext cx="4438273" cy="4115157"/>
          </a:xfrm>
          <a:prstGeom prst="rect">
            <a:avLst/>
          </a:prstGeom>
        </p:spPr>
      </p:pic>
      <p:pic>
        <p:nvPicPr>
          <p:cNvPr id="21" name="Picture 2" descr="Danh mục 5 bộ sách giáo khoa lớp 1 mới | Bộ sách lớp 1 mới"/>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729487" y="-23623"/>
            <a:ext cx="1497661" cy="149766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AEC2ACF-81A4-79E0-112D-E91F6A8A57B9}"/>
              </a:ext>
            </a:extLst>
          </p:cNvPr>
          <p:cNvPicPr>
            <a:picLocks noChangeAspect="1"/>
          </p:cNvPicPr>
          <p:nvPr/>
        </p:nvPicPr>
        <p:blipFill>
          <a:blip r:embed="rId10"/>
          <a:stretch>
            <a:fillRect/>
          </a:stretch>
        </p:blipFill>
        <p:spPr>
          <a:xfrm>
            <a:off x="4799456" y="1562566"/>
            <a:ext cx="2938527" cy="969348"/>
          </a:xfrm>
          <a:prstGeom prst="rect">
            <a:avLst/>
          </a:prstGeom>
        </p:spPr>
      </p:pic>
      <p:pic>
        <p:nvPicPr>
          <p:cNvPr id="4" name="Picture 3">
            <a:extLst>
              <a:ext uri="{FF2B5EF4-FFF2-40B4-BE49-F238E27FC236}">
                <a16:creationId xmlns:a16="http://schemas.microsoft.com/office/drawing/2014/main" id="{CAFA3719-13C8-C0DA-06AA-404F97BF4A13}"/>
              </a:ext>
            </a:extLst>
          </p:cNvPr>
          <p:cNvPicPr>
            <a:picLocks noChangeAspect="1"/>
          </p:cNvPicPr>
          <p:nvPr/>
        </p:nvPicPr>
        <p:blipFill>
          <a:blip r:embed="rId11"/>
          <a:stretch>
            <a:fillRect/>
          </a:stretch>
        </p:blipFill>
        <p:spPr>
          <a:xfrm>
            <a:off x="455077" y="1013905"/>
            <a:ext cx="2097206" cy="1457070"/>
          </a:xfrm>
          <a:prstGeom prst="rect">
            <a:avLst/>
          </a:prstGeom>
        </p:spPr>
      </p:pic>
      <p:pic>
        <p:nvPicPr>
          <p:cNvPr id="12" name="Picture 11">
            <a:extLst>
              <a:ext uri="{FF2B5EF4-FFF2-40B4-BE49-F238E27FC236}">
                <a16:creationId xmlns:a16="http://schemas.microsoft.com/office/drawing/2014/main" id="{A30D30C8-1F17-FA24-6D36-5AD909304D79}"/>
              </a:ext>
            </a:extLst>
          </p:cNvPr>
          <p:cNvPicPr>
            <a:picLocks noChangeAspect="1"/>
          </p:cNvPicPr>
          <p:nvPr/>
        </p:nvPicPr>
        <p:blipFill>
          <a:blip r:embed="rId12"/>
          <a:stretch>
            <a:fillRect/>
          </a:stretch>
        </p:blipFill>
        <p:spPr>
          <a:xfrm rot="177214">
            <a:off x="2472634" y="1921098"/>
            <a:ext cx="7145131" cy="3645724"/>
          </a:xfrm>
          <a:prstGeom prst="rect">
            <a:avLst/>
          </a:prstGeom>
        </p:spPr>
      </p:pic>
    </p:spTree>
    <p:extLst>
      <p:ext uri="{BB962C8B-B14F-4D97-AF65-F5344CB8AC3E}">
        <p14:creationId xmlns:p14="http://schemas.microsoft.com/office/powerpoint/2010/main" val="30990121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500"/>
                                        <p:tgtEl>
                                          <p:spTgt spid="12"/>
                                        </p:tgtEl>
                                      </p:cBhvr>
                                    </p:animEffect>
                                  </p:childTnLst>
                                </p:cTn>
                              </p:par>
                              <p:par>
                                <p:cTn id="45" presetID="22" presetClass="entr" presetSubtype="4"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down)">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4616C61C-6D90-88D9-8B64-FC31DE3F33A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21020" y="323381"/>
            <a:ext cx="10987789" cy="1515579"/>
          </a:xfrm>
          <a:prstGeom prst="rect">
            <a:avLst/>
          </a:prstGeom>
        </p:spPr>
      </p:pic>
      <p:pic>
        <p:nvPicPr>
          <p:cNvPr id="3" name="Picture 4" descr="Clip nghệ thuật số - hình mẫu phim hoạt hình số 1 png tải về - Miễn phí  trong suốt điện Thoại Di động Phụ Kiện png Tải về.">
            <a:extLst>
              <a:ext uri="{FF2B5EF4-FFF2-40B4-BE49-F238E27FC236}">
                <a16:creationId xmlns:a16="http://schemas.microsoft.com/office/drawing/2014/main" id="{868A9EA2-B5B1-9CB9-C0E7-4A7EC8CA62C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627" b="94851" l="7333" r="92111">
                        <a14:foregroundMark x1="28333" y1="8955" x2="28333" y2="8955"/>
                        <a14:foregroundMark x1="43000" y1="6119" x2="53667" y2="6567"/>
                        <a14:foregroundMark x1="46889" y1="11791" x2="67667" y2="22537"/>
                        <a14:foregroundMark x1="83667" y1="9851" x2="90444" y2="31269"/>
                        <a14:foregroundMark x1="88889" y1="40672" x2="92444" y2="67687"/>
                        <a14:foregroundMark x1="92444" y1="67687" x2="84889" y2="81940"/>
                        <a14:foregroundMark x1="68667" y1="91567" x2="80000" y2="94851"/>
                        <a14:foregroundMark x1="7444" y1="33657" x2="12667" y2="40448"/>
                        <a14:foregroundMark x1="71889" y1="4627" x2="71889" y2="4627"/>
                      </a14:backgroundRemoval>
                    </a14:imgEffect>
                  </a14:imgLayer>
                </a14:imgProps>
              </a:ext>
              <a:ext uri="{28A0092B-C50C-407E-A947-70E740481C1C}">
                <a14:useLocalDpi xmlns:a14="http://schemas.microsoft.com/office/drawing/2010/main" val="0"/>
              </a:ext>
            </a:extLst>
          </a:blip>
          <a:srcRect/>
          <a:stretch>
            <a:fillRect/>
          </a:stretch>
        </p:blipFill>
        <p:spPr bwMode="auto">
          <a:xfrm rot="452372">
            <a:off x="97724" y="61924"/>
            <a:ext cx="1046593" cy="15585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5FE4F85-7261-EB9D-CDF7-709702132EBE}"/>
              </a:ext>
            </a:extLst>
          </p:cNvPr>
          <p:cNvSpPr txBox="1"/>
          <p:nvPr/>
        </p:nvSpPr>
        <p:spPr>
          <a:xfrm>
            <a:off x="1346434" y="427621"/>
            <a:ext cx="9870206" cy="1077218"/>
          </a:xfrm>
          <a:prstGeom prst="rect">
            <a:avLst/>
          </a:prstGeom>
          <a:noFill/>
        </p:spPr>
        <p:txBody>
          <a:bodyPr wrap="square" rtlCol="0">
            <a:spAutoFit/>
          </a:bodyPr>
          <a:lstStyle/>
          <a:p>
            <a:pPr algn="just"/>
            <a:r>
              <a:rPr lang="vi-VN" sz="3200" b="1" dirty="0">
                <a:latin typeface="Calibri" panose="020F0502020204030204" pitchFamily="34" charset="0"/>
                <a:cs typeface="Calibri" panose="020F0502020204030204" pitchFamily="34" charset="0"/>
              </a:rPr>
              <a:t>Những chi tiết nào cho biết ngay từ nhỏ, Giô-an Rô-linh đã có tri tưởng tượng rất phong phú?</a:t>
            </a:r>
          </a:p>
        </p:txBody>
      </p:sp>
      <p:sp>
        <p:nvSpPr>
          <p:cNvPr id="5" name="TextBox 4">
            <a:extLst>
              <a:ext uri="{FF2B5EF4-FFF2-40B4-BE49-F238E27FC236}">
                <a16:creationId xmlns:a16="http://schemas.microsoft.com/office/drawing/2014/main" id="{B161F81D-D2A3-1BDB-D8E2-FFCD639F9A7C}"/>
              </a:ext>
            </a:extLst>
          </p:cNvPr>
          <p:cNvSpPr txBox="1"/>
          <p:nvPr/>
        </p:nvSpPr>
        <p:spPr>
          <a:xfrm>
            <a:off x="1320800" y="2235200"/>
            <a:ext cx="9865360" cy="2862322"/>
          </a:xfrm>
          <a:prstGeom prst="rect">
            <a:avLst/>
          </a:prstGeom>
          <a:noFill/>
        </p:spPr>
        <p:txBody>
          <a:bodyPr wrap="square" rtlCol="0">
            <a:spAutoFit/>
          </a:bodyPr>
          <a:lstStyle/>
          <a:p>
            <a:pPr algn="just">
              <a:spcAft>
                <a:spcPts val="500"/>
              </a:spcAft>
            </a:pPr>
            <a:r>
              <a:rPr lang="en-US" sz="3600" b="1" dirty="0">
                <a:solidFill>
                  <a:srgbClr val="FF0000"/>
                </a:solidFill>
                <a:latin typeface="Calibri" panose="020F0502020204030204" pitchFamily="34" charset="0"/>
                <a:cs typeface="Calibri" panose="020F0502020204030204" pitchFamily="34" charset="0"/>
              </a:rPr>
              <a:t>   </a:t>
            </a:r>
            <a:r>
              <a:rPr lang="vi-VN" sz="3600" b="1" dirty="0">
                <a:solidFill>
                  <a:srgbClr val="FF0000"/>
                </a:solidFill>
                <a:latin typeface="Calibri" panose="020F0502020204030204" pitchFamily="34" charset="0"/>
                <a:cs typeface="Calibri" panose="020F0502020204030204" pitchFamily="34" charset="0"/>
              </a:rPr>
              <a:t>Giô-an Rô-linh </a:t>
            </a:r>
            <a:r>
              <a:rPr lang="en-US" sz="3600" b="1" dirty="0">
                <a:solidFill>
                  <a:srgbClr val="FF0000"/>
                </a:solidFill>
                <a:latin typeface="Calibri" panose="020F0502020204030204" pitchFamily="34" charset="0"/>
                <a:cs typeface="Calibri" panose="020F0502020204030204" pitchFamily="34" charset="0"/>
              </a:rPr>
              <a:t>n</a:t>
            </a:r>
            <a:r>
              <a:rPr lang="vi-VN" sz="3600" b="1" dirty="0">
                <a:solidFill>
                  <a:srgbClr val="FF0000"/>
                </a:solidFill>
                <a:latin typeface="Calibri" panose="020F0502020204030204" pitchFamily="34" charset="0"/>
                <a:cs typeface="Calibri" panose="020F0502020204030204" pitchFamily="34" charset="0"/>
              </a:rPr>
              <a:t>ghĩ ra những chuyện khác nhau và k</a:t>
            </a:r>
            <a:r>
              <a:rPr lang="en-US" sz="3600" b="1" dirty="0">
                <a:solidFill>
                  <a:srgbClr val="FF0000"/>
                </a:solidFill>
                <a:latin typeface="Calibri" panose="020F0502020204030204" pitchFamily="34" charset="0"/>
                <a:cs typeface="Calibri" panose="020F0502020204030204" pitchFamily="34" charset="0"/>
              </a:rPr>
              <a:t>ể</a:t>
            </a:r>
            <a:r>
              <a:rPr lang="vi-VN" sz="3600" b="1" dirty="0">
                <a:solidFill>
                  <a:srgbClr val="FF0000"/>
                </a:solidFill>
                <a:latin typeface="Calibri" panose="020F0502020204030204" pitchFamily="34" charset="0"/>
                <a:cs typeface="Calibri" panose="020F0502020204030204" pitchFamily="34" charset="0"/>
              </a:rPr>
              <a:t> cho em nghe; Chỉ cần nhìn thấy 1 chú thỏ là một câu chuyện mới nảy ra trong đầu. Chỉ là một câu chuyện, nhưng mỗi lần k</a:t>
            </a:r>
            <a:r>
              <a:rPr lang="en-US" sz="3600" b="1" dirty="0">
                <a:solidFill>
                  <a:srgbClr val="FF0000"/>
                </a:solidFill>
                <a:latin typeface="Calibri" panose="020F0502020204030204" pitchFamily="34" charset="0"/>
                <a:cs typeface="Calibri" panose="020F0502020204030204" pitchFamily="34" charset="0"/>
              </a:rPr>
              <a:t>ể</a:t>
            </a:r>
            <a:r>
              <a:rPr lang="vi-VN" sz="3600" b="1" dirty="0">
                <a:solidFill>
                  <a:srgbClr val="FF0000"/>
                </a:solidFill>
                <a:latin typeface="Calibri" panose="020F0502020204030204" pitchFamily="34" charset="0"/>
                <a:cs typeface="Calibri" panose="020F0502020204030204" pitchFamily="34" charset="0"/>
              </a:rPr>
              <a:t>, cô bé lại thay đ</a:t>
            </a:r>
            <a:r>
              <a:rPr lang="en-US" sz="3600" b="1" dirty="0">
                <a:solidFill>
                  <a:srgbClr val="FF0000"/>
                </a:solidFill>
                <a:latin typeface="Calibri" panose="020F0502020204030204" pitchFamily="34" charset="0"/>
                <a:cs typeface="Calibri" panose="020F0502020204030204" pitchFamily="34" charset="0"/>
              </a:rPr>
              <a:t>ổ</a:t>
            </a:r>
            <a:r>
              <a:rPr lang="vi-VN" sz="3600" b="1" dirty="0">
                <a:solidFill>
                  <a:srgbClr val="FF0000"/>
                </a:solidFill>
                <a:latin typeface="Calibri" panose="020F0502020204030204" pitchFamily="34" charset="0"/>
                <a:cs typeface="Calibri" panose="020F0502020204030204" pitchFamily="34" charset="0"/>
              </a:rPr>
              <a:t>i các chi tiết của chuyện.</a:t>
            </a:r>
            <a:endParaRPr lang="vi-VN" sz="2800" b="1" dirty="0">
              <a:solidFill>
                <a:srgbClr val="FF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89627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6F7BE0ED-42E3-CF06-A72A-746E896FD0C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21020" y="173480"/>
            <a:ext cx="10987789" cy="1594360"/>
          </a:xfrm>
          <a:prstGeom prst="rect">
            <a:avLst/>
          </a:prstGeom>
        </p:spPr>
      </p:pic>
      <p:sp>
        <p:nvSpPr>
          <p:cNvPr id="3" name="TextBox 2">
            <a:extLst>
              <a:ext uri="{FF2B5EF4-FFF2-40B4-BE49-F238E27FC236}">
                <a16:creationId xmlns:a16="http://schemas.microsoft.com/office/drawing/2014/main" id="{F0CF4401-DB56-C42F-A687-53FE77317F28}"/>
              </a:ext>
            </a:extLst>
          </p:cNvPr>
          <p:cNvSpPr txBox="1"/>
          <p:nvPr/>
        </p:nvSpPr>
        <p:spPr>
          <a:xfrm>
            <a:off x="1384263" y="385643"/>
            <a:ext cx="9608857" cy="1015663"/>
          </a:xfrm>
          <a:prstGeom prst="rect">
            <a:avLst/>
          </a:prstGeom>
          <a:noFill/>
        </p:spPr>
        <p:txBody>
          <a:bodyPr wrap="square" rtlCol="0">
            <a:spAutoFit/>
          </a:bodyPr>
          <a:lstStyle/>
          <a:p>
            <a:pPr lvl="0" algn="ctr">
              <a:buClrTx/>
              <a:defRPr/>
            </a:pPr>
            <a:r>
              <a:rPr lang="vi-VN" sz="3000" b="1" dirty="0">
                <a:latin typeface="Calibri" panose="020F0502020204030204" pitchFamily="34" charset="0"/>
                <a:cs typeface="Calibri" panose="020F0502020204030204" pitchFamily="34" charset="0"/>
              </a:rPr>
              <a:t>Cô bé Giô-an Rô-inh đã ấp ủ ước mơ trở thành nhà văn từ khi nào? Bằng cách nào cô thực hiện ước mơ của mình?</a:t>
            </a:r>
            <a:endPar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4" name="Picture 2" descr="Clip nghệ thuật số - số 2 png tải về - Miễn phí trong suốt Khu Vực png Tải  về.">
            <a:extLst>
              <a:ext uri="{FF2B5EF4-FFF2-40B4-BE49-F238E27FC236}">
                <a16:creationId xmlns:a16="http://schemas.microsoft.com/office/drawing/2014/main" id="{78938930-F892-9D6B-0E9A-D6B3874DFC9B}"/>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6667" b="95152" l="10000" r="90000">
                        <a14:foregroundMark x1="32222" y1="6667" x2="40444" y2="8333"/>
                        <a14:foregroundMark x1="36222" y1="95152" x2="39222" y2="88030"/>
                      </a14:backgroundRemoval>
                    </a14:imgEffect>
                  </a14:imgLayer>
                </a14:imgProps>
              </a:ext>
              <a:ext uri="{28A0092B-C50C-407E-A947-70E740481C1C}">
                <a14:useLocalDpi xmlns:a14="http://schemas.microsoft.com/office/drawing/2010/main" val="0"/>
              </a:ext>
            </a:extLst>
          </a:blip>
          <a:srcRect/>
          <a:stretch>
            <a:fillRect/>
          </a:stretch>
        </p:blipFill>
        <p:spPr bwMode="auto">
          <a:xfrm>
            <a:off x="-286051" y="284043"/>
            <a:ext cx="2145331" cy="157324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BF23478-7E01-72D4-A2C5-1F8986CFE387}"/>
              </a:ext>
            </a:extLst>
          </p:cNvPr>
          <p:cNvSpPr txBox="1"/>
          <p:nvPr/>
        </p:nvSpPr>
        <p:spPr>
          <a:xfrm>
            <a:off x="1290320" y="2042160"/>
            <a:ext cx="9550400" cy="3046988"/>
          </a:xfrm>
          <a:prstGeom prst="rect">
            <a:avLst/>
          </a:prstGeom>
          <a:noFill/>
        </p:spPr>
        <p:txBody>
          <a:bodyPr wrap="square" rtlCol="0">
            <a:spAutoFit/>
          </a:bodyPr>
          <a:lstStyle/>
          <a:p>
            <a:pPr algn="just"/>
            <a:r>
              <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vi-VN" sz="3200" b="1" dirty="0">
                <a:solidFill>
                  <a:srgbClr val="FF0000"/>
                </a:solidFill>
                <a:latin typeface="Calibri" panose="020F0502020204030204" pitchFamily="34" charset="0"/>
                <a:ea typeface="Cambria" panose="02040503050406030204" pitchFamily="18" charset="0"/>
                <a:cs typeface="Calibri" panose="020F0502020204030204" pitchFamily="34" charset="0"/>
              </a:rPr>
              <a:t>Kể từ khi kể chuyện cho em gái nghe, mỗi lần kể, câu chuyện lại được cô bé tưởng tượng theo một cách khác nhau nên bị người em phản đối vì không giống với câu chuyện đã kể lần trước. Cô bé thực hiện ước mơ bằng cách hễ nghĩ ra một câu chuyện thì phải viết lại ngay vào một cuốn sách.</a:t>
            </a:r>
            <a:endParaRPr lang="en-US" sz="3200" dirty="0">
              <a:solidFill>
                <a:srgbClr val="FF0000"/>
              </a:solidFill>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4573342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47FF3EC9-C288-E032-8ED5-044BD0D9112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21020" y="173480"/>
            <a:ext cx="10987789" cy="1746760"/>
          </a:xfrm>
          <a:prstGeom prst="rect">
            <a:avLst/>
          </a:prstGeom>
        </p:spPr>
      </p:pic>
      <p:sp>
        <p:nvSpPr>
          <p:cNvPr id="3" name="TextBox 2">
            <a:extLst>
              <a:ext uri="{FF2B5EF4-FFF2-40B4-BE49-F238E27FC236}">
                <a16:creationId xmlns:a16="http://schemas.microsoft.com/office/drawing/2014/main" id="{E61C79B2-B983-FBD0-CA5E-6DC19BD13C67}"/>
              </a:ext>
            </a:extLst>
          </p:cNvPr>
          <p:cNvSpPr txBox="1"/>
          <p:nvPr/>
        </p:nvSpPr>
        <p:spPr>
          <a:xfrm>
            <a:off x="1288130" y="391341"/>
            <a:ext cx="10224546" cy="1200329"/>
          </a:xfrm>
          <a:prstGeom prst="rect">
            <a:avLst/>
          </a:prstGeom>
          <a:noFill/>
        </p:spPr>
        <p:txBody>
          <a:bodyPr wrap="square" rtlCol="0">
            <a:spAutoFit/>
          </a:bodyPr>
          <a:lstStyle/>
          <a:p>
            <a:pPr algn="ctr"/>
            <a:r>
              <a:rPr lang="vi-VN" sz="3600" b="1" dirty="0">
                <a:latin typeface="Calibri" panose="020F0502020204030204" pitchFamily="34" charset="0"/>
                <a:cs typeface="Calibri" panose="020F0502020204030204" pitchFamily="34" charset="0"/>
              </a:rPr>
              <a:t>Câu chuyện Ha-ri Pót-tơ và hòn đá phù thuỷ được đón nhận như thế nào?</a:t>
            </a:r>
            <a:endParaRPr lang="en-US" sz="3600" b="1" dirty="0">
              <a:latin typeface="Calibri" panose="020F0502020204030204" pitchFamily="34" charset="0"/>
              <a:cs typeface="Calibri" panose="020F0502020204030204" pitchFamily="34" charset="0"/>
            </a:endParaRPr>
          </a:p>
        </p:txBody>
      </p:sp>
      <p:pic>
        <p:nvPicPr>
          <p:cNvPr id="4" name="Picture 2" descr="Bài Không Tên Số 4 🕊 - Song Lyrics and Music by Tone Nữ / 🎻 Vũ Thành An /  Bài Không Tên Số 4 arranged by 166NhaUyen on Smule Social Singing app">
            <a:extLst>
              <a:ext uri="{FF2B5EF4-FFF2-40B4-BE49-F238E27FC236}">
                <a16:creationId xmlns:a16="http://schemas.microsoft.com/office/drawing/2014/main" id="{AB609268-1BD5-25DD-EDCC-4ABB4E570B44}"/>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516" b="98047" l="9766" r="89844">
                        <a14:foregroundMark x1="68750" y1="3906" x2="68750" y2="3906"/>
                        <a14:foregroundMark x1="63281" y1="83594" x2="64453" y2="98047"/>
                      </a14:backgroundRemoval>
                    </a14:imgEffect>
                  </a14:imgLayer>
                </a14:imgProps>
              </a:ext>
              <a:ext uri="{28A0092B-C50C-407E-A947-70E740481C1C}">
                <a14:useLocalDpi xmlns:a14="http://schemas.microsoft.com/office/drawing/2010/main" val="0"/>
              </a:ext>
            </a:extLst>
          </a:blip>
          <a:srcRect/>
          <a:stretch>
            <a:fillRect/>
          </a:stretch>
        </p:blipFill>
        <p:spPr bwMode="auto">
          <a:xfrm>
            <a:off x="121714" y="354920"/>
            <a:ext cx="1351486" cy="135148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852854D-F0CD-E3DD-85C9-A9FFD2E59662}"/>
              </a:ext>
            </a:extLst>
          </p:cNvPr>
          <p:cNvSpPr txBox="1"/>
          <p:nvPr/>
        </p:nvSpPr>
        <p:spPr>
          <a:xfrm>
            <a:off x="1056640" y="2407920"/>
            <a:ext cx="10129520" cy="1938992"/>
          </a:xfrm>
          <a:prstGeom prst="rect">
            <a:avLst/>
          </a:prstGeom>
          <a:noFill/>
        </p:spPr>
        <p:txBody>
          <a:bodyPr wrap="square" rtlCol="0">
            <a:spAutoFit/>
          </a:bodyPr>
          <a:lstStyle/>
          <a:p>
            <a:pPr algn="just">
              <a:spcAft>
                <a:spcPts val="500"/>
              </a:spcAft>
            </a:pPr>
            <a:r>
              <a:rPr lang="en-US" sz="4000" b="1" dirty="0">
                <a:solidFill>
                  <a:srgbClr val="FF0000"/>
                </a:solidFill>
                <a:latin typeface="Calibri" panose="020F0502020204030204" pitchFamily="34" charset="0"/>
                <a:cs typeface="Calibri" panose="020F0502020204030204" pitchFamily="34" charset="0"/>
              </a:rPr>
              <a:t>   </a:t>
            </a:r>
            <a:r>
              <a:rPr lang="vi-VN" sz="4000" b="1" dirty="0">
                <a:solidFill>
                  <a:srgbClr val="FF0000"/>
                </a:solidFill>
                <a:latin typeface="Calibri" panose="020F0502020204030204" pitchFamily="34" charset="0"/>
                <a:cs typeface="Calibri" panose="020F0502020204030204" pitchFamily="34" charset="0"/>
              </a:rPr>
              <a:t>Câu chuyện Ha-ri Pót-tơ và hòn đá phù thuỷ đã thu hút sự chú ý của rất nhiều trẻ em trên toàn th</a:t>
            </a:r>
            <a:r>
              <a:rPr lang="en-US" sz="4000" b="1" dirty="0">
                <a:solidFill>
                  <a:srgbClr val="FF0000"/>
                </a:solidFill>
                <a:latin typeface="Calibri" panose="020F0502020204030204" pitchFamily="34" charset="0"/>
                <a:cs typeface="Calibri" panose="020F0502020204030204" pitchFamily="34" charset="0"/>
              </a:rPr>
              <a:t>ế</a:t>
            </a:r>
            <a:r>
              <a:rPr lang="vi-VN" sz="4000" b="1" dirty="0">
                <a:solidFill>
                  <a:srgbClr val="FF0000"/>
                </a:solidFill>
                <a:latin typeface="Calibri" panose="020F0502020204030204" pitchFamily="34" charset="0"/>
                <a:cs typeface="Calibri" panose="020F0502020204030204" pitchFamily="34" charset="0"/>
              </a:rPr>
              <a:t> giới.</a:t>
            </a:r>
          </a:p>
        </p:txBody>
      </p:sp>
    </p:spTree>
    <p:extLst>
      <p:ext uri="{BB962C8B-B14F-4D97-AF65-F5344CB8AC3E}">
        <p14:creationId xmlns:p14="http://schemas.microsoft.com/office/powerpoint/2010/main" val="6604470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Easter Bunny Rabbit Sign Background Cartoon Hình minh họa Sẵn có - Tải  xuống Hình ảnh Ngay bây giờ - Thỏ Phục Sinh, Nhìn trộm, Phục sinh - iStock">
            <a:extLst>
              <a:ext uri="{FF2B5EF4-FFF2-40B4-BE49-F238E27FC236}">
                <a16:creationId xmlns:a16="http://schemas.microsoft.com/office/drawing/2014/main" id="{3BF48BC6-3700-FD9B-4803-2E290BBAC6C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706" b="94895" l="7678" r="97313">
                        <a14:foregroundMark x1="30518" y1="11411" x2="30518" y2="11411"/>
                        <a14:foregroundMark x1="8061" y1="18619" x2="8061" y2="18619"/>
                        <a14:foregroundMark x1="35893" y1="6306" x2="35893" y2="6306"/>
                        <a14:foregroundMark x1="41459" y1="17117" x2="70441" y2="92492"/>
                        <a14:foregroundMark x1="91171" y1="17117" x2="95419" y2="59070"/>
                        <a14:foregroundMark x1="95343" y1="82946" x2="90787" y2="94895"/>
                        <a14:foregroundMark x1="57965" y1="24324" x2="88292" y2="66066"/>
                        <a14:backgroundMark x1="98273" y1="59159" x2="98081" y2="74174"/>
                        <a14:backgroundMark x1="97313" y1="73273" x2="96353" y2="83183"/>
                      </a14:backgroundRemoval>
                    </a14:imgEffect>
                  </a14:imgLayer>
                </a14:imgProps>
              </a:ext>
              <a:ext uri="{28A0092B-C50C-407E-A947-70E740481C1C}">
                <a14:useLocalDpi xmlns:a14="http://schemas.microsoft.com/office/drawing/2010/main" val="0"/>
              </a:ext>
            </a:extLst>
          </a:blip>
          <a:srcRect/>
          <a:stretch>
            <a:fillRect/>
          </a:stretch>
        </p:blipFill>
        <p:spPr bwMode="auto">
          <a:xfrm>
            <a:off x="-457200" y="1270861"/>
            <a:ext cx="12120880" cy="558713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3F5CE17A-73BE-FC33-AEDD-347B35302FB3}"/>
              </a:ext>
            </a:extLst>
          </p:cNvPr>
          <p:cNvGrpSpPr/>
          <p:nvPr/>
        </p:nvGrpSpPr>
        <p:grpSpPr>
          <a:xfrm>
            <a:off x="751872" y="389898"/>
            <a:ext cx="11239839" cy="1015663"/>
            <a:chOff x="751872" y="389898"/>
            <a:chExt cx="11239839" cy="1015663"/>
          </a:xfrm>
        </p:grpSpPr>
        <p:sp>
          <p:nvSpPr>
            <p:cNvPr id="8" name="Rectangle: Rounded Corners 8">
              <a:extLst>
                <a:ext uri="{FF2B5EF4-FFF2-40B4-BE49-F238E27FC236}">
                  <a16:creationId xmlns:a16="http://schemas.microsoft.com/office/drawing/2014/main" id="{660F77D4-0998-1B2F-8789-20983B01EDE4}"/>
                </a:ext>
              </a:extLst>
            </p:cNvPr>
            <p:cNvSpPr/>
            <p:nvPr/>
          </p:nvSpPr>
          <p:spPr>
            <a:xfrm>
              <a:off x="751872" y="389898"/>
              <a:ext cx="10688255" cy="1015663"/>
            </a:xfrm>
            <a:custGeom>
              <a:avLst/>
              <a:gdLst>
                <a:gd name="connsiteX0" fmla="*/ 0 w 10688255"/>
                <a:gd name="connsiteY0" fmla="*/ 169281 h 1015663"/>
                <a:gd name="connsiteX1" fmla="*/ 169281 w 10688255"/>
                <a:gd name="connsiteY1" fmla="*/ 0 h 1015663"/>
                <a:gd name="connsiteX2" fmla="*/ 537270 w 10688255"/>
                <a:gd name="connsiteY2" fmla="*/ 0 h 1015663"/>
                <a:gd name="connsiteX3" fmla="*/ 1112253 w 10688255"/>
                <a:gd name="connsiteY3" fmla="*/ 0 h 1015663"/>
                <a:gd name="connsiteX4" fmla="*/ 1583739 w 10688255"/>
                <a:gd name="connsiteY4" fmla="*/ 0 h 1015663"/>
                <a:gd name="connsiteX5" fmla="*/ 1951728 w 10688255"/>
                <a:gd name="connsiteY5" fmla="*/ 0 h 1015663"/>
                <a:gd name="connsiteX6" fmla="*/ 2733705 w 10688255"/>
                <a:gd name="connsiteY6" fmla="*/ 0 h 1015663"/>
                <a:gd name="connsiteX7" fmla="*/ 3205191 w 10688255"/>
                <a:gd name="connsiteY7" fmla="*/ 0 h 1015663"/>
                <a:gd name="connsiteX8" fmla="*/ 3780174 w 10688255"/>
                <a:gd name="connsiteY8" fmla="*/ 0 h 1015663"/>
                <a:gd name="connsiteX9" fmla="*/ 4148163 w 10688255"/>
                <a:gd name="connsiteY9" fmla="*/ 0 h 1015663"/>
                <a:gd name="connsiteX10" fmla="*/ 4930140 w 10688255"/>
                <a:gd name="connsiteY10" fmla="*/ 0 h 1015663"/>
                <a:gd name="connsiteX11" fmla="*/ 5401626 w 10688255"/>
                <a:gd name="connsiteY11" fmla="*/ 0 h 1015663"/>
                <a:gd name="connsiteX12" fmla="*/ 6183603 w 10688255"/>
                <a:gd name="connsiteY12" fmla="*/ 0 h 1015663"/>
                <a:gd name="connsiteX13" fmla="*/ 6655089 w 10688255"/>
                <a:gd name="connsiteY13" fmla="*/ 0 h 1015663"/>
                <a:gd name="connsiteX14" fmla="*/ 7126575 w 10688255"/>
                <a:gd name="connsiteY14" fmla="*/ 0 h 1015663"/>
                <a:gd name="connsiteX15" fmla="*/ 7494564 w 10688255"/>
                <a:gd name="connsiteY15" fmla="*/ 0 h 1015663"/>
                <a:gd name="connsiteX16" fmla="*/ 8069547 w 10688255"/>
                <a:gd name="connsiteY16" fmla="*/ 0 h 1015663"/>
                <a:gd name="connsiteX17" fmla="*/ 8644530 w 10688255"/>
                <a:gd name="connsiteY17" fmla="*/ 0 h 1015663"/>
                <a:gd name="connsiteX18" fmla="*/ 9219513 w 10688255"/>
                <a:gd name="connsiteY18" fmla="*/ 0 h 1015663"/>
                <a:gd name="connsiteX19" fmla="*/ 9794495 w 10688255"/>
                <a:gd name="connsiteY19" fmla="*/ 0 h 1015663"/>
                <a:gd name="connsiteX20" fmla="*/ 10518974 w 10688255"/>
                <a:gd name="connsiteY20" fmla="*/ 0 h 1015663"/>
                <a:gd name="connsiteX21" fmla="*/ 10688255 w 10688255"/>
                <a:gd name="connsiteY21" fmla="*/ 169281 h 1015663"/>
                <a:gd name="connsiteX22" fmla="*/ 10688255 w 10688255"/>
                <a:gd name="connsiteY22" fmla="*/ 521374 h 1015663"/>
                <a:gd name="connsiteX23" fmla="*/ 10688255 w 10688255"/>
                <a:gd name="connsiteY23" fmla="*/ 846382 h 1015663"/>
                <a:gd name="connsiteX24" fmla="*/ 10518974 w 10688255"/>
                <a:gd name="connsiteY24" fmla="*/ 1015663 h 1015663"/>
                <a:gd name="connsiteX25" fmla="*/ 9840494 w 10688255"/>
                <a:gd name="connsiteY25" fmla="*/ 1015663 h 1015663"/>
                <a:gd name="connsiteX26" fmla="*/ 9265511 w 10688255"/>
                <a:gd name="connsiteY26" fmla="*/ 1015663 h 1015663"/>
                <a:gd name="connsiteX27" fmla="*/ 8690528 w 10688255"/>
                <a:gd name="connsiteY27" fmla="*/ 1015663 h 1015663"/>
                <a:gd name="connsiteX28" fmla="*/ 8426036 w 10688255"/>
                <a:gd name="connsiteY28" fmla="*/ 1015663 h 1015663"/>
                <a:gd name="connsiteX29" fmla="*/ 7954550 w 10688255"/>
                <a:gd name="connsiteY29" fmla="*/ 1015663 h 1015663"/>
                <a:gd name="connsiteX30" fmla="*/ 7276070 w 10688255"/>
                <a:gd name="connsiteY30" fmla="*/ 1015663 h 1015663"/>
                <a:gd name="connsiteX31" fmla="*/ 6701087 w 10688255"/>
                <a:gd name="connsiteY31" fmla="*/ 1015663 h 1015663"/>
                <a:gd name="connsiteX32" fmla="*/ 6436595 w 10688255"/>
                <a:gd name="connsiteY32" fmla="*/ 1015663 h 1015663"/>
                <a:gd name="connsiteX33" fmla="*/ 6068606 w 10688255"/>
                <a:gd name="connsiteY33" fmla="*/ 1015663 h 1015663"/>
                <a:gd name="connsiteX34" fmla="*/ 5597120 w 10688255"/>
                <a:gd name="connsiteY34" fmla="*/ 1015663 h 1015663"/>
                <a:gd name="connsiteX35" fmla="*/ 4815143 w 10688255"/>
                <a:gd name="connsiteY35" fmla="*/ 1015663 h 1015663"/>
                <a:gd name="connsiteX36" fmla="*/ 4447154 w 10688255"/>
                <a:gd name="connsiteY36" fmla="*/ 1015663 h 1015663"/>
                <a:gd name="connsiteX37" fmla="*/ 3665177 w 10688255"/>
                <a:gd name="connsiteY37" fmla="*/ 1015663 h 1015663"/>
                <a:gd name="connsiteX38" fmla="*/ 3297188 w 10688255"/>
                <a:gd name="connsiteY38" fmla="*/ 1015663 h 1015663"/>
                <a:gd name="connsiteX39" fmla="*/ 2825702 w 10688255"/>
                <a:gd name="connsiteY39" fmla="*/ 1015663 h 1015663"/>
                <a:gd name="connsiteX40" fmla="*/ 2250719 w 10688255"/>
                <a:gd name="connsiteY40" fmla="*/ 1015663 h 1015663"/>
                <a:gd name="connsiteX41" fmla="*/ 1779233 w 10688255"/>
                <a:gd name="connsiteY41" fmla="*/ 1015663 h 1015663"/>
                <a:gd name="connsiteX42" fmla="*/ 1514741 w 10688255"/>
                <a:gd name="connsiteY42" fmla="*/ 1015663 h 1015663"/>
                <a:gd name="connsiteX43" fmla="*/ 1043255 w 10688255"/>
                <a:gd name="connsiteY43" fmla="*/ 1015663 h 1015663"/>
                <a:gd name="connsiteX44" fmla="*/ 169281 w 10688255"/>
                <a:gd name="connsiteY44" fmla="*/ 1015663 h 1015663"/>
                <a:gd name="connsiteX45" fmla="*/ 0 w 10688255"/>
                <a:gd name="connsiteY45" fmla="*/ 846382 h 1015663"/>
                <a:gd name="connsiteX46" fmla="*/ 0 w 10688255"/>
                <a:gd name="connsiteY46" fmla="*/ 507832 h 1015663"/>
                <a:gd name="connsiteX47" fmla="*/ 0 w 10688255"/>
                <a:gd name="connsiteY47" fmla="*/ 169281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688255" h="1015663" fill="none" extrusionOk="0">
                  <a:moveTo>
                    <a:pt x="0" y="169281"/>
                  </a:moveTo>
                  <a:cubicBezTo>
                    <a:pt x="10315" y="52011"/>
                    <a:pt x="70489" y="-35"/>
                    <a:pt x="169281" y="0"/>
                  </a:cubicBezTo>
                  <a:cubicBezTo>
                    <a:pt x="283108" y="-34653"/>
                    <a:pt x="385480" y="6798"/>
                    <a:pt x="537270" y="0"/>
                  </a:cubicBezTo>
                  <a:cubicBezTo>
                    <a:pt x="689060" y="-6798"/>
                    <a:pt x="968271" y="23026"/>
                    <a:pt x="1112253" y="0"/>
                  </a:cubicBezTo>
                  <a:cubicBezTo>
                    <a:pt x="1256235" y="-23026"/>
                    <a:pt x="1391646" y="33686"/>
                    <a:pt x="1583739" y="0"/>
                  </a:cubicBezTo>
                  <a:cubicBezTo>
                    <a:pt x="1775832" y="-33686"/>
                    <a:pt x="1824697" y="35263"/>
                    <a:pt x="1951728" y="0"/>
                  </a:cubicBezTo>
                  <a:cubicBezTo>
                    <a:pt x="2078759" y="-35263"/>
                    <a:pt x="2566517" y="73456"/>
                    <a:pt x="2733705" y="0"/>
                  </a:cubicBezTo>
                  <a:cubicBezTo>
                    <a:pt x="2900893" y="-73456"/>
                    <a:pt x="3052490" y="48782"/>
                    <a:pt x="3205191" y="0"/>
                  </a:cubicBezTo>
                  <a:cubicBezTo>
                    <a:pt x="3357892" y="-48782"/>
                    <a:pt x="3621426" y="47355"/>
                    <a:pt x="3780174" y="0"/>
                  </a:cubicBezTo>
                  <a:cubicBezTo>
                    <a:pt x="3938922" y="-47355"/>
                    <a:pt x="4007962" y="31434"/>
                    <a:pt x="4148163" y="0"/>
                  </a:cubicBezTo>
                  <a:cubicBezTo>
                    <a:pt x="4288364" y="-31434"/>
                    <a:pt x="4644136" y="66666"/>
                    <a:pt x="4930140" y="0"/>
                  </a:cubicBezTo>
                  <a:cubicBezTo>
                    <a:pt x="5216144" y="-66666"/>
                    <a:pt x="5210794" y="10772"/>
                    <a:pt x="5401626" y="0"/>
                  </a:cubicBezTo>
                  <a:cubicBezTo>
                    <a:pt x="5592458" y="-10772"/>
                    <a:pt x="5910218" y="54230"/>
                    <a:pt x="6183603" y="0"/>
                  </a:cubicBezTo>
                  <a:cubicBezTo>
                    <a:pt x="6456988" y="-54230"/>
                    <a:pt x="6503055" y="31288"/>
                    <a:pt x="6655089" y="0"/>
                  </a:cubicBezTo>
                  <a:cubicBezTo>
                    <a:pt x="6807123" y="-31288"/>
                    <a:pt x="6988534" y="14533"/>
                    <a:pt x="7126575" y="0"/>
                  </a:cubicBezTo>
                  <a:cubicBezTo>
                    <a:pt x="7264616" y="-14533"/>
                    <a:pt x="7417103" y="22766"/>
                    <a:pt x="7494564" y="0"/>
                  </a:cubicBezTo>
                  <a:cubicBezTo>
                    <a:pt x="7572025" y="-22766"/>
                    <a:pt x="7895400" y="62693"/>
                    <a:pt x="8069547" y="0"/>
                  </a:cubicBezTo>
                  <a:cubicBezTo>
                    <a:pt x="8243694" y="-62693"/>
                    <a:pt x="8403892" y="28187"/>
                    <a:pt x="8644530" y="0"/>
                  </a:cubicBezTo>
                  <a:cubicBezTo>
                    <a:pt x="8885168" y="-28187"/>
                    <a:pt x="9046330" y="30695"/>
                    <a:pt x="9219513" y="0"/>
                  </a:cubicBezTo>
                  <a:cubicBezTo>
                    <a:pt x="9392696" y="-30695"/>
                    <a:pt x="9652624" y="59040"/>
                    <a:pt x="9794495" y="0"/>
                  </a:cubicBezTo>
                  <a:cubicBezTo>
                    <a:pt x="9936366" y="-59040"/>
                    <a:pt x="10321394" y="32174"/>
                    <a:pt x="10518974" y="0"/>
                  </a:cubicBezTo>
                  <a:cubicBezTo>
                    <a:pt x="10604150" y="-12846"/>
                    <a:pt x="10692043" y="49061"/>
                    <a:pt x="10688255" y="169281"/>
                  </a:cubicBezTo>
                  <a:cubicBezTo>
                    <a:pt x="10701868" y="296289"/>
                    <a:pt x="10664180" y="436528"/>
                    <a:pt x="10688255" y="521374"/>
                  </a:cubicBezTo>
                  <a:cubicBezTo>
                    <a:pt x="10712330" y="606220"/>
                    <a:pt x="10653006" y="771909"/>
                    <a:pt x="10688255" y="846382"/>
                  </a:cubicBezTo>
                  <a:cubicBezTo>
                    <a:pt x="10711260" y="945053"/>
                    <a:pt x="10599635" y="1007821"/>
                    <a:pt x="10518974" y="1015663"/>
                  </a:cubicBezTo>
                  <a:cubicBezTo>
                    <a:pt x="10329000" y="1043263"/>
                    <a:pt x="10032720" y="993165"/>
                    <a:pt x="9840494" y="1015663"/>
                  </a:cubicBezTo>
                  <a:cubicBezTo>
                    <a:pt x="9648268" y="1038161"/>
                    <a:pt x="9509680" y="1000191"/>
                    <a:pt x="9265511" y="1015663"/>
                  </a:cubicBezTo>
                  <a:cubicBezTo>
                    <a:pt x="9021342" y="1031135"/>
                    <a:pt x="8919787" y="967349"/>
                    <a:pt x="8690528" y="1015663"/>
                  </a:cubicBezTo>
                  <a:cubicBezTo>
                    <a:pt x="8461269" y="1063977"/>
                    <a:pt x="8507232" y="997254"/>
                    <a:pt x="8426036" y="1015663"/>
                  </a:cubicBezTo>
                  <a:cubicBezTo>
                    <a:pt x="8344840" y="1034072"/>
                    <a:pt x="8097452" y="978651"/>
                    <a:pt x="7954550" y="1015663"/>
                  </a:cubicBezTo>
                  <a:cubicBezTo>
                    <a:pt x="7811648" y="1052675"/>
                    <a:pt x="7548854" y="968567"/>
                    <a:pt x="7276070" y="1015663"/>
                  </a:cubicBezTo>
                  <a:cubicBezTo>
                    <a:pt x="7003286" y="1062759"/>
                    <a:pt x="6934572" y="975274"/>
                    <a:pt x="6701087" y="1015663"/>
                  </a:cubicBezTo>
                  <a:cubicBezTo>
                    <a:pt x="6467602" y="1056052"/>
                    <a:pt x="6519043" y="999276"/>
                    <a:pt x="6436595" y="1015663"/>
                  </a:cubicBezTo>
                  <a:cubicBezTo>
                    <a:pt x="6354147" y="1032050"/>
                    <a:pt x="6210539" y="980219"/>
                    <a:pt x="6068606" y="1015663"/>
                  </a:cubicBezTo>
                  <a:cubicBezTo>
                    <a:pt x="5926673" y="1051107"/>
                    <a:pt x="5749428" y="1008475"/>
                    <a:pt x="5597120" y="1015663"/>
                  </a:cubicBezTo>
                  <a:cubicBezTo>
                    <a:pt x="5444812" y="1022851"/>
                    <a:pt x="5125699" y="960123"/>
                    <a:pt x="4815143" y="1015663"/>
                  </a:cubicBezTo>
                  <a:cubicBezTo>
                    <a:pt x="4504587" y="1071203"/>
                    <a:pt x="4629916" y="987478"/>
                    <a:pt x="4447154" y="1015663"/>
                  </a:cubicBezTo>
                  <a:cubicBezTo>
                    <a:pt x="4264392" y="1043848"/>
                    <a:pt x="3961960" y="990422"/>
                    <a:pt x="3665177" y="1015663"/>
                  </a:cubicBezTo>
                  <a:cubicBezTo>
                    <a:pt x="3368394" y="1040904"/>
                    <a:pt x="3372365" y="976964"/>
                    <a:pt x="3297188" y="1015663"/>
                  </a:cubicBezTo>
                  <a:cubicBezTo>
                    <a:pt x="3222011" y="1054362"/>
                    <a:pt x="2965610" y="985952"/>
                    <a:pt x="2825702" y="1015663"/>
                  </a:cubicBezTo>
                  <a:cubicBezTo>
                    <a:pt x="2685794" y="1045374"/>
                    <a:pt x="2412293" y="980014"/>
                    <a:pt x="2250719" y="1015663"/>
                  </a:cubicBezTo>
                  <a:cubicBezTo>
                    <a:pt x="2089145" y="1051312"/>
                    <a:pt x="1944523" y="999650"/>
                    <a:pt x="1779233" y="1015663"/>
                  </a:cubicBezTo>
                  <a:cubicBezTo>
                    <a:pt x="1613943" y="1031676"/>
                    <a:pt x="1579115" y="1006225"/>
                    <a:pt x="1514741" y="1015663"/>
                  </a:cubicBezTo>
                  <a:cubicBezTo>
                    <a:pt x="1450367" y="1025101"/>
                    <a:pt x="1214790" y="1003843"/>
                    <a:pt x="1043255" y="1015663"/>
                  </a:cubicBezTo>
                  <a:cubicBezTo>
                    <a:pt x="871720" y="1027483"/>
                    <a:pt x="604286" y="955098"/>
                    <a:pt x="169281" y="1015663"/>
                  </a:cubicBezTo>
                  <a:cubicBezTo>
                    <a:pt x="51047" y="1016570"/>
                    <a:pt x="-2468" y="937011"/>
                    <a:pt x="0" y="846382"/>
                  </a:cubicBezTo>
                  <a:cubicBezTo>
                    <a:pt x="-23891" y="778445"/>
                    <a:pt x="31595" y="596735"/>
                    <a:pt x="0" y="507832"/>
                  </a:cubicBezTo>
                  <a:cubicBezTo>
                    <a:pt x="-31595" y="418929"/>
                    <a:pt x="18727" y="254229"/>
                    <a:pt x="0" y="169281"/>
                  </a:cubicBezTo>
                  <a:close/>
                </a:path>
                <a:path w="10688255" h="1015663" stroke="0" extrusionOk="0">
                  <a:moveTo>
                    <a:pt x="0" y="169281"/>
                  </a:moveTo>
                  <a:cubicBezTo>
                    <a:pt x="2435" y="99502"/>
                    <a:pt x="65463" y="-16790"/>
                    <a:pt x="169281" y="0"/>
                  </a:cubicBezTo>
                  <a:cubicBezTo>
                    <a:pt x="286518" y="-54332"/>
                    <a:pt x="511452" y="43530"/>
                    <a:pt x="640767" y="0"/>
                  </a:cubicBezTo>
                  <a:cubicBezTo>
                    <a:pt x="770082" y="-43530"/>
                    <a:pt x="1202404" y="42066"/>
                    <a:pt x="1422744" y="0"/>
                  </a:cubicBezTo>
                  <a:cubicBezTo>
                    <a:pt x="1643084" y="-42066"/>
                    <a:pt x="1878931" y="50738"/>
                    <a:pt x="2101224" y="0"/>
                  </a:cubicBezTo>
                  <a:cubicBezTo>
                    <a:pt x="2323517" y="-50738"/>
                    <a:pt x="2345509" y="16725"/>
                    <a:pt x="2469213" y="0"/>
                  </a:cubicBezTo>
                  <a:cubicBezTo>
                    <a:pt x="2592917" y="-16725"/>
                    <a:pt x="2880954" y="60573"/>
                    <a:pt x="3044196" y="0"/>
                  </a:cubicBezTo>
                  <a:cubicBezTo>
                    <a:pt x="3207438" y="-60573"/>
                    <a:pt x="3436134" y="40325"/>
                    <a:pt x="3722676" y="0"/>
                  </a:cubicBezTo>
                  <a:cubicBezTo>
                    <a:pt x="4009218" y="-40325"/>
                    <a:pt x="4046757" y="21263"/>
                    <a:pt x="4297659" y="0"/>
                  </a:cubicBezTo>
                  <a:cubicBezTo>
                    <a:pt x="4548561" y="-21263"/>
                    <a:pt x="4616661" y="28787"/>
                    <a:pt x="4872641" y="0"/>
                  </a:cubicBezTo>
                  <a:cubicBezTo>
                    <a:pt x="5128621" y="-28787"/>
                    <a:pt x="5419939" y="44907"/>
                    <a:pt x="5654618" y="0"/>
                  </a:cubicBezTo>
                  <a:cubicBezTo>
                    <a:pt x="5889297" y="-44907"/>
                    <a:pt x="6051455" y="5865"/>
                    <a:pt x="6229601" y="0"/>
                  </a:cubicBezTo>
                  <a:cubicBezTo>
                    <a:pt x="6407747" y="-5865"/>
                    <a:pt x="6603990" y="80702"/>
                    <a:pt x="6908081" y="0"/>
                  </a:cubicBezTo>
                  <a:cubicBezTo>
                    <a:pt x="7212172" y="-80702"/>
                    <a:pt x="7287160" y="80906"/>
                    <a:pt x="7586561" y="0"/>
                  </a:cubicBezTo>
                  <a:cubicBezTo>
                    <a:pt x="7885962" y="-80906"/>
                    <a:pt x="8206039" y="31369"/>
                    <a:pt x="8368538" y="0"/>
                  </a:cubicBezTo>
                  <a:cubicBezTo>
                    <a:pt x="8531037" y="-31369"/>
                    <a:pt x="8712217" y="15616"/>
                    <a:pt x="8840024" y="0"/>
                  </a:cubicBezTo>
                  <a:cubicBezTo>
                    <a:pt x="8967831" y="-15616"/>
                    <a:pt x="9105867" y="1711"/>
                    <a:pt x="9311510" y="0"/>
                  </a:cubicBezTo>
                  <a:cubicBezTo>
                    <a:pt x="9517153" y="-1711"/>
                    <a:pt x="9571149" y="46246"/>
                    <a:pt x="9782996" y="0"/>
                  </a:cubicBezTo>
                  <a:cubicBezTo>
                    <a:pt x="9994843" y="-46246"/>
                    <a:pt x="10195329" y="87603"/>
                    <a:pt x="10518974" y="0"/>
                  </a:cubicBezTo>
                  <a:cubicBezTo>
                    <a:pt x="10609394" y="-7992"/>
                    <a:pt x="10693836" y="76212"/>
                    <a:pt x="10688255" y="169281"/>
                  </a:cubicBezTo>
                  <a:cubicBezTo>
                    <a:pt x="10726212" y="276786"/>
                    <a:pt x="10655660" y="405015"/>
                    <a:pt x="10688255" y="514603"/>
                  </a:cubicBezTo>
                  <a:cubicBezTo>
                    <a:pt x="10720850" y="624191"/>
                    <a:pt x="10683482" y="737346"/>
                    <a:pt x="10688255" y="846382"/>
                  </a:cubicBezTo>
                  <a:cubicBezTo>
                    <a:pt x="10676356" y="945566"/>
                    <a:pt x="10614234" y="1013921"/>
                    <a:pt x="10518974" y="1015663"/>
                  </a:cubicBezTo>
                  <a:cubicBezTo>
                    <a:pt x="10404307" y="1054486"/>
                    <a:pt x="10214199" y="961663"/>
                    <a:pt x="10047488" y="1015663"/>
                  </a:cubicBezTo>
                  <a:cubicBezTo>
                    <a:pt x="9880777" y="1069663"/>
                    <a:pt x="9663327" y="992347"/>
                    <a:pt x="9472505" y="1015663"/>
                  </a:cubicBezTo>
                  <a:cubicBezTo>
                    <a:pt x="9281683" y="1038979"/>
                    <a:pt x="9282702" y="1004884"/>
                    <a:pt x="9208013" y="1015663"/>
                  </a:cubicBezTo>
                  <a:cubicBezTo>
                    <a:pt x="9133324" y="1026442"/>
                    <a:pt x="8843778" y="968450"/>
                    <a:pt x="8736527" y="1015663"/>
                  </a:cubicBezTo>
                  <a:cubicBezTo>
                    <a:pt x="8629276" y="1062876"/>
                    <a:pt x="8294354" y="941298"/>
                    <a:pt x="8058047" y="1015663"/>
                  </a:cubicBezTo>
                  <a:cubicBezTo>
                    <a:pt x="7821740" y="1090028"/>
                    <a:pt x="7917235" y="1007711"/>
                    <a:pt x="7793555" y="1015663"/>
                  </a:cubicBezTo>
                  <a:cubicBezTo>
                    <a:pt x="7669875" y="1023615"/>
                    <a:pt x="7338180" y="1013397"/>
                    <a:pt x="7115075" y="1015663"/>
                  </a:cubicBezTo>
                  <a:cubicBezTo>
                    <a:pt x="6891970" y="1017929"/>
                    <a:pt x="6880498" y="1012379"/>
                    <a:pt x="6747086" y="1015663"/>
                  </a:cubicBezTo>
                  <a:cubicBezTo>
                    <a:pt x="6613674" y="1018947"/>
                    <a:pt x="6479592" y="999067"/>
                    <a:pt x="6275600" y="1015663"/>
                  </a:cubicBezTo>
                  <a:cubicBezTo>
                    <a:pt x="6071608" y="1032259"/>
                    <a:pt x="5850360" y="980745"/>
                    <a:pt x="5700617" y="1015663"/>
                  </a:cubicBezTo>
                  <a:cubicBezTo>
                    <a:pt x="5550874" y="1050581"/>
                    <a:pt x="5325139" y="976190"/>
                    <a:pt x="5125634" y="1015663"/>
                  </a:cubicBezTo>
                  <a:cubicBezTo>
                    <a:pt x="4926129" y="1055136"/>
                    <a:pt x="4836035" y="961936"/>
                    <a:pt x="4654148" y="1015663"/>
                  </a:cubicBezTo>
                  <a:cubicBezTo>
                    <a:pt x="4472261" y="1069390"/>
                    <a:pt x="4211027" y="975356"/>
                    <a:pt x="4079165" y="1015663"/>
                  </a:cubicBezTo>
                  <a:cubicBezTo>
                    <a:pt x="3947303" y="1055970"/>
                    <a:pt x="3653467" y="940414"/>
                    <a:pt x="3297188" y="1015663"/>
                  </a:cubicBezTo>
                  <a:cubicBezTo>
                    <a:pt x="2940909" y="1090912"/>
                    <a:pt x="3007217" y="976304"/>
                    <a:pt x="2929199" y="1015663"/>
                  </a:cubicBezTo>
                  <a:cubicBezTo>
                    <a:pt x="2851181" y="1055022"/>
                    <a:pt x="2744224" y="1000498"/>
                    <a:pt x="2664707" y="1015663"/>
                  </a:cubicBezTo>
                  <a:cubicBezTo>
                    <a:pt x="2585190" y="1030828"/>
                    <a:pt x="2085518" y="997364"/>
                    <a:pt x="1882730" y="1015663"/>
                  </a:cubicBezTo>
                  <a:cubicBezTo>
                    <a:pt x="1679942" y="1033962"/>
                    <a:pt x="1745903" y="1000560"/>
                    <a:pt x="1618238" y="1015663"/>
                  </a:cubicBezTo>
                  <a:cubicBezTo>
                    <a:pt x="1490573" y="1030766"/>
                    <a:pt x="1391191" y="1003346"/>
                    <a:pt x="1250249" y="1015663"/>
                  </a:cubicBezTo>
                  <a:cubicBezTo>
                    <a:pt x="1109307" y="1027980"/>
                    <a:pt x="599044" y="940285"/>
                    <a:pt x="169281" y="1015663"/>
                  </a:cubicBezTo>
                  <a:cubicBezTo>
                    <a:pt x="91687" y="1015033"/>
                    <a:pt x="-4944" y="949635"/>
                    <a:pt x="0" y="846382"/>
                  </a:cubicBezTo>
                  <a:cubicBezTo>
                    <a:pt x="-17459" y="678113"/>
                    <a:pt x="35467" y="600549"/>
                    <a:pt x="0" y="507832"/>
                  </a:cubicBezTo>
                  <a:cubicBezTo>
                    <a:pt x="-35467" y="415115"/>
                    <a:pt x="20352" y="278762"/>
                    <a:pt x="0" y="169281"/>
                  </a:cubicBezTo>
                  <a:close/>
                </a:path>
              </a:pathLst>
            </a:custGeom>
            <a:solidFill>
              <a:schemeClr val="accent5">
                <a:lumMod val="20000"/>
                <a:lumOff val="80000"/>
              </a:schemeClr>
            </a:solidFill>
            <a:ln>
              <a:extLst>
                <a:ext uri="{C807C97D-BFC1-408E-A445-0C87EB9F89A2}">
                  <ask:lineSketchStyleProps xmlns:ask="http://schemas.microsoft.com/office/drawing/2018/sketchyshapes" xmlns="" sd="1464480887">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69A4A7F-63D9-0C9A-1062-D7849D38FD9B}"/>
                </a:ext>
              </a:extLst>
            </p:cNvPr>
            <p:cNvSpPr txBox="1"/>
            <p:nvPr/>
          </p:nvSpPr>
          <p:spPr>
            <a:xfrm>
              <a:off x="882381" y="562015"/>
              <a:ext cx="11109330" cy="769441"/>
            </a:xfrm>
            <a:prstGeom prst="rect">
              <a:avLst/>
            </a:prstGeom>
            <a:noFill/>
          </p:spPr>
          <p:txBody>
            <a:bodyPr wrap="square" rtlCol="0">
              <a:spAutoFit/>
            </a:bodyPr>
            <a:lstStyle/>
            <a:p>
              <a:pPr algn="ctr"/>
              <a:r>
                <a:rPr lang="en-US" sz="4400" b="1" dirty="0" err="1">
                  <a:solidFill>
                    <a:srgbClr val="002060"/>
                  </a:solidFill>
                  <a:latin typeface="Calibri" panose="020F0502020204030204" pitchFamily="34" charset="0"/>
                  <a:cs typeface="Calibri" panose="020F0502020204030204" pitchFamily="34" charset="0"/>
                </a:rPr>
                <a:t>Nội</a:t>
              </a:r>
              <a:r>
                <a:rPr lang="en-US" sz="4400" b="1" dirty="0">
                  <a:solidFill>
                    <a:srgbClr val="002060"/>
                  </a:solidFill>
                  <a:latin typeface="Calibri" panose="020F0502020204030204" pitchFamily="34" charset="0"/>
                  <a:cs typeface="Calibri" panose="020F0502020204030204" pitchFamily="34" charset="0"/>
                </a:rPr>
                <a:t> dung </a:t>
              </a:r>
              <a:r>
                <a:rPr lang="en-US" sz="4400" b="1" dirty="0" err="1">
                  <a:solidFill>
                    <a:srgbClr val="002060"/>
                  </a:solidFill>
                  <a:latin typeface="Calibri" panose="020F0502020204030204" pitchFamily="34" charset="0"/>
                  <a:cs typeface="Calibri" panose="020F0502020204030204" pitchFamily="34" charset="0"/>
                </a:rPr>
                <a:t>chính</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của</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bài</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đọc</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là</a:t>
              </a:r>
              <a:r>
                <a:rPr lang="en-US" sz="4400" b="1" dirty="0">
                  <a:solidFill>
                    <a:srgbClr val="002060"/>
                  </a:solidFill>
                  <a:latin typeface="Calibri" panose="020F0502020204030204" pitchFamily="34" charset="0"/>
                  <a:cs typeface="Calibri" panose="020F0502020204030204" pitchFamily="34" charset="0"/>
                </a:rPr>
                <a:t> </a:t>
              </a:r>
              <a:r>
                <a:rPr lang="en-US" sz="4400" b="1" dirty="0" err="1">
                  <a:solidFill>
                    <a:srgbClr val="002060"/>
                  </a:solidFill>
                  <a:latin typeface="Calibri" panose="020F0502020204030204" pitchFamily="34" charset="0"/>
                  <a:cs typeface="Calibri" panose="020F0502020204030204" pitchFamily="34" charset="0"/>
                </a:rPr>
                <a:t>gì</a:t>
              </a:r>
              <a:r>
                <a:rPr lang="en-US" sz="4400" b="1" dirty="0">
                  <a:solidFill>
                    <a:srgbClr val="002060"/>
                  </a:solidFill>
                  <a:latin typeface="Calibri" panose="020F0502020204030204" pitchFamily="34" charset="0"/>
                  <a:cs typeface="Calibri" panose="020F0502020204030204" pitchFamily="34" charset="0"/>
                </a:rPr>
                <a:t>?</a:t>
              </a:r>
            </a:p>
          </p:txBody>
        </p:sp>
      </p:grpSp>
      <p:sp>
        <p:nvSpPr>
          <p:cNvPr id="10" name="TextBox 9">
            <a:extLst>
              <a:ext uri="{FF2B5EF4-FFF2-40B4-BE49-F238E27FC236}">
                <a16:creationId xmlns:a16="http://schemas.microsoft.com/office/drawing/2014/main" id="{E9A0185B-B792-2A01-51E2-B9C7A4F74C0D}"/>
              </a:ext>
            </a:extLst>
          </p:cNvPr>
          <p:cNvSpPr txBox="1"/>
          <p:nvPr/>
        </p:nvSpPr>
        <p:spPr>
          <a:xfrm>
            <a:off x="3813885" y="2602762"/>
            <a:ext cx="6640755" cy="3034357"/>
          </a:xfrm>
          <a:prstGeom prst="rect">
            <a:avLst/>
          </a:prstGeom>
          <a:noFill/>
        </p:spPr>
        <p:txBody>
          <a:bodyPr wrap="square">
            <a:spAutoFit/>
          </a:bodyPr>
          <a:lstStyle/>
          <a:p>
            <a:pPr algn="just">
              <a:lnSpc>
                <a:spcPct val="110000"/>
              </a:lnSpc>
            </a:pPr>
            <a:r>
              <a:rPr lang="vi-VN" sz="4400" i="1" dirty="0">
                <a:latin typeface="Cambria" panose="02040503050406030204" pitchFamily="18" charset="0"/>
                <a:ea typeface="Cambria" panose="02040503050406030204" pitchFamily="18" charset="0"/>
              </a:rPr>
              <a:t>Trong cuộc sống, trí tưởng tượng gắn với niềm đam mê là động lực để con người sáng tạo, cống hiến.</a:t>
            </a:r>
          </a:p>
        </p:txBody>
      </p:sp>
    </p:spTree>
    <p:extLst>
      <p:ext uri="{BB962C8B-B14F-4D97-AF65-F5344CB8AC3E}">
        <p14:creationId xmlns:p14="http://schemas.microsoft.com/office/powerpoint/2010/main" val="2364524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Horizontal)">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6">
            <a:extLst>
              <a:ext uri="{FF2B5EF4-FFF2-40B4-BE49-F238E27FC236}">
                <a16:creationId xmlns:a16="http://schemas.microsoft.com/office/drawing/2014/main" id="{3092208D-A7D3-BCFA-60BC-998BD043632E}"/>
              </a:ext>
            </a:extLst>
          </p:cNvPr>
          <p:cNvGrpSpPr/>
          <p:nvPr/>
        </p:nvGrpSpPr>
        <p:grpSpPr>
          <a:xfrm>
            <a:off x="2851601" y="1154403"/>
            <a:ext cx="8340274" cy="2127277"/>
            <a:chOff x="2803976" y="2776822"/>
            <a:chExt cx="5736936" cy="1968284"/>
          </a:xfrm>
        </p:grpSpPr>
        <p:sp>
          <p:nvSpPr>
            <p:cNvPr id="3" name="Bong bóng Lời nói: Hình bầu dục 5">
              <a:extLst>
                <a:ext uri="{FF2B5EF4-FFF2-40B4-BE49-F238E27FC236}">
                  <a16:creationId xmlns:a16="http://schemas.microsoft.com/office/drawing/2014/main" id="{5666F146-A810-5F8C-75E7-A4BD7334DAAD}"/>
                </a:ext>
              </a:extLst>
            </p:cNvPr>
            <p:cNvSpPr/>
            <p:nvPr/>
          </p:nvSpPr>
          <p:spPr>
            <a:xfrm>
              <a:off x="2803976" y="2776822"/>
              <a:ext cx="5736936" cy="1968284"/>
            </a:xfrm>
            <a:custGeom>
              <a:avLst/>
              <a:gdLst>
                <a:gd name="connsiteX0" fmla="*/ 200965 w 5736936"/>
                <a:gd name="connsiteY0" fmla="*/ 2152319 h 1968284"/>
                <a:gd name="connsiteX1" fmla="*/ 701098 w 5736936"/>
                <a:gd name="connsiteY1" fmla="*/ 1628805 h 1968284"/>
                <a:gd name="connsiteX2" fmla="*/ 2496034 w 5736936"/>
                <a:gd name="connsiteY2" fmla="*/ 8330 h 1968284"/>
                <a:gd name="connsiteX3" fmla="*/ 4557606 w 5736936"/>
                <a:gd name="connsiteY3" fmla="*/ 188726 h 1968284"/>
                <a:gd name="connsiteX4" fmla="*/ 3415956 w 5736936"/>
                <a:gd name="connsiteY4" fmla="*/ 1950192 h 1968284"/>
                <a:gd name="connsiteX5" fmla="*/ 1562802 w 5736936"/>
                <a:gd name="connsiteY5" fmla="*/ 1860422 h 1968284"/>
                <a:gd name="connsiteX6" fmla="*/ 200965 w 5736936"/>
                <a:gd name="connsiteY6" fmla="*/ 2152319 h 196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6936" h="1968284" fill="none" extrusionOk="0">
                  <a:moveTo>
                    <a:pt x="200965" y="2152319"/>
                  </a:moveTo>
                  <a:cubicBezTo>
                    <a:pt x="418125" y="1949094"/>
                    <a:pt x="598121" y="1783658"/>
                    <a:pt x="701098" y="1628805"/>
                  </a:cubicBezTo>
                  <a:cubicBezTo>
                    <a:pt x="-829643" y="1192691"/>
                    <a:pt x="44175" y="280799"/>
                    <a:pt x="2496034" y="8330"/>
                  </a:cubicBezTo>
                  <a:cubicBezTo>
                    <a:pt x="3198527" y="-30127"/>
                    <a:pt x="4039077" y="-8811"/>
                    <a:pt x="4557606" y="188726"/>
                  </a:cubicBezTo>
                  <a:cubicBezTo>
                    <a:pt x="6618448" y="909710"/>
                    <a:pt x="5894743" y="1895105"/>
                    <a:pt x="3415956" y="1950192"/>
                  </a:cubicBezTo>
                  <a:cubicBezTo>
                    <a:pt x="2739772" y="2017812"/>
                    <a:pt x="2196009" y="2041819"/>
                    <a:pt x="1562802" y="1860422"/>
                  </a:cubicBezTo>
                  <a:cubicBezTo>
                    <a:pt x="1133406" y="1896227"/>
                    <a:pt x="827823" y="1967584"/>
                    <a:pt x="200965" y="2152319"/>
                  </a:cubicBezTo>
                  <a:close/>
                </a:path>
                <a:path w="5736936" h="1968284" stroke="0" extrusionOk="0">
                  <a:moveTo>
                    <a:pt x="200965" y="2152319"/>
                  </a:moveTo>
                  <a:cubicBezTo>
                    <a:pt x="261983" y="2034445"/>
                    <a:pt x="526255" y="1866624"/>
                    <a:pt x="701098" y="1628805"/>
                  </a:cubicBezTo>
                  <a:cubicBezTo>
                    <a:pt x="-645021" y="878729"/>
                    <a:pt x="399146" y="180542"/>
                    <a:pt x="2496034" y="8330"/>
                  </a:cubicBezTo>
                  <a:cubicBezTo>
                    <a:pt x="3278658" y="70186"/>
                    <a:pt x="3962921" y="-41288"/>
                    <a:pt x="4557606" y="188726"/>
                  </a:cubicBezTo>
                  <a:cubicBezTo>
                    <a:pt x="6689823" y="836559"/>
                    <a:pt x="5914361" y="1634727"/>
                    <a:pt x="3415956" y="1950192"/>
                  </a:cubicBezTo>
                  <a:cubicBezTo>
                    <a:pt x="2793237" y="1879902"/>
                    <a:pt x="2163121" y="1994194"/>
                    <a:pt x="1562802" y="1860422"/>
                  </a:cubicBezTo>
                  <a:cubicBezTo>
                    <a:pt x="1196715" y="2061267"/>
                    <a:pt x="621227" y="2031728"/>
                    <a:pt x="200965" y="2152319"/>
                  </a:cubicBezTo>
                  <a:close/>
                </a:path>
              </a:pathLst>
            </a:custGeom>
            <a:solidFill>
              <a:srgbClr val="FFE9C5"/>
            </a:solidFill>
            <a:ln>
              <a:solidFill>
                <a:srgbClr val="FF0000"/>
              </a:solidFill>
              <a:prstDash val="lgDashDot"/>
              <a:extLst>
                <a:ext uri="{C807C97D-BFC1-408E-A445-0C87EB9F89A2}">
                  <ask:lineSketchStyleProps xmlns:ask="http://schemas.microsoft.com/office/drawing/2018/sketchyshapes" xmlns="" sd="315201511">
                    <a:custGeom>
                      <a:avLst/>
                      <a:gdLst>
                        <a:gd name="connsiteX0" fmla="*/ 292159 w 8340274"/>
                        <a:gd name="connsiteY0" fmla="*/ 2326177 h 2127277"/>
                        <a:gd name="connsiteX1" fmla="*/ 1019246 w 8340274"/>
                        <a:gd name="connsiteY1" fmla="*/ 1760375 h 2127277"/>
                        <a:gd name="connsiteX2" fmla="*/ 3628697 w 8340274"/>
                        <a:gd name="connsiteY2" fmla="*/ 9002 h 2127277"/>
                        <a:gd name="connsiteX3" fmla="*/ 6625781 w 8340274"/>
                        <a:gd name="connsiteY3" fmla="*/ 203970 h 2127277"/>
                        <a:gd name="connsiteX4" fmla="*/ 4966067 w 8340274"/>
                        <a:gd name="connsiteY4" fmla="*/ 2107723 h 2127277"/>
                        <a:gd name="connsiteX5" fmla="*/ 2271978 w 8340274"/>
                        <a:gd name="connsiteY5" fmla="*/ 2010702 h 2127277"/>
                        <a:gd name="connsiteX6" fmla="*/ 292159 w 8340274"/>
                        <a:gd name="connsiteY6" fmla="*/ 2326177 h 2127277"/>
                        <a:gd name="connsiteX0" fmla="*/ 292159 w 8340274"/>
                        <a:gd name="connsiteY0" fmla="*/ 2326177 h 2127277"/>
                        <a:gd name="connsiteX1" fmla="*/ 1019246 w 8340274"/>
                        <a:gd name="connsiteY1" fmla="*/ 1760375 h 2127277"/>
                        <a:gd name="connsiteX2" fmla="*/ 3628697 w 8340274"/>
                        <a:gd name="connsiteY2" fmla="*/ 9002 h 2127277"/>
                        <a:gd name="connsiteX3" fmla="*/ 6625781 w 8340274"/>
                        <a:gd name="connsiteY3" fmla="*/ 203970 h 2127277"/>
                        <a:gd name="connsiteX4" fmla="*/ 4966067 w 8340274"/>
                        <a:gd name="connsiteY4" fmla="*/ 2107723 h 2127277"/>
                        <a:gd name="connsiteX5" fmla="*/ 2271978 w 8340274"/>
                        <a:gd name="connsiteY5" fmla="*/ 2010702 h 2127277"/>
                        <a:gd name="connsiteX6" fmla="*/ 292159 w 8340274"/>
                        <a:gd name="connsiteY6" fmla="*/ 2326177 h 2127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0274" h="2127277" fill="none" extrusionOk="0">
                          <a:moveTo>
                            <a:pt x="292159" y="2326177"/>
                          </a:moveTo>
                          <a:cubicBezTo>
                            <a:pt x="640097" y="2106136"/>
                            <a:pt x="905778" y="1916718"/>
                            <a:pt x="1019246" y="1760375"/>
                          </a:cubicBezTo>
                          <a:cubicBezTo>
                            <a:pt x="-1254034" y="1513721"/>
                            <a:pt x="29473" y="335476"/>
                            <a:pt x="3628697" y="9002"/>
                          </a:cubicBezTo>
                          <a:cubicBezTo>
                            <a:pt x="4540334" y="-55965"/>
                            <a:pt x="5926701" y="-44861"/>
                            <a:pt x="6625781" y="203970"/>
                          </a:cubicBezTo>
                          <a:cubicBezTo>
                            <a:pt x="9637863" y="1079788"/>
                            <a:pt x="8616333" y="2312747"/>
                            <a:pt x="4966067" y="2107723"/>
                          </a:cubicBezTo>
                          <a:cubicBezTo>
                            <a:pt x="3883314" y="2235651"/>
                            <a:pt x="3258755" y="2293366"/>
                            <a:pt x="2271978" y="2010702"/>
                          </a:cubicBezTo>
                          <a:cubicBezTo>
                            <a:pt x="1631230" y="2034119"/>
                            <a:pt x="1238436" y="2073280"/>
                            <a:pt x="292159" y="2326177"/>
                          </a:cubicBezTo>
                          <a:close/>
                        </a:path>
                        <a:path w="8340274" h="2127277" stroke="0" extrusionOk="0">
                          <a:moveTo>
                            <a:pt x="292159" y="2326177"/>
                          </a:moveTo>
                          <a:cubicBezTo>
                            <a:pt x="411857" y="2186729"/>
                            <a:pt x="745102" y="2056445"/>
                            <a:pt x="1019246" y="1760375"/>
                          </a:cubicBezTo>
                          <a:cubicBezTo>
                            <a:pt x="-621888" y="1014045"/>
                            <a:pt x="719318" y="459875"/>
                            <a:pt x="3628697" y="9002"/>
                          </a:cubicBezTo>
                          <a:cubicBezTo>
                            <a:pt x="4620890" y="27501"/>
                            <a:pt x="5702331" y="-137559"/>
                            <a:pt x="6625781" y="203970"/>
                          </a:cubicBezTo>
                          <a:cubicBezTo>
                            <a:pt x="9723297" y="837801"/>
                            <a:pt x="8605592" y="1749376"/>
                            <a:pt x="4966067" y="2107723"/>
                          </a:cubicBezTo>
                          <a:cubicBezTo>
                            <a:pt x="4011641" y="1909879"/>
                            <a:pt x="3203272" y="1990031"/>
                            <a:pt x="2271978" y="2010702"/>
                          </a:cubicBezTo>
                          <a:cubicBezTo>
                            <a:pt x="1791312" y="2230773"/>
                            <a:pt x="955737" y="2265596"/>
                            <a:pt x="292159" y="2326177"/>
                          </a:cubicBezTo>
                          <a:close/>
                        </a:path>
                        <a:path w="8340274" h="2127277" fill="none" stroke="0" extrusionOk="0">
                          <a:moveTo>
                            <a:pt x="292159" y="2326177"/>
                          </a:moveTo>
                          <a:cubicBezTo>
                            <a:pt x="638409" y="2102663"/>
                            <a:pt x="871983" y="1922440"/>
                            <a:pt x="1019246" y="1760375"/>
                          </a:cubicBezTo>
                          <a:cubicBezTo>
                            <a:pt x="-1093820" y="1172098"/>
                            <a:pt x="256562" y="383277"/>
                            <a:pt x="3628697" y="9002"/>
                          </a:cubicBezTo>
                          <a:cubicBezTo>
                            <a:pt x="4702493" y="60431"/>
                            <a:pt x="5871571" y="-111458"/>
                            <a:pt x="6625781" y="203970"/>
                          </a:cubicBezTo>
                          <a:cubicBezTo>
                            <a:pt x="9727430" y="1122883"/>
                            <a:pt x="8608042" y="1898679"/>
                            <a:pt x="4966067" y="2107723"/>
                          </a:cubicBezTo>
                          <a:cubicBezTo>
                            <a:pt x="3986477" y="2124719"/>
                            <a:pt x="3254938" y="2278523"/>
                            <a:pt x="2271978" y="2010702"/>
                          </a:cubicBezTo>
                          <a:cubicBezTo>
                            <a:pt x="1643555" y="2063417"/>
                            <a:pt x="1141220" y="2139222"/>
                            <a:pt x="292159" y="2326177"/>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Hộp Văn bản 42">
              <a:extLst>
                <a:ext uri="{FF2B5EF4-FFF2-40B4-BE49-F238E27FC236}">
                  <a16:creationId xmlns:a16="http://schemas.microsoft.com/office/drawing/2014/main" id="{B044FA07-49B1-4C2D-1950-57A4630BA7A7}"/>
                </a:ext>
              </a:extLst>
            </p:cNvPr>
            <p:cNvSpPr txBox="1"/>
            <p:nvPr/>
          </p:nvSpPr>
          <p:spPr>
            <a:xfrm>
              <a:off x="3254891" y="3012036"/>
              <a:ext cx="4779660" cy="12872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1"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Em hứng thú với chi tiết nào trong câu chuyện “Trí tưởng tượng phong phú”? Hãy giải thích.</a:t>
              </a:r>
              <a:endPar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5" name="Picture 4">
            <a:extLst>
              <a:ext uri="{FF2B5EF4-FFF2-40B4-BE49-F238E27FC236}">
                <a16:creationId xmlns:a16="http://schemas.microsoft.com/office/drawing/2014/main" id="{72138CF7-AB4C-4D98-043D-4AFAA91DCAE5}"/>
              </a:ext>
            </a:extLst>
          </p:cNvPr>
          <p:cNvPicPr>
            <a:picLocks noChangeAspect="1"/>
          </p:cNvPicPr>
          <p:nvPr/>
        </p:nvPicPr>
        <p:blipFill>
          <a:blip r:embed="rId2"/>
          <a:stretch>
            <a:fillRect/>
          </a:stretch>
        </p:blipFill>
        <p:spPr>
          <a:xfrm>
            <a:off x="3185051" y="3936977"/>
            <a:ext cx="2234055" cy="2921023"/>
          </a:xfrm>
          <a:prstGeom prst="rect">
            <a:avLst/>
          </a:prstGeom>
        </p:spPr>
      </p:pic>
      <p:pic>
        <p:nvPicPr>
          <p:cNvPr id="6" name="Picture 5">
            <a:extLst>
              <a:ext uri="{FF2B5EF4-FFF2-40B4-BE49-F238E27FC236}">
                <a16:creationId xmlns:a16="http://schemas.microsoft.com/office/drawing/2014/main" id="{D760612F-0186-A509-A16F-49F1711AE52F}"/>
              </a:ext>
            </a:extLst>
          </p:cNvPr>
          <p:cNvPicPr>
            <a:picLocks noChangeAspect="1"/>
          </p:cNvPicPr>
          <p:nvPr/>
        </p:nvPicPr>
        <p:blipFill>
          <a:blip r:embed="rId3"/>
          <a:stretch>
            <a:fillRect/>
          </a:stretch>
        </p:blipFill>
        <p:spPr>
          <a:xfrm>
            <a:off x="1356748" y="3936977"/>
            <a:ext cx="1975893" cy="2921023"/>
          </a:xfrm>
          <a:prstGeom prst="rect">
            <a:avLst/>
          </a:prstGeom>
        </p:spPr>
      </p:pic>
      <p:sp>
        <p:nvSpPr>
          <p:cNvPr id="7" name="TextBox 6">
            <a:extLst>
              <a:ext uri="{FF2B5EF4-FFF2-40B4-BE49-F238E27FC236}">
                <a16:creationId xmlns:a16="http://schemas.microsoft.com/office/drawing/2014/main" id="{5E4A71D7-CC99-C0EF-EFE4-668E88609559}"/>
              </a:ext>
            </a:extLst>
          </p:cNvPr>
          <p:cNvSpPr txBox="1"/>
          <p:nvPr/>
        </p:nvSpPr>
        <p:spPr>
          <a:xfrm>
            <a:off x="5527040" y="3637280"/>
            <a:ext cx="6055360" cy="1938992"/>
          </a:xfrm>
          <a:prstGeom prst="rect">
            <a:avLst/>
          </a:prstGeom>
          <a:noFill/>
        </p:spPr>
        <p:txBody>
          <a:bodyPr wrap="square" rtlCol="0">
            <a:spAutoFit/>
          </a:bodyPr>
          <a:lstStyle/>
          <a:p>
            <a:pPr algn="just"/>
            <a:r>
              <a:rPr lang="en-US" sz="2400" dirty="0" err="1">
                <a:solidFill>
                  <a:srgbClr val="FF0000"/>
                </a:solidFill>
                <a:effectLst/>
                <a:latin typeface="Cambria" panose="02040503050406030204" pitchFamily="18" charset="0"/>
                <a:ea typeface="Cambria" panose="02040503050406030204" pitchFamily="18" charset="0"/>
              </a:rPr>
              <a:t>Ví</a:t>
            </a:r>
            <a:r>
              <a:rPr lang="en-US" sz="2400" dirty="0">
                <a:solidFill>
                  <a:srgbClr val="FF0000"/>
                </a:solidFill>
                <a:effectLst/>
                <a:latin typeface="Cambria" panose="02040503050406030204" pitchFamily="18" charset="0"/>
                <a:ea typeface="Cambria" panose="02040503050406030204" pitchFamily="18" charset="0"/>
              </a:rPr>
              <a:t> </a:t>
            </a:r>
            <a:r>
              <a:rPr lang="en-US" sz="2400" dirty="0" err="1">
                <a:solidFill>
                  <a:srgbClr val="FF0000"/>
                </a:solidFill>
                <a:effectLst/>
                <a:latin typeface="Cambria" panose="02040503050406030204" pitchFamily="18" charset="0"/>
                <a:ea typeface="Cambria" panose="02040503050406030204" pitchFamily="18" charset="0"/>
              </a:rPr>
              <a:t>dụ</a:t>
            </a:r>
            <a:r>
              <a:rPr lang="en-US" sz="2400" dirty="0">
                <a:solidFill>
                  <a:srgbClr val="FF0000"/>
                </a:solidFill>
                <a:effectLst/>
                <a:latin typeface="Cambria" panose="02040503050406030204" pitchFamily="18" charset="0"/>
                <a:ea typeface="Cambria" panose="02040503050406030204" pitchFamily="18" charset="0"/>
              </a:rPr>
              <a:t>: </a:t>
            </a:r>
            <a:r>
              <a:rPr lang="vi-VN" sz="2400" dirty="0">
                <a:solidFill>
                  <a:srgbClr val="FF0000"/>
                </a:solidFill>
                <a:effectLst/>
                <a:latin typeface="Cambria" panose="02040503050406030204" pitchFamily="18" charset="0"/>
                <a:ea typeface="Cambria" panose="02040503050406030204" pitchFamily="18" charset="0"/>
              </a:rPr>
              <a:t>Em nhớ mãi câu nói của nhà văn: “Nếu không sáng tác, tôi sẽ không thể ngủ ngon”. Qua câu nói này, em học được đức tính chăm chỉ lao động, niềm say mê với công việc của nhà văn.</a:t>
            </a:r>
            <a:endParaRPr lang="en-US" sz="240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988531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852124238"/>
</p:tagLst>
</file>

<file path=ppt/theme/theme1.xml><?xml version="1.0" encoding="utf-8"?>
<a:theme xmlns:a="http://schemas.openxmlformats.org/drawingml/2006/main" name="Office 主题​​">
  <a:themeElements>
    <a:clrScheme name="自定义 335">
      <a:dk1>
        <a:sysClr val="windowText" lastClr="000000"/>
      </a:dk1>
      <a:lt1>
        <a:sysClr val="window" lastClr="FFFFFF"/>
      </a:lt1>
      <a:dk2>
        <a:srgbClr val="44546A"/>
      </a:dk2>
      <a:lt2>
        <a:srgbClr val="E7E6E6"/>
      </a:lt2>
      <a:accent1>
        <a:srgbClr val="FFAD2D"/>
      </a:accent1>
      <a:accent2>
        <a:srgbClr val="FFAD2D"/>
      </a:accent2>
      <a:accent3>
        <a:srgbClr val="FFAD2D"/>
      </a:accent3>
      <a:accent4>
        <a:srgbClr val="FFAD2D"/>
      </a:accent4>
      <a:accent5>
        <a:srgbClr val="FFAD2D"/>
      </a:accent5>
      <a:accent6>
        <a:srgbClr val="FFAD2D"/>
      </a:accent6>
      <a:hlink>
        <a:srgbClr val="0563C1"/>
      </a:hlink>
      <a:folHlink>
        <a:srgbClr val="954F72"/>
      </a:folHlink>
    </a:clrScheme>
    <a:fontScheme name="思源黑体">
      <a:majorFont>
        <a:latin typeface="思源黑体 CN Bold"/>
        <a:ea typeface="思源黑体 CN Bold"/>
        <a:cs typeface=""/>
      </a:majorFont>
      <a:minorFont>
        <a:latin typeface="思源黑体 CN Normal"/>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TotalTime>
  <Words>324</Words>
  <Application>Microsoft Office PowerPoint</Application>
  <PresentationFormat>Widescreen</PresentationFormat>
  <Paragraphs>10</Paragraphs>
  <Slides>6</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vt:i4>
      </vt:variant>
    </vt:vector>
  </HeadingPairs>
  <TitlesOfParts>
    <vt:vector size="15" baseType="lpstr">
      <vt:lpstr>Arial</vt:lpstr>
      <vt:lpstr>Calibri</vt:lpstr>
      <vt:lpstr>Calibri Light</vt:lpstr>
      <vt:lpstr>Cambria</vt:lpstr>
      <vt:lpstr>Times New Roman</vt:lpstr>
      <vt:lpstr>思源黑体 CN Bold</vt:lpstr>
      <vt:lpstr>思源黑体 CN Normal</vt:lpstr>
      <vt:lpstr>Office 主题​​</vt:lpstr>
      <vt:lpstr>Custom Design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 T&amp;T</dc:creator>
  <cp:lastModifiedBy>Techsi.vn</cp:lastModifiedBy>
  <cp:revision>55</cp:revision>
  <dcterms:created xsi:type="dcterms:W3CDTF">2022-08-12T16:31:42Z</dcterms:created>
  <dcterms:modified xsi:type="dcterms:W3CDTF">2025-12-12T02:38:17Z</dcterms:modified>
</cp:coreProperties>
</file>