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1"/>
  </p:notesMasterIdLst>
  <p:sldIdLst>
    <p:sldId id="261" r:id="rId5"/>
    <p:sldId id="507" r:id="rId6"/>
    <p:sldId id="518" r:id="rId7"/>
    <p:sldId id="272" r:id="rId8"/>
    <p:sldId id="271" r:id="rId9"/>
    <p:sldId id="2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B9817F-2301-F5BA-DCCB-BEF683B3B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05" y="832032"/>
            <a:ext cx="2245258" cy="9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DABE0-E564-2157-2895-09848AFAA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144" y="241713"/>
            <a:ext cx="9778832" cy="2188654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ắp 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vật được nói tới trong trò chơi khởi động vừa rồi: bàn là, quạt giấy, máy tính vào nhóm tương ứng.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4" y="333375"/>
            <a:ext cx="11404126" cy="629602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3DF43-A25C-0510-07A2-A87A9ADFE241}"/>
              </a:ext>
            </a:extLst>
          </p:cNvPr>
          <p:cNvSpPr/>
          <p:nvPr/>
        </p:nvSpPr>
        <p:spPr>
          <a:xfrm>
            <a:off x="733425" y="628650"/>
            <a:ext cx="3105150" cy="733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67C7D4-A53F-F524-7FF1-9F32BF976426}"/>
              </a:ext>
            </a:extLst>
          </p:cNvPr>
          <p:cNvSpPr/>
          <p:nvPr/>
        </p:nvSpPr>
        <p:spPr>
          <a:xfrm>
            <a:off x="6962774" y="647701"/>
            <a:ext cx="4695825" cy="819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Máy tính Casio Fx 580 VNX">
            <a:extLst>
              <a:ext uri="{FF2B5EF4-FFF2-40B4-BE49-F238E27FC236}">
                <a16:creationId xmlns:a16="http://schemas.microsoft.com/office/drawing/2014/main" id="{9D89BD23-4CC9-0EE4-43A1-A3CD0142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45" y="1892118"/>
            <a:ext cx="1922780" cy="27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uyết minh về cây quạt giấy hay nhất - Văn lớp 9, 8 | VFO.VN">
            <a:extLst>
              <a:ext uri="{FF2B5EF4-FFF2-40B4-BE49-F238E27FC236}">
                <a16:creationId xmlns:a16="http://schemas.microsoft.com/office/drawing/2014/main" id="{F168B337-0DEF-858F-4E00-93D22CF6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76355"/>
            <a:ext cx="3534815" cy="20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àn là hơi nước cầm tay Kangaroo KG861">
            <a:extLst>
              <a:ext uri="{FF2B5EF4-FFF2-40B4-BE49-F238E27FC236}">
                <a16:creationId xmlns:a16="http://schemas.microsoft.com/office/drawing/2014/main" id="{B0E763CD-607B-783B-DFB2-4BAFAC5C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2154263"/>
            <a:ext cx="2682240" cy="178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77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227</TotalTime>
  <Words>59</Words>
  <Application>Microsoft Office PowerPoint</Application>
  <PresentationFormat>Widescreen</PresentationFormat>
  <Paragraphs>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Techsi.vn</cp:lastModifiedBy>
  <cp:revision>21</cp:revision>
  <dcterms:created xsi:type="dcterms:W3CDTF">2023-09-05T15:01:44Z</dcterms:created>
  <dcterms:modified xsi:type="dcterms:W3CDTF">2025-11-11T05:27:04Z</dcterms:modified>
  <cp:category>9Slide.vn</cp:category>
</cp:coreProperties>
</file>