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405" r:id="rId3"/>
    <p:sldId id="263" r:id="rId4"/>
    <p:sldId id="264" r:id="rId5"/>
    <p:sldId id="407" r:id="rId6"/>
    <p:sldId id="408" r:id="rId7"/>
    <p:sldId id="409" r:id="rId8"/>
    <p:sldId id="410" r:id="rId9"/>
    <p:sldId id="411" r:id="rId10"/>
    <p:sldId id="412" r:id="rId11"/>
    <p:sldId id="413" r:id="rId12"/>
    <p:sldId id="414" r:id="rId13"/>
    <p:sldId id="267" r:id="rId14"/>
    <p:sldId id="275" r:id="rId15"/>
    <p:sldId id="261" r:id="rId16"/>
    <p:sldId id="395" r:id="rId17"/>
    <p:sldId id="404"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78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11/11/2025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1DB9-2C4C-89E8-1DD2-B6ECBD7EC12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56F20E25-A643-1662-C681-85EA4E0E28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BBE5D1-3D1A-00E2-1CF8-FE93D9346E24}"/>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5" name="Footer Placeholder 4">
            <a:extLst>
              <a:ext uri="{FF2B5EF4-FFF2-40B4-BE49-F238E27FC236}">
                <a16:creationId xmlns:a16="http://schemas.microsoft.com/office/drawing/2014/main" id="{A7337349-99ED-6ACC-5A64-7F90A3E375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DB3D3-DC9C-1B91-D872-4C04104E253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85923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0372-DBEA-8BB4-A19F-022FEDB9F0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9ACFC-741A-4B42-5CED-52779803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ACB48A-ACFD-5612-A4DF-145E57FA81B2}"/>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5" name="Footer Placeholder 4">
            <a:extLst>
              <a:ext uri="{FF2B5EF4-FFF2-40B4-BE49-F238E27FC236}">
                <a16:creationId xmlns:a16="http://schemas.microsoft.com/office/drawing/2014/main" id="{6A026503-04B7-D22E-C0EA-DFE5F72E03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C12F3B-40CE-5F26-E452-90418F224956}"/>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426627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78BC-6F17-E576-BD21-66C965B0670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5753F8-7783-C00A-E0EF-91BCCEC1147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8B13-7AE4-5822-32F7-2CCF0929ADF6}"/>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5" name="Footer Placeholder 4">
            <a:extLst>
              <a:ext uri="{FF2B5EF4-FFF2-40B4-BE49-F238E27FC236}">
                <a16:creationId xmlns:a16="http://schemas.microsoft.com/office/drawing/2014/main" id="{1F14A344-9C1F-EEC2-0243-AAD2F9D44F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9EA278-36F1-10D0-0943-6DCC34C366A0}"/>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34252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EF14-48A5-3C85-F052-3FFA1AB0DC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BA335F9-7E3B-1A89-6B38-0D139A80F6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A629EF-6F0C-60AF-82E7-2143C2F510F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B95EBFB-E1F2-EC5F-E1E5-40888C2E566A}"/>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6" name="Footer Placeholder 5">
            <a:extLst>
              <a:ext uri="{FF2B5EF4-FFF2-40B4-BE49-F238E27FC236}">
                <a16:creationId xmlns:a16="http://schemas.microsoft.com/office/drawing/2014/main" id="{9B8FF72B-1DB0-08A7-6FA2-9ECC1DD733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E4A509-8883-0107-6AE4-20458042DD0D}"/>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71602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DCA-F2B2-4F99-D3DD-E4EE5399A412}"/>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2EEDCA5-B46B-9175-DC5C-43E45FEAC4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DC5F2-8FCF-0A68-A6F9-12A3F02080B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0E7A1CD-3D7B-CF69-2F40-941BA246C0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F9623-A9D8-03B2-3348-DFC47AF0518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AD724A3-EEE9-0FE0-40FC-48F129BFD083}"/>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8" name="Footer Placeholder 7">
            <a:extLst>
              <a:ext uri="{FF2B5EF4-FFF2-40B4-BE49-F238E27FC236}">
                <a16:creationId xmlns:a16="http://schemas.microsoft.com/office/drawing/2014/main" id="{CDB95BCE-C12B-C4AF-6F40-0191226AD1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4F9DEF-D707-4BA0-EF6C-9CE25F20FB45}"/>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84892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4F9-361A-3705-04DF-05CB6ECFD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3E22285-1714-4D13-415F-025E57548FDC}"/>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4" name="Footer Placeholder 3">
            <a:extLst>
              <a:ext uri="{FF2B5EF4-FFF2-40B4-BE49-F238E27FC236}">
                <a16:creationId xmlns:a16="http://schemas.microsoft.com/office/drawing/2014/main" id="{A6BB8BB0-7C45-DD9C-5A86-F55C61F2BF5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F4767A1-5010-21EC-86C7-65285AF9E17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63337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1F5B5-E196-1C3E-68D2-F66FFBBDDE40}"/>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3" name="Footer Placeholder 2">
            <a:extLst>
              <a:ext uri="{FF2B5EF4-FFF2-40B4-BE49-F238E27FC236}">
                <a16:creationId xmlns:a16="http://schemas.microsoft.com/office/drawing/2014/main" id="{660E5A2E-1BD0-2EFA-DFB3-A41702B5EB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EBA97A7-0233-EB34-9016-6BC31D056911}"/>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99951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C75-4617-94F6-2D72-5772230655C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2EDF6C-3666-3151-3E7B-D47F857DC6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4DBFCE-47BB-CF15-B1A0-A4E16D786FB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F3AA2F0-4304-5ABB-709C-480C66C4FA09}"/>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6" name="Footer Placeholder 5">
            <a:extLst>
              <a:ext uri="{FF2B5EF4-FFF2-40B4-BE49-F238E27FC236}">
                <a16:creationId xmlns:a16="http://schemas.microsoft.com/office/drawing/2014/main" id="{EAF94F80-BDD8-4C09-1934-009B150470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B108E5-2CB0-F896-92EE-978363BAC3C8}"/>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76735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3AC-47B6-6667-324A-42F7976CD9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B0AD37F-D244-5C47-3DCE-1394E9FA666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4567F700-2949-E311-2F0C-1DE9327269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6B6D5D-5627-5C2C-442E-120C2AC5CF89}"/>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6" name="Footer Placeholder 5">
            <a:extLst>
              <a:ext uri="{FF2B5EF4-FFF2-40B4-BE49-F238E27FC236}">
                <a16:creationId xmlns:a16="http://schemas.microsoft.com/office/drawing/2014/main" id="{AFE0AFC9-F337-58E9-1400-4E233C1903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060F6C6-FC93-73C6-B4B6-369A2A70618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36039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5DC-F8F6-A244-1B78-600E63F447F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EB9939-B2A1-C317-445A-F01DE8FB2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DC6D52-5252-996D-C102-1D740D5B035F}"/>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5" name="Footer Placeholder 4">
            <a:extLst>
              <a:ext uri="{FF2B5EF4-FFF2-40B4-BE49-F238E27FC236}">
                <a16:creationId xmlns:a16="http://schemas.microsoft.com/office/drawing/2014/main" id="{919FE9EC-4341-EA9F-AD24-2EF428A347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865158-4150-A0F6-C289-7DDD4C068167}"/>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86456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DCDA6-8B76-DEC9-6514-761953231DC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92398E-7703-5F12-08C2-BABABFB0F29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8226E4-AADA-4F5C-FDF7-79899CDCFD8A}"/>
              </a:ext>
            </a:extLst>
          </p:cNvPr>
          <p:cNvSpPr>
            <a:spLocks noGrp="1"/>
          </p:cNvSpPr>
          <p:nvPr>
            <p:ph type="dt" sz="half" idx="10"/>
          </p:nvPr>
        </p:nvSpPr>
        <p:spPr/>
        <p:txBody>
          <a:bodyPr/>
          <a:lstStyle/>
          <a:p>
            <a:fld id="{2E807ED4-D967-4677-B96C-6D82AEA29F6A}" type="datetimeFigureOut">
              <a:rPr lang="vi-VN" smtClean="0"/>
              <a:t>11/11/2025</a:t>
            </a:fld>
            <a:endParaRPr lang="vi-VN"/>
          </a:p>
        </p:txBody>
      </p:sp>
      <p:sp>
        <p:nvSpPr>
          <p:cNvPr id="5" name="Footer Placeholder 4">
            <a:extLst>
              <a:ext uri="{FF2B5EF4-FFF2-40B4-BE49-F238E27FC236}">
                <a16:creationId xmlns:a16="http://schemas.microsoft.com/office/drawing/2014/main" id="{797041AA-6F66-59C2-5220-5E78335E51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2B8702-5CCB-B9E5-FDAD-D414069709F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72943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7B54-4CB9-5F24-D906-A0761F7C44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754DD1-98C7-3919-378E-04FE4CE878A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0F1F0D-9EAF-A817-4098-665D3E7DFA5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11/11/2025</a:t>
            </a:fld>
            <a:endParaRPr lang="vi-VN"/>
          </a:p>
        </p:txBody>
      </p:sp>
      <p:sp>
        <p:nvSpPr>
          <p:cNvPr id="5" name="Footer Placeholder 4">
            <a:extLst>
              <a:ext uri="{FF2B5EF4-FFF2-40B4-BE49-F238E27FC236}">
                <a16:creationId xmlns:a16="http://schemas.microsoft.com/office/drawing/2014/main" id="{F53A3DB4-F1BA-BC5E-419E-7778365EBF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828FC0F-C3D0-4360-30BA-7CBD33DC28A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9B69E797-1C23-F3BD-89DA-E02941E4F3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extLst>
      <p:ext uri="{BB962C8B-B14F-4D97-AF65-F5344CB8AC3E}">
        <p14:creationId xmlns:p14="http://schemas.microsoft.com/office/powerpoint/2010/main" val="112355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pic>
        <p:nvPicPr>
          <p:cNvPr id="5" name="Picture 4" descr="A round pink label with white text and a black background&#10;&#10;Description automatically generated">
            <a:extLst>
              <a:ext uri="{FF2B5EF4-FFF2-40B4-BE49-F238E27FC236}">
                <a16:creationId xmlns:a16="http://schemas.microsoft.com/office/drawing/2014/main" id="{EB02E223-9704-AD2C-56D5-C30C8F81C3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59448" y="0"/>
            <a:ext cx="2228552" cy="2228552"/>
          </a:xfrm>
          <a:prstGeom prst="rect">
            <a:avLst/>
          </a:prstGeom>
        </p:spPr>
      </p:pic>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7E081E02-D548-8A16-74E7-B5C9CDE23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a:extLst>
              <a:ext uri="{FF2B5EF4-FFF2-40B4-BE49-F238E27FC236}">
                <a16:creationId xmlns:a16="http://schemas.microsoft.com/office/drawing/2014/main" id="{0A4D8F2D-703C-845A-C6B7-EF8025CF67AF}"/>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a:extLst>
              <a:ext uri="{FF2B5EF4-FFF2-40B4-BE49-F238E27FC236}">
                <a16:creationId xmlns:a16="http://schemas.microsoft.com/office/drawing/2014/main" id="{5623434E-0964-2DC9-83B7-5F67AECF9D24}"/>
              </a:ext>
            </a:extLst>
          </p:cNvPr>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61641BB9-3BEC-281B-BD40-8BB06A3427D8}"/>
              </a:ext>
            </a:extLst>
          </p:cNvPr>
          <p:cNvPicPr>
            <a:picLocks noChangeAspect="1"/>
          </p:cNvPicPr>
          <p:nvPr/>
        </p:nvPicPr>
        <p:blipFill>
          <a:blip r:embed="rId5"/>
          <a:stretch>
            <a:fillRect/>
          </a:stretch>
        </p:blipFill>
        <p:spPr>
          <a:xfrm>
            <a:off x="5867400" y="2628900"/>
            <a:ext cx="8163252" cy="3023878"/>
          </a:xfrm>
          <a:prstGeom prst="rect">
            <a:avLst/>
          </a:prstGeom>
        </p:spPr>
      </p:pic>
    </p:spTree>
    <p:extLst>
      <p:ext uri="{BB962C8B-B14F-4D97-AF65-F5344CB8AC3E}">
        <p14:creationId xmlns:p14="http://schemas.microsoft.com/office/powerpoint/2010/main" val="88972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228600" y="1181100"/>
            <a:ext cx="17687514" cy="10840871"/>
            <a:chOff x="228600" y="1181100"/>
            <a:chExt cx="17687514"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371600" y="3086100"/>
              <a:ext cx="10744200" cy="4154984"/>
            </a:xfrm>
            <a:prstGeom prst="rect">
              <a:avLst/>
            </a:prstGeom>
            <a:noFill/>
          </p:spPr>
          <p:txBody>
            <a:bodyPr wrap="square">
              <a:spAutoFit/>
            </a:bodyPr>
            <a:lstStyle/>
            <a:p>
              <a:pPr algn="ctr"/>
              <a:r>
                <a:rPr lang="en-US" sz="8800" dirty="0">
                  <a:latin typeface="Calibri" panose="020F0502020204030204" pitchFamily="34" charset="0"/>
                  <a:ea typeface="Calibri" panose="020F0502020204030204" pitchFamily="34" charset="0"/>
                  <a:cs typeface="Calibri" panose="020F0502020204030204" pitchFamily="34" charset="0"/>
                </a:rPr>
                <a:t>K</a:t>
              </a:r>
              <a:r>
                <a:rPr lang="vi-VN" sz="8800" dirty="0">
                  <a:latin typeface="Calibri" panose="020F0502020204030204" pitchFamily="34" charset="0"/>
                  <a:ea typeface="Calibri" panose="020F0502020204030204" pitchFamily="34" charset="0"/>
                  <a:cs typeface="Calibri" panose="020F0502020204030204" pitchFamily="34" charset="0"/>
                </a:rPr>
                <a:t>ể thêm những khó khăn và cách vượt qua khó khăn.</a:t>
              </a:r>
            </a:p>
          </p:txBody>
        </p:sp>
      </p:grpSp>
    </p:spTree>
    <p:extLst>
      <p:ext uri="{BB962C8B-B14F-4D97-AF65-F5344CB8AC3E}">
        <p14:creationId xmlns:p14="http://schemas.microsoft.com/office/powerpoint/2010/main" val="42926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E32996-C447-D79E-A4B2-DB5860895484}"/>
            </a:ext>
          </a:extLst>
        </p:cNvPr>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62E675CE-5B38-6B07-3FCA-6064EDFE9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5A57CA9D-76B6-E0D5-4171-62C4AB67D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9" name="TextBox 8">
            <a:extLst>
              <a:ext uri="{FF2B5EF4-FFF2-40B4-BE49-F238E27FC236}">
                <a16:creationId xmlns:a16="http://schemas.microsoft.com/office/drawing/2014/main" id="{4B9E4F61-CE46-3661-97FF-A79006EB681D}"/>
              </a:ext>
            </a:extLst>
          </p:cNvPr>
          <p:cNvSpPr txBox="1"/>
          <p:nvPr/>
        </p:nvSpPr>
        <p:spPr>
          <a:xfrm>
            <a:off x="6103621" y="2447567"/>
            <a:ext cx="7160915" cy="2862322"/>
          </a:xfrm>
          <a:prstGeom prst="rect">
            <a:avLst/>
          </a:prstGeom>
          <a:noFill/>
        </p:spPr>
        <p:txBody>
          <a:bodyPr wrap="square" rtlCol="0">
            <a:spAutoFit/>
          </a:bodyPr>
          <a:lstStyle/>
          <a:p>
            <a:pPr algn="ctr" defTabSz="1371600"/>
            <a:r>
              <a:rPr lang="en-US" sz="9000" dirty="0">
                <a:solidFill>
                  <a:prstClr val="white"/>
                </a:solidFill>
                <a:latin typeface="#9Slide03 BoosterNextFYBlack" panose="02000A03000000020004" pitchFamily="2" charset="-93"/>
              </a:rPr>
              <a:t>Chia </a:t>
            </a:r>
            <a:r>
              <a:rPr lang="en-US" sz="9000" dirty="0" err="1">
                <a:solidFill>
                  <a:prstClr val="white"/>
                </a:solidFill>
                <a:latin typeface="#9Slide03 BoosterNextFYBlack" panose="02000A03000000020004" pitchFamily="2" charset="-93"/>
              </a:rPr>
              <a:t>sẻ</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trước</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lớp</a:t>
            </a:r>
            <a:endParaRPr lang="vi-VN" sz="9000" dirty="0">
              <a:solidFill>
                <a:prstClr val="white"/>
              </a:solidFill>
              <a:latin typeface="#9Slide03 BoosterNextFYBlack" panose="02000A03000000020004" pitchFamily="2" charset="-93"/>
            </a:endParaRPr>
          </a:p>
        </p:txBody>
      </p:sp>
      <p:sp>
        <p:nvSpPr>
          <p:cNvPr id="16" name="Freeform 18">
            <a:extLst>
              <a:ext uri="{FF2B5EF4-FFF2-40B4-BE49-F238E27FC236}">
                <a16:creationId xmlns:a16="http://schemas.microsoft.com/office/drawing/2014/main" id="{AE59A996-FB13-244B-0FB8-C798E6D4B027}"/>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Tree>
    <p:extLst>
      <p:ext uri="{BB962C8B-B14F-4D97-AF65-F5344CB8AC3E}">
        <p14:creationId xmlns:p14="http://schemas.microsoft.com/office/powerpoint/2010/main" val="1834917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A819FD-9874-FB0D-80BD-3EAA516599DA}"/>
              </a:ext>
            </a:extLst>
          </p:cNvPr>
          <p:cNvPicPr>
            <a:picLocks noChangeAspect="1"/>
          </p:cNvPicPr>
          <p:nvPr/>
        </p:nvPicPr>
        <p:blipFill>
          <a:blip r:embed="rId4"/>
          <a:stretch>
            <a:fillRect/>
          </a:stretch>
        </p:blipFill>
        <p:spPr>
          <a:xfrm>
            <a:off x="838200" y="2095500"/>
            <a:ext cx="7867650" cy="2886075"/>
          </a:xfrm>
          <a:prstGeom prst="rect">
            <a:avLst/>
          </a:prstGeom>
        </p:spPr>
      </p:pic>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D5480B2-DD90-F218-E590-4A5A4E320EC9}"/>
              </a:ext>
            </a:extLst>
          </p:cNvPr>
          <p:cNvPicPr>
            <a:picLocks noChangeAspect="1"/>
          </p:cNvPicPr>
          <p:nvPr/>
        </p:nvPicPr>
        <p:blipFill>
          <a:blip r:embed="rId4"/>
          <a:stretch>
            <a:fillRect/>
          </a:stretch>
        </p:blipFill>
        <p:spPr>
          <a:xfrm>
            <a:off x="914400" y="2095500"/>
            <a:ext cx="7715250" cy="2809875"/>
          </a:xfrm>
          <a:prstGeom prst="rect">
            <a:avLst/>
          </a:prstGeom>
        </p:spPr>
      </p:pic>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430B304-1160-515E-2A40-F04FCFC6EF3B}"/>
              </a:ext>
            </a:extLst>
          </p:cNvPr>
          <p:cNvPicPr>
            <a:picLocks noChangeAspect="1"/>
          </p:cNvPicPr>
          <p:nvPr/>
        </p:nvPicPr>
        <p:blipFill>
          <a:blip r:embed="rId4"/>
          <a:stretch>
            <a:fillRect/>
          </a:stretch>
        </p:blipFill>
        <p:spPr>
          <a:xfrm>
            <a:off x="1219200" y="2171700"/>
            <a:ext cx="7667625" cy="2962275"/>
          </a:xfrm>
          <a:prstGeom prst="rect">
            <a:avLst/>
          </a:prstGeom>
        </p:spPr>
      </p:pic>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1018</TotalTime>
  <Words>364</Words>
  <Application>Microsoft Office PowerPoint</Application>
  <PresentationFormat>Custom</PresentationFormat>
  <Paragraphs>12</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#9Slide03 BoosterNextFYBlack</vt:lpstr>
      <vt:lpstr>#9Slide07 SFU Jamaica</vt:lpstr>
      <vt:lpstr>Aptos</vt:lpstr>
      <vt:lpstr>Aptos Display</vt:lpstr>
      <vt:lpstr>Arial</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Techsi.vn</cp:lastModifiedBy>
  <cp:revision>27</cp:revision>
  <dcterms:created xsi:type="dcterms:W3CDTF">2006-08-16T00:00:00Z</dcterms:created>
  <dcterms:modified xsi:type="dcterms:W3CDTF">2025-11-11T05:09:27Z</dcterms:modified>
  <dc:identifier>DAGHh34F4G4</dc:identifier>
</cp:coreProperties>
</file>