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</p:sldMasterIdLst>
  <p:notesMasterIdLst>
    <p:notesMasterId r:id="rId20"/>
  </p:notesMasterIdLst>
  <p:sldIdLst>
    <p:sldId id="280" r:id="rId4"/>
    <p:sldId id="267" r:id="rId5"/>
    <p:sldId id="265" r:id="rId6"/>
    <p:sldId id="438" r:id="rId7"/>
    <p:sldId id="263" r:id="rId8"/>
    <p:sldId id="262" r:id="rId9"/>
    <p:sldId id="439" r:id="rId10"/>
    <p:sldId id="440" r:id="rId11"/>
    <p:sldId id="441" r:id="rId12"/>
    <p:sldId id="443" r:id="rId13"/>
    <p:sldId id="442" r:id="rId14"/>
    <p:sldId id="444" r:id="rId15"/>
    <p:sldId id="445" r:id="rId16"/>
    <p:sldId id="264" r:id="rId17"/>
    <p:sldId id="273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889" autoAdjust="0"/>
  </p:normalViewPr>
  <p:slideViewPr>
    <p:cSldViewPr snapToGrid="0">
      <p:cViewPr varScale="1">
        <p:scale>
          <a:sx n="65" d="100"/>
          <a:sy n="65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F7346-C05E-4E38-94DE-4F1759F945F3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E2B62-F13A-4C85-8150-EC0C88E36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89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55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733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937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967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664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12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339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365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219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FE9F6C7A-8C3B-4FEE-8BB1-A9E2804C2A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9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556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1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C79F60-456E-4E1B-80CF-5138057E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22A75F-289C-458E-A675-A9BAB0EFF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A362103-7EF9-44FB-B8CB-369F46932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BEC00A-7302-4247-9D64-87B1946D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50A80A-2688-4854-84D7-D4BBD831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0109EE-4F9E-4109-8C45-9C4D2F1E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00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B65AF8-4580-4AD3-A1AA-4C484055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13B8CEE-E90C-48DC-ADB5-CB10E0887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60D18C1-7883-4484-AA32-CAF699D04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FC4615-6EE2-4CF0-86B4-A97F4E1FEA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AC1524-55FA-48D8-92C8-DE477CCA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A1A1B4-AAB8-482D-B8A3-6975867A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757391" y="713994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3189261" y="844710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0" dirty="0" err="1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4267" b="0" dirty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8125428" y="-1049867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772146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60455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E3C3BA-953F-4065-AD25-FA765CE53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B0BA4-D1A1-4EE3-A8CB-F74F8C023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21CAD0-EB56-461A-B7F2-7D5064F3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26F8C6-B9EA-4808-8AE2-0D19558E5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61DF59-DFCF-42A0-B5B5-74F365FB4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757391" y="7139940"/>
            <a:ext cx="1824009" cy="200248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3189261" y="844710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0" dirty="0" err="1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4267" b="0" dirty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8125428" y="-1049867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772146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60198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BA0731B-864E-4E06-BF84-67E5F83D97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ED683AE-A59E-47E0-BEE8-6BFD44B73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3F87D-A8E0-49F8-9370-32DB4A8B85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DE653A-0968-4E82-8CA3-1D7D5C0F7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921D96-E7E1-4180-BE90-5E0AEA07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21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2DB0E-F5FA-1A8C-D7CD-2FB2BB3E5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BF0325-A9B3-E14C-347E-50EF216278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8F40F-E898-B648-8CEC-CD778CCA26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65F0-D98B-4178-9DCC-667900EC3AFB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222D8-CC26-0488-3562-5D6A481E2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E7897-7150-0B0F-ADA0-D0F6E537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25E493-88E4-4A3C-9CAB-FA69EBCB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69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A9C61-8B32-676D-1CE5-2FE7BFA3F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81E75-F5DF-DD09-86B7-BEB7F36A4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A257B-0784-E905-5DAF-F47DE16CD6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65F0-D98B-4178-9DCC-667900EC3AFB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9A736-92D7-6FB6-5F01-05F850845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BE509-E944-D474-7B96-8415D6EE4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25E493-88E4-4A3C-9CAB-FA69EBCB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52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96CB5-CA63-EAA2-B97C-91BFCC0E3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09958-4797-161A-3706-B270E3136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B63A2-196C-F25A-52B9-C2B839FE6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65F0-D98B-4178-9DCC-667900EC3AFB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A8D06-A3E4-B2C5-0419-42C7C135D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13BA1-127D-1391-0AD0-AF486BB97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25E493-88E4-4A3C-9CAB-FA69EBCB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44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CABCE-0865-373F-FFF8-1CD7E15CC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8FD98-120A-D7A3-DBBA-B2B600322E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38DE7A-077C-E133-D290-00284D969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D5041-2CB2-FF5C-ED4E-2C8101AD6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65F0-D98B-4178-9DCC-667900EC3AFB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B99C9-00BB-1316-A373-EE0D79DFF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D40C38-CD56-D78C-12CB-64BA6DB99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25E493-88E4-4A3C-9CAB-FA69EBCB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71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D386B-5E8C-3F0C-F881-0D84A90B2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BBD49-0F4E-F594-189C-40D7B3464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3F8CD-E42F-DD17-0D7F-7EFDE3A4E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9E9327-A800-C942-F84B-9E1134F26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4C752F-101F-D296-0FC6-3153A86BF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0FF3FB-C8D0-DAC3-F49B-B6E70413F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65F0-D98B-4178-9DCC-667900EC3AFB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9CF83F-215D-0804-CCC7-8A3E3E26F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EBDA55-91A5-1526-812A-E2DF5468D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25E493-88E4-4A3C-9CAB-FA69EBCB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6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83BB68-9340-45A5-9DF9-75149E7D0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F37043-7C13-41D8-B045-D914CA75D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6FCAB9-0B94-4A46-822A-45ED05C4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502201-B138-456E-A301-64B45DD78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AE3243-3B82-45A1-A0C4-1D915342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8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7D77C-3299-841F-E582-A6C654F08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A57E58-7E89-049C-4956-BF0BDEED90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65F0-D98B-4178-9DCC-667900EC3AFB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285E11-05B9-3C93-B503-EC7D519CC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4FC585-269D-1E5F-F888-A8F46FF03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25E493-88E4-4A3C-9CAB-FA69EBCB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18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81B259-1582-C08C-6139-9AD5345BDD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65F0-D98B-4178-9DCC-667900EC3AFB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3A3DD0-9FDF-559D-FA92-C425E47B6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0A204-BC3B-2AB6-A62E-001801C6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25E493-88E4-4A3C-9CAB-FA69EBCB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90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4DA66-DEFB-025B-65DC-E8C15AED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737EB-25AB-791F-1CCB-AF9E28C3D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DB3636-0574-5A1B-3BF5-D6425016A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8964B-5441-8F14-FD82-FF4AA91848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65F0-D98B-4178-9DCC-667900EC3AFB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CD3B4-60AE-6E6B-AB55-CB76B6C0D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9F833-0BAE-7462-BE23-EFDFEBD7F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25E493-88E4-4A3C-9CAB-FA69EBCB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95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E16D2-04E8-FEE5-61AE-085661AF8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249D79-0281-AAF9-38C5-6189580EBC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925DB-AA98-DDC2-3465-8C751867B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A06DC-113C-F3B1-FCE5-DE9F518428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65F0-D98B-4178-9DCC-667900EC3AFB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318F03-2FC5-CCD9-2D3C-06DC10EC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D53FD-2993-EE69-4E3A-D1376A645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25E493-88E4-4A3C-9CAB-FA69EBCB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3761A-CBB3-F66B-80F8-AEFEA1B9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3B6BF-42C7-0674-D4A7-52F6663FD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D2C7B-C356-6ED9-AEC5-7739A19E8B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65F0-D98B-4178-9DCC-667900EC3AFB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2EAC1-882A-1743-638C-EFDC34426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D2B84-BD04-D02E-8271-8215FD106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25E493-88E4-4A3C-9CAB-FA69EBCB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5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6AC407-CF26-6E81-7230-75DDF4E569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A05B84-7B63-AEE1-9B58-A25802D7E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E4754-D923-D8A0-1193-4990F7C6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65F0-D98B-4178-9DCC-667900EC3AFB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6D2EB-0DAA-5728-708D-17A2FEF62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C1E80-4C81-FC60-4B98-D7F86B470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25E493-88E4-4A3C-9CAB-FA69EBCB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45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897700"/>
      </p:ext>
    </p:extLst>
  </p:cSld>
  <p:clrMapOvr>
    <a:masterClrMapping/>
  </p:clrMapOvr>
  <p:transition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t>2025/11/11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323289"/>
      </p:ext>
    </p:extLst>
  </p:cSld>
  <p:clrMapOvr>
    <a:masterClrMapping/>
  </p:clrMapOvr>
  <p:transition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AB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7" t="8760" r="9459" b="11091"/>
          <a:stretch>
            <a:fillRect/>
          </a:stretch>
        </p:blipFill>
        <p:spPr>
          <a:xfrm rot="16200000">
            <a:off x="2307321" y="-2412662"/>
            <a:ext cx="6801855" cy="116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20192"/>
      </p:ext>
    </p:extLst>
  </p:cSld>
  <p:clrMapOvr>
    <a:masterClrMapping/>
  </p:clrMapOvr>
  <p:transition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AB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t="8760" r="9459" b="11091"/>
          <a:stretch>
            <a:fillRect/>
          </a:stretch>
        </p:blipFill>
        <p:spPr>
          <a:xfrm rot="16200000">
            <a:off x="2307321" y="-2412662"/>
            <a:ext cx="6801855" cy="116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25125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F4CCF9-EEF7-4826-A5BC-F66EFCFA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83AF09-1352-4A88-99FC-F813F4407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DCEF6-2A89-4359-BB5C-FE1B82A897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577732-3FBC-4D8C-BDA8-110F1F82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935D6F-49F4-44A1-BD88-A04E0A96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58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AB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10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5"/>
          <a:stretch>
            <a:fillRect/>
          </a:stretch>
        </p:blipFill>
        <p:spPr>
          <a:xfrm rot="8225332">
            <a:off x="4009141" y="4943575"/>
            <a:ext cx="2380088" cy="2515867"/>
          </a:xfrm>
          <a:prstGeom prst="rect">
            <a:avLst/>
          </a:prstGeom>
        </p:spPr>
      </p:pic>
      <p:pic>
        <p:nvPicPr>
          <p:cNvPr id="9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5"/>
          <a:stretch>
            <a:fillRect/>
          </a:stretch>
        </p:blipFill>
        <p:spPr>
          <a:xfrm>
            <a:off x="-58767" y="5084252"/>
            <a:ext cx="2380088" cy="2515867"/>
          </a:xfrm>
          <a:prstGeom prst="rect">
            <a:avLst/>
          </a:prstGeom>
        </p:spPr>
      </p:pic>
      <p:pic>
        <p:nvPicPr>
          <p:cNvPr id="6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5"/>
          <a:stretch>
            <a:fillRect/>
          </a:stretch>
        </p:blipFill>
        <p:spPr>
          <a:xfrm rot="8225332">
            <a:off x="10187202" y="4703251"/>
            <a:ext cx="2380088" cy="251586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316523" y="263769"/>
            <a:ext cx="11641015" cy="633046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814" y="-706568"/>
            <a:ext cx="1940673" cy="1940673"/>
          </a:xfrm>
          <a:prstGeom prst="rect">
            <a:avLst/>
          </a:prstGeom>
        </p:spPr>
      </p:pic>
      <p:pic>
        <p:nvPicPr>
          <p:cNvPr id="8" name="图片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122" y="-44488"/>
            <a:ext cx="1466109" cy="146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9450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565361-D2BE-4709-861C-3A4098198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7C04E3-CD1D-4435-A33A-CD1999862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7B32CC-0BFC-44B2-A415-64E99A805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43D789-0EBD-4407-8FAC-D1A3AB8E7C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22E30C-4360-4318-B1C2-7ABD2DB3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DDECC2-835E-4D68-BFC5-EA4C9951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36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D68D0-4882-49E7-99FD-302ADEB03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98ABAB-ECC3-4F49-BAB6-E25A7C306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F67B60B-3301-40A4-8634-4DC890F09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447C786-89D8-4586-9FDA-E9464DFCE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37B4B1-DC45-4235-9C30-51CC076C5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B625036-2875-421C-9091-AC81B6D9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5707A95-E157-490B-BAF3-29FAA035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5D8CA39-64A1-4BA0-B773-22F28D18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757391" y="7139940"/>
            <a:ext cx="1824009" cy="2002485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3189261" y="844710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0" dirty="0" err="1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4267" b="0" dirty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8125428" y="-1049867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772146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62227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DB7602-9F35-4839-8C57-33826D2B4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9A2F13-40AA-4DED-AD91-3A5AD538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D926094-C2B7-4BD2-86B7-D4C1BEEA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7F2295E-923B-411B-ACE7-7F549E4B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757391" y="7139940"/>
            <a:ext cx="1824009" cy="2002485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3189261" y="844710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0" dirty="0" err="1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4267" b="0" dirty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8125428" y="-1049867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772146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64592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3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556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86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8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71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61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</p:sldLayoutIdLst>
  <p:transition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字魂107号-萌趣欢乐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10" Type="http://schemas.openxmlformats.org/officeDocument/2006/relationships/image" Target="../media/image12.png"/><Relationship Id="rId4" Type="http://schemas.openxmlformats.org/officeDocument/2006/relationships/image" Target="../media/image29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10" Type="http://schemas.openxmlformats.org/officeDocument/2006/relationships/image" Target="../media/image12.png"/><Relationship Id="rId4" Type="http://schemas.openxmlformats.org/officeDocument/2006/relationships/image" Target="../media/image29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F2212-629E-6DD9-F7C4-08E83C3FA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528383" y="1653940"/>
            <a:ext cx="2230752" cy="4940149"/>
          </a:xfrm>
          <a:prstGeom prst="rect">
            <a:avLst/>
          </a:prstGeom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4E564B3A-0BBA-11AD-A4C5-F0A8CE161A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25" y="608545"/>
            <a:ext cx="6735263" cy="4200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09142F-23F5-02FD-8000-C7B1D8AC10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9303" y="4473983"/>
            <a:ext cx="1470720" cy="21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D6F39F-36D4-C772-A51C-F3BED2B62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4186" y="4506919"/>
            <a:ext cx="1324800" cy="21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822C03-503E-E2DA-032F-158376EFD2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2344" y="4506919"/>
            <a:ext cx="1593601" cy="21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378036-3371-B10D-949D-8EBBE75C8D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068" y="4538563"/>
            <a:ext cx="149376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3ADDA6-2634-C6D0-2BE2-72EA35229D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385471">
            <a:off x="1587316" y="1197055"/>
            <a:ext cx="7169517" cy="10729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B98DEC-DE66-6B32-A20E-F31CAC5179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784" y="365712"/>
            <a:ext cx="1963082" cy="10973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C2892E4-FE09-DAF8-87C3-9AE59E8311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6252" y="1785245"/>
            <a:ext cx="6504996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83933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7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7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7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4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4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F0C1A6-A701-8EC8-7C8E-0675149880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19" y="3338623"/>
            <a:ext cx="4355680" cy="297233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76A5FE7-A4D6-0BB3-6319-957640ED3339}"/>
              </a:ext>
            </a:extLst>
          </p:cNvPr>
          <p:cNvGrpSpPr/>
          <p:nvPr/>
        </p:nvGrpSpPr>
        <p:grpSpPr>
          <a:xfrm>
            <a:off x="4920141" y="1041181"/>
            <a:ext cx="6139543" cy="1095963"/>
            <a:chOff x="932650" y="2524306"/>
            <a:chExt cx="8528147" cy="3065176"/>
          </a:xfrm>
        </p:grpSpPr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973090CC-FBAE-F54D-5504-FCD4D685AE2D}"/>
                </a:ext>
              </a:extLst>
            </p:cNvPr>
            <p:cNvGrpSpPr/>
            <p:nvPr/>
          </p:nvGrpSpPr>
          <p:grpSpPr>
            <a:xfrm>
              <a:off x="932650" y="2524306"/>
              <a:ext cx="8528147" cy="3065176"/>
              <a:chOff x="-32491" y="-14381"/>
              <a:chExt cx="2884830" cy="1036862"/>
            </a:xfrm>
          </p:grpSpPr>
          <p:sp>
            <p:nvSpPr>
              <p:cNvPr id="6" name="Freeform 7">
                <a:extLst>
                  <a:ext uri="{FF2B5EF4-FFF2-40B4-BE49-F238E27FC236}">
                    <a16:creationId xmlns:a16="http://schemas.microsoft.com/office/drawing/2014/main" id="{65DEEB46-C05B-B00E-15C7-ECF4A64F4A1E}"/>
                  </a:ext>
                </a:extLst>
              </p:cNvPr>
              <p:cNvSpPr/>
              <p:nvPr/>
            </p:nvSpPr>
            <p:spPr>
              <a:xfrm>
                <a:off x="-32491" y="-14381"/>
                <a:ext cx="2884830" cy="1036862"/>
              </a:xfrm>
              <a:custGeom>
                <a:avLst/>
                <a:gdLst>
                  <a:gd name="connsiteX0" fmla="*/ 2691733 w 2816193"/>
                  <a:gd name="connsiteY0" fmla="*/ 676662 h 676662"/>
                  <a:gd name="connsiteX1" fmla="*/ 124460 w 2816193"/>
                  <a:gd name="connsiteY1" fmla="*/ 676662 h 676662"/>
                  <a:gd name="connsiteX2" fmla="*/ 0 w 2816193"/>
                  <a:gd name="connsiteY2" fmla="*/ 552202 h 676662"/>
                  <a:gd name="connsiteX3" fmla="*/ 0 w 2816193"/>
                  <a:gd name="connsiteY3" fmla="*/ 124661 h 676662"/>
                  <a:gd name="connsiteX4" fmla="*/ 124460 w 2816193"/>
                  <a:gd name="connsiteY4" fmla="*/ 201 h 676662"/>
                  <a:gd name="connsiteX5" fmla="*/ 1501871 w 2816193"/>
                  <a:gd name="connsiteY5" fmla="*/ 26433 h 676662"/>
                  <a:gd name="connsiteX6" fmla="*/ 2691733 w 2816193"/>
                  <a:gd name="connsiteY6" fmla="*/ 201 h 676662"/>
                  <a:gd name="connsiteX7" fmla="*/ 2816193 w 2816193"/>
                  <a:gd name="connsiteY7" fmla="*/ 124661 h 676662"/>
                  <a:gd name="connsiteX8" fmla="*/ 2816193 w 2816193"/>
                  <a:gd name="connsiteY8" fmla="*/ 552202 h 676662"/>
                  <a:gd name="connsiteX9" fmla="*/ 2691733 w 2816193"/>
                  <a:gd name="connsiteY9" fmla="*/ 676662 h 676662"/>
                  <a:gd name="connsiteX0" fmla="*/ 2691733 w 2816193"/>
                  <a:gd name="connsiteY0" fmla="*/ 676662 h 676690"/>
                  <a:gd name="connsiteX1" fmla="*/ 1840925 w 2816193"/>
                  <a:gd name="connsiteY1" fmla="*/ 644766 h 676690"/>
                  <a:gd name="connsiteX2" fmla="*/ 124460 w 2816193"/>
                  <a:gd name="connsiteY2" fmla="*/ 676662 h 676690"/>
                  <a:gd name="connsiteX3" fmla="*/ 0 w 2816193"/>
                  <a:gd name="connsiteY3" fmla="*/ 552202 h 676690"/>
                  <a:gd name="connsiteX4" fmla="*/ 0 w 2816193"/>
                  <a:gd name="connsiteY4" fmla="*/ 124661 h 676690"/>
                  <a:gd name="connsiteX5" fmla="*/ 124460 w 2816193"/>
                  <a:gd name="connsiteY5" fmla="*/ 201 h 676690"/>
                  <a:gd name="connsiteX6" fmla="*/ 1501871 w 2816193"/>
                  <a:gd name="connsiteY6" fmla="*/ 26433 h 676690"/>
                  <a:gd name="connsiteX7" fmla="*/ 2691733 w 2816193"/>
                  <a:gd name="connsiteY7" fmla="*/ 201 h 676690"/>
                  <a:gd name="connsiteX8" fmla="*/ 2816193 w 2816193"/>
                  <a:gd name="connsiteY8" fmla="*/ 124661 h 676690"/>
                  <a:gd name="connsiteX9" fmla="*/ 2816193 w 2816193"/>
                  <a:gd name="connsiteY9" fmla="*/ 552202 h 676690"/>
                  <a:gd name="connsiteX10" fmla="*/ 2691733 w 2816193"/>
                  <a:gd name="connsiteY10" fmla="*/ 676662 h 676690"/>
                  <a:gd name="connsiteX0" fmla="*/ 2691733 w 2852339"/>
                  <a:gd name="connsiteY0" fmla="*/ 676662 h 676690"/>
                  <a:gd name="connsiteX1" fmla="*/ 1840925 w 2852339"/>
                  <a:gd name="connsiteY1" fmla="*/ 644766 h 676690"/>
                  <a:gd name="connsiteX2" fmla="*/ 124460 w 2852339"/>
                  <a:gd name="connsiteY2" fmla="*/ 676662 h 676690"/>
                  <a:gd name="connsiteX3" fmla="*/ 0 w 2852339"/>
                  <a:gd name="connsiteY3" fmla="*/ 552202 h 676690"/>
                  <a:gd name="connsiteX4" fmla="*/ 0 w 2852339"/>
                  <a:gd name="connsiteY4" fmla="*/ 124661 h 676690"/>
                  <a:gd name="connsiteX5" fmla="*/ 124460 w 2852339"/>
                  <a:gd name="connsiteY5" fmla="*/ 201 h 676690"/>
                  <a:gd name="connsiteX6" fmla="*/ 1501871 w 2852339"/>
                  <a:gd name="connsiteY6" fmla="*/ 26433 h 676690"/>
                  <a:gd name="connsiteX7" fmla="*/ 2691733 w 2852339"/>
                  <a:gd name="connsiteY7" fmla="*/ 201 h 676690"/>
                  <a:gd name="connsiteX8" fmla="*/ 2816193 w 2852339"/>
                  <a:gd name="connsiteY8" fmla="*/ 124661 h 676690"/>
                  <a:gd name="connsiteX9" fmla="*/ 2852339 w 2852339"/>
                  <a:gd name="connsiteY9" fmla="*/ 297321 h 676690"/>
                  <a:gd name="connsiteX10" fmla="*/ 2816193 w 2852339"/>
                  <a:gd name="connsiteY10" fmla="*/ 552202 h 676690"/>
                  <a:gd name="connsiteX11" fmla="*/ 2691733 w 2852339"/>
                  <a:gd name="connsiteY11" fmla="*/ 676662 h 676690"/>
                  <a:gd name="connsiteX0" fmla="*/ 2724224 w 2884830"/>
                  <a:gd name="connsiteY0" fmla="*/ 676662 h 676690"/>
                  <a:gd name="connsiteX1" fmla="*/ 1873416 w 2884830"/>
                  <a:gd name="connsiteY1" fmla="*/ 644766 h 676690"/>
                  <a:gd name="connsiteX2" fmla="*/ 156951 w 2884830"/>
                  <a:gd name="connsiteY2" fmla="*/ 676662 h 676690"/>
                  <a:gd name="connsiteX3" fmla="*/ 32491 w 2884830"/>
                  <a:gd name="connsiteY3" fmla="*/ 552202 h 676690"/>
                  <a:gd name="connsiteX4" fmla="*/ 0 w 2884830"/>
                  <a:gd name="connsiteY4" fmla="*/ 332654 h 676690"/>
                  <a:gd name="connsiteX5" fmla="*/ 32491 w 2884830"/>
                  <a:gd name="connsiteY5" fmla="*/ 124661 h 676690"/>
                  <a:gd name="connsiteX6" fmla="*/ 156951 w 2884830"/>
                  <a:gd name="connsiteY6" fmla="*/ 201 h 676690"/>
                  <a:gd name="connsiteX7" fmla="*/ 1534362 w 2884830"/>
                  <a:gd name="connsiteY7" fmla="*/ 26433 h 676690"/>
                  <a:gd name="connsiteX8" fmla="*/ 2724224 w 2884830"/>
                  <a:gd name="connsiteY8" fmla="*/ 201 h 676690"/>
                  <a:gd name="connsiteX9" fmla="*/ 2848684 w 2884830"/>
                  <a:gd name="connsiteY9" fmla="*/ 124661 h 676690"/>
                  <a:gd name="connsiteX10" fmla="*/ 2884830 w 2884830"/>
                  <a:gd name="connsiteY10" fmla="*/ 297321 h 676690"/>
                  <a:gd name="connsiteX11" fmla="*/ 2848684 w 2884830"/>
                  <a:gd name="connsiteY11" fmla="*/ 552202 h 676690"/>
                  <a:gd name="connsiteX12" fmla="*/ 2724224 w 2884830"/>
                  <a:gd name="connsiteY12" fmla="*/ 676662 h 676690"/>
                  <a:gd name="connsiteX0" fmla="*/ 2724224 w 2884830"/>
                  <a:gd name="connsiteY0" fmla="*/ 689603 h 689631"/>
                  <a:gd name="connsiteX1" fmla="*/ 1873416 w 2884830"/>
                  <a:gd name="connsiteY1" fmla="*/ 657707 h 689631"/>
                  <a:gd name="connsiteX2" fmla="*/ 156951 w 2884830"/>
                  <a:gd name="connsiteY2" fmla="*/ 689603 h 689631"/>
                  <a:gd name="connsiteX3" fmla="*/ 32491 w 2884830"/>
                  <a:gd name="connsiteY3" fmla="*/ 565143 h 689631"/>
                  <a:gd name="connsiteX4" fmla="*/ 0 w 2884830"/>
                  <a:gd name="connsiteY4" fmla="*/ 345595 h 689631"/>
                  <a:gd name="connsiteX5" fmla="*/ 32491 w 2884830"/>
                  <a:gd name="connsiteY5" fmla="*/ 137602 h 689631"/>
                  <a:gd name="connsiteX6" fmla="*/ 156951 w 2884830"/>
                  <a:gd name="connsiteY6" fmla="*/ 13142 h 689631"/>
                  <a:gd name="connsiteX7" fmla="*/ 718334 w 2884830"/>
                  <a:gd name="connsiteY7" fmla="*/ 4040 h 689631"/>
                  <a:gd name="connsiteX8" fmla="*/ 1534362 w 2884830"/>
                  <a:gd name="connsiteY8" fmla="*/ 39374 h 689631"/>
                  <a:gd name="connsiteX9" fmla="*/ 2724224 w 2884830"/>
                  <a:gd name="connsiteY9" fmla="*/ 13142 h 689631"/>
                  <a:gd name="connsiteX10" fmla="*/ 2848684 w 2884830"/>
                  <a:gd name="connsiteY10" fmla="*/ 137602 h 689631"/>
                  <a:gd name="connsiteX11" fmla="*/ 2884830 w 2884830"/>
                  <a:gd name="connsiteY11" fmla="*/ 310262 h 689631"/>
                  <a:gd name="connsiteX12" fmla="*/ 2848684 w 2884830"/>
                  <a:gd name="connsiteY12" fmla="*/ 565143 h 689631"/>
                  <a:gd name="connsiteX13" fmla="*/ 2724224 w 2884830"/>
                  <a:gd name="connsiteY13" fmla="*/ 689603 h 689631"/>
                  <a:gd name="connsiteX0" fmla="*/ 2724224 w 2884830"/>
                  <a:gd name="connsiteY0" fmla="*/ 689603 h 691418"/>
                  <a:gd name="connsiteX1" fmla="*/ 2149256 w 2884830"/>
                  <a:gd name="connsiteY1" fmla="*/ 622373 h 691418"/>
                  <a:gd name="connsiteX2" fmla="*/ 1873416 w 2884830"/>
                  <a:gd name="connsiteY2" fmla="*/ 657707 h 691418"/>
                  <a:gd name="connsiteX3" fmla="*/ 156951 w 2884830"/>
                  <a:gd name="connsiteY3" fmla="*/ 689603 h 691418"/>
                  <a:gd name="connsiteX4" fmla="*/ 32491 w 2884830"/>
                  <a:gd name="connsiteY4" fmla="*/ 565143 h 691418"/>
                  <a:gd name="connsiteX5" fmla="*/ 0 w 2884830"/>
                  <a:gd name="connsiteY5" fmla="*/ 345595 h 691418"/>
                  <a:gd name="connsiteX6" fmla="*/ 32491 w 2884830"/>
                  <a:gd name="connsiteY6" fmla="*/ 137602 h 691418"/>
                  <a:gd name="connsiteX7" fmla="*/ 156951 w 2884830"/>
                  <a:gd name="connsiteY7" fmla="*/ 13142 h 691418"/>
                  <a:gd name="connsiteX8" fmla="*/ 718334 w 2884830"/>
                  <a:gd name="connsiteY8" fmla="*/ 4040 h 691418"/>
                  <a:gd name="connsiteX9" fmla="*/ 1534362 w 2884830"/>
                  <a:gd name="connsiteY9" fmla="*/ 39374 h 691418"/>
                  <a:gd name="connsiteX10" fmla="*/ 2724224 w 2884830"/>
                  <a:gd name="connsiteY10" fmla="*/ 13142 h 691418"/>
                  <a:gd name="connsiteX11" fmla="*/ 2848684 w 2884830"/>
                  <a:gd name="connsiteY11" fmla="*/ 137602 h 691418"/>
                  <a:gd name="connsiteX12" fmla="*/ 2884830 w 2884830"/>
                  <a:gd name="connsiteY12" fmla="*/ 310262 h 691418"/>
                  <a:gd name="connsiteX13" fmla="*/ 2848684 w 2884830"/>
                  <a:gd name="connsiteY13" fmla="*/ 565143 h 691418"/>
                  <a:gd name="connsiteX14" fmla="*/ 2724224 w 2884830"/>
                  <a:gd name="connsiteY14" fmla="*/ 689603 h 691418"/>
                  <a:gd name="connsiteX0" fmla="*/ 2724224 w 2884830"/>
                  <a:gd name="connsiteY0" fmla="*/ 689603 h 691418"/>
                  <a:gd name="connsiteX1" fmla="*/ 2149256 w 2884830"/>
                  <a:gd name="connsiteY1" fmla="*/ 622373 h 691418"/>
                  <a:gd name="connsiteX2" fmla="*/ 1873416 w 2884830"/>
                  <a:gd name="connsiteY2" fmla="*/ 657707 h 691418"/>
                  <a:gd name="connsiteX3" fmla="*/ 1350468 w 2884830"/>
                  <a:gd name="connsiteY3" fmla="*/ 645928 h 691418"/>
                  <a:gd name="connsiteX4" fmla="*/ 156951 w 2884830"/>
                  <a:gd name="connsiteY4" fmla="*/ 689603 h 691418"/>
                  <a:gd name="connsiteX5" fmla="*/ 32491 w 2884830"/>
                  <a:gd name="connsiteY5" fmla="*/ 565143 h 691418"/>
                  <a:gd name="connsiteX6" fmla="*/ 0 w 2884830"/>
                  <a:gd name="connsiteY6" fmla="*/ 345595 h 691418"/>
                  <a:gd name="connsiteX7" fmla="*/ 32491 w 2884830"/>
                  <a:gd name="connsiteY7" fmla="*/ 137602 h 691418"/>
                  <a:gd name="connsiteX8" fmla="*/ 156951 w 2884830"/>
                  <a:gd name="connsiteY8" fmla="*/ 13142 h 691418"/>
                  <a:gd name="connsiteX9" fmla="*/ 718334 w 2884830"/>
                  <a:gd name="connsiteY9" fmla="*/ 4040 h 691418"/>
                  <a:gd name="connsiteX10" fmla="*/ 1534362 w 2884830"/>
                  <a:gd name="connsiteY10" fmla="*/ 39374 h 691418"/>
                  <a:gd name="connsiteX11" fmla="*/ 2724224 w 2884830"/>
                  <a:gd name="connsiteY11" fmla="*/ 13142 h 691418"/>
                  <a:gd name="connsiteX12" fmla="*/ 2848684 w 2884830"/>
                  <a:gd name="connsiteY12" fmla="*/ 137602 h 691418"/>
                  <a:gd name="connsiteX13" fmla="*/ 2884830 w 2884830"/>
                  <a:gd name="connsiteY13" fmla="*/ 310262 h 691418"/>
                  <a:gd name="connsiteX14" fmla="*/ 2848684 w 2884830"/>
                  <a:gd name="connsiteY14" fmla="*/ 565143 h 691418"/>
                  <a:gd name="connsiteX15" fmla="*/ 2724224 w 2884830"/>
                  <a:gd name="connsiteY15" fmla="*/ 689603 h 691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84830" h="691418">
                    <a:moveTo>
                      <a:pt x="2724224" y="689603"/>
                    </a:moveTo>
                    <a:cubicBezTo>
                      <a:pt x="2607653" y="704049"/>
                      <a:pt x="2291057" y="627689"/>
                      <a:pt x="2149256" y="622373"/>
                    </a:cubicBezTo>
                    <a:cubicBezTo>
                      <a:pt x="2007455" y="617057"/>
                      <a:pt x="2006547" y="650837"/>
                      <a:pt x="1873416" y="657707"/>
                    </a:cubicBezTo>
                    <a:cubicBezTo>
                      <a:pt x="1699100" y="659670"/>
                      <a:pt x="1524784" y="643965"/>
                      <a:pt x="1350468" y="645928"/>
                    </a:cubicBezTo>
                    <a:lnTo>
                      <a:pt x="156951" y="689603"/>
                    </a:lnTo>
                    <a:cubicBezTo>
                      <a:pt x="88371" y="689603"/>
                      <a:pt x="32491" y="633723"/>
                      <a:pt x="32491" y="565143"/>
                    </a:cubicBezTo>
                    <a:cubicBezTo>
                      <a:pt x="31238" y="491960"/>
                      <a:pt x="1253" y="418778"/>
                      <a:pt x="0" y="345595"/>
                    </a:cubicBezTo>
                    <a:lnTo>
                      <a:pt x="32491" y="137602"/>
                    </a:lnTo>
                    <a:cubicBezTo>
                      <a:pt x="32491" y="69022"/>
                      <a:pt x="88371" y="13142"/>
                      <a:pt x="156951" y="13142"/>
                    </a:cubicBezTo>
                    <a:cubicBezTo>
                      <a:pt x="271258" y="-5192"/>
                      <a:pt x="488766" y="-332"/>
                      <a:pt x="718334" y="4040"/>
                    </a:cubicBezTo>
                    <a:cubicBezTo>
                      <a:pt x="947903" y="8412"/>
                      <a:pt x="1200047" y="41783"/>
                      <a:pt x="1534362" y="39374"/>
                    </a:cubicBezTo>
                    <a:cubicBezTo>
                      <a:pt x="1963547" y="42408"/>
                      <a:pt x="2295039" y="10108"/>
                      <a:pt x="2724224" y="13142"/>
                    </a:cubicBezTo>
                    <a:cubicBezTo>
                      <a:pt x="2792804" y="13142"/>
                      <a:pt x="2848684" y="69022"/>
                      <a:pt x="2848684" y="137602"/>
                    </a:cubicBezTo>
                    <a:cubicBezTo>
                      <a:pt x="2849239" y="195155"/>
                      <a:pt x="2884275" y="252709"/>
                      <a:pt x="2884830" y="310262"/>
                    </a:cubicBezTo>
                    <a:lnTo>
                      <a:pt x="2848684" y="565143"/>
                    </a:lnTo>
                    <a:cubicBezTo>
                      <a:pt x="2848684" y="633723"/>
                      <a:pt x="2792804" y="689603"/>
                      <a:pt x="2724224" y="689603"/>
                    </a:cubicBezTo>
                    <a:close/>
                  </a:path>
                </a:pathLst>
              </a:custGeom>
              <a:solidFill>
                <a:srgbClr val="FACCC9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6E5FF1E4-9554-E44E-6D1F-65BEDDDD8937}"/>
                </a:ext>
              </a:extLst>
            </p:cNvPr>
            <p:cNvSpPr txBox="1"/>
            <p:nvPr/>
          </p:nvSpPr>
          <p:spPr>
            <a:xfrm>
              <a:off x="1225243" y="2801557"/>
              <a:ext cx="7885371" cy="27590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Tại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sao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F5754AB-355F-6413-6012-F43B05F61C94}"/>
              </a:ext>
            </a:extLst>
          </p:cNvPr>
          <p:cNvGrpSpPr/>
          <p:nvPr/>
        </p:nvGrpSpPr>
        <p:grpSpPr>
          <a:xfrm>
            <a:off x="4973303" y="2465944"/>
            <a:ext cx="6139543" cy="1095963"/>
            <a:chOff x="932650" y="2524306"/>
            <a:chExt cx="8528147" cy="3065176"/>
          </a:xfrm>
        </p:grpSpPr>
        <p:grpSp>
          <p:nvGrpSpPr>
            <p:cNvPr id="12" name="Group 6">
              <a:extLst>
                <a:ext uri="{FF2B5EF4-FFF2-40B4-BE49-F238E27FC236}">
                  <a16:creationId xmlns:a16="http://schemas.microsoft.com/office/drawing/2014/main" id="{DC3AA63C-51CB-C83F-D0C6-8C6359428FC1}"/>
                </a:ext>
              </a:extLst>
            </p:cNvPr>
            <p:cNvGrpSpPr/>
            <p:nvPr/>
          </p:nvGrpSpPr>
          <p:grpSpPr>
            <a:xfrm>
              <a:off x="932650" y="2524306"/>
              <a:ext cx="8528147" cy="3065176"/>
              <a:chOff x="-32491" y="-14381"/>
              <a:chExt cx="2884830" cy="1036862"/>
            </a:xfrm>
          </p:grpSpPr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29AA4EE3-E1F1-89A1-F557-B5A80181E4FE}"/>
                  </a:ext>
                </a:extLst>
              </p:cNvPr>
              <p:cNvSpPr/>
              <p:nvPr/>
            </p:nvSpPr>
            <p:spPr>
              <a:xfrm>
                <a:off x="-32491" y="-14381"/>
                <a:ext cx="2884830" cy="1036862"/>
              </a:xfrm>
              <a:custGeom>
                <a:avLst/>
                <a:gdLst>
                  <a:gd name="connsiteX0" fmla="*/ 2691733 w 2816193"/>
                  <a:gd name="connsiteY0" fmla="*/ 676662 h 676662"/>
                  <a:gd name="connsiteX1" fmla="*/ 124460 w 2816193"/>
                  <a:gd name="connsiteY1" fmla="*/ 676662 h 676662"/>
                  <a:gd name="connsiteX2" fmla="*/ 0 w 2816193"/>
                  <a:gd name="connsiteY2" fmla="*/ 552202 h 676662"/>
                  <a:gd name="connsiteX3" fmla="*/ 0 w 2816193"/>
                  <a:gd name="connsiteY3" fmla="*/ 124661 h 676662"/>
                  <a:gd name="connsiteX4" fmla="*/ 124460 w 2816193"/>
                  <a:gd name="connsiteY4" fmla="*/ 201 h 676662"/>
                  <a:gd name="connsiteX5" fmla="*/ 1501871 w 2816193"/>
                  <a:gd name="connsiteY5" fmla="*/ 26433 h 676662"/>
                  <a:gd name="connsiteX6" fmla="*/ 2691733 w 2816193"/>
                  <a:gd name="connsiteY6" fmla="*/ 201 h 676662"/>
                  <a:gd name="connsiteX7" fmla="*/ 2816193 w 2816193"/>
                  <a:gd name="connsiteY7" fmla="*/ 124661 h 676662"/>
                  <a:gd name="connsiteX8" fmla="*/ 2816193 w 2816193"/>
                  <a:gd name="connsiteY8" fmla="*/ 552202 h 676662"/>
                  <a:gd name="connsiteX9" fmla="*/ 2691733 w 2816193"/>
                  <a:gd name="connsiteY9" fmla="*/ 676662 h 676662"/>
                  <a:gd name="connsiteX0" fmla="*/ 2691733 w 2816193"/>
                  <a:gd name="connsiteY0" fmla="*/ 676662 h 676690"/>
                  <a:gd name="connsiteX1" fmla="*/ 1840925 w 2816193"/>
                  <a:gd name="connsiteY1" fmla="*/ 644766 h 676690"/>
                  <a:gd name="connsiteX2" fmla="*/ 124460 w 2816193"/>
                  <a:gd name="connsiteY2" fmla="*/ 676662 h 676690"/>
                  <a:gd name="connsiteX3" fmla="*/ 0 w 2816193"/>
                  <a:gd name="connsiteY3" fmla="*/ 552202 h 676690"/>
                  <a:gd name="connsiteX4" fmla="*/ 0 w 2816193"/>
                  <a:gd name="connsiteY4" fmla="*/ 124661 h 676690"/>
                  <a:gd name="connsiteX5" fmla="*/ 124460 w 2816193"/>
                  <a:gd name="connsiteY5" fmla="*/ 201 h 676690"/>
                  <a:gd name="connsiteX6" fmla="*/ 1501871 w 2816193"/>
                  <a:gd name="connsiteY6" fmla="*/ 26433 h 676690"/>
                  <a:gd name="connsiteX7" fmla="*/ 2691733 w 2816193"/>
                  <a:gd name="connsiteY7" fmla="*/ 201 h 676690"/>
                  <a:gd name="connsiteX8" fmla="*/ 2816193 w 2816193"/>
                  <a:gd name="connsiteY8" fmla="*/ 124661 h 676690"/>
                  <a:gd name="connsiteX9" fmla="*/ 2816193 w 2816193"/>
                  <a:gd name="connsiteY9" fmla="*/ 552202 h 676690"/>
                  <a:gd name="connsiteX10" fmla="*/ 2691733 w 2816193"/>
                  <a:gd name="connsiteY10" fmla="*/ 676662 h 676690"/>
                  <a:gd name="connsiteX0" fmla="*/ 2691733 w 2852339"/>
                  <a:gd name="connsiteY0" fmla="*/ 676662 h 676690"/>
                  <a:gd name="connsiteX1" fmla="*/ 1840925 w 2852339"/>
                  <a:gd name="connsiteY1" fmla="*/ 644766 h 676690"/>
                  <a:gd name="connsiteX2" fmla="*/ 124460 w 2852339"/>
                  <a:gd name="connsiteY2" fmla="*/ 676662 h 676690"/>
                  <a:gd name="connsiteX3" fmla="*/ 0 w 2852339"/>
                  <a:gd name="connsiteY3" fmla="*/ 552202 h 676690"/>
                  <a:gd name="connsiteX4" fmla="*/ 0 w 2852339"/>
                  <a:gd name="connsiteY4" fmla="*/ 124661 h 676690"/>
                  <a:gd name="connsiteX5" fmla="*/ 124460 w 2852339"/>
                  <a:gd name="connsiteY5" fmla="*/ 201 h 676690"/>
                  <a:gd name="connsiteX6" fmla="*/ 1501871 w 2852339"/>
                  <a:gd name="connsiteY6" fmla="*/ 26433 h 676690"/>
                  <a:gd name="connsiteX7" fmla="*/ 2691733 w 2852339"/>
                  <a:gd name="connsiteY7" fmla="*/ 201 h 676690"/>
                  <a:gd name="connsiteX8" fmla="*/ 2816193 w 2852339"/>
                  <a:gd name="connsiteY8" fmla="*/ 124661 h 676690"/>
                  <a:gd name="connsiteX9" fmla="*/ 2852339 w 2852339"/>
                  <a:gd name="connsiteY9" fmla="*/ 297321 h 676690"/>
                  <a:gd name="connsiteX10" fmla="*/ 2816193 w 2852339"/>
                  <a:gd name="connsiteY10" fmla="*/ 552202 h 676690"/>
                  <a:gd name="connsiteX11" fmla="*/ 2691733 w 2852339"/>
                  <a:gd name="connsiteY11" fmla="*/ 676662 h 676690"/>
                  <a:gd name="connsiteX0" fmla="*/ 2724224 w 2884830"/>
                  <a:gd name="connsiteY0" fmla="*/ 676662 h 676690"/>
                  <a:gd name="connsiteX1" fmla="*/ 1873416 w 2884830"/>
                  <a:gd name="connsiteY1" fmla="*/ 644766 h 676690"/>
                  <a:gd name="connsiteX2" fmla="*/ 156951 w 2884830"/>
                  <a:gd name="connsiteY2" fmla="*/ 676662 h 676690"/>
                  <a:gd name="connsiteX3" fmla="*/ 32491 w 2884830"/>
                  <a:gd name="connsiteY3" fmla="*/ 552202 h 676690"/>
                  <a:gd name="connsiteX4" fmla="*/ 0 w 2884830"/>
                  <a:gd name="connsiteY4" fmla="*/ 332654 h 676690"/>
                  <a:gd name="connsiteX5" fmla="*/ 32491 w 2884830"/>
                  <a:gd name="connsiteY5" fmla="*/ 124661 h 676690"/>
                  <a:gd name="connsiteX6" fmla="*/ 156951 w 2884830"/>
                  <a:gd name="connsiteY6" fmla="*/ 201 h 676690"/>
                  <a:gd name="connsiteX7" fmla="*/ 1534362 w 2884830"/>
                  <a:gd name="connsiteY7" fmla="*/ 26433 h 676690"/>
                  <a:gd name="connsiteX8" fmla="*/ 2724224 w 2884830"/>
                  <a:gd name="connsiteY8" fmla="*/ 201 h 676690"/>
                  <a:gd name="connsiteX9" fmla="*/ 2848684 w 2884830"/>
                  <a:gd name="connsiteY9" fmla="*/ 124661 h 676690"/>
                  <a:gd name="connsiteX10" fmla="*/ 2884830 w 2884830"/>
                  <a:gd name="connsiteY10" fmla="*/ 297321 h 676690"/>
                  <a:gd name="connsiteX11" fmla="*/ 2848684 w 2884830"/>
                  <a:gd name="connsiteY11" fmla="*/ 552202 h 676690"/>
                  <a:gd name="connsiteX12" fmla="*/ 2724224 w 2884830"/>
                  <a:gd name="connsiteY12" fmla="*/ 676662 h 676690"/>
                  <a:gd name="connsiteX0" fmla="*/ 2724224 w 2884830"/>
                  <a:gd name="connsiteY0" fmla="*/ 689603 h 689631"/>
                  <a:gd name="connsiteX1" fmla="*/ 1873416 w 2884830"/>
                  <a:gd name="connsiteY1" fmla="*/ 657707 h 689631"/>
                  <a:gd name="connsiteX2" fmla="*/ 156951 w 2884830"/>
                  <a:gd name="connsiteY2" fmla="*/ 689603 h 689631"/>
                  <a:gd name="connsiteX3" fmla="*/ 32491 w 2884830"/>
                  <a:gd name="connsiteY3" fmla="*/ 565143 h 689631"/>
                  <a:gd name="connsiteX4" fmla="*/ 0 w 2884830"/>
                  <a:gd name="connsiteY4" fmla="*/ 345595 h 689631"/>
                  <a:gd name="connsiteX5" fmla="*/ 32491 w 2884830"/>
                  <a:gd name="connsiteY5" fmla="*/ 137602 h 689631"/>
                  <a:gd name="connsiteX6" fmla="*/ 156951 w 2884830"/>
                  <a:gd name="connsiteY6" fmla="*/ 13142 h 689631"/>
                  <a:gd name="connsiteX7" fmla="*/ 718334 w 2884830"/>
                  <a:gd name="connsiteY7" fmla="*/ 4040 h 689631"/>
                  <a:gd name="connsiteX8" fmla="*/ 1534362 w 2884830"/>
                  <a:gd name="connsiteY8" fmla="*/ 39374 h 689631"/>
                  <a:gd name="connsiteX9" fmla="*/ 2724224 w 2884830"/>
                  <a:gd name="connsiteY9" fmla="*/ 13142 h 689631"/>
                  <a:gd name="connsiteX10" fmla="*/ 2848684 w 2884830"/>
                  <a:gd name="connsiteY10" fmla="*/ 137602 h 689631"/>
                  <a:gd name="connsiteX11" fmla="*/ 2884830 w 2884830"/>
                  <a:gd name="connsiteY11" fmla="*/ 310262 h 689631"/>
                  <a:gd name="connsiteX12" fmla="*/ 2848684 w 2884830"/>
                  <a:gd name="connsiteY12" fmla="*/ 565143 h 689631"/>
                  <a:gd name="connsiteX13" fmla="*/ 2724224 w 2884830"/>
                  <a:gd name="connsiteY13" fmla="*/ 689603 h 689631"/>
                  <a:gd name="connsiteX0" fmla="*/ 2724224 w 2884830"/>
                  <a:gd name="connsiteY0" fmla="*/ 689603 h 691418"/>
                  <a:gd name="connsiteX1" fmla="*/ 2149256 w 2884830"/>
                  <a:gd name="connsiteY1" fmla="*/ 622373 h 691418"/>
                  <a:gd name="connsiteX2" fmla="*/ 1873416 w 2884830"/>
                  <a:gd name="connsiteY2" fmla="*/ 657707 h 691418"/>
                  <a:gd name="connsiteX3" fmla="*/ 156951 w 2884830"/>
                  <a:gd name="connsiteY3" fmla="*/ 689603 h 691418"/>
                  <a:gd name="connsiteX4" fmla="*/ 32491 w 2884830"/>
                  <a:gd name="connsiteY4" fmla="*/ 565143 h 691418"/>
                  <a:gd name="connsiteX5" fmla="*/ 0 w 2884830"/>
                  <a:gd name="connsiteY5" fmla="*/ 345595 h 691418"/>
                  <a:gd name="connsiteX6" fmla="*/ 32491 w 2884830"/>
                  <a:gd name="connsiteY6" fmla="*/ 137602 h 691418"/>
                  <a:gd name="connsiteX7" fmla="*/ 156951 w 2884830"/>
                  <a:gd name="connsiteY7" fmla="*/ 13142 h 691418"/>
                  <a:gd name="connsiteX8" fmla="*/ 718334 w 2884830"/>
                  <a:gd name="connsiteY8" fmla="*/ 4040 h 691418"/>
                  <a:gd name="connsiteX9" fmla="*/ 1534362 w 2884830"/>
                  <a:gd name="connsiteY9" fmla="*/ 39374 h 691418"/>
                  <a:gd name="connsiteX10" fmla="*/ 2724224 w 2884830"/>
                  <a:gd name="connsiteY10" fmla="*/ 13142 h 691418"/>
                  <a:gd name="connsiteX11" fmla="*/ 2848684 w 2884830"/>
                  <a:gd name="connsiteY11" fmla="*/ 137602 h 691418"/>
                  <a:gd name="connsiteX12" fmla="*/ 2884830 w 2884830"/>
                  <a:gd name="connsiteY12" fmla="*/ 310262 h 691418"/>
                  <a:gd name="connsiteX13" fmla="*/ 2848684 w 2884830"/>
                  <a:gd name="connsiteY13" fmla="*/ 565143 h 691418"/>
                  <a:gd name="connsiteX14" fmla="*/ 2724224 w 2884830"/>
                  <a:gd name="connsiteY14" fmla="*/ 689603 h 691418"/>
                  <a:gd name="connsiteX0" fmla="*/ 2724224 w 2884830"/>
                  <a:gd name="connsiteY0" fmla="*/ 689603 h 691418"/>
                  <a:gd name="connsiteX1" fmla="*/ 2149256 w 2884830"/>
                  <a:gd name="connsiteY1" fmla="*/ 622373 h 691418"/>
                  <a:gd name="connsiteX2" fmla="*/ 1873416 w 2884830"/>
                  <a:gd name="connsiteY2" fmla="*/ 657707 h 691418"/>
                  <a:gd name="connsiteX3" fmla="*/ 1350468 w 2884830"/>
                  <a:gd name="connsiteY3" fmla="*/ 645928 h 691418"/>
                  <a:gd name="connsiteX4" fmla="*/ 156951 w 2884830"/>
                  <a:gd name="connsiteY4" fmla="*/ 689603 h 691418"/>
                  <a:gd name="connsiteX5" fmla="*/ 32491 w 2884830"/>
                  <a:gd name="connsiteY5" fmla="*/ 565143 h 691418"/>
                  <a:gd name="connsiteX6" fmla="*/ 0 w 2884830"/>
                  <a:gd name="connsiteY6" fmla="*/ 345595 h 691418"/>
                  <a:gd name="connsiteX7" fmla="*/ 32491 w 2884830"/>
                  <a:gd name="connsiteY7" fmla="*/ 137602 h 691418"/>
                  <a:gd name="connsiteX8" fmla="*/ 156951 w 2884830"/>
                  <a:gd name="connsiteY8" fmla="*/ 13142 h 691418"/>
                  <a:gd name="connsiteX9" fmla="*/ 718334 w 2884830"/>
                  <a:gd name="connsiteY9" fmla="*/ 4040 h 691418"/>
                  <a:gd name="connsiteX10" fmla="*/ 1534362 w 2884830"/>
                  <a:gd name="connsiteY10" fmla="*/ 39374 h 691418"/>
                  <a:gd name="connsiteX11" fmla="*/ 2724224 w 2884830"/>
                  <a:gd name="connsiteY11" fmla="*/ 13142 h 691418"/>
                  <a:gd name="connsiteX12" fmla="*/ 2848684 w 2884830"/>
                  <a:gd name="connsiteY12" fmla="*/ 137602 h 691418"/>
                  <a:gd name="connsiteX13" fmla="*/ 2884830 w 2884830"/>
                  <a:gd name="connsiteY13" fmla="*/ 310262 h 691418"/>
                  <a:gd name="connsiteX14" fmla="*/ 2848684 w 2884830"/>
                  <a:gd name="connsiteY14" fmla="*/ 565143 h 691418"/>
                  <a:gd name="connsiteX15" fmla="*/ 2724224 w 2884830"/>
                  <a:gd name="connsiteY15" fmla="*/ 689603 h 691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84830" h="691418">
                    <a:moveTo>
                      <a:pt x="2724224" y="689603"/>
                    </a:moveTo>
                    <a:cubicBezTo>
                      <a:pt x="2607653" y="704049"/>
                      <a:pt x="2291057" y="627689"/>
                      <a:pt x="2149256" y="622373"/>
                    </a:cubicBezTo>
                    <a:cubicBezTo>
                      <a:pt x="2007455" y="617057"/>
                      <a:pt x="2006547" y="650837"/>
                      <a:pt x="1873416" y="657707"/>
                    </a:cubicBezTo>
                    <a:cubicBezTo>
                      <a:pt x="1699100" y="659670"/>
                      <a:pt x="1524784" y="643965"/>
                      <a:pt x="1350468" y="645928"/>
                    </a:cubicBezTo>
                    <a:lnTo>
                      <a:pt x="156951" y="689603"/>
                    </a:lnTo>
                    <a:cubicBezTo>
                      <a:pt x="88371" y="689603"/>
                      <a:pt x="32491" y="633723"/>
                      <a:pt x="32491" y="565143"/>
                    </a:cubicBezTo>
                    <a:cubicBezTo>
                      <a:pt x="31238" y="491960"/>
                      <a:pt x="1253" y="418778"/>
                      <a:pt x="0" y="345595"/>
                    </a:cubicBezTo>
                    <a:lnTo>
                      <a:pt x="32491" y="137602"/>
                    </a:lnTo>
                    <a:cubicBezTo>
                      <a:pt x="32491" y="69022"/>
                      <a:pt x="88371" y="13142"/>
                      <a:pt x="156951" y="13142"/>
                    </a:cubicBezTo>
                    <a:cubicBezTo>
                      <a:pt x="271258" y="-5192"/>
                      <a:pt x="488766" y="-332"/>
                      <a:pt x="718334" y="4040"/>
                    </a:cubicBezTo>
                    <a:cubicBezTo>
                      <a:pt x="947903" y="8412"/>
                      <a:pt x="1200047" y="41783"/>
                      <a:pt x="1534362" y="39374"/>
                    </a:cubicBezTo>
                    <a:cubicBezTo>
                      <a:pt x="1963547" y="42408"/>
                      <a:pt x="2295039" y="10108"/>
                      <a:pt x="2724224" y="13142"/>
                    </a:cubicBezTo>
                    <a:cubicBezTo>
                      <a:pt x="2792804" y="13142"/>
                      <a:pt x="2848684" y="69022"/>
                      <a:pt x="2848684" y="137602"/>
                    </a:cubicBezTo>
                    <a:cubicBezTo>
                      <a:pt x="2849239" y="195155"/>
                      <a:pt x="2884275" y="252709"/>
                      <a:pt x="2884830" y="310262"/>
                    </a:cubicBezTo>
                    <a:lnTo>
                      <a:pt x="2848684" y="565143"/>
                    </a:lnTo>
                    <a:cubicBezTo>
                      <a:pt x="2848684" y="633723"/>
                      <a:pt x="2792804" y="689603"/>
                      <a:pt x="2724224" y="689603"/>
                    </a:cubicBezTo>
                    <a:close/>
                  </a:path>
                </a:pathLst>
              </a:custGeom>
              <a:solidFill>
                <a:srgbClr val="FACCC9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B37302DB-2757-5A9F-3905-A0C910E8E991}"/>
                </a:ext>
              </a:extLst>
            </p:cNvPr>
            <p:cNvSpPr txBox="1"/>
            <p:nvPr/>
          </p:nvSpPr>
          <p:spPr>
            <a:xfrm>
              <a:off x="1225243" y="2801557"/>
              <a:ext cx="7885371" cy="27590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F36668-62D9-B741-4803-0B21026199D3}"/>
              </a:ext>
            </a:extLst>
          </p:cNvPr>
          <p:cNvGrpSpPr/>
          <p:nvPr/>
        </p:nvGrpSpPr>
        <p:grpSpPr>
          <a:xfrm>
            <a:off x="4941406" y="3943870"/>
            <a:ext cx="6139543" cy="1095963"/>
            <a:chOff x="932650" y="2524306"/>
            <a:chExt cx="8528147" cy="3065176"/>
          </a:xfrm>
        </p:grpSpPr>
        <p:grpSp>
          <p:nvGrpSpPr>
            <p:cNvPr id="16" name="Group 6">
              <a:extLst>
                <a:ext uri="{FF2B5EF4-FFF2-40B4-BE49-F238E27FC236}">
                  <a16:creationId xmlns:a16="http://schemas.microsoft.com/office/drawing/2014/main" id="{A037BE80-78A8-B794-F434-2F997FAB9FBC}"/>
                </a:ext>
              </a:extLst>
            </p:cNvPr>
            <p:cNvGrpSpPr/>
            <p:nvPr/>
          </p:nvGrpSpPr>
          <p:grpSpPr>
            <a:xfrm>
              <a:off x="932650" y="2524306"/>
              <a:ext cx="8528147" cy="3065176"/>
              <a:chOff x="-32491" y="-14381"/>
              <a:chExt cx="2884830" cy="1036862"/>
            </a:xfrm>
          </p:grpSpPr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B353D04F-337B-F452-91AE-150A675F8E95}"/>
                  </a:ext>
                </a:extLst>
              </p:cNvPr>
              <p:cNvSpPr/>
              <p:nvPr/>
            </p:nvSpPr>
            <p:spPr>
              <a:xfrm>
                <a:off x="-32491" y="-14381"/>
                <a:ext cx="2884830" cy="1036862"/>
              </a:xfrm>
              <a:custGeom>
                <a:avLst/>
                <a:gdLst>
                  <a:gd name="connsiteX0" fmla="*/ 2691733 w 2816193"/>
                  <a:gd name="connsiteY0" fmla="*/ 676662 h 676662"/>
                  <a:gd name="connsiteX1" fmla="*/ 124460 w 2816193"/>
                  <a:gd name="connsiteY1" fmla="*/ 676662 h 676662"/>
                  <a:gd name="connsiteX2" fmla="*/ 0 w 2816193"/>
                  <a:gd name="connsiteY2" fmla="*/ 552202 h 676662"/>
                  <a:gd name="connsiteX3" fmla="*/ 0 w 2816193"/>
                  <a:gd name="connsiteY3" fmla="*/ 124661 h 676662"/>
                  <a:gd name="connsiteX4" fmla="*/ 124460 w 2816193"/>
                  <a:gd name="connsiteY4" fmla="*/ 201 h 676662"/>
                  <a:gd name="connsiteX5" fmla="*/ 1501871 w 2816193"/>
                  <a:gd name="connsiteY5" fmla="*/ 26433 h 676662"/>
                  <a:gd name="connsiteX6" fmla="*/ 2691733 w 2816193"/>
                  <a:gd name="connsiteY6" fmla="*/ 201 h 676662"/>
                  <a:gd name="connsiteX7" fmla="*/ 2816193 w 2816193"/>
                  <a:gd name="connsiteY7" fmla="*/ 124661 h 676662"/>
                  <a:gd name="connsiteX8" fmla="*/ 2816193 w 2816193"/>
                  <a:gd name="connsiteY8" fmla="*/ 552202 h 676662"/>
                  <a:gd name="connsiteX9" fmla="*/ 2691733 w 2816193"/>
                  <a:gd name="connsiteY9" fmla="*/ 676662 h 676662"/>
                  <a:gd name="connsiteX0" fmla="*/ 2691733 w 2816193"/>
                  <a:gd name="connsiteY0" fmla="*/ 676662 h 676690"/>
                  <a:gd name="connsiteX1" fmla="*/ 1840925 w 2816193"/>
                  <a:gd name="connsiteY1" fmla="*/ 644766 h 676690"/>
                  <a:gd name="connsiteX2" fmla="*/ 124460 w 2816193"/>
                  <a:gd name="connsiteY2" fmla="*/ 676662 h 676690"/>
                  <a:gd name="connsiteX3" fmla="*/ 0 w 2816193"/>
                  <a:gd name="connsiteY3" fmla="*/ 552202 h 676690"/>
                  <a:gd name="connsiteX4" fmla="*/ 0 w 2816193"/>
                  <a:gd name="connsiteY4" fmla="*/ 124661 h 676690"/>
                  <a:gd name="connsiteX5" fmla="*/ 124460 w 2816193"/>
                  <a:gd name="connsiteY5" fmla="*/ 201 h 676690"/>
                  <a:gd name="connsiteX6" fmla="*/ 1501871 w 2816193"/>
                  <a:gd name="connsiteY6" fmla="*/ 26433 h 676690"/>
                  <a:gd name="connsiteX7" fmla="*/ 2691733 w 2816193"/>
                  <a:gd name="connsiteY7" fmla="*/ 201 h 676690"/>
                  <a:gd name="connsiteX8" fmla="*/ 2816193 w 2816193"/>
                  <a:gd name="connsiteY8" fmla="*/ 124661 h 676690"/>
                  <a:gd name="connsiteX9" fmla="*/ 2816193 w 2816193"/>
                  <a:gd name="connsiteY9" fmla="*/ 552202 h 676690"/>
                  <a:gd name="connsiteX10" fmla="*/ 2691733 w 2816193"/>
                  <a:gd name="connsiteY10" fmla="*/ 676662 h 676690"/>
                  <a:gd name="connsiteX0" fmla="*/ 2691733 w 2852339"/>
                  <a:gd name="connsiteY0" fmla="*/ 676662 h 676690"/>
                  <a:gd name="connsiteX1" fmla="*/ 1840925 w 2852339"/>
                  <a:gd name="connsiteY1" fmla="*/ 644766 h 676690"/>
                  <a:gd name="connsiteX2" fmla="*/ 124460 w 2852339"/>
                  <a:gd name="connsiteY2" fmla="*/ 676662 h 676690"/>
                  <a:gd name="connsiteX3" fmla="*/ 0 w 2852339"/>
                  <a:gd name="connsiteY3" fmla="*/ 552202 h 676690"/>
                  <a:gd name="connsiteX4" fmla="*/ 0 w 2852339"/>
                  <a:gd name="connsiteY4" fmla="*/ 124661 h 676690"/>
                  <a:gd name="connsiteX5" fmla="*/ 124460 w 2852339"/>
                  <a:gd name="connsiteY5" fmla="*/ 201 h 676690"/>
                  <a:gd name="connsiteX6" fmla="*/ 1501871 w 2852339"/>
                  <a:gd name="connsiteY6" fmla="*/ 26433 h 676690"/>
                  <a:gd name="connsiteX7" fmla="*/ 2691733 w 2852339"/>
                  <a:gd name="connsiteY7" fmla="*/ 201 h 676690"/>
                  <a:gd name="connsiteX8" fmla="*/ 2816193 w 2852339"/>
                  <a:gd name="connsiteY8" fmla="*/ 124661 h 676690"/>
                  <a:gd name="connsiteX9" fmla="*/ 2852339 w 2852339"/>
                  <a:gd name="connsiteY9" fmla="*/ 297321 h 676690"/>
                  <a:gd name="connsiteX10" fmla="*/ 2816193 w 2852339"/>
                  <a:gd name="connsiteY10" fmla="*/ 552202 h 676690"/>
                  <a:gd name="connsiteX11" fmla="*/ 2691733 w 2852339"/>
                  <a:gd name="connsiteY11" fmla="*/ 676662 h 676690"/>
                  <a:gd name="connsiteX0" fmla="*/ 2724224 w 2884830"/>
                  <a:gd name="connsiteY0" fmla="*/ 676662 h 676690"/>
                  <a:gd name="connsiteX1" fmla="*/ 1873416 w 2884830"/>
                  <a:gd name="connsiteY1" fmla="*/ 644766 h 676690"/>
                  <a:gd name="connsiteX2" fmla="*/ 156951 w 2884830"/>
                  <a:gd name="connsiteY2" fmla="*/ 676662 h 676690"/>
                  <a:gd name="connsiteX3" fmla="*/ 32491 w 2884830"/>
                  <a:gd name="connsiteY3" fmla="*/ 552202 h 676690"/>
                  <a:gd name="connsiteX4" fmla="*/ 0 w 2884830"/>
                  <a:gd name="connsiteY4" fmla="*/ 332654 h 676690"/>
                  <a:gd name="connsiteX5" fmla="*/ 32491 w 2884830"/>
                  <a:gd name="connsiteY5" fmla="*/ 124661 h 676690"/>
                  <a:gd name="connsiteX6" fmla="*/ 156951 w 2884830"/>
                  <a:gd name="connsiteY6" fmla="*/ 201 h 676690"/>
                  <a:gd name="connsiteX7" fmla="*/ 1534362 w 2884830"/>
                  <a:gd name="connsiteY7" fmla="*/ 26433 h 676690"/>
                  <a:gd name="connsiteX8" fmla="*/ 2724224 w 2884830"/>
                  <a:gd name="connsiteY8" fmla="*/ 201 h 676690"/>
                  <a:gd name="connsiteX9" fmla="*/ 2848684 w 2884830"/>
                  <a:gd name="connsiteY9" fmla="*/ 124661 h 676690"/>
                  <a:gd name="connsiteX10" fmla="*/ 2884830 w 2884830"/>
                  <a:gd name="connsiteY10" fmla="*/ 297321 h 676690"/>
                  <a:gd name="connsiteX11" fmla="*/ 2848684 w 2884830"/>
                  <a:gd name="connsiteY11" fmla="*/ 552202 h 676690"/>
                  <a:gd name="connsiteX12" fmla="*/ 2724224 w 2884830"/>
                  <a:gd name="connsiteY12" fmla="*/ 676662 h 676690"/>
                  <a:gd name="connsiteX0" fmla="*/ 2724224 w 2884830"/>
                  <a:gd name="connsiteY0" fmla="*/ 689603 h 689631"/>
                  <a:gd name="connsiteX1" fmla="*/ 1873416 w 2884830"/>
                  <a:gd name="connsiteY1" fmla="*/ 657707 h 689631"/>
                  <a:gd name="connsiteX2" fmla="*/ 156951 w 2884830"/>
                  <a:gd name="connsiteY2" fmla="*/ 689603 h 689631"/>
                  <a:gd name="connsiteX3" fmla="*/ 32491 w 2884830"/>
                  <a:gd name="connsiteY3" fmla="*/ 565143 h 689631"/>
                  <a:gd name="connsiteX4" fmla="*/ 0 w 2884830"/>
                  <a:gd name="connsiteY4" fmla="*/ 345595 h 689631"/>
                  <a:gd name="connsiteX5" fmla="*/ 32491 w 2884830"/>
                  <a:gd name="connsiteY5" fmla="*/ 137602 h 689631"/>
                  <a:gd name="connsiteX6" fmla="*/ 156951 w 2884830"/>
                  <a:gd name="connsiteY6" fmla="*/ 13142 h 689631"/>
                  <a:gd name="connsiteX7" fmla="*/ 718334 w 2884830"/>
                  <a:gd name="connsiteY7" fmla="*/ 4040 h 689631"/>
                  <a:gd name="connsiteX8" fmla="*/ 1534362 w 2884830"/>
                  <a:gd name="connsiteY8" fmla="*/ 39374 h 689631"/>
                  <a:gd name="connsiteX9" fmla="*/ 2724224 w 2884830"/>
                  <a:gd name="connsiteY9" fmla="*/ 13142 h 689631"/>
                  <a:gd name="connsiteX10" fmla="*/ 2848684 w 2884830"/>
                  <a:gd name="connsiteY10" fmla="*/ 137602 h 689631"/>
                  <a:gd name="connsiteX11" fmla="*/ 2884830 w 2884830"/>
                  <a:gd name="connsiteY11" fmla="*/ 310262 h 689631"/>
                  <a:gd name="connsiteX12" fmla="*/ 2848684 w 2884830"/>
                  <a:gd name="connsiteY12" fmla="*/ 565143 h 689631"/>
                  <a:gd name="connsiteX13" fmla="*/ 2724224 w 2884830"/>
                  <a:gd name="connsiteY13" fmla="*/ 689603 h 689631"/>
                  <a:gd name="connsiteX0" fmla="*/ 2724224 w 2884830"/>
                  <a:gd name="connsiteY0" fmla="*/ 689603 h 691418"/>
                  <a:gd name="connsiteX1" fmla="*/ 2149256 w 2884830"/>
                  <a:gd name="connsiteY1" fmla="*/ 622373 h 691418"/>
                  <a:gd name="connsiteX2" fmla="*/ 1873416 w 2884830"/>
                  <a:gd name="connsiteY2" fmla="*/ 657707 h 691418"/>
                  <a:gd name="connsiteX3" fmla="*/ 156951 w 2884830"/>
                  <a:gd name="connsiteY3" fmla="*/ 689603 h 691418"/>
                  <a:gd name="connsiteX4" fmla="*/ 32491 w 2884830"/>
                  <a:gd name="connsiteY4" fmla="*/ 565143 h 691418"/>
                  <a:gd name="connsiteX5" fmla="*/ 0 w 2884830"/>
                  <a:gd name="connsiteY5" fmla="*/ 345595 h 691418"/>
                  <a:gd name="connsiteX6" fmla="*/ 32491 w 2884830"/>
                  <a:gd name="connsiteY6" fmla="*/ 137602 h 691418"/>
                  <a:gd name="connsiteX7" fmla="*/ 156951 w 2884830"/>
                  <a:gd name="connsiteY7" fmla="*/ 13142 h 691418"/>
                  <a:gd name="connsiteX8" fmla="*/ 718334 w 2884830"/>
                  <a:gd name="connsiteY8" fmla="*/ 4040 h 691418"/>
                  <a:gd name="connsiteX9" fmla="*/ 1534362 w 2884830"/>
                  <a:gd name="connsiteY9" fmla="*/ 39374 h 691418"/>
                  <a:gd name="connsiteX10" fmla="*/ 2724224 w 2884830"/>
                  <a:gd name="connsiteY10" fmla="*/ 13142 h 691418"/>
                  <a:gd name="connsiteX11" fmla="*/ 2848684 w 2884830"/>
                  <a:gd name="connsiteY11" fmla="*/ 137602 h 691418"/>
                  <a:gd name="connsiteX12" fmla="*/ 2884830 w 2884830"/>
                  <a:gd name="connsiteY12" fmla="*/ 310262 h 691418"/>
                  <a:gd name="connsiteX13" fmla="*/ 2848684 w 2884830"/>
                  <a:gd name="connsiteY13" fmla="*/ 565143 h 691418"/>
                  <a:gd name="connsiteX14" fmla="*/ 2724224 w 2884830"/>
                  <a:gd name="connsiteY14" fmla="*/ 689603 h 691418"/>
                  <a:gd name="connsiteX0" fmla="*/ 2724224 w 2884830"/>
                  <a:gd name="connsiteY0" fmla="*/ 689603 h 691418"/>
                  <a:gd name="connsiteX1" fmla="*/ 2149256 w 2884830"/>
                  <a:gd name="connsiteY1" fmla="*/ 622373 h 691418"/>
                  <a:gd name="connsiteX2" fmla="*/ 1873416 w 2884830"/>
                  <a:gd name="connsiteY2" fmla="*/ 657707 h 691418"/>
                  <a:gd name="connsiteX3" fmla="*/ 1350468 w 2884830"/>
                  <a:gd name="connsiteY3" fmla="*/ 645928 h 691418"/>
                  <a:gd name="connsiteX4" fmla="*/ 156951 w 2884830"/>
                  <a:gd name="connsiteY4" fmla="*/ 689603 h 691418"/>
                  <a:gd name="connsiteX5" fmla="*/ 32491 w 2884830"/>
                  <a:gd name="connsiteY5" fmla="*/ 565143 h 691418"/>
                  <a:gd name="connsiteX6" fmla="*/ 0 w 2884830"/>
                  <a:gd name="connsiteY6" fmla="*/ 345595 h 691418"/>
                  <a:gd name="connsiteX7" fmla="*/ 32491 w 2884830"/>
                  <a:gd name="connsiteY7" fmla="*/ 137602 h 691418"/>
                  <a:gd name="connsiteX8" fmla="*/ 156951 w 2884830"/>
                  <a:gd name="connsiteY8" fmla="*/ 13142 h 691418"/>
                  <a:gd name="connsiteX9" fmla="*/ 718334 w 2884830"/>
                  <a:gd name="connsiteY9" fmla="*/ 4040 h 691418"/>
                  <a:gd name="connsiteX10" fmla="*/ 1534362 w 2884830"/>
                  <a:gd name="connsiteY10" fmla="*/ 39374 h 691418"/>
                  <a:gd name="connsiteX11" fmla="*/ 2724224 w 2884830"/>
                  <a:gd name="connsiteY11" fmla="*/ 13142 h 691418"/>
                  <a:gd name="connsiteX12" fmla="*/ 2848684 w 2884830"/>
                  <a:gd name="connsiteY12" fmla="*/ 137602 h 691418"/>
                  <a:gd name="connsiteX13" fmla="*/ 2884830 w 2884830"/>
                  <a:gd name="connsiteY13" fmla="*/ 310262 h 691418"/>
                  <a:gd name="connsiteX14" fmla="*/ 2848684 w 2884830"/>
                  <a:gd name="connsiteY14" fmla="*/ 565143 h 691418"/>
                  <a:gd name="connsiteX15" fmla="*/ 2724224 w 2884830"/>
                  <a:gd name="connsiteY15" fmla="*/ 689603 h 691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84830" h="691418">
                    <a:moveTo>
                      <a:pt x="2724224" y="689603"/>
                    </a:moveTo>
                    <a:cubicBezTo>
                      <a:pt x="2607653" y="704049"/>
                      <a:pt x="2291057" y="627689"/>
                      <a:pt x="2149256" y="622373"/>
                    </a:cubicBezTo>
                    <a:cubicBezTo>
                      <a:pt x="2007455" y="617057"/>
                      <a:pt x="2006547" y="650837"/>
                      <a:pt x="1873416" y="657707"/>
                    </a:cubicBezTo>
                    <a:cubicBezTo>
                      <a:pt x="1699100" y="659670"/>
                      <a:pt x="1524784" y="643965"/>
                      <a:pt x="1350468" y="645928"/>
                    </a:cubicBezTo>
                    <a:lnTo>
                      <a:pt x="156951" y="689603"/>
                    </a:lnTo>
                    <a:cubicBezTo>
                      <a:pt x="88371" y="689603"/>
                      <a:pt x="32491" y="633723"/>
                      <a:pt x="32491" y="565143"/>
                    </a:cubicBezTo>
                    <a:cubicBezTo>
                      <a:pt x="31238" y="491960"/>
                      <a:pt x="1253" y="418778"/>
                      <a:pt x="0" y="345595"/>
                    </a:cubicBezTo>
                    <a:lnTo>
                      <a:pt x="32491" y="137602"/>
                    </a:lnTo>
                    <a:cubicBezTo>
                      <a:pt x="32491" y="69022"/>
                      <a:pt x="88371" y="13142"/>
                      <a:pt x="156951" y="13142"/>
                    </a:cubicBezTo>
                    <a:cubicBezTo>
                      <a:pt x="271258" y="-5192"/>
                      <a:pt x="488766" y="-332"/>
                      <a:pt x="718334" y="4040"/>
                    </a:cubicBezTo>
                    <a:cubicBezTo>
                      <a:pt x="947903" y="8412"/>
                      <a:pt x="1200047" y="41783"/>
                      <a:pt x="1534362" y="39374"/>
                    </a:cubicBezTo>
                    <a:cubicBezTo>
                      <a:pt x="1963547" y="42408"/>
                      <a:pt x="2295039" y="10108"/>
                      <a:pt x="2724224" y="13142"/>
                    </a:cubicBezTo>
                    <a:cubicBezTo>
                      <a:pt x="2792804" y="13142"/>
                      <a:pt x="2848684" y="69022"/>
                      <a:pt x="2848684" y="137602"/>
                    </a:cubicBezTo>
                    <a:cubicBezTo>
                      <a:pt x="2849239" y="195155"/>
                      <a:pt x="2884275" y="252709"/>
                      <a:pt x="2884830" y="310262"/>
                    </a:cubicBezTo>
                    <a:lnTo>
                      <a:pt x="2848684" y="565143"/>
                    </a:lnTo>
                    <a:cubicBezTo>
                      <a:pt x="2848684" y="633723"/>
                      <a:pt x="2792804" y="689603"/>
                      <a:pt x="2724224" y="689603"/>
                    </a:cubicBezTo>
                    <a:close/>
                  </a:path>
                </a:pathLst>
              </a:custGeom>
              <a:solidFill>
                <a:srgbClr val="FACCC9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D1F2C1EE-C1EC-25DA-1CEA-F04C00E15E06}"/>
                </a:ext>
              </a:extLst>
            </p:cNvPr>
            <p:cNvSpPr txBox="1"/>
            <p:nvPr/>
          </p:nvSpPr>
          <p:spPr>
            <a:xfrm>
              <a:off x="1225243" y="2801557"/>
              <a:ext cx="7885371" cy="27590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Thời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gian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địa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9" name="Rounded Rectangle 11">
            <a:extLst>
              <a:ext uri="{FF2B5EF4-FFF2-40B4-BE49-F238E27FC236}">
                <a16:creationId xmlns:a16="http://schemas.microsoft.com/office/drawing/2014/main" id="{587737BF-2756-7E87-AFE5-439E5DFB8BC5}"/>
              </a:ext>
            </a:extLst>
          </p:cNvPr>
          <p:cNvSpPr/>
          <p:nvPr/>
        </p:nvSpPr>
        <p:spPr>
          <a:xfrm>
            <a:off x="1212819" y="132843"/>
            <a:ext cx="10078957" cy="66459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2745"/>
            </a:schemeClr>
          </a:solidFill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Lựa chọn việc làm phù hợp để thực hiện.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57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2121197-A532-5290-51B7-517E893F1338}"/>
              </a:ext>
            </a:extLst>
          </p:cNvPr>
          <p:cNvGrpSpPr/>
          <p:nvPr/>
        </p:nvGrpSpPr>
        <p:grpSpPr>
          <a:xfrm>
            <a:off x="802687" y="1310476"/>
            <a:ext cx="2197289" cy="599122"/>
            <a:chOff x="802687" y="1310476"/>
            <a:chExt cx="2197289" cy="599122"/>
          </a:xfrm>
        </p:grpSpPr>
        <p:sp>
          <p:nvSpPr>
            <p:cNvPr id="2" name="圆角矩形 16">
              <a:extLst>
                <a:ext uri="{FF2B5EF4-FFF2-40B4-BE49-F238E27FC236}">
                  <a16:creationId xmlns:a16="http://schemas.microsoft.com/office/drawing/2014/main" id="{53689808-A26D-A8B0-51C5-70547565819A}"/>
                </a:ext>
              </a:extLst>
            </p:cNvPr>
            <p:cNvSpPr/>
            <p:nvPr/>
          </p:nvSpPr>
          <p:spPr>
            <a:xfrm>
              <a:off x="802687" y="1310476"/>
              <a:ext cx="2197289" cy="545911"/>
            </a:xfrm>
            <a:prstGeom prst="roundRect">
              <a:avLst>
                <a:gd name="adj" fmla="val 50000"/>
              </a:avLst>
            </a:prstGeom>
            <a:solidFill>
              <a:srgbClr val="F6AB04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156号-萌趣苏打饼" panose="00000500000000000000" pitchFamily="2" charset="-122"/>
                <a:ea typeface="字魂156号-萌趣苏打饼" panose="00000500000000000000" pitchFamily="2" charset="-122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A248675-157C-8BFA-AD2E-E495DD90D831}"/>
                </a:ext>
              </a:extLst>
            </p:cNvPr>
            <p:cNvSpPr txBox="1"/>
            <p:nvPr/>
          </p:nvSpPr>
          <p:spPr>
            <a:xfrm>
              <a:off x="992794" y="1324823"/>
              <a:ext cx="18170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Gợi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ý: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0CD9792-C8AA-7BAF-0169-71F38BD85ADB}"/>
              </a:ext>
            </a:extLst>
          </p:cNvPr>
          <p:cNvGrpSpPr/>
          <p:nvPr/>
        </p:nvGrpSpPr>
        <p:grpSpPr>
          <a:xfrm>
            <a:off x="1261872" y="2715137"/>
            <a:ext cx="3873653" cy="1591050"/>
            <a:chOff x="8407682" y="1623693"/>
            <a:chExt cx="3476267" cy="1183450"/>
          </a:xfrm>
        </p:grpSpPr>
        <p:sp>
          <p:nvSpPr>
            <p:cNvPr id="7" name="Google Shape;117;p2">
              <a:extLst>
                <a:ext uri="{FF2B5EF4-FFF2-40B4-BE49-F238E27FC236}">
                  <a16:creationId xmlns:a16="http://schemas.microsoft.com/office/drawing/2014/main" id="{558AF020-85D9-B5BC-15E1-1757695D698C}"/>
                </a:ext>
              </a:extLst>
            </p:cNvPr>
            <p:cNvSpPr/>
            <p:nvPr/>
          </p:nvSpPr>
          <p:spPr>
            <a:xfrm>
              <a:off x="8407682" y="1623693"/>
              <a:ext cx="3476267" cy="118345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 dirty="0">
                <a:solidFill>
                  <a:schemeClr val="accent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4FF09B-B0A7-1C45-370E-67B50D261AF6}"/>
                </a:ext>
              </a:extLst>
            </p:cNvPr>
            <p:cNvSpPr txBox="1"/>
            <p:nvPr/>
          </p:nvSpPr>
          <p:spPr>
            <a:xfrm>
              <a:off x="8521254" y="1692541"/>
              <a:ext cx="3362694" cy="808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hòm</a:t>
              </a:r>
              <a:r>
                <a:rPr lang="en-US" sz="3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thư</a:t>
              </a:r>
              <a:r>
                <a:rPr lang="en-US" sz="3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“</a:t>
              </a:r>
              <a:r>
                <a:rPr lang="en-US" sz="32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Tâm</a:t>
              </a:r>
              <a:r>
                <a:rPr lang="en-US" sz="3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US" sz="3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thầy</a:t>
              </a:r>
              <a:r>
                <a:rPr lang="en-US" sz="3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trò</a:t>
              </a:r>
              <a:r>
                <a:rPr lang="en-US" sz="3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”</a:t>
              </a:r>
              <a:endPara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F6AE5BE-E73E-31FD-E92B-28213835F839}"/>
              </a:ext>
            </a:extLst>
          </p:cNvPr>
          <p:cNvGrpSpPr/>
          <p:nvPr/>
        </p:nvGrpSpPr>
        <p:grpSpPr>
          <a:xfrm>
            <a:off x="6652579" y="2630077"/>
            <a:ext cx="3873653" cy="1591050"/>
            <a:chOff x="8407682" y="1623693"/>
            <a:chExt cx="3476267" cy="1183450"/>
          </a:xfrm>
        </p:grpSpPr>
        <p:sp>
          <p:nvSpPr>
            <p:cNvPr id="10" name="Google Shape;117;p2">
              <a:extLst>
                <a:ext uri="{FF2B5EF4-FFF2-40B4-BE49-F238E27FC236}">
                  <a16:creationId xmlns:a16="http://schemas.microsoft.com/office/drawing/2014/main" id="{0721F49E-B787-5829-9EF9-C9E88827C943}"/>
                </a:ext>
              </a:extLst>
            </p:cNvPr>
            <p:cNvSpPr/>
            <p:nvPr/>
          </p:nvSpPr>
          <p:spPr>
            <a:xfrm>
              <a:off x="8407682" y="1623693"/>
              <a:ext cx="3476267" cy="118345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 dirty="0">
                <a:solidFill>
                  <a:schemeClr val="accent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805649-7745-D546-A720-70B4D26B6FA4}"/>
                </a:ext>
              </a:extLst>
            </p:cNvPr>
            <p:cNvSpPr txBox="1"/>
            <p:nvPr/>
          </p:nvSpPr>
          <p:spPr>
            <a:xfrm>
              <a:off x="8521254" y="1787445"/>
              <a:ext cx="3362694" cy="801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lang="en-US" sz="3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kí</a:t>
              </a:r>
              <a:r>
                <a:rPr lang="en-US" sz="3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chung</a:t>
              </a:r>
              <a:r>
                <a:rPr lang="en-US" sz="3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lớp</a:t>
              </a:r>
              <a:endPara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0B95A2-BCA8-D35D-1F5D-F36311758D33}"/>
              </a:ext>
            </a:extLst>
          </p:cNvPr>
          <p:cNvGrpSpPr/>
          <p:nvPr/>
        </p:nvGrpSpPr>
        <p:grpSpPr>
          <a:xfrm>
            <a:off x="3813686" y="4714059"/>
            <a:ext cx="3873653" cy="1187011"/>
            <a:chOff x="8407682" y="1623693"/>
            <a:chExt cx="3476267" cy="1183450"/>
          </a:xfrm>
        </p:grpSpPr>
        <p:sp>
          <p:nvSpPr>
            <p:cNvPr id="13" name="Google Shape;117;p2">
              <a:extLst>
                <a:ext uri="{FF2B5EF4-FFF2-40B4-BE49-F238E27FC236}">
                  <a16:creationId xmlns:a16="http://schemas.microsoft.com/office/drawing/2014/main" id="{351FA0EA-3982-C944-39E4-B46909010917}"/>
                </a:ext>
              </a:extLst>
            </p:cNvPr>
            <p:cNvSpPr/>
            <p:nvPr/>
          </p:nvSpPr>
          <p:spPr>
            <a:xfrm>
              <a:off x="8407682" y="1623693"/>
              <a:ext cx="3476267" cy="118345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 dirty="0">
                <a:solidFill>
                  <a:schemeClr val="accent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47F9F00-508C-0121-FCE6-767754DEA5B3}"/>
                </a:ext>
              </a:extLst>
            </p:cNvPr>
            <p:cNvSpPr txBox="1"/>
            <p:nvPr/>
          </p:nvSpPr>
          <p:spPr>
            <a:xfrm>
              <a:off x="8521254" y="1787445"/>
              <a:ext cx="3362694" cy="434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…….</a:t>
              </a:r>
              <a:endPara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6969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1C947A-FB22-77F5-D834-E3C38DF89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78" y="1455551"/>
            <a:ext cx="4974767" cy="5072312"/>
          </a:xfrm>
          <a:prstGeom prst="rect">
            <a:avLst/>
          </a:prstGeom>
        </p:spPr>
      </p:pic>
      <p:pic>
        <p:nvPicPr>
          <p:cNvPr id="3" name="图片 13">
            <a:extLst>
              <a:ext uri="{FF2B5EF4-FFF2-40B4-BE49-F238E27FC236}">
                <a16:creationId xmlns:a16="http://schemas.microsoft.com/office/drawing/2014/main" id="{2740BE77-D646-33E5-C884-0CDE17EDB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424213">
            <a:off x="4926688" y="739211"/>
            <a:ext cx="6291460" cy="47548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D91F52-D078-3835-7152-DA10DEFC15F9}"/>
              </a:ext>
            </a:extLst>
          </p:cNvPr>
          <p:cNvSpPr txBox="1"/>
          <p:nvPr/>
        </p:nvSpPr>
        <p:spPr>
          <a:xfrm>
            <a:off x="5797203" y="2054800"/>
            <a:ext cx="45504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diện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nhóm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sẻ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trước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lớp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82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421ED7-E2C6-4A92-AB3A-8381BEA48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00"/>
          <a:stretch/>
        </p:blipFill>
        <p:spPr>
          <a:xfrm>
            <a:off x="-1069474" y="-601579"/>
            <a:ext cx="14330948" cy="806115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12EDC0F-54B0-09A2-5748-C356CE653616}"/>
              </a:ext>
            </a:extLst>
          </p:cNvPr>
          <p:cNvGrpSpPr/>
          <p:nvPr/>
        </p:nvGrpSpPr>
        <p:grpSpPr>
          <a:xfrm>
            <a:off x="2422060" y="991440"/>
            <a:ext cx="7491080" cy="3546620"/>
            <a:chOff x="1797061" y="2614749"/>
            <a:chExt cx="8919148" cy="3021554"/>
          </a:xfrm>
        </p:grpSpPr>
        <p:sp>
          <p:nvSpPr>
            <p:cNvPr id="5" name="Rectangle: Rounded Corners 11">
              <a:extLst>
                <a:ext uri="{FF2B5EF4-FFF2-40B4-BE49-F238E27FC236}">
                  <a16:creationId xmlns:a16="http://schemas.microsoft.com/office/drawing/2014/main" id="{1C7CA299-8C69-557A-EDB3-8DF37C72CB32}"/>
                </a:ext>
              </a:extLst>
            </p:cNvPr>
            <p:cNvSpPr/>
            <p:nvPr/>
          </p:nvSpPr>
          <p:spPr>
            <a:xfrm>
              <a:off x="1797061" y="2614749"/>
              <a:ext cx="8919148" cy="3021554"/>
            </a:xfrm>
            <a:custGeom>
              <a:avLst/>
              <a:gdLst>
                <a:gd name="connsiteX0" fmla="*/ 0 w 8919148"/>
                <a:gd name="connsiteY0" fmla="*/ 503602 h 3021554"/>
                <a:gd name="connsiteX1" fmla="*/ 503602 w 8919148"/>
                <a:gd name="connsiteY1" fmla="*/ 0 h 3021554"/>
                <a:gd name="connsiteX2" fmla="*/ 8415546 w 8919148"/>
                <a:gd name="connsiteY2" fmla="*/ 0 h 3021554"/>
                <a:gd name="connsiteX3" fmla="*/ 8919148 w 8919148"/>
                <a:gd name="connsiteY3" fmla="*/ 503602 h 3021554"/>
                <a:gd name="connsiteX4" fmla="*/ 8919148 w 8919148"/>
                <a:gd name="connsiteY4" fmla="*/ 2517952 h 3021554"/>
                <a:gd name="connsiteX5" fmla="*/ 8415546 w 8919148"/>
                <a:gd name="connsiteY5" fmla="*/ 3021554 h 3021554"/>
                <a:gd name="connsiteX6" fmla="*/ 503602 w 8919148"/>
                <a:gd name="connsiteY6" fmla="*/ 3021554 h 3021554"/>
                <a:gd name="connsiteX7" fmla="*/ 0 w 8919148"/>
                <a:gd name="connsiteY7" fmla="*/ 2517952 h 3021554"/>
                <a:gd name="connsiteX8" fmla="*/ 0 w 8919148"/>
                <a:gd name="connsiteY8" fmla="*/ 503602 h 302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19148" h="3021554" fill="none" extrusionOk="0">
                  <a:moveTo>
                    <a:pt x="0" y="503602"/>
                  </a:moveTo>
                  <a:cubicBezTo>
                    <a:pt x="538" y="216408"/>
                    <a:pt x="243113" y="26482"/>
                    <a:pt x="503602" y="0"/>
                  </a:cubicBezTo>
                  <a:cubicBezTo>
                    <a:pt x="1729502" y="40899"/>
                    <a:pt x="7541399" y="-109523"/>
                    <a:pt x="8415546" y="0"/>
                  </a:cubicBezTo>
                  <a:cubicBezTo>
                    <a:pt x="8687232" y="-4043"/>
                    <a:pt x="8908111" y="225863"/>
                    <a:pt x="8919148" y="503602"/>
                  </a:cubicBezTo>
                  <a:cubicBezTo>
                    <a:pt x="8881290" y="1506881"/>
                    <a:pt x="8936721" y="2088721"/>
                    <a:pt x="8919148" y="2517952"/>
                  </a:cubicBezTo>
                  <a:cubicBezTo>
                    <a:pt x="8894263" y="2802467"/>
                    <a:pt x="8689945" y="3017087"/>
                    <a:pt x="8415546" y="3021554"/>
                  </a:cubicBezTo>
                  <a:cubicBezTo>
                    <a:pt x="7372881" y="3085232"/>
                    <a:pt x="4167544" y="3105778"/>
                    <a:pt x="503602" y="3021554"/>
                  </a:cubicBezTo>
                  <a:cubicBezTo>
                    <a:pt x="233494" y="3018718"/>
                    <a:pt x="-40790" y="2782274"/>
                    <a:pt x="0" y="2517952"/>
                  </a:cubicBezTo>
                  <a:cubicBezTo>
                    <a:pt x="-80875" y="1711234"/>
                    <a:pt x="-139817" y="1400442"/>
                    <a:pt x="0" y="503602"/>
                  </a:cubicBezTo>
                  <a:close/>
                </a:path>
                <a:path w="8919148" h="3021554" stroke="0" extrusionOk="0">
                  <a:moveTo>
                    <a:pt x="0" y="503602"/>
                  </a:moveTo>
                  <a:cubicBezTo>
                    <a:pt x="20895" y="191001"/>
                    <a:pt x="225064" y="52574"/>
                    <a:pt x="503602" y="0"/>
                  </a:cubicBezTo>
                  <a:cubicBezTo>
                    <a:pt x="3217999" y="21374"/>
                    <a:pt x="6416419" y="-155317"/>
                    <a:pt x="8415546" y="0"/>
                  </a:cubicBezTo>
                  <a:cubicBezTo>
                    <a:pt x="8678595" y="9192"/>
                    <a:pt x="8919676" y="235974"/>
                    <a:pt x="8919148" y="503602"/>
                  </a:cubicBezTo>
                  <a:cubicBezTo>
                    <a:pt x="8761915" y="1331671"/>
                    <a:pt x="9054458" y="1772966"/>
                    <a:pt x="8919148" y="2517952"/>
                  </a:cubicBezTo>
                  <a:cubicBezTo>
                    <a:pt x="8909020" y="2829809"/>
                    <a:pt x="8672290" y="3008106"/>
                    <a:pt x="8415546" y="3021554"/>
                  </a:cubicBezTo>
                  <a:cubicBezTo>
                    <a:pt x="5384238" y="2882819"/>
                    <a:pt x="2116151" y="3125652"/>
                    <a:pt x="503602" y="3021554"/>
                  </a:cubicBezTo>
                  <a:cubicBezTo>
                    <a:pt x="244672" y="2994460"/>
                    <a:pt x="-3340" y="2792037"/>
                    <a:pt x="0" y="2517952"/>
                  </a:cubicBezTo>
                  <a:cubicBezTo>
                    <a:pt x="94598" y="2261685"/>
                    <a:pt x="-52688" y="1249550"/>
                    <a:pt x="0" y="50360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1058"/>
              </a:solidFill>
              <a:extLst>
                <a:ext uri="{C807C97D-BFC1-408E-A445-0C87EB9F89A2}">
                  <ask:lineSketchStyleProps xmlns:ask="http://schemas.microsoft.com/office/drawing/2018/sketchyshapes" xmlns="" sd="2765732515">
                    <a:custGeom>
                      <a:avLst/>
                      <a:gdLst>
                        <a:gd name="connsiteX0" fmla="*/ 0 w 7491080"/>
                        <a:gd name="connsiteY0" fmla="*/ 591114 h 3546620"/>
                        <a:gd name="connsiteX1" fmla="*/ 422968 w 7491080"/>
                        <a:gd name="connsiteY1" fmla="*/ 0 h 3546620"/>
                        <a:gd name="connsiteX2" fmla="*/ 7068111 w 7491080"/>
                        <a:gd name="connsiteY2" fmla="*/ 0 h 3546620"/>
                        <a:gd name="connsiteX3" fmla="*/ 7491080 w 7491080"/>
                        <a:gd name="connsiteY3" fmla="*/ 591114 h 3546620"/>
                        <a:gd name="connsiteX4" fmla="*/ 7491080 w 7491080"/>
                        <a:gd name="connsiteY4" fmla="*/ 2955505 h 3546620"/>
                        <a:gd name="connsiteX5" fmla="*/ 7068111 w 7491080"/>
                        <a:gd name="connsiteY5" fmla="*/ 3546620 h 3546620"/>
                        <a:gd name="connsiteX6" fmla="*/ 422968 w 7491080"/>
                        <a:gd name="connsiteY6" fmla="*/ 3546620 h 3546620"/>
                        <a:gd name="connsiteX7" fmla="*/ 0 w 7491080"/>
                        <a:gd name="connsiteY7" fmla="*/ 2955505 h 3546620"/>
                        <a:gd name="connsiteX8" fmla="*/ 0 w 7491080"/>
                        <a:gd name="connsiteY8" fmla="*/ 591114 h 3546620"/>
                        <a:gd name="connsiteX0" fmla="*/ 0 w 7491080"/>
                        <a:gd name="connsiteY0" fmla="*/ 591114 h 3546620"/>
                        <a:gd name="connsiteX1" fmla="*/ 422968 w 7491080"/>
                        <a:gd name="connsiteY1" fmla="*/ 0 h 3546620"/>
                        <a:gd name="connsiteX2" fmla="*/ 7068111 w 7491080"/>
                        <a:gd name="connsiteY2" fmla="*/ 0 h 3546620"/>
                        <a:gd name="connsiteX3" fmla="*/ 7491080 w 7491080"/>
                        <a:gd name="connsiteY3" fmla="*/ 591114 h 3546620"/>
                        <a:gd name="connsiteX4" fmla="*/ 7491080 w 7491080"/>
                        <a:gd name="connsiteY4" fmla="*/ 2955505 h 3546620"/>
                        <a:gd name="connsiteX5" fmla="*/ 7068111 w 7491080"/>
                        <a:gd name="connsiteY5" fmla="*/ 3546620 h 3546620"/>
                        <a:gd name="connsiteX6" fmla="*/ 422968 w 7491080"/>
                        <a:gd name="connsiteY6" fmla="*/ 3546620 h 3546620"/>
                        <a:gd name="connsiteX7" fmla="*/ 0 w 7491080"/>
                        <a:gd name="connsiteY7" fmla="*/ 2955505 h 3546620"/>
                        <a:gd name="connsiteX8" fmla="*/ 0 w 7491080"/>
                        <a:gd name="connsiteY8" fmla="*/ 591114 h 35466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491080" h="3546620" fill="none" extrusionOk="0">
                          <a:moveTo>
                            <a:pt x="0" y="591114"/>
                          </a:moveTo>
                          <a:cubicBezTo>
                            <a:pt x="2005" y="227825"/>
                            <a:pt x="226980" y="65294"/>
                            <a:pt x="422968" y="0"/>
                          </a:cubicBezTo>
                          <a:cubicBezTo>
                            <a:pt x="1428660" y="52961"/>
                            <a:pt x="6310618" y="-107429"/>
                            <a:pt x="7068111" y="0"/>
                          </a:cubicBezTo>
                          <a:cubicBezTo>
                            <a:pt x="7251513" y="-32831"/>
                            <a:pt x="7455883" y="266034"/>
                            <a:pt x="7491080" y="591114"/>
                          </a:cubicBezTo>
                          <a:cubicBezTo>
                            <a:pt x="7464550" y="1830425"/>
                            <a:pt x="7543149" y="2473667"/>
                            <a:pt x="7491080" y="2955505"/>
                          </a:cubicBezTo>
                          <a:cubicBezTo>
                            <a:pt x="7450347" y="3294548"/>
                            <a:pt x="7296289" y="3538640"/>
                            <a:pt x="7068111" y="3546620"/>
                          </a:cubicBezTo>
                          <a:cubicBezTo>
                            <a:pt x="6267286" y="3174602"/>
                            <a:pt x="3166106" y="3891600"/>
                            <a:pt x="422968" y="3546620"/>
                          </a:cubicBezTo>
                          <a:cubicBezTo>
                            <a:pt x="220086" y="3534817"/>
                            <a:pt x="-65746" y="3255099"/>
                            <a:pt x="0" y="2955505"/>
                          </a:cubicBezTo>
                          <a:cubicBezTo>
                            <a:pt x="-49069" y="2038517"/>
                            <a:pt x="-101947" y="1616250"/>
                            <a:pt x="0" y="591114"/>
                          </a:cubicBezTo>
                          <a:close/>
                        </a:path>
                        <a:path w="7491080" h="3546620" stroke="0" extrusionOk="0">
                          <a:moveTo>
                            <a:pt x="0" y="591114"/>
                          </a:moveTo>
                          <a:cubicBezTo>
                            <a:pt x="59251" y="219310"/>
                            <a:pt x="189229" y="55818"/>
                            <a:pt x="422968" y="0"/>
                          </a:cubicBezTo>
                          <a:cubicBezTo>
                            <a:pt x="2682441" y="30504"/>
                            <a:pt x="5155693" y="-303953"/>
                            <a:pt x="7068111" y="0"/>
                          </a:cubicBezTo>
                          <a:cubicBezTo>
                            <a:pt x="7249991" y="8047"/>
                            <a:pt x="7504116" y="267893"/>
                            <a:pt x="7491080" y="591114"/>
                          </a:cubicBezTo>
                          <a:cubicBezTo>
                            <a:pt x="7300787" y="1531712"/>
                            <a:pt x="7574848" y="2036725"/>
                            <a:pt x="7491080" y="2955505"/>
                          </a:cubicBezTo>
                          <a:cubicBezTo>
                            <a:pt x="7469753" y="3295178"/>
                            <a:pt x="7249359" y="3532290"/>
                            <a:pt x="7068111" y="3546620"/>
                          </a:cubicBezTo>
                          <a:cubicBezTo>
                            <a:pt x="4404421" y="3432248"/>
                            <a:pt x="1606607" y="3730728"/>
                            <a:pt x="422968" y="3546620"/>
                          </a:cubicBezTo>
                          <a:cubicBezTo>
                            <a:pt x="186142" y="3526241"/>
                            <a:pt x="1361" y="3265669"/>
                            <a:pt x="0" y="2955505"/>
                          </a:cubicBezTo>
                          <a:cubicBezTo>
                            <a:pt x="32576" y="2689941"/>
                            <a:pt x="-38589" y="1477606"/>
                            <a:pt x="0" y="591114"/>
                          </a:cubicBezTo>
                          <a:close/>
                        </a:path>
                        <a:path w="7491080" h="3546620" fill="none" stroke="0" extrusionOk="0">
                          <a:moveTo>
                            <a:pt x="0" y="591114"/>
                          </a:moveTo>
                          <a:cubicBezTo>
                            <a:pt x="12394" y="234312"/>
                            <a:pt x="203953" y="61454"/>
                            <a:pt x="422968" y="0"/>
                          </a:cubicBezTo>
                          <a:cubicBezTo>
                            <a:pt x="1503631" y="183434"/>
                            <a:pt x="6360400" y="-167349"/>
                            <a:pt x="7068111" y="0"/>
                          </a:cubicBezTo>
                          <a:cubicBezTo>
                            <a:pt x="7288417" y="56"/>
                            <a:pt x="7484072" y="310080"/>
                            <a:pt x="7491080" y="591114"/>
                          </a:cubicBezTo>
                          <a:cubicBezTo>
                            <a:pt x="7399299" y="1702768"/>
                            <a:pt x="7593527" y="2435288"/>
                            <a:pt x="7491080" y="2955505"/>
                          </a:cubicBezTo>
                          <a:cubicBezTo>
                            <a:pt x="7462289" y="3315732"/>
                            <a:pt x="7277925" y="3528392"/>
                            <a:pt x="7068111" y="3546620"/>
                          </a:cubicBezTo>
                          <a:cubicBezTo>
                            <a:pt x="5839455" y="3405313"/>
                            <a:pt x="3400599" y="3625452"/>
                            <a:pt x="422968" y="3546620"/>
                          </a:cubicBezTo>
                          <a:cubicBezTo>
                            <a:pt x="228968" y="3496925"/>
                            <a:pt x="-58782" y="3236043"/>
                            <a:pt x="0" y="2955505"/>
                          </a:cubicBezTo>
                          <a:cubicBezTo>
                            <a:pt x="-23557" y="2015522"/>
                            <a:pt x="-142407" y="1629259"/>
                            <a:pt x="0" y="591114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: Rounded Corners 12">
              <a:extLst>
                <a:ext uri="{FF2B5EF4-FFF2-40B4-BE49-F238E27FC236}">
                  <a16:creationId xmlns:a16="http://schemas.microsoft.com/office/drawing/2014/main" id="{3533B1DE-5701-CE27-6EF8-3356CAA86443}"/>
                </a:ext>
              </a:extLst>
            </p:cNvPr>
            <p:cNvSpPr/>
            <p:nvPr/>
          </p:nvSpPr>
          <p:spPr>
            <a:xfrm>
              <a:off x="1933731" y="2777926"/>
              <a:ext cx="8619344" cy="2700622"/>
            </a:xfrm>
            <a:custGeom>
              <a:avLst/>
              <a:gdLst>
                <a:gd name="connsiteX0" fmla="*/ 0 w 8619344"/>
                <a:gd name="connsiteY0" fmla="*/ 450113 h 2700622"/>
                <a:gd name="connsiteX1" fmla="*/ 450113 w 8619344"/>
                <a:gd name="connsiteY1" fmla="*/ 0 h 2700622"/>
                <a:gd name="connsiteX2" fmla="*/ 8169231 w 8619344"/>
                <a:gd name="connsiteY2" fmla="*/ 0 h 2700622"/>
                <a:gd name="connsiteX3" fmla="*/ 8619344 w 8619344"/>
                <a:gd name="connsiteY3" fmla="*/ 450113 h 2700622"/>
                <a:gd name="connsiteX4" fmla="*/ 8619344 w 8619344"/>
                <a:gd name="connsiteY4" fmla="*/ 2250509 h 2700622"/>
                <a:gd name="connsiteX5" fmla="*/ 8169231 w 8619344"/>
                <a:gd name="connsiteY5" fmla="*/ 2700622 h 2700622"/>
                <a:gd name="connsiteX6" fmla="*/ 450113 w 8619344"/>
                <a:gd name="connsiteY6" fmla="*/ 2700622 h 2700622"/>
                <a:gd name="connsiteX7" fmla="*/ 0 w 8619344"/>
                <a:gd name="connsiteY7" fmla="*/ 2250509 h 2700622"/>
                <a:gd name="connsiteX8" fmla="*/ 0 w 8619344"/>
                <a:gd name="connsiteY8" fmla="*/ 450113 h 270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19344" h="2700622" fill="none" extrusionOk="0">
                  <a:moveTo>
                    <a:pt x="0" y="450113"/>
                  </a:moveTo>
                  <a:cubicBezTo>
                    <a:pt x="-10336" y="230562"/>
                    <a:pt x="239235" y="-29674"/>
                    <a:pt x="450113" y="0"/>
                  </a:cubicBezTo>
                  <a:cubicBezTo>
                    <a:pt x="2029671" y="114599"/>
                    <a:pt x="5486657" y="-18680"/>
                    <a:pt x="8169231" y="0"/>
                  </a:cubicBezTo>
                  <a:cubicBezTo>
                    <a:pt x="8461469" y="12056"/>
                    <a:pt x="8581562" y="198384"/>
                    <a:pt x="8619344" y="450113"/>
                  </a:cubicBezTo>
                  <a:cubicBezTo>
                    <a:pt x="8759015" y="981292"/>
                    <a:pt x="8522162" y="2034625"/>
                    <a:pt x="8619344" y="2250509"/>
                  </a:cubicBezTo>
                  <a:cubicBezTo>
                    <a:pt x="8575662" y="2486558"/>
                    <a:pt x="8418560" y="2708561"/>
                    <a:pt x="8169231" y="2700622"/>
                  </a:cubicBezTo>
                  <a:cubicBezTo>
                    <a:pt x="5360972" y="2815417"/>
                    <a:pt x="3072327" y="2657379"/>
                    <a:pt x="450113" y="2700622"/>
                  </a:cubicBezTo>
                  <a:cubicBezTo>
                    <a:pt x="227428" y="2733535"/>
                    <a:pt x="2102" y="2542126"/>
                    <a:pt x="0" y="2250509"/>
                  </a:cubicBezTo>
                  <a:cubicBezTo>
                    <a:pt x="-81750" y="1903873"/>
                    <a:pt x="56136" y="1246877"/>
                    <a:pt x="0" y="450113"/>
                  </a:cubicBezTo>
                  <a:close/>
                </a:path>
                <a:path w="8619344" h="2700622" stroke="0" extrusionOk="0">
                  <a:moveTo>
                    <a:pt x="0" y="450113"/>
                  </a:moveTo>
                  <a:cubicBezTo>
                    <a:pt x="7584" y="172927"/>
                    <a:pt x="218745" y="-6152"/>
                    <a:pt x="450113" y="0"/>
                  </a:cubicBezTo>
                  <a:cubicBezTo>
                    <a:pt x="3893124" y="-12500"/>
                    <a:pt x="6937703" y="150728"/>
                    <a:pt x="8169231" y="0"/>
                  </a:cubicBezTo>
                  <a:cubicBezTo>
                    <a:pt x="8419163" y="-4558"/>
                    <a:pt x="8577440" y="212596"/>
                    <a:pt x="8619344" y="450113"/>
                  </a:cubicBezTo>
                  <a:cubicBezTo>
                    <a:pt x="8697880" y="926000"/>
                    <a:pt x="8682337" y="1861018"/>
                    <a:pt x="8619344" y="2250509"/>
                  </a:cubicBezTo>
                  <a:cubicBezTo>
                    <a:pt x="8601451" y="2507021"/>
                    <a:pt x="8412696" y="2700032"/>
                    <a:pt x="8169231" y="2700622"/>
                  </a:cubicBezTo>
                  <a:cubicBezTo>
                    <a:pt x="5322956" y="2678248"/>
                    <a:pt x="4025734" y="2656040"/>
                    <a:pt x="450113" y="2700622"/>
                  </a:cubicBezTo>
                  <a:cubicBezTo>
                    <a:pt x="214658" y="2741185"/>
                    <a:pt x="14541" y="2533752"/>
                    <a:pt x="0" y="2250509"/>
                  </a:cubicBezTo>
                  <a:cubicBezTo>
                    <a:pt x="37582" y="1684001"/>
                    <a:pt x="-87621" y="860238"/>
                    <a:pt x="0" y="450113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1058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916402460">
                    <a:custGeom>
                      <a:avLst/>
                      <a:gdLst>
                        <a:gd name="connsiteX0" fmla="*/ 0 w 7239278"/>
                        <a:gd name="connsiteY0" fmla="*/ 528330 h 3169919"/>
                        <a:gd name="connsiteX1" fmla="*/ 378044 w 7239278"/>
                        <a:gd name="connsiteY1" fmla="*/ 0 h 3169919"/>
                        <a:gd name="connsiteX2" fmla="*/ 6861233 w 7239278"/>
                        <a:gd name="connsiteY2" fmla="*/ 0 h 3169919"/>
                        <a:gd name="connsiteX3" fmla="*/ 7239278 w 7239278"/>
                        <a:gd name="connsiteY3" fmla="*/ 528330 h 3169919"/>
                        <a:gd name="connsiteX4" fmla="*/ 7239278 w 7239278"/>
                        <a:gd name="connsiteY4" fmla="*/ 2641588 h 3169919"/>
                        <a:gd name="connsiteX5" fmla="*/ 6861233 w 7239278"/>
                        <a:gd name="connsiteY5" fmla="*/ 3169919 h 3169919"/>
                        <a:gd name="connsiteX6" fmla="*/ 378044 w 7239278"/>
                        <a:gd name="connsiteY6" fmla="*/ 3169919 h 3169919"/>
                        <a:gd name="connsiteX7" fmla="*/ 0 w 7239278"/>
                        <a:gd name="connsiteY7" fmla="*/ 2641588 h 3169919"/>
                        <a:gd name="connsiteX8" fmla="*/ 0 w 7239278"/>
                        <a:gd name="connsiteY8" fmla="*/ 528330 h 3169919"/>
                        <a:gd name="connsiteX0" fmla="*/ 0 w 7239278"/>
                        <a:gd name="connsiteY0" fmla="*/ 528330 h 3169919"/>
                        <a:gd name="connsiteX1" fmla="*/ 378044 w 7239278"/>
                        <a:gd name="connsiteY1" fmla="*/ 0 h 3169919"/>
                        <a:gd name="connsiteX2" fmla="*/ 6861233 w 7239278"/>
                        <a:gd name="connsiteY2" fmla="*/ 0 h 3169919"/>
                        <a:gd name="connsiteX3" fmla="*/ 7239278 w 7239278"/>
                        <a:gd name="connsiteY3" fmla="*/ 528330 h 3169919"/>
                        <a:gd name="connsiteX4" fmla="*/ 7239278 w 7239278"/>
                        <a:gd name="connsiteY4" fmla="*/ 2641588 h 3169919"/>
                        <a:gd name="connsiteX5" fmla="*/ 6861233 w 7239278"/>
                        <a:gd name="connsiteY5" fmla="*/ 3169919 h 3169919"/>
                        <a:gd name="connsiteX6" fmla="*/ 378044 w 7239278"/>
                        <a:gd name="connsiteY6" fmla="*/ 3169919 h 3169919"/>
                        <a:gd name="connsiteX7" fmla="*/ 0 w 7239278"/>
                        <a:gd name="connsiteY7" fmla="*/ 2641588 h 3169919"/>
                        <a:gd name="connsiteX8" fmla="*/ 0 w 7239278"/>
                        <a:gd name="connsiteY8" fmla="*/ 528330 h 31699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239278" h="3169919" fill="none" extrusionOk="0">
                          <a:moveTo>
                            <a:pt x="0" y="528330"/>
                          </a:moveTo>
                          <a:cubicBezTo>
                            <a:pt x="-19494" y="301004"/>
                            <a:pt x="212069" y="-43596"/>
                            <a:pt x="378044" y="0"/>
                          </a:cubicBezTo>
                          <a:cubicBezTo>
                            <a:pt x="1542736" y="-272096"/>
                            <a:pt x="4638562" y="-20741"/>
                            <a:pt x="6861233" y="0"/>
                          </a:cubicBezTo>
                          <a:cubicBezTo>
                            <a:pt x="7123449" y="18783"/>
                            <a:pt x="7202563" y="232443"/>
                            <a:pt x="7239278" y="528330"/>
                          </a:cubicBezTo>
                          <a:cubicBezTo>
                            <a:pt x="7354429" y="1148873"/>
                            <a:pt x="7184785" y="2371345"/>
                            <a:pt x="7239278" y="2641588"/>
                          </a:cubicBezTo>
                          <a:cubicBezTo>
                            <a:pt x="7194821" y="2916426"/>
                            <a:pt x="7071295" y="3186267"/>
                            <a:pt x="6861233" y="3169919"/>
                          </a:cubicBezTo>
                          <a:cubicBezTo>
                            <a:pt x="4557129" y="3307996"/>
                            <a:pt x="2604889" y="3111635"/>
                            <a:pt x="378044" y="3169919"/>
                          </a:cubicBezTo>
                          <a:cubicBezTo>
                            <a:pt x="216152" y="3240489"/>
                            <a:pt x="2681" y="3002633"/>
                            <a:pt x="0" y="2641588"/>
                          </a:cubicBezTo>
                          <a:cubicBezTo>
                            <a:pt x="-106147" y="2244995"/>
                            <a:pt x="-50166" y="1552833"/>
                            <a:pt x="0" y="528330"/>
                          </a:cubicBezTo>
                          <a:close/>
                        </a:path>
                        <a:path w="7239278" h="3169919" stroke="0" extrusionOk="0">
                          <a:moveTo>
                            <a:pt x="0" y="528330"/>
                          </a:moveTo>
                          <a:cubicBezTo>
                            <a:pt x="36859" y="186418"/>
                            <a:pt x="150006" y="3786"/>
                            <a:pt x="378044" y="0"/>
                          </a:cubicBezTo>
                          <a:cubicBezTo>
                            <a:pt x="3425425" y="9711"/>
                            <a:pt x="5841079" y="204821"/>
                            <a:pt x="6861233" y="0"/>
                          </a:cubicBezTo>
                          <a:cubicBezTo>
                            <a:pt x="7067987" y="-18505"/>
                            <a:pt x="7204959" y="253132"/>
                            <a:pt x="7239278" y="528330"/>
                          </a:cubicBezTo>
                          <a:cubicBezTo>
                            <a:pt x="7246914" y="1110386"/>
                            <a:pt x="7300575" y="2175589"/>
                            <a:pt x="7239278" y="2641588"/>
                          </a:cubicBezTo>
                          <a:cubicBezTo>
                            <a:pt x="7246361" y="2955336"/>
                            <a:pt x="7061012" y="3156684"/>
                            <a:pt x="6861233" y="3169919"/>
                          </a:cubicBezTo>
                          <a:cubicBezTo>
                            <a:pt x="4421078" y="3059948"/>
                            <a:pt x="3338054" y="2980740"/>
                            <a:pt x="378044" y="3169919"/>
                          </a:cubicBezTo>
                          <a:cubicBezTo>
                            <a:pt x="229662" y="3218882"/>
                            <a:pt x="-10012" y="2959242"/>
                            <a:pt x="0" y="2641588"/>
                          </a:cubicBezTo>
                          <a:cubicBezTo>
                            <a:pt x="42957" y="2016855"/>
                            <a:pt x="-127196" y="974244"/>
                            <a:pt x="0" y="528330"/>
                          </a:cubicBezTo>
                          <a:close/>
                        </a:path>
                        <a:path w="7239278" h="3169919" fill="none" stroke="0" extrusionOk="0">
                          <a:moveTo>
                            <a:pt x="0" y="528330"/>
                          </a:moveTo>
                          <a:cubicBezTo>
                            <a:pt x="-4547" y="255035"/>
                            <a:pt x="215620" y="-40078"/>
                            <a:pt x="378044" y="0"/>
                          </a:cubicBezTo>
                          <a:cubicBezTo>
                            <a:pt x="1496606" y="177257"/>
                            <a:pt x="4601757" y="54277"/>
                            <a:pt x="6861233" y="0"/>
                          </a:cubicBezTo>
                          <a:cubicBezTo>
                            <a:pt x="7116417" y="-18951"/>
                            <a:pt x="7175406" y="241351"/>
                            <a:pt x="7239278" y="528330"/>
                          </a:cubicBezTo>
                          <a:cubicBezTo>
                            <a:pt x="7363126" y="1138995"/>
                            <a:pt x="7176843" y="2417177"/>
                            <a:pt x="7239278" y="2641588"/>
                          </a:cubicBezTo>
                          <a:cubicBezTo>
                            <a:pt x="7195333" y="2921869"/>
                            <a:pt x="7029785" y="3174538"/>
                            <a:pt x="6861233" y="3169919"/>
                          </a:cubicBezTo>
                          <a:cubicBezTo>
                            <a:pt x="4512096" y="3057208"/>
                            <a:pt x="2459299" y="3220619"/>
                            <a:pt x="378044" y="3169919"/>
                          </a:cubicBezTo>
                          <a:cubicBezTo>
                            <a:pt x="201530" y="3241025"/>
                            <a:pt x="24281" y="3037536"/>
                            <a:pt x="0" y="2641588"/>
                          </a:cubicBezTo>
                          <a:cubicBezTo>
                            <a:pt x="-76356" y="2087795"/>
                            <a:pt x="115830" y="1417298"/>
                            <a:pt x="0" y="52833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752FEAA-976C-FF9F-921A-FA531B84B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5304" y="-345913"/>
            <a:ext cx="1898772" cy="19907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11D886-A977-E212-4584-B1E1EC999172}"/>
              </a:ext>
            </a:extLst>
          </p:cNvPr>
          <p:cNvSpPr txBox="1"/>
          <p:nvPr/>
        </p:nvSpPr>
        <p:spPr>
          <a:xfrm>
            <a:off x="2895710" y="1372153"/>
            <a:ext cx="662506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kỷ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luôn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vượt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nảy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innerShdw blurRad="76200" dist="38100" dir="10800000">
                  <a:prstClr val="white">
                    <a:lumMod val="50000"/>
                    <a:alpha val="40000"/>
                  </a:prstClr>
                </a:inn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EB878F-9F8C-6D64-60E8-3AE387DCCC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3718" y="4465799"/>
            <a:ext cx="147072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52F56E-79E4-5801-E421-69150AA92F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601" y="4498735"/>
            <a:ext cx="1324800" cy="216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1B8A0D-6D35-86AB-279D-D457B36E96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6759" y="4498735"/>
            <a:ext cx="1593601" cy="216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040728F-321F-55FE-FADA-00AF2DB1F6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1483" y="4530379"/>
            <a:ext cx="1493760" cy="216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67575AF-8105-95E3-BE67-C64A415BB0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802013" y="1723863"/>
            <a:ext cx="2230752" cy="494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5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60" y="2320137"/>
            <a:ext cx="10309230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9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5"/>
          <a:stretch>
            <a:fillRect/>
          </a:stretch>
        </p:blipFill>
        <p:spPr>
          <a:xfrm>
            <a:off x="9986668" y="4122891"/>
            <a:ext cx="2380088" cy="2515867"/>
          </a:xfrm>
          <a:prstGeom prst="rect">
            <a:avLst/>
          </a:prstGeom>
        </p:spPr>
      </p:pic>
      <p:pic>
        <p:nvPicPr>
          <p:cNvPr id="3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64"/>
          <a:stretch>
            <a:fillRect/>
          </a:stretch>
        </p:blipFill>
        <p:spPr>
          <a:xfrm>
            <a:off x="-553239" y="-1042757"/>
            <a:ext cx="3793743" cy="8887366"/>
          </a:xfrm>
          <a:prstGeom prst="rect">
            <a:avLst/>
          </a:prstGeom>
        </p:spPr>
      </p:pic>
      <p:pic>
        <p:nvPicPr>
          <p:cNvPr id="6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" t="61676" b="8620"/>
          <a:stretch>
            <a:fillRect/>
          </a:stretch>
        </p:blipFill>
        <p:spPr>
          <a:xfrm>
            <a:off x="-24062" y="5435646"/>
            <a:ext cx="12216062" cy="163629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250" y="4647771"/>
            <a:ext cx="1466109" cy="1466109"/>
          </a:xfrm>
          <a:prstGeom prst="rect">
            <a:avLst/>
          </a:prstGeom>
        </p:spPr>
      </p:pic>
      <p:sp>
        <p:nvSpPr>
          <p:cNvPr id="8" name="圆角矩形 16"/>
          <p:cNvSpPr/>
          <p:nvPr/>
        </p:nvSpPr>
        <p:spPr>
          <a:xfrm>
            <a:off x="4800529" y="757583"/>
            <a:ext cx="2197289" cy="545911"/>
          </a:xfrm>
          <a:prstGeom prst="roundRect">
            <a:avLst>
              <a:gd name="adj" fmla="val 50000"/>
            </a:avLst>
          </a:prstGeom>
          <a:solidFill>
            <a:srgbClr val="F6AB0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56号-萌趣苏打饼" panose="00000500000000000000" pitchFamily="2" charset="-122"/>
              <a:ea typeface="字魂156号-萌趣苏打饼" panose="00000500000000000000" pitchFamily="2" charset="-122"/>
              <a:cs typeface="+mn-cs"/>
            </a:endParaRPr>
          </a:p>
        </p:txBody>
      </p:sp>
      <p:pic>
        <p:nvPicPr>
          <p:cNvPr id="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295" y="-84756"/>
            <a:ext cx="1940673" cy="19406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90636" y="771930"/>
            <a:ext cx="1817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Về</a:t>
            </a:r>
            <a:r>
              <a:rPr lang="en-US" sz="32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nhà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95491" y="1682903"/>
            <a:ext cx="8377598" cy="3388827"/>
            <a:chOff x="8407682" y="1623692"/>
            <a:chExt cx="3476267" cy="2253659"/>
          </a:xfrm>
        </p:grpSpPr>
        <p:sp>
          <p:nvSpPr>
            <p:cNvPr id="13" name="Google Shape;117;p2"/>
            <p:cNvSpPr/>
            <p:nvPr/>
          </p:nvSpPr>
          <p:spPr>
            <a:xfrm>
              <a:off x="8407682" y="1623692"/>
              <a:ext cx="3476267" cy="225365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505388" y="1692541"/>
              <a:ext cx="3378560" cy="1336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indent="-28575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q"/>
              </a:pP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uy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nghĩ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thảo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bè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thiết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tri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ân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thầy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cô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</a:p>
            <a:p>
              <a:pPr marL="285750" marR="0" indent="-28575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q"/>
              </a:pP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nguyên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liệu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sản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phẩm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tri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ân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thầy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cô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E1B99F-ACEB-41FD-2859-1D75BB80F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200" y="1080606"/>
            <a:ext cx="10693311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C824E4-D052-9E58-9F03-317121818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CA6C53-6A56-591B-AA5F-F76D2432A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4324" y="1847196"/>
            <a:ext cx="3203904" cy="442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C827C4-C3C5-AB1B-B48A-9F8298F2B3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472" y="-4"/>
            <a:ext cx="6096528" cy="19752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0D7A36-4605-38B7-5969-09020DE02D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0" y="-5"/>
            <a:ext cx="6096528" cy="19752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1B77D7-3C8E-6FDD-C2F7-D3A496D99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0034" y="2228157"/>
            <a:ext cx="763201" cy="46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271625-00DF-C9F0-AE82-82F3C51A027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5282"/>
          <a:stretch/>
        </p:blipFill>
        <p:spPr>
          <a:xfrm>
            <a:off x="4797049" y="3762173"/>
            <a:ext cx="1719335" cy="82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5EFBCCC-C0AB-C9AC-BF1F-21C212DCC0C6}"/>
              </a:ext>
            </a:extLst>
          </p:cNvPr>
          <p:cNvSpPr txBox="1"/>
          <p:nvPr/>
        </p:nvSpPr>
        <p:spPr>
          <a:xfrm>
            <a:off x="5174685" y="1541251"/>
            <a:ext cx="45135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000" b="1" dirty="0">
                <a:ln w="3175">
                  <a:solidFill>
                    <a:srgbClr val="FFC000"/>
                  </a:solidFill>
                </a:ln>
                <a:solidFill>
                  <a:prstClr val="white"/>
                </a:solidFill>
                <a:effectLst>
                  <a:glow rad="127000">
                    <a:srgbClr val="FFFF66">
                      <a:alpha val="49804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Hoạt động 1:</a:t>
            </a:r>
            <a:endParaRPr lang="en-US" sz="4000" b="1" dirty="0">
              <a:ln w="3175">
                <a:solidFill>
                  <a:srgbClr val="FFC000"/>
                </a:solidFill>
              </a:ln>
              <a:solidFill>
                <a:prstClr val="white"/>
              </a:solidFill>
              <a:effectLst>
                <a:glow rad="127000">
                  <a:srgbClr val="FFFF66">
                    <a:alpha val="49804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>
              <a:defRPr/>
            </a:pPr>
            <a:r>
              <a:rPr lang="vi-VN" sz="4000" dirty="0">
                <a:ln w="3175">
                  <a:solidFill>
                    <a:srgbClr val="FFC000"/>
                  </a:solidFill>
                </a:ln>
                <a:solidFill>
                  <a:prstClr val="white"/>
                </a:solidFill>
                <a:effectLst>
                  <a:glow rad="127000">
                    <a:srgbClr val="FFFF66">
                      <a:alpha val="49804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Đề xuất những việc làm cụ thể để vun đắp tình thầy trò.</a:t>
            </a:r>
            <a:endParaRPr kumimoji="0" lang="en-US" sz="4000" i="0" u="none" strike="noStrike" kern="1200" cap="none" spc="0" normalizeH="0" baseline="0" noProof="0" dirty="0">
              <a:ln w="3175">
                <a:solidFill>
                  <a:srgbClr val="FFC000"/>
                </a:solidFill>
              </a:ln>
              <a:solidFill>
                <a:prstClr val="white"/>
              </a:solidFill>
              <a:effectLst>
                <a:glow rad="127000">
                  <a:srgbClr val="FFFF66">
                    <a:alpha val="49804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61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9" presetID="2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31" dur="1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9" presetID="2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31" dur="1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D37C9FFB-2B57-8732-2D16-AA121F1E9B98}"/>
              </a:ext>
            </a:extLst>
          </p:cNvPr>
          <p:cNvSpPr/>
          <p:nvPr/>
        </p:nvSpPr>
        <p:spPr>
          <a:xfrm>
            <a:off x="1212819" y="132843"/>
            <a:ext cx="10078957" cy="103673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2745"/>
            </a:schemeClr>
          </a:solidFill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đắp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39A70E-BF75-D028-0BC4-C8C10FCA7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068576"/>
              </p:ext>
            </p:extLst>
          </p:nvPr>
        </p:nvGraphicFramePr>
        <p:xfrm>
          <a:off x="1451501" y="1930826"/>
          <a:ext cx="9351177" cy="3576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351177">
                  <a:extLst>
                    <a:ext uri="{9D8B030D-6E8A-4147-A177-3AD203B41FA5}">
                      <a16:colId xmlns:a16="http://schemas.microsoft.com/office/drawing/2014/main" val="3753608805"/>
                    </a:ext>
                  </a:extLst>
                </a:gridCol>
              </a:tblGrid>
              <a:tr h="79997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việc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làm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thể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vun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đắp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tình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thầy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trò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958743"/>
                  </a:ext>
                </a:extLst>
              </a:tr>
              <a:tr h="27768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57676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22EA1AA-282B-1912-8FA1-5DE2CA948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95663" y="4132348"/>
            <a:ext cx="2122233" cy="250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0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3507ED3-ACBE-4216-11EB-DFD0C3F65F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00"/>
          <a:stretch/>
        </p:blipFill>
        <p:spPr>
          <a:xfrm>
            <a:off x="-1016312" y="-601579"/>
            <a:ext cx="14330948" cy="806115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EAF32B8-5F64-6413-65E7-68C3B2BFC7F5}"/>
              </a:ext>
            </a:extLst>
          </p:cNvPr>
          <p:cNvGrpSpPr/>
          <p:nvPr/>
        </p:nvGrpSpPr>
        <p:grpSpPr>
          <a:xfrm>
            <a:off x="1467294" y="491711"/>
            <a:ext cx="9388548" cy="1135070"/>
            <a:chOff x="1797061" y="2614749"/>
            <a:chExt cx="8919148" cy="3021554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BE193BC-F1A7-91C5-19CE-D5DCCD636C29}"/>
                </a:ext>
              </a:extLst>
            </p:cNvPr>
            <p:cNvSpPr/>
            <p:nvPr/>
          </p:nvSpPr>
          <p:spPr>
            <a:xfrm>
              <a:off x="1797061" y="2614749"/>
              <a:ext cx="8919148" cy="3021554"/>
            </a:xfrm>
            <a:custGeom>
              <a:avLst/>
              <a:gdLst>
                <a:gd name="connsiteX0" fmla="*/ 0 w 8919148"/>
                <a:gd name="connsiteY0" fmla="*/ 503602 h 3021554"/>
                <a:gd name="connsiteX1" fmla="*/ 503602 w 8919148"/>
                <a:gd name="connsiteY1" fmla="*/ 0 h 3021554"/>
                <a:gd name="connsiteX2" fmla="*/ 8415546 w 8919148"/>
                <a:gd name="connsiteY2" fmla="*/ 0 h 3021554"/>
                <a:gd name="connsiteX3" fmla="*/ 8919148 w 8919148"/>
                <a:gd name="connsiteY3" fmla="*/ 503602 h 3021554"/>
                <a:gd name="connsiteX4" fmla="*/ 8919148 w 8919148"/>
                <a:gd name="connsiteY4" fmla="*/ 2517952 h 3021554"/>
                <a:gd name="connsiteX5" fmla="*/ 8415546 w 8919148"/>
                <a:gd name="connsiteY5" fmla="*/ 3021554 h 3021554"/>
                <a:gd name="connsiteX6" fmla="*/ 503602 w 8919148"/>
                <a:gd name="connsiteY6" fmla="*/ 3021554 h 3021554"/>
                <a:gd name="connsiteX7" fmla="*/ 0 w 8919148"/>
                <a:gd name="connsiteY7" fmla="*/ 2517952 h 3021554"/>
                <a:gd name="connsiteX8" fmla="*/ 0 w 8919148"/>
                <a:gd name="connsiteY8" fmla="*/ 503602 h 302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19148" h="3021554" fill="none" extrusionOk="0">
                  <a:moveTo>
                    <a:pt x="0" y="503602"/>
                  </a:moveTo>
                  <a:cubicBezTo>
                    <a:pt x="538" y="216408"/>
                    <a:pt x="243113" y="26482"/>
                    <a:pt x="503602" y="0"/>
                  </a:cubicBezTo>
                  <a:cubicBezTo>
                    <a:pt x="1729502" y="40899"/>
                    <a:pt x="7541399" y="-109523"/>
                    <a:pt x="8415546" y="0"/>
                  </a:cubicBezTo>
                  <a:cubicBezTo>
                    <a:pt x="8687232" y="-4043"/>
                    <a:pt x="8908111" y="225863"/>
                    <a:pt x="8919148" y="503602"/>
                  </a:cubicBezTo>
                  <a:cubicBezTo>
                    <a:pt x="8881290" y="1506881"/>
                    <a:pt x="8936721" y="2088721"/>
                    <a:pt x="8919148" y="2517952"/>
                  </a:cubicBezTo>
                  <a:cubicBezTo>
                    <a:pt x="8894263" y="2802467"/>
                    <a:pt x="8689945" y="3017087"/>
                    <a:pt x="8415546" y="3021554"/>
                  </a:cubicBezTo>
                  <a:cubicBezTo>
                    <a:pt x="7372881" y="3085232"/>
                    <a:pt x="4167544" y="3105778"/>
                    <a:pt x="503602" y="3021554"/>
                  </a:cubicBezTo>
                  <a:cubicBezTo>
                    <a:pt x="233494" y="3018718"/>
                    <a:pt x="-40790" y="2782274"/>
                    <a:pt x="0" y="2517952"/>
                  </a:cubicBezTo>
                  <a:cubicBezTo>
                    <a:pt x="-80875" y="1711234"/>
                    <a:pt x="-139817" y="1400442"/>
                    <a:pt x="0" y="503602"/>
                  </a:cubicBezTo>
                  <a:close/>
                </a:path>
                <a:path w="8919148" h="3021554" stroke="0" extrusionOk="0">
                  <a:moveTo>
                    <a:pt x="0" y="503602"/>
                  </a:moveTo>
                  <a:cubicBezTo>
                    <a:pt x="20895" y="191001"/>
                    <a:pt x="225064" y="52574"/>
                    <a:pt x="503602" y="0"/>
                  </a:cubicBezTo>
                  <a:cubicBezTo>
                    <a:pt x="3217999" y="21374"/>
                    <a:pt x="6416419" y="-155317"/>
                    <a:pt x="8415546" y="0"/>
                  </a:cubicBezTo>
                  <a:cubicBezTo>
                    <a:pt x="8678595" y="9192"/>
                    <a:pt x="8919676" y="235974"/>
                    <a:pt x="8919148" y="503602"/>
                  </a:cubicBezTo>
                  <a:cubicBezTo>
                    <a:pt x="8761915" y="1331671"/>
                    <a:pt x="9054458" y="1772966"/>
                    <a:pt x="8919148" y="2517952"/>
                  </a:cubicBezTo>
                  <a:cubicBezTo>
                    <a:pt x="8909020" y="2829809"/>
                    <a:pt x="8672290" y="3008106"/>
                    <a:pt x="8415546" y="3021554"/>
                  </a:cubicBezTo>
                  <a:cubicBezTo>
                    <a:pt x="5384238" y="2882819"/>
                    <a:pt x="2116151" y="3125652"/>
                    <a:pt x="503602" y="3021554"/>
                  </a:cubicBezTo>
                  <a:cubicBezTo>
                    <a:pt x="244672" y="2994460"/>
                    <a:pt x="-3340" y="2792037"/>
                    <a:pt x="0" y="2517952"/>
                  </a:cubicBezTo>
                  <a:cubicBezTo>
                    <a:pt x="94598" y="2261685"/>
                    <a:pt x="-52688" y="1249550"/>
                    <a:pt x="0" y="50360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1058"/>
              </a:solidFill>
              <a:extLst>
                <a:ext uri="{C807C97D-BFC1-408E-A445-0C87EB9F89A2}">
                  <ask:lineSketchStyleProps xmlns:ask="http://schemas.microsoft.com/office/drawing/2018/sketchyshapes" xmlns="" sd="2765732515">
                    <a:custGeom>
                      <a:avLst/>
                      <a:gdLst>
                        <a:gd name="connsiteX0" fmla="*/ 0 w 9388548"/>
                        <a:gd name="connsiteY0" fmla="*/ 189181 h 1135070"/>
                        <a:gd name="connsiteX1" fmla="*/ 530105 w 9388548"/>
                        <a:gd name="connsiteY1" fmla="*/ 0 h 1135070"/>
                        <a:gd name="connsiteX2" fmla="*/ 8858442 w 9388548"/>
                        <a:gd name="connsiteY2" fmla="*/ 0 h 1135070"/>
                        <a:gd name="connsiteX3" fmla="*/ 9388548 w 9388548"/>
                        <a:gd name="connsiteY3" fmla="*/ 189181 h 1135070"/>
                        <a:gd name="connsiteX4" fmla="*/ 9388548 w 9388548"/>
                        <a:gd name="connsiteY4" fmla="*/ 945888 h 1135070"/>
                        <a:gd name="connsiteX5" fmla="*/ 8858442 w 9388548"/>
                        <a:gd name="connsiteY5" fmla="*/ 1135070 h 1135070"/>
                        <a:gd name="connsiteX6" fmla="*/ 530105 w 9388548"/>
                        <a:gd name="connsiteY6" fmla="*/ 1135070 h 1135070"/>
                        <a:gd name="connsiteX7" fmla="*/ 0 w 9388548"/>
                        <a:gd name="connsiteY7" fmla="*/ 945888 h 1135070"/>
                        <a:gd name="connsiteX8" fmla="*/ 0 w 9388548"/>
                        <a:gd name="connsiteY8" fmla="*/ 189181 h 1135070"/>
                        <a:gd name="connsiteX0" fmla="*/ 0 w 9388548"/>
                        <a:gd name="connsiteY0" fmla="*/ 189181 h 1135070"/>
                        <a:gd name="connsiteX1" fmla="*/ 530105 w 9388548"/>
                        <a:gd name="connsiteY1" fmla="*/ 0 h 1135070"/>
                        <a:gd name="connsiteX2" fmla="*/ 8858442 w 9388548"/>
                        <a:gd name="connsiteY2" fmla="*/ 0 h 1135070"/>
                        <a:gd name="connsiteX3" fmla="*/ 9388548 w 9388548"/>
                        <a:gd name="connsiteY3" fmla="*/ 189181 h 1135070"/>
                        <a:gd name="connsiteX4" fmla="*/ 9388548 w 9388548"/>
                        <a:gd name="connsiteY4" fmla="*/ 945888 h 1135070"/>
                        <a:gd name="connsiteX5" fmla="*/ 8858442 w 9388548"/>
                        <a:gd name="connsiteY5" fmla="*/ 1135070 h 1135070"/>
                        <a:gd name="connsiteX6" fmla="*/ 530105 w 9388548"/>
                        <a:gd name="connsiteY6" fmla="*/ 1135070 h 1135070"/>
                        <a:gd name="connsiteX7" fmla="*/ 0 w 9388548"/>
                        <a:gd name="connsiteY7" fmla="*/ 945888 h 1135070"/>
                        <a:gd name="connsiteX8" fmla="*/ 0 w 9388548"/>
                        <a:gd name="connsiteY8" fmla="*/ 189181 h 11350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388548" h="1135070" fill="none" extrusionOk="0">
                          <a:moveTo>
                            <a:pt x="0" y="189181"/>
                          </a:moveTo>
                          <a:cubicBezTo>
                            <a:pt x="1861" y="59458"/>
                            <a:pt x="268537" y="28905"/>
                            <a:pt x="530105" y="0"/>
                          </a:cubicBezTo>
                          <a:cubicBezTo>
                            <a:pt x="1676005" y="45292"/>
                            <a:pt x="7872461" y="18528"/>
                            <a:pt x="8858442" y="0"/>
                          </a:cubicBezTo>
                          <a:cubicBezTo>
                            <a:pt x="9128428" y="-11552"/>
                            <a:pt x="9367490" y="85183"/>
                            <a:pt x="9388548" y="189181"/>
                          </a:cubicBezTo>
                          <a:cubicBezTo>
                            <a:pt x="9349142" y="571288"/>
                            <a:pt x="9420739" y="792712"/>
                            <a:pt x="9388548" y="945888"/>
                          </a:cubicBezTo>
                          <a:cubicBezTo>
                            <a:pt x="9322936" y="1062879"/>
                            <a:pt x="9119994" y="1100732"/>
                            <a:pt x="8858442" y="1135070"/>
                          </a:cubicBezTo>
                          <a:cubicBezTo>
                            <a:pt x="7796659" y="945705"/>
                            <a:pt x="3872501" y="1545563"/>
                            <a:pt x="530105" y="1135070"/>
                          </a:cubicBezTo>
                          <a:cubicBezTo>
                            <a:pt x="265330" y="1127095"/>
                            <a:pt x="-56751" y="1040505"/>
                            <a:pt x="0" y="945888"/>
                          </a:cubicBezTo>
                          <a:cubicBezTo>
                            <a:pt x="-74526" y="659665"/>
                            <a:pt x="-134835" y="504128"/>
                            <a:pt x="0" y="189181"/>
                          </a:cubicBezTo>
                          <a:close/>
                        </a:path>
                        <a:path w="9388548" h="1135070" stroke="0" extrusionOk="0">
                          <a:moveTo>
                            <a:pt x="0" y="189181"/>
                          </a:moveTo>
                          <a:cubicBezTo>
                            <a:pt x="62972" y="66954"/>
                            <a:pt x="237892" y="-9038"/>
                            <a:pt x="530105" y="0"/>
                          </a:cubicBezTo>
                          <a:cubicBezTo>
                            <a:pt x="3345819" y="160649"/>
                            <a:pt x="5147692" y="55362"/>
                            <a:pt x="8858442" y="0"/>
                          </a:cubicBezTo>
                          <a:cubicBezTo>
                            <a:pt x="9130958" y="3146"/>
                            <a:pt x="9394713" y="84597"/>
                            <a:pt x="9388548" y="189181"/>
                          </a:cubicBezTo>
                          <a:cubicBezTo>
                            <a:pt x="9200358" y="488034"/>
                            <a:pt x="9504011" y="626010"/>
                            <a:pt x="9388548" y="945888"/>
                          </a:cubicBezTo>
                          <a:cubicBezTo>
                            <a:pt x="9359561" y="1025336"/>
                            <a:pt x="9117640" y="1130486"/>
                            <a:pt x="8858442" y="1135070"/>
                          </a:cubicBezTo>
                          <a:cubicBezTo>
                            <a:pt x="5403440" y="1191711"/>
                            <a:pt x="2173333" y="1193829"/>
                            <a:pt x="530105" y="1135070"/>
                          </a:cubicBezTo>
                          <a:cubicBezTo>
                            <a:pt x="242649" y="1133685"/>
                            <a:pt x="2480" y="1032231"/>
                            <a:pt x="0" y="945888"/>
                          </a:cubicBezTo>
                          <a:cubicBezTo>
                            <a:pt x="75572" y="867662"/>
                            <a:pt x="-52447" y="475213"/>
                            <a:pt x="0" y="189181"/>
                          </a:cubicBezTo>
                          <a:close/>
                        </a:path>
                        <a:path w="9388548" h="1135070" fill="none" stroke="0" extrusionOk="0">
                          <a:moveTo>
                            <a:pt x="0" y="189181"/>
                          </a:moveTo>
                          <a:cubicBezTo>
                            <a:pt x="9584" y="66419"/>
                            <a:pt x="255867" y="15161"/>
                            <a:pt x="530105" y="0"/>
                          </a:cubicBezTo>
                          <a:cubicBezTo>
                            <a:pt x="1825876" y="29570"/>
                            <a:pt x="7979929" y="-102157"/>
                            <a:pt x="8858442" y="0"/>
                          </a:cubicBezTo>
                          <a:cubicBezTo>
                            <a:pt x="9128370" y="8267"/>
                            <a:pt x="9377185" y="89922"/>
                            <a:pt x="9388548" y="189181"/>
                          </a:cubicBezTo>
                          <a:cubicBezTo>
                            <a:pt x="9326997" y="542207"/>
                            <a:pt x="9435358" y="779350"/>
                            <a:pt x="9388548" y="945888"/>
                          </a:cubicBezTo>
                          <a:cubicBezTo>
                            <a:pt x="9352762" y="1084703"/>
                            <a:pt x="9119315" y="1115807"/>
                            <a:pt x="8858442" y="1135070"/>
                          </a:cubicBezTo>
                          <a:cubicBezTo>
                            <a:pt x="7538046" y="1022568"/>
                            <a:pt x="3729099" y="1034539"/>
                            <a:pt x="530105" y="1135070"/>
                          </a:cubicBezTo>
                          <a:cubicBezTo>
                            <a:pt x="254740" y="1121364"/>
                            <a:pt x="-53821" y="1031993"/>
                            <a:pt x="0" y="945888"/>
                          </a:cubicBezTo>
                          <a:cubicBezTo>
                            <a:pt x="-71755" y="644925"/>
                            <a:pt x="-166527" y="514819"/>
                            <a:pt x="0" y="18918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A7CEE4B-37EC-487D-7995-2033809A2F64}"/>
                </a:ext>
              </a:extLst>
            </p:cNvPr>
            <p:cNvSpPr/>
            <p:nvPr/>
          </p:nvSpPr>
          <p:spPr>
            <a:xfrm>
              <a:off x="1933731" y="2777926"/>
              <a:ext cx="8619344" cy="2700622"/>
            </a:xfrm>
            <a:custGeom>
              <a:avLst/>
              <a:gdLst>
                <a:gd name="connsiteX0" fmla="*/ 0 w 8619344"/>
                <a:gd name="connsiteY0" fmla="*/ 450113 h 2700622"/>
                <a:gd name="connsiteX1" fmla="*/ 450113 w 8619344"/>
                <a:gd name="connsiteY1" fmla="*/ 0 h 2700622"/>
                <a:gd name="connsiteX2" fmla="*/ 8169231 w 8619344"/>
                <a:gd name="connsiteY2" fmla="*/ 0 h 2700622"/>
                <a:gd name="connsiteX3" fmla="*/ 8619344 w 8619344"/>
                <a:gd name="connsiteY3" fmla="*/ 450113 h 2700622"/>
                <a:gd name="connsiteX4" fmla="*/ 8619344 w 8619344"/>
                <a:gd name="connsiteY4" fmla="*/ 2250509 h 2700622"/>
                <a:gd name="connsiteX5" fmla="*/ 8169231 w 8619344"/>
                <a:gd name="connsiteY5" fmla="*/ 2700622 h 2700622"/>
                <a:gd name="connsiteX6" fmla="*/ 450113 w 8619344"/>
                <a:gd name="connsiteY6" fmla="*/ 2700622 h 2700622"/>
                <a:gd name="connsiteX7" fmla="*/ 0 w 8619344"/>
                <a:gd name="connsiteY7" fmla="*/ 2250509 h 2700622"/>
                <a:gd name="connsiteX8" fmla="*/ 0 w 8619344"/>
                <a:gd name="connsiteY8" fmla="*/ 450113 h 270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19344" h="2700622" fill="none" extrusionOk="0">
                  <a:moveTo>
                    <a:pt x="0" y="450113"/>
                  </a:moveTo>
                  <a:cubicBezTo>
                    <a:pt x="-10336" y="230562"/>
                    <a:pt x="239235" y="-29674"/>
                    <a:pt x="450113" y="0"/>
                  </a:cubicBezTo>
                  <a:cubicBezTo>
                    <a:pt x="2029671" y="114599"/>
                    <a:pt x="5486657" y="-18680"/>
                    <a:pt x="8169231" y="0"/>
                  </a:cubicBezTo>
                  <a:cubicBezTo>
                    <a:pt x="8461469" y="12056"/>
                    <a:pt x="8581562" y="198384"/>
                    <a:pt x="8619344" y="450113"/>
                  </a:cubicBezTo>
                  <a:cubicBezTo>
                    <a:pt x="8759015" y="981292"/>
                    <a:pt x="8522162" y="2034625"/>
                    <a:pt x="8619344" y="2250509"/>
                  </a:cubicBezTo>
                  <a:cubicBezTo>
                    <a:pt x="8575662" y="2486558"/>
                    <a:pt x="8418560" y="2708561"/>
                    <a:pt x="8169231" y="2700622"/>
                  </a:cubicBezTo>
                  <a:cubicBezTo>
                    <a:pt x="5360972" y="2815417"/>
                    <a:pt x="3072327" y="2657379"/>
                    <a:pt x="450113" y="2700622"/>
                  </a:cubicBezTo>
                  <a:cubicBezTo>
                    <a:pt x="227428" y="2733535"/>
                    <a:pt x="2102" y="2542126"/>
                    <a:pt x="0" y="2250509"/>
                  </a:cubicBezTo>
                  <a:cubicBezTo>
                    <a:pt x="-81750" y="1903873"/>
                    <a:pt x="56136" y="1246877"/>
                    <a:pt x="0" y="450113"/>
                  </a:cubicBezTo>
                  <a:close/>
                </a:path>
                <a:path w="8619344" h="2700622" stroke="0" extrusionOk="0">
                  <a:moveTo>
                    <a:pt x="0" y="450113"/>
                  </a:moveTo>
                  <a:cubicBezTo>
                    <a:pt x="7584" y="172927"/>
                    <a:pt x="218745" y="-6152"/>
                    <a:pt x="450113" y="0"/>
                  </a:cubicBezTo>
                  <a:cubicBezTo>
                    <a:pt x="3893124" y="-12500"/>
                    <a:pt x="6937703" y="150728"/>
                    <a:pt x="8169231" y="0"/>
                  </a:cubicBezTo>
                  <a:cubicBezTo>
                    <a:pt x="8419163" y="-4558"/>
                    <a:pt x="8577440" y="212596"/>
                    <a:pt x="8619344" y="450113"/>
                  </a:cubicBezTo>
                  <a:cubicBezTo>
                    <a:pt x="8697880" y="926000"/>
                    <a:pt x="8682337" y="1861018"/>
                    <a:pt x="8619344" y="2250509"/>
                  </a:cubicBezTo>
                  <a:cubicBezTo>
                    <a:pt x="8601451" y="2507021"/>
                    <a:pt x="8412696" y="2700032"/>
                    <a:pt x="8169231" y="2700622"/>
                  </a:cubicBezTo>
                  <a:cubicBezTo>
                    <a:pt x="5322956" y="2678248"/>
                    <a:pt x="4025734" y="2656040"/>
                    <a:pt x="450113" y="2700622"/>
                  </a:cubicBezTo>
                  <a:cubicBezTo>
                    <a:pt x="214658" y="2741185"/>
                    <a:pt x="14541" y="2533752"/>
                    <a:pt x="0" y="2250509"/>
                  </a:cubicBezTo>
                  <a:cubicBezTo>
                    <a:pt x="37582" y="1684001"/>
                    <a:pt x="-87621" y="860238"/>
                    <a:pt x="0" y="450113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1058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916402460">
                    <a:custGeom>
                      <a:avLst/>
                      <a:gdLst>
                        <a:gd name="connsiteX0" fmla="*/ 0 w 9072966"/>
                        <a:gd name="connsiteY0" fmla="*/ 169088 h 1014509"/>
                        <a:gd name="connsiteX1" fmla="*/ 473801 w 9072966"/>
                        <a:gd name="connsiteY1" fmla="*/ 0 h 1014509"/>
                        <a:gd name="connsiteX2" fmla="*/ 8599164 w 9072966"/>
                        <a:gd name="connsiteY2" fmla="*/ 0 h 1014509"/>
                        <a:gd name="connsiteX3" fmla="*/ 9072966 w 9072966"/>
                        <a:gd name="connsiteY3" fmla="*/ 169088 h 1014509"/>
                        <a:gd name="connsiteX4" fmla="*/ 9072966 w 9072966"/>
                        <a:gd name="connsiteY4" fmla="*/ 845420 h 1014509"/>
                        <a:gd name="connsiteX5" fmla="*/ 8599164 w 9072966"/>
                        <a:gd name="connsiteY5" fmla="*/ 1014509 h 1014509"/>
                        <a:gd name="connsiteX6" fmla="*/ 473801 w 9072966"/>
                        <a:gd name="connsiteY6" fmla="*/ 1014509 h 1014509"/>
                        <a:gd name="connsiteX7" fmla="*/ 0 w 9072966"/>
                        <a:gd name="connsiteY7" fmla="*/ 845420 h 1014509"/>
                        <a:gd name="connsiteX8" fmla="*/ 0 w 9072966"/>
                        <a:gd name="connsiteY8" fmla="*/ 169088 h 1014509"/>
                        <a:gd name="connsiteX0" fmla="*/ 0 w 9072966"/>
                        <a:gd name="connsiteY0" fmla="*/ 169088 h 1014509"/>
                        <a:gd name="connsiteX1" fmla="*/ 473801 w 9072966"/>
                        <a:gd name="connsiteY1" fmla="*/ 0 h 1014509"/>
                        <a:gd name="connsiteX2" fmla="*/ 8599164 w 9072966"/>
                        <a:gd name="connsiteY2" fmla="*/ 0 h 1014509"/>
                        <a:gd name="connsiteX3" fmla="*/ 9072966 w 9072966"/>
                        <a:gd name="connsiteY3" fmla="*/ 169088 h 1014509"/>
                        <a:gd name="connsiteX4" fmla="*/ 9072966 w 9072966"/>
                        <a:gd name="connsiteY4" fmla="*/ 845420 h 1014509"/>
                        <a:gd name="connsiteX5" fmla="*/ 8599164 w 9072966"/>
                        <a:gd name="connsiteY5" fmla="*/ 1014509 h 1014509"/>
                        <a:gd name="connsiteX6" fmla="*/ 473801 w 9072966"/>
                        <a:gd name="connsiteY6" fmla="*/ 1014509 h 1014509"/>
                        <a:gd name="connsiteX7" fmla="*/ 0 w 9072966"/>
                        <a:gd name="connsiteY7" fmla="*/ 845420 h 1014509"/>
                        <a:gd name="connsiteX8" fmla="*/ 0 w 9072966"/>
                        <a:gd name="connsiteY8" fmla="*/ 169088 h 10145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072966" h="1014509" fill="none" extrusionOk="0">
                          <a:moveTo>
                            <a:pt x="0" y="169088"/>
                          </a:moveTo>
                          <a:cubicBezTo>
                            <a:pt x="-20734" y="114298"/>
                            <a:pt x="270670" y="-25976"/>
                            <a:pt x="473801" y="0"/>
                          </a:cubicBezTo>
                          <a:cubicBezTo>
                            <a:pt x="1996690" y="-307927"/>
                            <a:pt x="5948730" y="-251"/>
                            <a:pt x="8599164" y="0"/>
                          </a:cubicBezTo>
                          <a:cubicBezTo>
                            <a:pt x="8921666" y="8639"/>
                            <a:pt x="9014849" y="73000"/>
                            <a:pt x="9072966" y="169088"/>
                          </a:cubicBezTo>
                          <a:cubicBezTo>
                            <a:pt x="9214342" y="360927"/>
                            <a:pt x="8974965" y="761655"/>
                            <a:pt x="9072966" y="845420"/>
                          </a:cubicBezTo>
                          <a:cubicBezTo>
                            <a:pt x="9020699" y="932289"/>
                            <a:pt x="8862703" y="1029198"/>
                            <a:pt x="8599164" y="1014509"/>
                          </a:cubicBezTo>
                          <a:cubicBezTo>
                            <a:pt x="5818377" y="1068351"/>
                            <a:pt x="3589652" y="888942"/>
                            <a:pt x="473801" y="1014509"/>
                          </a:cubicBezTo>
                          <a:cubicBezTo>
                            <a:pt x="243128" y="1031613"/>
                            <a:pt x="2683" y="964606"/>
                            <a:pt x="0" y="845420"/>
                          </a:cubicBezTo>
                          <a:cubicBezTo>
                            <a:pt x="-123763" y="725545"/>
                            <a:pt x="20598" y="503713"/>
                            <a:pt x="0" y="169088"/>
                          </a:cubicBezTo>
                          <a:close/>
                        </a:path>
                        <a:path w="9072966" h="1014509" stroke="0" extrusionOk="0">
                          <a:moveTo>
                            <a:pt x="0" y="169088"/>
                          </a:moveTo>
                          <a:cubicBezTo>
                            <a:pt x="45496" y="44588"/>
                            <a:pt x="194362" y="9408"/>
                            <a:pt x="473801" y="0"/>
                          </a:cubicBezTo>
                          <a:cubicBezTo>
                            <a:pt x="4384487" y="70292"/>
                            <a:pt x="5529124" y="-153252"/>
                            <a:pt x="8599164" y="0"/>
                          </a:cubicBezTo>
                          <a:cubicBezTo>
                            <a:pt x="8860901" y="-7323"/>
                            <a:pt x="9031733" y="91670"/>
                            <a:pt x="9072966" y="169088"/>
                          </a:cubicBezTo>
                          <a:cubicBezTo>
                            <a:pt x="9150489" y="349929"/>
                            <a:pt x="9150114" y="687705"/>
                            <a:pt x="9072966" y="845420"/>
                          </a:cubicBezTo>
                          <a:cubicBezTo>
                            <a:pt x="9083869" y="958809"/>
                            <a:pt x="8847135" y="992138"/>
                            <a:pt x="8599164" y="1014509"/>
                          </a:cubicBezTo>
                          <a:cubicBezTo>
                            <a:pt x="5738294" y="888924"/>
                            <a:pt x="2360035" y="978025"/>
                            <a:pt x="473801" y="1014509"/>
                          </a:cubicBezTo>
                          <a:cubicBezTo>
                            <a:pt x="227496" y="1029788"/>
                            <a:pt x="2800" y="943490"/>
                            <a:pt x="0" y="845420"/>
                          </a:cubicBezTo>
                          <a:cubicBezTo>
                            <a:pt x="47509" y="660671"/>
                            <a:pt x="-100395" y="317752"/>
                            <a:pt x="0" y="169088"/>
                          </a:cubicBezTo>
                          <a:close/>
                        </a:path>
                        <a:path w="9072966" h="1014509" fill="none" stroke="0" extrusionOk="0">
                          <a:moveTo>
                            <a:pt x="0" y="169088"/>
                          </a:moveTo>
                          <a:cubicBezTo>
                            <a:pt x="-7162" y="72592"/>
                            <a:pt x="261627" y="-14649"/>
                            <a:pt x="473801" y="0"/>
                          </a:cubicBezTo>
                          <a:cubicBezTo>
                            <a:pt x="1839460" y="104063"/>
                            <a:pt x="5771013" y="45208"/>
                            <a:pt x="8599164" y="0"/>
                          </a:cubicBezTo>
                          <a:cubicBezTo>
                            <a:pt x="8908795" y="-2314"/>
                            <a:pt x="9025428" y="76577"/>
                            <a:pt x="9072966" y="169088"/>
                          </a:cubicBezTo>
                          <a:cubicBezTo>
                            <a:pt x="9220862" y="366914"/>
                            <a:pt x="8983012" y="782970"/>
                            <a:pt x="9072966" y="845420"/>
                          </a:cubicBezTo>
                          <a:cubicBezTo>
                            <a:pt x="9011546" y="940928"/>
                            <a:pt x="8835584" y="1014497"/>
                            <a:pt x="8599164" y="1014509"/>
                          </a:cubicBezTo>
                          <a:cubicBezTo>
                            <a:pt x="5661284" y="583488"/>
                            <a:pt x="3204067" y="1023355"/>
                            <a:pt x="473801" y="1014509"/>
                          </a:cubicBezTo>
                          <a:cubicBezTo>
                            <a:pt x="242198" y="1035523"/>
                            <a:pt x="6114" y="964266"/>
                            <a:pt x="0" y="845420"/>
                          </a:cubicBezTo>
                          <a:cubicBezTo>
                            <a:pt x="-86975" y="697608"/>
                            <a:pt x="69948" y="461086"/>
                            <a:pt x="0" y="16908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484DEA2-EB17-69CA-E573-7361C7555757}"/>
              </a:ext>
            </a:extLst>
          </p:cNvPr>
          <p:cNvSpPr txBox="1"/>
          <p:nvPr/>
        </p:nvSpPr>
        <p:spPr>
          <a:xfrm>
            <a:off x="1701208" y="702301"/>
            <a:ext cx="88888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dirty="0" err="1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600" dirty="0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vun</a:t>
            </a:r>
            <a:r>
              <a:rPr lang="en-US" sz="3600" dirty="0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đắp</a:t>
            </a:r>
            <a:r>
              <a:rPr lang="en-US" sz="3600" dirty="0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600" dirty="0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3600" dirty="0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endParaRPr lang="en-US" sz="3600" dirty="0">
              <a:solidFill>
                <a:srgbClr val="002060"/>
              </a:solidFill>
              <a:effectLst>
                <a:innerShdw blurRad="76200" dist="38100" dir="10800000">
                  <a:prstClr val="white">
                    <a:lumMod val="50000"/>
                    <a:alpha val="40000"/>
                  </a:prstClr>
                </a:inn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94599F1B-2DAB-94CD-DA6A-A92C4501E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02013" y="1723863"/>
            <a:ext cx="2230752" cy="4940149"/>
          </a:xfrm>
          <a:prstGeom prst="rect">
            <a:avLst/>
          </a:prstGeom>
        </p:spPr>
      </p:pic>
      <p:grpSp>
        <p:nvGrpSpPr>
          <p:cNvPr id="5" name="组合 2">
            <a:extLst>
              <a:ext uri="{FF2B5EF4-FFF2-40B4-BE49-F238E27FC236}">
                <a16:creationId xmlns:a16="http://schemas.microsoft.com/office/drawing/2014/main" id="{1A647E3C-DB9A-1E74-5CBE-0E0223C98ED1}"/>
              </a:ext>
            </a:extLst>
          </p:cNvPr>
          <p:cNvGrpSpPr/>
          <p:nvPr/>
        </p:nvGrpSpPr>
        <p:grpSpPr>
          <a:xfrm>
            <a:off x="2569278" y="1594884"/>
            <a:ext cx="8169605" cy="2169042"/>
            <a:chOff x="5594141" y="1659732"/>
            <a:chExt cx="6639110" cy="2037384"/>
          </a:xfrm>
        </p:grpSpPr>
        <p:pic>
          <p:nvPicPr>
            <p:cNvPr id="6" name="图片 11">
              <a:extLst>
                <a:ext uri="{FF2B5EF4-FFF2-40B4-BE49-F238E27FC236}">
                  <a16:creationId xmlns:a16="http://schemas.microsoft.com/office/drawing/2014/main" id="{B7D53D03-5B59-80C3-FB1C-DDB4557CC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96" b="60075"/>
            <a:stretch/>
          </p:blipFill>
          <p:spPr>
            <a:xfrm flipV="1">
              <a:off x="5594141" y="1659732"/>
              <a:ext cx="6639110" cy="2037384"/>
            </a:xfrm>
            <a:prstGeom prst="rect">
              <a:avLst/>
            </a:prstGeom>
          </p:spPr>
        </p:pic>
        <p:sp>
          <p:nvSpPr>
            <p:cNvPr id="7" name="文本框 12">
              <a:extLst>
                <a:ext uri="{FF2B5EF4-FFF2-40B4-BE49-F238E27FC236}">
                  <a16:creationId xmlns:a16="http://schemas.microsoft.com/office/drawing/2014/main" id="{F1EABBDB-5742-C9FA-979B-4FAE8CF80A6E}"/>
                </a:ext>
              </a:extLst>
            </p:cNvPr>
            <p:cNvSpPr txBox="1"/>
            <p:nvPr/>
          </p:nvSpPr>
          <p:spPr>
            <a:xfrm>
              <a:off x="6446472" y="2284525"/>
              <a:ext cx="4917166" cy="89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Trao đổi, trò chuyện, tâm sự cùng thầy cô để hiểu thầy cô hơn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07号-萌趣欢乐体" panose="000005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2">
            <a:extLst>
              <a:ext uri="{FF2B5EF4-FFF2-40B4-BE49-F238E27FC236}">
                <a16:creationId xmlns:a16="http://schemas.microsoft.com/office/drawing/2014/main" id="{F189154A-EF9B-FE87-6356-1EFF61005F33}"/>
              </a:ext>
            </a:extLst>
          </p:cNvPr>
          <p:cNvGrpSpPr/>
          <p:nvPr/>
        </p:nvGrpSpPr>
        <p:grpSpPr>
          <a:xfrm>
            <a:off x="2239669" y="3253563"/>
            <a:ext cx="8169605" cy="2169042"/>
            <a:chOff x="5594141" y="1659732"/>
            <a:chExt cx="6639110" cy="2037384"/>
          </a:xfrm>
        </p:grpSpPr>
        <p:pic>
          <p:nvPicPr>
            <p:cNvPr id="9" name="图片 11">
              <a:extLst>
                <a:ext uri="{FF2B5EF4-FFF2-40B4-BE49-F238E27FC236}">
                  <a16:creationId xmlns:a16="http://schemas.microsoft.com/office/drawing/2014/main" id="{86377F03-3C4C-D614-573B-D39DBF174A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96" b="60075"/>
            <a:stretch/>
          </p:blipFill>
          <p:spPr>
            <a:xfrm flipV="1">
              <a:off x="5594141" y="1659732"/>
              <a:ext cx="6639110" cy="2037384"/>
            </a:xfrm>
            <a:prstGeom prst="rect">
              <a:avLst/>
            </a:prstGeom>
          </p:spPr>
        </p:pic>
        <p:sp>
          <p:nvSpPr>
            <p:cNvPr id="14" name="文本框 12">
              <a:extLst>
                <a:ext uri="{FF2B5EF4-FFF2-40B4-BE49-F238E27FC236}">
                  <a16:creationId xmlns:a16="http://schemas.microsoft.com/office/drawing/2014/main" id="{D326A2AD-4A69-1C7D-7A54-DEA2CF6BF213}"/>
                </a:ext>
              </a:extLst>
            </p:cNvPr>
            <p:cNvSpPr txBox="1"/>
            <p:nvPr/>
          </p:nvSpPr>
          <p:spPr>
            <a:xfrm>
              <a:off x="6446472" y="2284525"/>
              <a:ext cx="4749902" cy="89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hành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khiến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thầy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cô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vui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07号-萌趣欢乐体" panose="000005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2">
            <a:extLst>
              <a:ext uri="{FF2B5EF4-FFF2-40B4-BE49-F238E27FC236}">
                <a16:creationId xmlns:a16="http://schemas.microsoft.com/office/drawing/2014/main" id="{7A74B223-87C2-D008-2503-BBDCBE271BA2}"/>
              </a:ext>
            </a:extLst>
          </p:cNvPr>
          <p:cNvGrpSpPr/>
          <p:nvPr/>
        </p:nvGrpSpPr>
        <p:grpSpPr>
          <a:xfrm>
            <a:off x="2239669" y="4869712"/>
            <a:ext cx="8169605" cy="2169042"/>
            <a:chOff x="5594141" y="1659732"/>
            <a:chExt cx="6639110" cy="2037384"/>
          </a:xfrm>
        </p:grpSpPr>
        <p:pic>
          <p:nvPicPr>
            <p:cNvPr id="17" name="图片 11">
              <a:extLst>
                <a:ext uri="{FF2B5EF4-FFF2-40B4-BE49-F238E27FC236}">
                  <a16:creationId xmlns:a16="http://schemas.microsoft.com/office/drawing/2014/main" id="{F1B61FFE-585D-6DE5-CDB8-F2C78CAF0D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96" b="60075"/>
            <a:stretch/>
          </p:blipFill>
          <p:spPr>
            <a:xfrm flipV="1">
              <a:off x="5594141" y="1659732"/>
              <a:ext cx="6639110" cy="2037384"/>
            </a:xfrm>
            <a:prstGeom prst="rect">
              <a:avLst/>
            </a:prstGeom>
          </p:spPr>
        </p:pic>
        <p:sp>
          <p:nvSpPr>
            <p:cNvPr id="18" name="文本框 12">
              <a:extLst>
                <a:ext uri="{FF2B5EF4-FFF2-40B4-BE49-F238E27FC236}">
                  <a16:creationId xmlns:a16="http://schemas.microsoft.com/office/drawing/2014/main" id="{1D667A46-852C-7D05-3C2D-8FAE6FDD47A5}"/>
                </a:ext>
              </a:extLst>
            </p:cNvPr>
            <p:cNvSpPr txBox="1"/>
            <p:nvPr/>
          </p:nvSpPr>
          <p:spPr>
            <a:xfrm>
              <a:off x="6446472" y="2284525"/>
              <a:ext cx="4749902" cy="89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Chia sẻ, bày tỏ quan điểm để thầy cô hiểu mình hơn.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07号-萌趣欢乐体" panose="00000500000000000000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061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421ED7-E2C6-4A92-AB3A-8381BEA48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00"/>
          <a:stretch/>
        </p:blipFill>
        <p:spPr>
          <a:xfrm>
            <a:off x="-1069474" y="-601579"/>
            <a:ext cx="14330948" cy="806115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12EDC0F-54B0-09A2-5748-C356CE653616}"/>
              </a:ext>
            </a:extLst>
          </p:cNvPr>
          <p:cNvGrpSpPr/>
          <p:nvPr/>
        </p:nvGrpSpPr>
        <p:grpSpPr>
          <a:xfrm>
            <a:off x="2453958" y="1363579"/>
            <a:ext cx="7491080" cy="3546620"/>
            <a:chOff x="1797061" y="2614749"/>
            <a:chExt cx="8919148" cy="3021554"/>
          </a:xfrm>
        </p:grpSpPr>
        <p:sp>
          <p:nvSpPr>
            <p:cNvPr id="5" name="Rectangle: Rounded Corners 11">
              <a:extLst>
                <a:ext uri="{FF2B5EF4-FFF2-40B4-BE49-F238E27FC236}">
                  <a16:creationId xmlns:a16="http://schemas.microsoft.com/office/drawing/2014/main" id="{1C7CA299-8C69-557A-EDB3-8DF37C72CB32}"/>
                </a:ext>
              </a:extLst>
            </p:cNvPr>
            <p:cNvSpPr/>
            <p:nvPr/>
          </p:nvSpPr>
          <p:spPr>
            <a:xfrm>
              <a:off x="1797061" y="2614749"/>
              <a:ext cx="8919148" cy="3021554"/>
            </a:xfrm>
            <a:custGeom>
              <a:avLst/>
              <a:gdLst>
                <a:gd name="connsiteX0" fmla="*/ 0 w 8919148"/>
                <a:gd name="connsiteY0" fmla="*/ 503602 h 3021554"/>
                <a:gd name="connsiteX1" fmla="*/ 503602 w 8919148"/>
                <a:gd name="connsiteY1" fmla="*/ 0 h 3021554"/>
                <a:gd name="connsiteX2" fmla="*/ 8415546 w 8919148"/>
                <a:gd name="connsiteY2" fmla="*/ 0 h 3021554"/>
                <a:gd name="connsiteX3" fmla="*/ 8919148 w 8919148"/>
                <a:gd name="connsiteY3" fmla="*/ 503602 h 3021554"/>
                <a:gd name="connsiteX4" fmla="*/ 8919148 w 8919148"/>
                <a:gd name="connsiteY4" fmla="*/ 2517952 h 3021554"/>
                <a:gd name="connsiteX5" fmla="*/ 8415546 w 8919148"/>
                <a:gd name="connsiteY5" fmla="*/ 3021554 h 3021554"/>
                <a:gd name="connsiteX6" fmla="*/ 503602 w 8919148"/>
                <a:gd name="connsiteY6" fmla="*/ 3021554 h 3021554"/>
                <a:gd name="connsiteX7" fmla="*/ 0 w 8919148"/>
                <a:gd name="connsiteY7" fmla="*/ 2517952 h 3021554"/>
                <a:gd name="connsiteX8" fmla="*/ 0 w 8919148"/>
                <a:gd name="connsiteY8" fmla="*/ 503602 h 302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19148" h="3021554" fill="none" extrusionOk="0">
                  <a:moveTo>
                    <a:pt x="0" y="503602"/>
                  </a:moveTo>
                  <a:cubicBezTo>
                    <a:pt x="538" y="216408"/>
                    <a:pt x="243113" y="26482"/>
                    <a:pt x="503602" y="0"/>
                  </a:cubicBezTo>
                  <a:cubicBezTo>
                    <a:pt x="1729502" y="40899"/>
                    <a:pt x="7541399" y="-109523"/>
                    <a:pt x="8415546" y="0"/>
                  </a:cubicBezTo>
                  <a:cubicBezTo>
                    <a:pt x="8687232" y="-4043"/>
                    <a:pt x="8908111" y="225863"/>
                    <a:pt x="8919148" y="503602"/>
                  </a:cubicBezTo>
                  <a:cubicBezTo>
                    <a:pt x="8881290" y="1506881"/>
                    <a:pt x="8936721" y="2088721"/>
                    <a:pt x="8919148" y="2517952"/>
                  </a:cubicBezTo>
                  <a:cubicBezTo>
                    <a:pt x="8894263" y="2802467"/>
                    <a:pt x="8689945" y="3017087"/>
                    <a:pt x="8415546" y="3021554"/>
                  </a:cubicBezTo>
                  <a:cubicBezTo>
                    <a:pt x="7372881" y="3085232"/>
                    <a:pt x="4167544" y="3105778"/>
                    <a:pt x="503602" y="3021554"/>
                  </a:cubicBezTo>
                  <a:cubicBezTo>
                    <a:pt x="233494" y="3018718"/>
                    <a:pt x="-40790" y="2782274"/>
                    <a:pt x="0" y="2517952"/>
                  </a:cubicBezTo>
                  <a:cubicBezTo>
                    <a:pt x="-80875" y="1711234"/>
                    <a:pt x="-139817" y="1400442"/>
                    <a:pt x="0" y="503602"/>
                  </a:cubicBezTo>
                  <a:close/>
                </a:path>
                <a:path w="8919148" h="3021554" stroke="0" extrusionOk="0">
                  <a:moveTo>
                    <a:pt x="0" y="503602"/>
                  </a:moveTo>
                  <a:cubicBezTo>
                    <a:pt x="20895" y="191001"/>
                    <a:pt x="225064" y="52574"/>
                    <a:pt x="503602" y="0"/>
                  </a:cubicBezTo>
                  <a:cubicBezTo>
                    <a:pt x="3217999" y="21374"/>
                    <a:pt x="6416419" y="-155317"/>
                    <a:pt x="8415546" y="0"/>
                  </a:cubicBezTo>
                  <a:cubicBezTo>
                    <a:pt x="8678595" y="9192"/>
                    <a:pt x="8919676" y="235974"/>
                    <a:pt x="8919148" y="503602"/>
                  </a:cubicBezTo>
                  <a:cubicBezTo>
                    <a:pt x="8761915" y="1331671"/>
                    <a:pt x="9054458" y="1772966"/>
                    <a:pt x="8919148" y="2517952"/>
                  </a:cubicBezTo>
                  <a:cubicBezTo>
                    <a:pt x="8909020" y="2829809"/>
                    <a:pt x="8672290" y="3008106"/>
                    <a:pt x="8415546" y="3021554"/>
                  </a:cubicBezTo>
                  <a:cubicBezTo>
                    <a:pt x="5384238" y="2882819"/>
                    <a:pt x="2116151" y="3125652"/>
                    <a:pt x="503602" y="3021554"/>
                  </a:cubicBezTo>
                  <a:cubicBezTo>
                    <a:pt x="244672" y="2994460"/>
                    <a:pt x="-3340" y="2792037"/>
                    <a:pt x="0" y="2517952"/>
                  </a:cubicBezTo>
                  <a:cubicBezTo>
                    <a:pt x="94598" y="2261685"/>
                    <a:pt x="-52688" y="1249550"/>
                    <a:pt x="0" y="50360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1058"/>
              </a:solidFill>
              <a:extLst>
                <a:ext uri="{C807C97D-BFC1-408E-A445-0C87EB9F89A2}">
                  <ask:lineSketchStyleProps xmlns:ask="http://schemas.microsoft.com/office/drawing/2018/sketchyshapes" xmlns="" sd="2765732515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: Rounded Corners 12">
              <a:extLst>
                <a:ext uri="{FF2B5EF4-FFF2-40B4-BE49-F238E27FC236}">
                  <a16:creationId xmlns:a16="http://schemas.microsoft.com/office/drawing/2014/main" id="{3533B1DE-5701-CE27-6EF8-3356CAA86443}"/>
                </a:ext>
              </a:extLst>
            </p:cNvPr>
            <p:cNvSpPr/>
            <p:nvPr/>
          </p:nvSpPr>
          <p:spPr>
            <a:xfrm>
              <a:off x="1933731" y="2777926"/>
              <a:ext cx="8619344" cy="2700622"/>
            </a:xfrm>
            <a:custGeom>
              <a:avLst/>
              <a:gdLst>
                <a:gd name="connsiteX0" fmla="*/ 0 w 8619344"/>
                <a:gd name="connsiteY0" fmla="*/ 450113 h 2700622"/>
                <a:gd name="connsiteX1" fmla="*/ 450113 w 8619344"/>
                <a:gd name="connsiteY1" fmla="*/ 0 h 2700622"/>
                <a:gd name="connsiteX2" fmla="*/ 8169231 w 8619344"/>
                <a:gd name="connsiteY2" fmla="*/ 0 h 2700622"/>
                <a:gd name="connsiteX3" fmla="*/ 8619344 w 8619344"/>
                <a:gd name="connsiteY3" fmla="*/ 450113 h 2700622"/>
                <a:gd name="connsiteX4" fmla="*/ 8619344 w 8619344"/>
                <a:gd name="connsiteY4" fmla="*/ 2250509 h 2700622"/>
                <a:gd name="connsiteX5" fmla="*/ 8169231 w 8619344"/>
                <a:gd name="connsiteY5" fmla="*/ 2700622 h 2700622"/>
                <a:gd name="connsiteX6" fmla="*/ 450113 w 8619344"/>
                <a:gd name="connsiteY6" fmla="*/ 2700622 h 2700622"/>
                <a:gd name="connsiteX7" fmla="*/ 0 w 8619344"/>
                <a:gd name="connsiteY7" fmla="*/ 2250509 h 2700622"/>
                <a:gd name="connsiteX8" fmla="*/ 0 w 8619344"/>
                <a:gd name="connsiteY8" fmla="*/ 450113 h 270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19344" h="2700622" fill="none" extrusionOk="0">
                  <a:moveTo>
                    <a:pt x="0" y="450113"/>
                  </a:moveTo>
                  <a:cubicBezTo>
                    <a:pt x="-10336" y="230562"/>
                    <a:pt x="239235" y="-29674"/>
                    <a:pt x="450113" y="0"/>
                  </a:cubicBezTo>
                  <a:cubicBezTo>
                    <a:pt x="2029671" y="114599"/>
                    <a:pt x="5486657" y="-18680"/>
                    <a:pt x="8169231" y="0"/>
                  </a:cubicBezTo>
                  <a:cubicBezTo>
                    <a:pt x="8461469" y="12056"/>
                    <a:pt x="8581562" y="198384"/>
                    <a:pt x="8619344" y="450113"/>
                  </a:cubicBezTo>
                  <a:cubicBezTo>
                    <a:pt x="8759015" y="981292"/>
                    <a:pt x="8522162" y="2034625"/>
                    <a:pt x="8619344" y="2250509"/>
                  </a:cubicBezTo>
                  <a:cubicBezTo>
                    <a:pt x="8575662" y="2486558"/>
                    <a:pt x="8418560" y="2708561"/>
                    <a:pt x="8169231" y="2700622"/>
                  </a:cubicBezTo>
                  <a:cubicBezTo>
                    <a:pt x="5360972" y="2815417"/>
                    <a:pt x="3072327" y="2657379"/>
                    <a:pt x="450113" y="2700622"/>
                  </a:cubicBezTo>
                  <a:cubicBezTo>
                    <a:pt x="227428" y="2733535"/>
                    <a:pt x="2102" y="2542126"/>
                    <a:pt x="0" y="2250509"/>
                  </a:cubicBezTo>
                  <a:cubicBezTo>
                    <a:pt x="-81750" y="1903873"/>
                    <a:pt x="56136" y="1246877"/>
                    <a:pt x="0" y="450113"/>
                  </a:cubicBezTo>
                  <a:close/>
                </a:path>
                <a:path w="8619344" h="2700622" stroke="0" extrusionOk="0">
                  <a:moveTo>
                    <a:pt x="0" y="450113"/>
                  </a:moveTo>
                  <a:cubicBezTo>
                    <a:pt x="7584" y="172927"/>
                    <a:pt x="218745" y="-6152"/>
                    <a:pt x="450113" y="0"/>
                  </a:cubicBezTo>
                  <a:cubicBezTo>
                    <a:pt x="3893124" y="-12500"/>
                    <a:pt x="6937703" y="150728"/>
                    <a:pt x="8169231" y="0"/>
                  </a:cubicBezTo>
                  <a:cubicBezTo>
                    <a:pt x="8419163" y="-4558"/>
                    <a:pt x="8577440" y="212596"/>
                    <a:pt x="8619344" y="450113"/>
                  </a:cubicBezTo>
                  <a:cubicBezTo>
                    <a:pt x="8697880" y="926000"/>
                    <a:pt x="8682337" y="1861018"/>
                    <a:pt x="8619344" y="2250509"/>
                  </a:cubicBezTo>
                  <a:cubicBezTo>
                    <a:pt x="8601451" y="2507021"/>
                    <a:pt x="8412696" y="2700032"/>
                    <a:pt x="8169231" y="2700622"/>
                  </a:cubicBezTo>
                  <a:cubicBezTo>
                    <a:pt x="5322956" y="2678248"/>
                    <a:pt x="4025734" y="2656040"/>
                    <a:pt x="450113" y="2700622"/>
                  </a:cubicBezTo>
                  <a:cubicBezTo>
                    <a:pt x="214658" y="2741185"/>
                    <a:pt x="14541" y="2533752"/>
                    <a:pt x="0" y="2250509"/>
                  </a:cubicBezTo>
                  <a:cubicBezTo>
                    <a:pt x="37582" y="1684001"/>
                    <a:pt x="-87621" y="860238"/>
                    <a:pt x="0" y="450113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1058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91640246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752FEAA-976C-FF9F-921A-FA531B84B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4672" y="79389"/>
            <a:ext cx="1898772" cy="19907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11D886-A977-E212-4584-B1E1EC999172}"/>
              </a:ext>
            </a:extLst>
          </p:cNvPr>
          <p:cNvSpPr txBox="1"/>
          <p:nvPr/>
        </p:nvSpPr>
        <p:spPr>
          <a:xfrm>
            <a:off x="2916975" y="1776190"/>
            <a:ext cx="662506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gũi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innerShdw blurRad="76200" dist="38100" dir="10800000">
                  <a:prstClr val="white">
                    <a:lumMod val="50000"/>
                    <a:alpha val="40000"/>
                  </a:prstClr>
                </a:inn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EB878F-9F8C-6D64-60E8-3AE387DCCC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3718" y="4465799"/>
            <a:ext cx="147072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52F56E-79E4-5801-E421-69150AA92F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601" y="4498735"/>
            <a:ext cx="1324800" cy="216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1B8A0D-6D35-86AB-279D-D457B36E96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6759" y="4498735"/>
            <a:ext cx="1593601" cy="216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040728F-321F-55FE-FADA-00AF2DB1F6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1483" y="4530379"/>
            <a:ext cx="1493760" cy="216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67575AF-8105-95E3-BE67-C64A415BB0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802013" y="1723863"/>
            <a:ext cx="2230752" cy="494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8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587737BF-2756-7E87-AFE5-439E5DFB8BC5}"/>
              </a:ext>
            </a:extLst>
          </p:cNvPr>
          <p:cNvSpPr/>
          <p:nvPr/>
        </p:nvSpPr>
        <p:spPr>
          <a:xfrm>
            <a:off x="1212819" y="132843"/>
            <a:ext cx="10078957" cy="103673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2745"/>
            </a:schemeClr>
          </a:solidFill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 xuất những việc làm cụ thể, phù hợp với tập thể lớp.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050" name="Picture 2" descr="Hoạt động trải nghiệm lớp 5 Kết nối tri thức Tuần 11 (trang 33, 35)">
            <a:extLst>
              <a:ext uri="{FF2B5EF4-FFF2-40B4-BE49-F238E27FC236}">
                <a16:creationId xmlns:a16="http://schemas.microsoft.com/office/drawing/2014/main" id="{04C109CA-0D36-F1A7-7F2F-505EC36A2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180" y="1255970"/>
            <a:ext cx="4517950" cy="496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468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F0C1A6-A701-8EC8-7C8E-0675149880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19" y="3338623"/>
            <a:ext cx="4355680" cy="297233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76A5FE7-A4D6-0BB3-6319-957640ED3339}"/>
              </a:ext>
            </a:extLst>
          </p:cNvPr>
          <p:cNvGrpSpPr/>
          <p:nvPr/>
        </p:nvGrpSpPr>
        <p:grpSpPr>
          <a:xfrm>
            <a:off x="4920141" y="1041181"/>
            <a:ext cx="6139543" cy="1478735"/>
            <a:chOff x="932650" y="2524306"/>
            <a:chExt cx="8528147" cy="3065176"/>
          </a:xfrm>
        </p:grpSpPr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973090CC-FBAE-F54D-5504-FCD4D685AE2D}"/>
                </a:ext>
              </a:extLst>
            </p:cNvPr>
            <p:cNvGrpSpPr/>
            <p:nvPr/>
          </p:nvGrpSpPr>
          <p:grpSpPr>
            <a:xfrm>
              <a:off x="932650" y="2524306"/>
              <a:ext cx="8528147" cy="3065176"/>
              <a:chOff x="-32491" y="-14381"/>
              <a:chExt cx="2884830" cy="1036862"/>
            </a:xfrm>
          </p:grpSpPr>
          <p:sp>
            <p:nvSpPr>
              <p:cNvPr id="6" name="Freeform 7">
                <a:extLst>
                  <a:ext uri="{FF2B5EF4-FFF2-40B4-BE49-F238E27FC236}">
                    <a16:creationId xmlns:a16="http://schemas.microsoft.com/office/drawing/2014/main" id="{65DEEB46-C05B-B00E-15C7-ECF4A64F4A1E}"/>
                  </a:ext>
                </a:extLst>
              </p:cNvPr>
              <p:cNvSpPr/>
              <p:nvPr/>
            </p:nvSpPr>
            <p:spPr>
              <a:xfrm>
                <a:off x="-32491" y="-14381"/>
                <a:ext cx="2884830" cy="1036862"/>
              </a:xfrm>
              <a:custGeom>
                <a:avLst/>
                <a:gdLst>
                  <a:gd name="connsiteX0" fmla="*/ 2691733 w 2816193"/>
                  <a:gd name="connsiteY0" fmla="*/ 676662 h 676662"/>
                  <a:gd name="connsiteX1" fmla="*/ 124460 w 2816193"/>
                  <a:gd name="connsiteY1" fmla="*/ 676662 h 676662"/>
                  <a:gd name="connsiteX2" fmla="*/ 0 w 2816193"/>
                  <a:gd name="connsiteY2" fmla="*/ 552202 h 676662"/>
                  <a:gd name="connsiteX3" fmla="*/ 0 w 2816193"/>
                  <a:gd name="connsiteY3" fmla="*/ 124661 h 676662"/>
                  <a:gd name="connsiteX4" fmla="*/ 124460 w 2816193"/>
                  <a:gd name="connsiteY4" fmla="*/ 201 h 676662"/>
                  <a:gd name="connsiteX5" fmla="*/ 1501871 w 2816193"/>
                  <a:gd name="connsiteY5" fmla="*/ 26433 h 676662"/>
                  <a:gd name="connsiteX6" fmla="*/ 2691733 w 2816193"/>
                  <a:gd name="connsiteY6" fmla="*/ 201 h 676662"/>
                  <a:gd name="connsiteX7" fmla="*/ 2816193 w 2816193"/>
                  <a:gd name="connsiteY7" fmla="*/ 124661 h 676662"/>
                  <a:gd name="connsiteX8" fmla="*/ 2816193 w 2816193"/>
                  <a:gd name="connsiteY8" fmla="*/ 552202 h 676662"/>
                  <a:gd name="connsiteX9" fmla="*/ 2691733 w 2816193"/>
                  <a:gd name="connsiteY9" fmla="*/ 676662 h 676662"/>
                  <a:gd name="connsiteX0" fmla="*/ 2691733 w 2816193"/>
                  <a:gd name="connsiteY0" fmla="*/ 676662 h 676690"/>
                  <a:gd name="connsiteX1" fmla="*/ 1840925 w 2816193"/>
                  <a:gd name="connsiteY1" fmla="*/ 644766 h 676690"/>
                  <a:gd name="connsiteX2" fmla="*/ 124460 w 2816193"/>
                  <a:gd name="connsiteY2" fmla="*/ 676662 h 676690"/>
                  <a:gd name="connsiteX3" fmla="*/ 0 w 2816193"/>
                  <a:gd name="connsiteY3" fmla="*/ 552202 h 676690"/>
                  <a:gd name="connsiteX4" fmla="*/ 0 w 2816193"/>
                  <a:gd name="connsiteY4" fmla="*/ 124661 h 676690"/>
                  <a:gd name="connsiteX5" fmla="*/ 124460 w 2816193"/>
                  <a:gd name="connsiteY5" fmla="*/ 201 h 676690"/>
                  <a:gd name="connsiteX6" fmla="*/ 1501871 w 2816193"/>
                  <a:gd name="connsiteY6" fmla="*/ 26433 h 676690"/>
                  <a:gd name="connsiteX7" fmla="*/ 2691733 w 2816193"/>
                  <a:gd name="connsiteY7" fmla="*/ 201 h 676690"/>
                  <a:gd name="connsiteX8" fmla="*/ 2816193 w 2816193"/>
                  <a:gd name="connsiteY8" fmla="*/ 124661 h 676690"/>
                  <a:gd name="connsiteX9" fmla="*/ 2816193 w 2816193"/>
                  <a:gd name="connsiteY9" fmla="*/ 552202 h 676690"/>
                  <a:gd name="connsiteX10" fmla="*/ 2691733 w 2816193"/>
                  <a:gd name="connsiteY10" fmla="*/ 676662 h 676690"/>
                  <a:gd name="connsiteX0" fmla="*/ 2691733 w 2852339"/>
                  <a:gd name="connsiteY0" fmla="*/ 676662 h 676690"/>
                  <a:gd name="connsiteX1" fmla="*/ 1840925 w 2852339"/>
                  <a:gd name="connsiteY1" fmla="*/ 644766 h 676690"/>
                  <a:gd name="connsiteX2" fmla="*/ 124460 w 2852339"/>
                  <a:gd name="connsiteY2" fmla="*/ 676662 h 676690"/>
                  <a:gd name="connsiteX3" fmla="*/ 0 w 2852339"/>
                  <a:gd name="connsiteY3" fmla="*/ 552202 h 676690"/>
                  <a:gd name="connsiteX4" fmla="*/ 0 w 2852339"/>
                  <a:gd name="connsiteY4" fmla="*/ 124661 h 676690"/>
                  <a:gd name="connsiteX5" fmla="*/ 124460 w 2852339"/>
                  <a:gd name="connsiteY5" fmla="*/ 201 h 676690"/>
                  <a:gd name="connsiteX6" fmla="*/ 1501871 w 2852339"/>
                  <a:gd name="connsiteY6" fmla="*/ 26433 h 676690"/>
                  <a:gd name="connsiteX7" fmla="*/ 2691733 w 2852339"/>
                  <a:gd name="connsiteY7" fmla="*/ 201 h 676690"/>
                  <a:gd name="connsiteX8" fmla="*/ 2816193 w 2852339"/>
                  <a:gd name="connsiteY8" fmla="*/ 124661 h 676690"/>
                  <a:gd name="connsiteX9" fmla="*/ 2852339 w 2852339"/>
                  <a:gd name="connsiteY9" fmla="*/ 297321 h 676690"/>
                  <a:gd name="connsiteX10" fmla="*/ 2816193 w 2852339"/>
                  <a:gd name="connsiteY10" fmla="*/ 552202 h 676690"/>
                  <a:gd name="connsiteX11" fmla="*/ 2691733 w 2852339"/>
                  <a:gd name="connsiteY11" fmla="*/ 676662 h 676690"/>
                  <a:gd name="connsiteX0" fmla="*/ 2724224 w 2884830"/>
                  <a:gd name="connsiteY0" fmla="*/ 676662 h 676690"/>
                  <a:gd name="connsiteX1" fmla="*/ 1873416 w 2884830"/>
                  <a:gd name="connsiteY1" fmla="*/ 644766 h 676690"/>
                  <a:gd name="connsiteX2" fmla="*/ 156951 w 2884830"/>
                  <a:gd name="connsiteY2" fmla="*/ 676662 h 676690"/>
                  <a:gd name="connsiteX3" fmla="*/ 32491 w 2884830"/>
                  <a:gd name="connsiteY3" fmla="*/ 552202 h 676690"/>
                  <a:gd name="connsiteX4" fmla="*/ 0 w 2884830"/>
                  <a:gd name="connsiteY4" fmla="*/ 332654 h 676690"/>
                  <a:gd name="connsiteX5" fmla="*/ 32491 w 2884830"/>
                  <a:gd name="connsiteY5" fmla="*/ 124661 h 676690"/>
                  <a:gd name="connsiteX6" fmla="*/ 156951 w 2884830"/>
                  <a:gd name="connsiteY6" fmla="*/ 201 h 676690"/>
                  <a:gd name="connsiteX7" fmla="*/ 1534362 w 2884830"/>
                  <a:gd name="connsiteY7" fmla="*/ 26433 h 676690"/>
                  <a:gd name="connsiteX8" fmla="*/ 2724224 w 2884830"/>
                  <a:gd name="connsiteY8" fmla="*/ 201 h 676690"/>
                  <a:gd name="connsiteX9" fmla="*/ 2848684 w 2884830"/>
                  <a:gd name="connsiteY9" fmla="*/ 124661 h 676690"/>
                  <a:gd name="connsiteX10" fmla="*/ 2884830 w 2884830"/>
                  <a:gd name="connsiteY10" fmla="*/ 297321 h 676690"/>
                  <a:gd name="connsiteX11" fmla="*/ 2848684 w 2884830"/>
                  <a:gd name="connsiteY11" fmla="*/ 552202 h 676690"/>
                  <a:gd name="connsiteX12" fmla="*/ 2724224 w 2884830"/>
                  <a:gd name="connsiteY12" fmla="*/ 676662 h 676690"/>
                  <a:gd name="connsiteX0" fmla="*/ 2724224 w 2884830"/>
                  <a:gd name="connsiteY0" fmla="*/ 689603 h 689631"/>
                  <a:gd name="connsiteX1" fmla="*/ 1873416 w 2884830"/>
                  <a:gd name="connsiteY1" fmla="*/ 657707 h 689631"/>
                  <a:gd name="connsiteX2" fmla="*/ 156951 w 2884830"/>
                  <a:gd name="connsiteY2" fmla="*/ 689603 h 689631"/>
                  <a:gd name="connsiteX3" fmla="*/ 32491 w 2884830"/>
                  <a:gd name="connsiteY3" fmla="*/ 565143 h 689631"/>
                  <a:gd name="connsiteX4" fmla="*/ 0 w 2884830"/>
                  <a:gd name="connsiteY4" fmla="*/ 345595 h 689631"/>
                  <a:gd name="connsiteX5" fmla="*/ 32491 w 2884830"/>
                  <a:gd name="connsiteY5" fmla="*/ 137602 h 689631"/>
                  <a:gd name="connsiteX6" fmla="*/ 156951 w 2884830"/>
                  <a:gd name="connsiteY6" fmla="*/ 13142 h 689631"/>
                  <a:gd name="connsiteX7" fmla="*/ 718334 w 2884830"/>
                  <a:gd name="connsiteY7" fmla="*/ 4040 h 689631"/>
                  <a:gd name="connsiteX8" fmla="*/ 1534362 w 2884830"/>
                  <a:gd name="connsiteY8" fmla="*/ 39374 h 689631"/>
                  <a:gd name="connsiteX9" fmla="*/ 2724224 w 2884830"/>
                  <a:gd name="connsiteY9" fmla="*/ 13142 h 689631"/>
                  <a:gd name="connsiteX10" fmla="*/ 2848684 w 2884830"/>
                  <a:gd name="connsiteY10" fmla="*/ 137602 h 689631"/>
                  <a:gd name="connsiteX11" fmla="*/ 2884830 w 2884830"/>
                  <a:gd name="connsiteY11" fmla="*/ 310262 h 689631"/>
                  <a:gd name="connsiteX12" fmla="*/ 2848684 w 2884830"/>
                  <a:gd name="connsiteY12" fmla="*/ 565143 h 689631"/>
                  <a:gd name="connsiteX13" fmla="*/ 2724224 w 2884830"/>
                  <a:gd name="connsiteY13" fmla="*/ 689603 h 689631"/>
                  <a:gd name="connsiteX0" fmla="*/ 2724224 w 2884830"/>
                  <a:gd name="connsiteY0" fmla="*/ 689603 h 691418"/>
                  <a:gd name="connsiteX1" fmla="*/ 2149256 w 2884830"/>
                  <a:gd name="connsiteY1" fmla="*/ 622373 h 691418"/>
                  <a:gd name="connsiteX2" fmla="*/ 1873416 w 2884830"/>
                  <a:gd name="connsiteY2" fmla="*/ 657707 h 691418"/>
                  <a:gd name="connsiteX3" fmla="*/ 156951 w 2884830"/>
                  <a:gd name="connsiteY3" fmla="*/ 689603 h 691418"/>
                  <a:gd name="connsiteX4" fmla="*/ 32491 w 2884830"/>
                  <a:gd name="connsiteY4" fmla="*/ 565143 h 691418"/>
                  <a:gd name="connsiteX5" fmla="*/ 0 w 2884830"/>
                  <a:gd name="connsiteY5" fmla="*/ 345595 h 691418"/>
                  <a:gd name="connsiteX6" fmla="*/ 32491 w 2884830"/>
                  <a:gd name="connsiteY6" fmla="*/ 137602 h 691418"/>
                  <a:gd name="connsiteX7" fmla="*/ 156951 w 2884830"/>
                  <a:gd name="connsiteY7" fmla="*/ 13142 h 691418"/>
                  <a:gd name="connsiteX8" fmla="*/ 718334 w 2884830"/>
                  <a:gd name="connsiteY8" fmla="*/ 4040 h 691418"/>
                  <a:gd name="connsiteX9" fmla="*/ 1534362 w 2884830"/>
                  <a:gd name="connsiteY9" fmla="*/ 39374 h 691418"/>
                  <a:gd name="connsiteX10" fmla="*/ 2724224 w 2884830"/>
                  <a:gd name="connsiteY10" fmla="*/ 13142 h 691418"/>
                  <a:gd name="connsiteX11" fmla="*/ 2848684 w 2884830"/>
                  <a:gd name="connsiteY11" fmla="*/ 137602 h 691418"/>
                  <a:gd name="connsiteX12" fmla="*/ 2884830 w 2884830"/>
                  <a:gd name="connsiteY12" fmla="*/ 310262 h 691418"/>
                  <a:gd name="connsiteX13" fmla="*/ 2848684 w 2884830"/>
                  <a:gd name="connsiteY13" fmla="*/ 565143 h 691418"/>
                  <a:gd name="connsiteX14" fmla="*/ 2724224 w 2884830"/>
                  <a:gd name="connsiteY14" fmla="*/ 689603 h 691418"/>
                  <a:gd name="connsiteX0" fmla="*/ 2724224 w 2884830"/>
                  <a:gd name="connsiteY0" fmla="*/ 689603 h 691418"/>
                  <a:gd name="connsiteX1" fmla="*/ 2149256 w 2884830"/>
                  <a:gd name="connsiteY1" fmla="*/ 622373 h 691418"/>
                  <a:gd name="connsiteX2" fmla="*/ 1873416 w 2884830"/>
                  <a:gd name="connsiteY2" fmla="*/ 657707 h 691418"/>
                  <a:gd name="connsiteX3" fmla="*/ 1350468 w 2884830"/>
                  <a:gd name="connsiteY3" fmla="*/ 645928 h 691418"/>
                  <a:gd name="connsiteX4" fmla="*/ 156951 w 2884830"/>
                  <a:gd name="connsiteY4" fmla="*/ 689603 h 691418"/>
                  <a:gd name="connsiteX5" fmla="*/ 32491 w 2884830"/>
                  <a:gd name="connsiteY5" fmla="*/ 565143 h 691418"/>
                  <a:gd name="connsiteX6" fmla="*/ 0 w 2884830"/>
                  <a:gd name="connsiteY6" fmla="*/ 345595 h 691418"/>
                  <a:gd name="connsiteX7" fmla="*/ 32491 w 2884830"/>
                  <a:gd name="connsiteY7" fmla="*/ 137602 h 691418"/>
                  <a:gd name="connsiteX8" fmla="*/ 156951 w 2884830"/>
                  <a:gd name="connsiteY8" fmla="*/ 13142 h 691418"/>
                  <a:gd name="connsiteX9" fmla="*/ 718334 w 2884830"/>
                  <a:gd name="connsiteY9" fmla="*/ 4040 h 691418"/>
                  <a:gd name="connsiteX10" fmla="*/ 1534362 w 2884830"/>
                  <a:gd name="connsiteY10" fmla="*/ 39374 h 691418"/>
                  <a:gd name="connsiteX11" fmla="*/ 2724224 w 2884830"/>
                  <a:gd name="connsiteY11" fmla="*/ 13142 h 691418"/>
                  <a:gd name="connsiteX12" fmla="*/ 2848684 w 2884830"/>
                  <a:gd name="connsiteY12" fmla="*/ 137602 h 691418"/>
                  <a:gd name="connsiteX13" fmla="*/ 2884830 w 2884830"/>
                  <a:gd name="connsiteY13" fmla="*/ 310262 h 691418"/>
                  <a:gd name="connsiteX14" fmla="*/ 2848684 w 2884830"/>
                  <a:gd name="connsiteY14" fmla="*/ 565143 h 691418"/>
                  <a:gd name="connsiteX15" fmla="*/ 2724224 w 2884830"/>
                  <a:gd name="connsiteY15" fmla="*/ 689603 h 691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84830" h="691418">
                    <a:moveTo>
                      <a:pt x="2724224" y="689603"/>
                    </a:moveTo>
                    <a:cubicBezTo>
                      <a:pt x="2607653" y="704049"/>
                      <a:pt x="2291057" y="627689"/>
                      <a:pt x="2149256" y="622373"/>
                    </a:cubicBezTo>
                    <a:cubicBezTo>
                      <a:pt x="2007455" y="617057"/>
                      <a:pt x="2006547" y="650837"/>
                      <a:pt x="1873416" y="657707"/>
                    </a:cubicBezTo>
                    <a:cubicBezTo>
                      <a:pt x="1699100" y="659670"/>
                      <a:pt x="1524784" y="643965"/>
                      <a:pt x="1350468" y="645928"/>
                    </a:cubicBezTo>
                    <a:lnTo>
                      <a:pt x="156951" y="689603"/>
                    </a:lnTo>
                    <a:cubicBezTo>
                      <a:pt x="88371" y="689603"/>
                      <a:pt x="32491" y="633723"/>
                      <a:pt x="32491" y="565143"/>
                    </a:cubicBezTo>
                    <a:cubicBezTo>
                      <a:pt x="31238" y="491960"/>
                      <a:pt x="1253" y="418778"/>
                      <a:pt x="0" y="345595"/>
                    </a:cubicBezTo>
                    <a:lnTo>
                      <a:pt x="32491" y="137602"/>
                    </a:lnTo>
                    <a:cubicBezTo>
                      <a:pt x="32491" y="69022"/>
                      <a:pt x="88371" y="13142"/>
                      <a:pt x="156951" y="13142"/>
                    </a:cubicBezTo>
                    <a:cubicBezTo>
                      <a:pt x="271258" y="-5192"/>
                      <a:pt x="488766" y="-332"/>
                      <a:pt x="718334" y="4040"/>
                    </a:cubicBezTo>
                    <a:cubicBezTo>
                      <a:pt x="947903" y="8412"/>
                      <a:pt x="1200047" y="41783"/>
                      <a:pt x="1534362" y="39374"/>
                    </a:cubicBezTo>
                    <a:cubicBezTo>
                      <a:pt x="1963547" y="42408"/>
                      <a:pt x="2295039" y="10108"/>
                      <a:pt x="2724224" y="13142"/>
                    </a:cubicBezTo>
                    <a:cubicBezTo>
                      <a:pt x="2792804" y="13142"/>
                      <a:pt x="2848684" y="69022"/>
                      <a:pt x="2848684" y="137602"/>
                    </a:cubicBezTo>
                    <a:cubicBezTo>
                      <a:pt x="2849239" y="195155"/>
                      <a:pt x="2884275" y="252709"/>
                      <a:pt x="2884830" y="310262"/>
                    </a:cubicBezTo>
                    <a:lnTo>
                      <a:pt x="2848684" y="565143"/>
                    </a:lnTo>
                    <a:cubicBezTo>
                      <a:pt x="2848684" y="633723"/>
                      <a:pt x="2792804" y="689603"/>
                      <a:pt x="2724224" y="689603"/>
                    </a:cubicBezTo>
                    <a:close/>
                  </a:path>
                </a:pathLst>
              </a:custGeom>
              <a:solidFill>
                <a:srgbClr val="FACCC9"/>
              </a:solidFill>
            </p:spPr>
            <p:txBody>
              <a:bodyPr/>
              <a:lstStyle/>
              <a:p>
                <a:endParaRPr lang="en-US" sz="16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6E5FF1E4-9554-E44E-6D1F-65BEDDDD8937}"/>
                </a:ext>
              </a:extLst>
            </p:cNvPr>
            <p:cNvSpPr txBox="1"/>
            <p:nvPr/>
          </p:nvSpPr>
          <p:spPr>
            <a:xfrm>
              <a:off x="1225243" y="2801558"/>
              <a:ext cx="7885371" cy="12450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phù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lớp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mình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1A44433-3B4D-F358-3449-A020F882E066}"/>
              </a:ext>
            </a:extLst>
          </p:cNvPr>
          <p:cNvGrpSpPr/>
          <p:nvPr/>
        </p:nvGrpSpPr>
        <p:grpSpPr>
          <a:xfrm>
            <a:off x="4983937" y="2923144"/>
            <a:ext cx="6139543" cy="1999009"/>
            <a:chOff x="932650" y="2524306"/>
            <a:chExt cx="8528147" cy="3065176"/>
          </a:xfrm>
        </p:grpSpPr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D2328736-EAA5-050A-48BA-ADB7C38FFA38}"/>
                </a:ext>
              </a:extLst>
            </p:cNvPr>
            <p:cNvGrpSpPr/>
            <p:nvPr/>
          </p:nvGrpSpPr>
          <p:grpSpPr>
            <a:xfrm>
              <a:off x="932650" y="2524306"/>
              <a:ext cx="8528147" cy="3065176"/>
              <a:chOff x="-32491" y="-14381"/>
              <a:chExt cx="2884830" cy="1036862"/>
            </a:xfrm>
          </p:grpSpPr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4AFEA381-642C-DDC5-764C-FBEF7BDA1E21}"/>
                  </a:ext>
                </a:extLst>
              </p:cNvPr>
              <p:cNvSpPr/>
              <p:nvPr/>
            </p:nvSpPr>
            <p:spPr>
              <a:xfrm>
                <a:off x="-32491" y="-14381"/>
                <a:ext cx="2884830" cy="1036862"/>
              </a:xfrm>
              <a:custGeom>
                <a:avLst/>
                <a:gdLst>
                  <a:gd name="connsiteX0" fmla="*/ 2691733 w 2816193"/>
                  <a:gd name="connsiteY0" fmla="*/ 676662 h 676662"/>
                  <a:gd name="connsiteX1" fmla="*/ 124460 w 2816193"/>
                  <a:gd name="connsiteY1" fmla="*/ 676662 h 676662"/>
                  <a:gd name="connsiteX2" fmla="*/ 0 w 2816193"/>
                  <a:gd name="connsiteY2" fmla="*/ 552202 h 676662"/>
                  <a:gd name="connsiteX3" fmla="*/ 0 w 2816193"/>
                  <a:gd name="connsiteY3" fmla="*/ 124661 h 676662"/>
                  <a:gd name="connsiteX4" fmla="*/ 124460 w 2816193"/>
                  <a:gd name="connsiteY4" fmla="*/ 201 h 676662"/>
                  <a:gd name="connsiteX5" fmla="*/ 1501871 w 2816193"/>
                  <a:gd name="connsiteY5" fmla="*/ 26433 h 676662"/>
                  <a:gd name="connsiteX6" fmla="*/ 2691733 w 2816193"/>
                  <a:gd name="connsiteY6" fmla="*/ 201 h 676662"/>
                  <a:gd name="connsiteX7" fmla="*/ 2816193 w 2816193"/>
                  <a:gd name="connsiteY7" fmla="*/ 124661 h 676662"/>
                  <a:gd name="connsiteX8" fmla="*/ 2816193 w 2816193"/>
                  <a:gd name="connsiteY8" fmla="*/ 552202 h 676662"/>
                  <a:gd name="connsiteX9" fmla="*/ 2691733 w 2816193"/>
                  <a:gd name="connsiteY9" fmla="*/ 676662 h 676662"/>
                  <a:gd name="connsiteX0" fmla="*/ 2691733 w 2816193"/>
                  <a:gd name="connsiteY0" fmla="*/ 676662 h 676690"/>
                  <a:gd name="connsiteX1" fmla="*/ 1840925 w 2816193"/>
                  <a:gd name="connsiteY1" fmla="*/ 644766 h 676690"/>
                  <a:gd name="connsiteX2" fmla="*/ 124460 w 2816193"/>
                  <a:gd name="connsiteY2" fmla="*/ 676662 h 676690"/>
                  <a:gd name="connsiteX3" fmla="*/ 0 w 2816193"/>
                  <a:gd name="connsiteY3" fmla="*/ 552202 h 676690"/>
                  <a:gd name="connsiteX4" fmla="*/ 0 w 2816193"/>
                  <a:gd name="connsiteY4" fmla="*/ 124661 h 676690"/>
                  <a:gd name="connsiteX5" fmla="*/ 124460 w 2816193"/>
                  <a:gd name="connsiteY5" fmla="*/ 201 h 676690"/>
                  <a:gd name="connsiteX6" fmla="*/ 1501871 w 2816193"/>
                  <a:gd name="connsiteY6" fmla="*/ 26433 h 676690"/>
                  <a:gd name="connsiteX7" fmla="*/ 2691733 w 2816193"/>
                  <a:gd name="connsiteY7" fmla="*/ 201 h 676690"/>
                  <a:gd name="connsiteX8" fmla="*/ 2816193 w 2816193"/>
                  <a:gd name="connsiteY8" fmla="*/ 124661 h 676690"/>
                  <a:gd name="connsiteX9" fmla="*/ 2816193 w 2816193"/>
                  <a:gd name="connsiteY9" fmla="*/ 552202 h 676690"/>
                  <a:gd name="connsiteX10" fmla="*/ 2691733 w 2816193"/>
                  <a:gd name="connsiteY10" fmla="*/ 676662 h 676690"/>
                  <a:gd name="connsiteX0" fmla="*/ 2691733 w 2852339"/>
                  <a:gd name="connsiteY0" fmla="*/ 676662 h 676690"/>
                  <a:gd name="connsiteX1" fmla="*/ 1840925 w 2852339"/>
                  <a:gd name="connsiteY1" fmla="*/ 644766 h 676690"/>
                  <a:gd name="connsiteX2" fmla="*/ 124460 w 2852339"/>
                  <a:gd name="connsiteY2" fmla="*/ 676662 h 676690"/>
                  <a:gd name="connsiteX3" fmla="*/ 0 w 2852339"/>
                  <a:gd name="connsiteY3" fmla="*/ 552202 h 676690"/>
                  <a:gd name="connsiteX4" fmla="*/ 0 w 2852339"/>
                  <a:gd name="connsiteY4" fmla="*/ 124661 h 676690"/>
                  <a:gd name="connsiteX5" fmla="*/ 124460 w 2852339"/>
                  <a:gd name="connsiteY5" fmla="*/ 201 h 676690"/>
                  <a:gd name="connsiteX6" fmla="*/ 1501871 w 2852339"/>
                  <a:gd name="connsiteY6" fmla="*/ 26433 h 676690"/>
                  <a:gd name="connsiteX7" fmla="*/ 2691733 w 2852339"/>
                  <a:gd name="connsiteY7" fmla="*/ 201 h 676690"/>
                  <a:gd name="connsiteX8" fmla="*/ 2816193 w 2852339"/>
                  <a:gd name="connsiteY8" fmla="*/ 124661 h 676690"/>
                  <a:gd name="connsiteX9" fmla="*/ 2852339 w 2852339"/>
                  <a:gd name="connsiteY9" fmla="*/ 297321 h 676690"/>
                  <a:gd name="connsiteX10" fmla="*/ 2816193 w 2852339"/>
                  <a:gd name="connsiteY10" fmla="*/ 552202 h 676690"/>
                  <a:gd name="connsiteX11" fmla="*/ 2691733 w 2852339"/>
                  <a:gd name="connsiteY11" fmla="*/ 676662 h 676690"/>
                  <a:gd name="connsiteX0" fmla="*/ 2724224 w 2884830"/>
                  <a:gd name="connsiteY0" fmla="*/ 676662 h 676690"/>
                  <a:gd name="connsiteX1" fmla="*/ 1873416 w 2884830"/>
                  <a:gd name="connsiteY1" fmla="*/ 644766 h 676690"/>
                  <a:gd name="connsiteX2" fmla="*/ 156951 w 2884830"/>
                  <a:gd name="connsiteY2" fmla="*/ 676662 h 676690"/>
                  <a:gd name="connsiteX3" fmla="*/ 32491 w 2884830"/>
                  <a:gd name="connsiteY3" fmla="*/ 552202 h 676690"/>
                  <a:gd name="connsiteX4" fmla="*/ 0 w 2884830"/>
                  <a:gd name="connsiteY4" fmla="*/ 332654 h 676690"/>
                  <a:gd name="connsiteX5" fmla="*/ 32491 w 2884830"/>
                  <a:gd name="connsiteY5" fmla="*/ 124661 h 676690"/>
                  <a:gd name="connsiteX6" fmla="*/ 156951 w 2884830"/>
                  <a:gd name="connsiteY6" fmla="*/ 201 h 676690"/>
                  <a:gd name="connsiteX7" fmla="*/ 1534362 w 2884830"/>
                  <a:gd name="connsiteY7" fmla="*/ 26433 h 676690"/>
                  <a:gd name="connsiteX8" fmla="*/ 2724224 w 2884830"/>
                  <a:gd name="connsiteY8" fmla="*/ 201 h 676690"/>
                  <a:gd name="connsiteX9" fmla="*/ 2848684 w 2884830"/>
                  <a:gd name="connsiteY9" fmla="*/ 124661 h 676690"/>
                  <a:gd name="connsiteX10" fmla="*/ 2884830 w 2884830"/>
                  <a:gd name="connsiteY10" fmla="*/ 297321 h 676690"/>
                  <a:gd name="connsiteX11" fmla="*/ 2848684 w 2884830"/>
                  <a:gd name="connsiteY11" fmla="*/ 552202 h 676690"/>
                  <a:gd name="connsiteX12" fmla="*/ 2724224 w 2884830"/>
                  <a:gd name="connsiteY12" fmla="*/ 676662 h 676690"/>
                  <a:gd name="connsiteX0" fmla="*/ 2724224 w 2884830"/>
                  <a:gd name="connsiteY0" fmla="*/ 689603 h 689631"/>
                  <a:gd name="connsiteX1" fmla="*/ 1873416 w 2884830"/>
                  <a:gd name="connsiteY1" fmla="*/ 657707 h 689631"/>
                  <a:gd name="connsiteX2" fmla="*/ 156951 w 2884830"/>
                  <a:gd name="connsiteY2" fmla="*/ 689603 h 689631"/>
                  <a:gd name="connsiteX3" fmla="*/ 32491 w 2884830"/>
                  <a:gd name="connsiteY3" fmla="*/ 565143 h 689631"/>
                  <a:gd name="connsiteX4" fmla="*/ 0 w 2884830"/>
                  <a:gd name="connsiteY4" fmla="*/ 345595 h 689631"/>
                  <a:gd name="connsiteX5" fmla="*/ 32491 w 2884830"/>
                  <a:gd name="connsiteY5" fmla="*/ 137602 h 689631"/>
                  <a:gd name="connsiteX6" fmla="*/ 156951 w 2884830"/>
                  <a:gd name="connsiteY6" fmla="*/ 13142 h 689631"/>
                  <a:gd name="connsiteX7" fmla="*/ 718334 w 2884830"/>
                  <a:gd name="connsiteY7" fmla="*/ 4040 h 689631"/>
                  <a:gd name="connsiteX8" fmla="*/ 1534362 w 2884830"/>
                  <a:gd name="connsiteY8" fmla="*/ 39374 h 689631"/>
                  <a:gd name="connsiteX9" fmla="*/ 2724224 w 2884830"/>
                  <a:gd name="connsiteY9" fmla="*/ 13142 h 689631"/>
                  <a:gd name="connsiteX10" fmla="*/ 2848684 w 2884830"/>
                  <a:gd name="connsiteY10" fmla="*/ 137602 h 689631"/>
                  <a:gd name="connsiteX11" fmla="*/ 2884830 w 2884830"/>
                  <a:gd name="connsiteY11" fmla="*/ 310262 h 689631"/>
                  <a:gd name="connsiteX12" fmla="*/ 2848684 w 2884830"/>
                  <a:gd name="connsiteY12" fmla="*/ 565143 h 689631"/>
                  <a:gd name="connsiteX13" fmla="*/ 2724224 w 2884830"/>
                  <a:gd name="connsiteY13" fmla="*/ 689603 h 689631"/>
                  <a:gd name="connsiteX0" fmla="*/ 2724224 w 2884830"/>
                  <a:gd name="connsiteY0" fmla="*/ 689603 h 691418"/>
                  <a:gd name="connsiteX1" fmla="*/ 2149256 w 2884830"/>
                  <a:gd name="connsiteY1" fmla="*/ 622373 h 691418"/>
                  <a:gd name="connsiteX2" fmla="*/ 1873416 w 2884830"/>
                  <a:gd name="connsiteY2" fmla="*/ 657707 h 691418"/>
                  <a:gd name="connsiteX3" fmla="*/ 156951 w 2884830"/>
                  <a:gd name="connsiteY3" fmla="*/ 689603 h 691418"/>
                  <a:gd name="connsiteX4" fmla="*/ 32491 w 2884830"/>
                  <a:gd name="connsiteY4" fmla="*/ 565143 h 691418"/>
                  <a:gd name="connsiteX5" fmla="*/ 0 w 2884830"/>
                  <a:gd name="connsiteY5" fmla="*/ 345595 h 691418"/>
                  <a:gd name="connsiteX6" fmla="*/ 32491 w 2884830"/>
                  <a:gd name="connsiteY6" fmla="*/ 137602 h 691418"/>
                  <a:gd name="connsiteX7" fmla="*/ 156951 w 2884830"/>
                  <a:gd name="connsiteY7" fmla="*/ 13142 h 691418"/>
                  <a:gd name="connsiteX8" fmla="*/ 718334 w 2884830"/>
                  <a:gd name="connsiteY8" fmla="*/ 4040 h 691418"/>
                  <a:gd name="connsiteX9" fmla="*/ 1534362 w 2884830"/>
                  <a:gd name="connsiteY9" fmla="*/ 39374 h 691418"/>
                  <a:gd name="connsiteX10" fmla="*/ 2724224 w 2884830"/>
                  <a:gd name="connsiteY10" fmla="*/ 13142 h 691418"/>
                  <a:gd name="connsiteX11" fmla="*/ 2848684 w 2884830"/>
                  <a:gd name="connsiteY11" fmla="*/ 137602 h 691418"/>
                  <a:gd name="connsiteX12" fmla="*/ 2884830 w 2884830"/>
                  <a:gd name="connsiteY12" fmla="*/ 310262 h 691418"/>
                  <a:gd name="connsiteX13" fmla="*/ 2848684 w 2884830"/>
                  <a:gd name="connsiteY13" fmla="*/ 565143 h 691418"/>
                  <a:gd name="connsiteX14" fmla="*/ 2724224 w 2884830"/>
                  <a:gd name="connsiteY14" fmla="*/ 689603 h 691418"/>
                  <a:gd name="connsiteX0" fmla="*/ 2724224 w 2884830"/>
                  <a:gd name="connsiteY0" fmla="*/ 689603 h 691418"/>
                  <a:gd name="connsiteX1" fmla="*/ 2149256 w 2884830"/>
                  <a:gd name="connsiteY1" fmla="*/ 622373 h 691418"/>
                  <a:gd name="connsiteX2" fmla="*/ 1873416 w 2884830"/>
                  <a:gd name="connsiteY2" fmla="*/ 657707 h 691418"/>
                  <a:gd name="connsiteX3" fmla="*/ 1350468 w 2884830"/>
                  <a:gd name="connsiteY3" fmla="*/ 645928 h 691418"/>
                  <a:gd name="connsiteX4" fmla="*/ 156951 w 2884830"/>
                  <a:gd name="connsiteY4" fmla="*/ 689603 h 691418"/>
                  <a:gd name="connsiteX5" fmla="*/ 32491 w 2884830"/>
                  <a:gd name="connsiteY5" fmla="*/ 565143 h 691418"/>
                  <a:gd name="connsiteX6" fmla="*/ 0 w 2884830"/>
                  <a:gd name="connsiteY6" fmla="*/ 345595 h 691418"/>
                  <a:gd name="connsiteX7" fmla="*/ 32491 w 2884830"/>
                  <a:gd name="connsiteY7" fmla="*/ 137602 h 691418"/>
                  <a:gd name="connsiteX8" fmla="*/ 156951 w 2884830"/>
                  <a:gd name="connsiteY8" fmla="*/ 13142 h 691418"/>
                  <a:gd name="connsiteX9" fmla="*/ 718334 w 2884830"/>
                  <a:gd name="connsiteY9" fmla="*/ 4040 h 691418"/>
                  <a:gd name="connsiteX10" fmla="*/ 1534362 w 2884830"/>
                  <a:gd name="connsiteY10" fmla="*/ 39374 h 691418"/>
                  <a:gd name="connsiteX11" fmla="*/ 2724224 w 2884830"/>
                  <a:gd name="connsiteY11" fmla="*/ 13142 h 691418"/>
                  <a:gd name="connsiteX12" fmla="*/ 2848684 w 2884830"/>
                  <a:gd name="connsiteY12" fmla="*/ 137602 h 691418"/>
                  <a:gd name="connsiteX13" fmla="*/ 2884830 w 2884830"/>
                  <a:gd name="connsiteY13" fmla="*/ 310262 h 691418"/>
                  <a:gd name="connsiteX14" fmla="*/ 2848684 w 2884830"/>
                  <a:gd name="connsiteY14" fmla="*/ 565143 h 691418"/>
                  <a:gd name="connsiteX15" fmla="*/ 2724224 w 2884830"/>
                  <a:gd name="connsiteY15" fmla="*/ 689603 h 691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84830" h="691418">
                    <a:moveTo>
                      <a:pt x="2724224" y="689603"/>
                    </a:moveTo>
                    <a:cubicBezTo>
                      <a:pt x="2607653" y="704049"/>
                      <a:pt x="2291057" y="627689"/>
                      <a:pt x="2149256" y="622373"/>
                    </a:cubicBezTo>
                    <a:cubicBezTo>
                      <a:pt x="2007455" y="617057"/>
                      <a:pt x="2006547" y="650837"/>
                      <a:pt x="1873416" y="657707"/>
                    </a:cubicBezTo>
                    <a:cubicBezTo>
                      <a:pt x="1699100" y="659670"/>
                      <a:pt x="1524784" y="643965"/>
                      <a:pt x="1350468" y="645928"/>
                    </a:cubicBezTo>
                    <a:lnTo>
                      <a:pt x="156951" y="689603"/>
                    </a:lnTo>
                    <a:cubicBezTo>
                      <a:pt x="88371" y="689603"/>
                      <a:pt x="32491" y="633723"/>
                      <a:pt x="32491" y="565143"/>
                    </a:cubicBezTo>
                    <a:cubicBezTo>
                      <a:pt x="31238" y="491960"/>
                      <a:pt x="1253" y="418778"/>
                      <a:pt x="0" y="345595"/>
                    </a:cubicBezTo>
                    <a:lnTo>
                      <a:pt x="32491" y="137602"/>
                    </a:lnTo>
                    <a:cubicBezTo>
                      <a:pt x="32491" y="69022"/>
                      <a:pt x="88371" y="13142"/>
                      <a:pt x="156951" y="13142"/>
                    </a:cubicBezTo>
                    <a:cubicBezTo>
                      <a:pt x="271258" y="-5192"/>
                      <a:pt x="488766" y="-332"/>
                      <a:pt x="718334" y="4040"/>
                    </a:cubicBezTo>
                    <a:cubicBezTo>
                      <a:pt x="947903" y="8412"/>
                      <a:pt x="1200047" y="41783"/>
                      <a:pt x="1534362" y="39374"/>
                    </a:cubicBezTo>
                    <a:cubicBezTo>
                      <a:pt x="1963547" y="42408"/>
                      <a:pt x="2295039" y="10108"/>
                      <a:pt x="2724224" y="13142"/>
                    </a:cubicBezTo>
                    <a:cubicBezTo>
                      <a:pt x="2792804" y="13142"/>
                      <a:pt x="2848684" y="69022"/>
                      <a:pt x="2848684" y="137602"/>
                    </a:cubicBezTo>
                    <a:cubicBezTo>
                      <a:pt x="2849239" y="195155"/>
                      <a:pt x="2884275" y="252709"/>
                      <a:pt x="2884830" y="310262"/>
                    </a:cubicBezTo>
                    <a:lnTo>
                      <a:pt x="2848684" y="565143"/>
                    </a:lnTo>
                    <a:cubicBezTo>
                      <a:pt x="2848684" y="633723"/>
                      <a:pt x="2792804" y="689603"/>
                      <a:pt x="2724224" y="689603"/>
                    </a:cubicBezTo>
                    <a:close/>
                  </a:path>
                </a:pathLst>
              </a:custGeom>
              <a:solidFill>
                <a:srgbClr val="FACCC9"/>
              </a:solidFill>
            </p:spPr>
            <p:txBody>
              <a:bodyPr/>
              <a:lstStyle/>
              <a:p>
                <a:endParaRPr lang="en-US" sz="16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FEBC6CD-8F7E-3113-345E-3703FFCF7FA3}"/>
                </a:ext>
              </a:extLst>
            </p:cNvPr>
            <p:cNvSpPr txBox="1"/>
            <p:nvPr/>
          </p:nvSpPr>
          <p:spPr>
            <a:xfrm>
              <a:off x="1225243" y="2801558"/>
              <a:ext cx="7885371" cy="26349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Vẽ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sơ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tư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duy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phù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lớp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mình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191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1C947A-FB22-77F5-D834-E3C38DF89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78" y="1455551"/>
            <a:ext cx="4974767" cy="5072312"/>
          </a:xfrm>
          <a:prstGeom prst="rect">
            <a:avLst/>
          </a:prstGeom>
        </p:spPr>
      </p:pic>
      <p:pic>
        <p:nvPicPr>
          <p:cNvPr id="3" name="图片 13">
            <a:extLst>
              <a:ext uri="{FF2B5EF4-FFF2-40B4-BE49-F238E27FC236}">
                <a16:creationId xmlns:a16="http://schemas.microsoft.com/office/drawing/2014/main" id="{2740BE77-D646-33E5-C884-0CDE17EDB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424213">
            <a:off x="4926688" y="739211"/>
            <a:ext cx="6291460" cy="47548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D91F52-D078-3835-7152-DA10DEFC15F9}"/>
              </a:ext>
            </a:extLst>
          </p:cNvPr>
          <p:cNvSpPr txBox="1"/>
          <p:nvPr/>
        </p:nvSpPr>
        <p:spPr>
          <a:xfrm>
            <a:off x="5797203" y="2054800"/>
            <a:ext cx="45504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44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44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44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44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44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4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44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endParaRPr lang="en-US" sz="4400" b="1" dirty="0">
              <a:solidFill>
                <a:srgbClr val="0066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56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C824E4-D052-9E58-9F03-317121818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CA6C53-6A56-591B-AA5F-F76D2432A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4324" y="1847196"/>
            <a:ext cx="3203904" cy="442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C827C4-C3C5-AB1B-B48A-9F8298F2B3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472" y="-4"/>
            <a:ext cx="6096528" cy="19752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0D7A36-4605-38B7-5969-09020DE02D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0" y="-5"/>
            <a:ext cx="6096528" cy="19752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1B77D7-3C8E-6FDD-C2F7-D3A496D99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0034" y="2228157"/>
            <a:ext cx="763201" cy="46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271625-00DF-C9F0-AE82-82F3C51A027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5282"/>
          <a:stretch/>
        </p:blipFill>
        <p:spPr>
          <a:xfrm>
            <a:off x="4797049" y="3762173"/>
            <a:ext cx="1719335" cy="82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5EFBCCC-C0AB-C9AC-BF1F-21C212DCC0C6}"/>
              </a:ext>
            </a:extLst>
          </p:cNvPr>
          <p:cNvSpPr txBox="1"/>
          <p:nvPr/>
        </p:nvSpPr>
        <p:spPr>
          <a:xfrm>
            <a:off x="5174685" y="1541251"/>
            <a:ext cx="45135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prstClr val="white"/>
                </a:solidFill>
                <a:effectLst>
                  <a:glow rad="127000">
                    <a:srgbClr val="FFFF66">
                      <a:alpha val="49804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Hoạt động </a:t>
            </a:r>
            <a:r>
              <a:rPr kumimoji="0" lang="en-US" sz="4000" b="1" i="0" u="none" strike="noStrike" kern="120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prstClr val="white"/>
                </a:solidFill>
                <a:effectLst>
                  <a:glow rad="127000">
                    <a:srgbClr val="FFFF66">
                      <a:alpha val="49804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vi-VN" sz="4000" b="1" i="0" u="none" strike="noStrike" kern="120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prstClr val="white"/>
                </a:solidFill>
                <a:effectLst>
                  <a:glow rad="127000">
                    <a:srgbClr val="FFFF66">
                      <a:alpha val="49804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en-US" sz="4000" b="1" i="0" u="none" strike="noStrike" kern="1200" cap="none" spc="0" normalizeH="0" baseline="0" noProof="0" dirty="0">
              <a:ln w="3175">
                <a:solidFill>
                  <a:srgbClr val="FFC000"/>
                </a:solidFill>
              </a:ln>
              <a:solidFill>
                <a:prstClr val="white"/>
              </a:solidFill>
              <a:effectLst>
                <a:glow rad="127000">
                  <a:srgbClr val="FFFF66">
                    <a:alpha val="49804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lvl="0" algn="ctr">
              <a:defRPr/>
            </a:pPr>
            <a:r>
              <a:rPr lang="vi-VN" sz="4000" dirty="0">
                <a:ln w="3175">
                  <a:solidFill>
                    <a:srgbClr val="FFC000"/>
                  </a:solidFill>
                </a:ln>
                <a:solidFill>
                  <a:prstClr val="white"/>
                </a:solidFill>
                <a:effectLst>
                  <a:glow rad="127000">
                    <a:srgbClr val="FFFF66">
                      <a:alpha val="49804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Thực hiện một số việc làm để vun đắp tình thầy trò.</a:t>
            </a:r>
            <a:endParaRPr kumimoji="0" lang="en-US" sz="4000" b="0" i="0" u="none" strike="noStrike" kern="1200" cap="none" spc="0" normalizeH="0" baseline="0" noProof="0" dirty="0">
              <a:ln w="3175">
                <a:solidFill>
                  <a:srgbClr val="FFC000"/>
                </a:solidFill>
              </a:ln>
              <a:solidFill>
                <a:prstClr val="white"/>
              </a:solidFill>
              <a:effectLst>
                <a:glow rad="127000">
                  <a:srgbClr val="FFFF66">
                    <a:alpha val="49804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4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9" presetID="2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31" dur="1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9" presetID="2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31" dur="1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自定义 14">
      <a:dk1>
        <a:sysClr val="windowText" lastClr="000000"/>
      </a:dk1>
      <a:lt1>
        <a:sysClr val="window" lastClr="FFFFFF"/>
      </a:lt1>
      <a:dk2>
        <a:srgbClr val="ED7D31"/>
      </a:dk2>
      <a:lt2>
        <a:srgbClr val="E7E6E6"/>
      </a:lt2>
      <a:accent1>
        <a:srgbClr val="ED7D31"/>
      </a:accent1>
      <a:accent2>
        <a:srgbClr val="ED7D31"/>
      </a:accent2>
      <a:accent3>
        <a:srgbClr val="A5A5A5"/>
      </a:accent3>
      <a:accent4>
        <a:srgbClr val="FFC000"/>
      </a:accent4>
      <a:accent5>
        <a:srgbClr val="A5A5A5"/>
      </a:accent5>
      <a:accent6>
        <a:srgbClr val="F4B183"/>
      </a:accent6>
      <a:hlink>
        <a:srgbClr val="0C0C0C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386</Words>
  <Application>Microsoft Office PowerPoint</Application>
  <PresentationFormat>Widescreen</PresentationFormat>
  <Paragraphs>37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4" baseType="lpstr">
      <vt:lpstr>#9Slide07 HoneyCream</vt:lpstr>
      <vt:lpstr>Arial</vt:lpstr>
      <vt:lpstr>Calibri</vt:lpstr>
      <vt:lpstr>Calibri Light</vt:lpstr>
      <vt:lpstr>Cambria</vt:lpstr>
      <vt:lpstr>等线</vt:lpstr>
      <vt:lpstr>等线 Light</vt:lpstr>
      <vt:lpstr>SVN-Appleberry</vt:lpstr>
      <vt:lpstr>SVN-Newton</vt:lpstr>
      <vt:lpstr>Tahoma</vt:lpstr>
      <vt:lpstr>Times New Roman</vt:lpstr>
      <vt:lpstr>UTM Avo</vt:lpstr>
      <vt:lpstr>Wingdings</vt:lpstr>
      <vt:lpstr>字魂107号-萌趣欢乐体</vt:lpstr>
      <vt:lpstr>字魂156号-萌趣苏打饼</vt:lpstr>
      <vt:lpstr>Office 主题​​</vt:lpstr>
      <vt:lpstr>1_Office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25</cp:revision>
  <dcterms:created xsi:type="dcterms:W3CDTF">2024-08-22T01:09:00Z</dcterms:created>
  <dcterms:modified xsi:type="dcterms:W3CDTF">2025-11-11T05:07:42Z</dcterms:modified>
</cp:coreProperties>
</file>