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86" r:id="rId2"/>
    <p:sldId id="293" r:id="rId3"/>
    <p:sldId id="317" r:id="rId4"/>
    <p:sldId id="320" r:id="rId5"/>
    <p:sldId id="318" r:id="rId6"/>
    <p:sldId id="295" r:id="rId7"/>
    <p:sldId id="323" r:id="rId8"/>
    <p:sldId id="32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94F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842" autoAdjust="0"/>
  </p:normalViewPr>
  <p:slideViewPr>
    <p:cSldViewPr snapToGrid="0">
      <p:cViewPr varScale="1">
        <p:scale>
          <a:sx n="69" d="100"/>
          <a:sy n="69" d="100"/>
        </p:scale>
        <p:origin x="94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F9910D-4BA5-46ED-B712-96A09244E0DA}" type="datetimeFigureOut">
              <a:rPr lang="en-US" smtClean="0"/>
              <a:t>9/25/2025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1C6A2F-050A-4689-A10A-129F7B28F56A}" type="slidenum">
              <a:rPr lang="en-US" smtClean="0"/>
              <a:t>‹#›</a:t>
            </a:fld>
            <a:endParaRPr lang="en-US"/>
          </a:p>
        </p:txBody>
      </p:sp>
    </p:spTree>
    <p:extLst>
      <p:ext uri="{BB962C8B-B14F-4D97-AF65-F5344CB8AC3E}">
        <p14:creationId xmlns:p14="http://schemas.microsoft.com/office/powerpoint/2010/main" val="3396463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b="0" i="0" u="none" strike="noStrike" dirty="0">
                <a:solidFill>
                  <a:srgbClr val="8A8E00"/>
                </a:solidFill>
                <a:effectLst/>
                <a:latin typeface="Times New Roman" panose="02020603050405020304" pitchFamily="18" charset="0"/>
              </a:rPr>
              <a:t> Các em được tìm hiểu cách viết bài văn tả phong cảnh (tức là tả cảnh đẹp thiên nhiên). Có 2 tiết Tìm hiểu cách viết bài văn tả phong cảnh. Trong tiết thứ nhất này, các em tìm hiểu cách tả phong cảnh qua bài Đà Lạt (tả lần lượt từng cảnh vật, từng cảnh đẹp). Trong tiết thứ hai, các em được tìm hiểu cách tả phong cảnh theo trình tự thời gian qua bài Bốn mùa </a:t>
            </a:r>
            <a:endParaRPr lang="en-US" dirty="0"/>
          </a:p>
        </p:txBody>
      </p:sp>
      <p:sp>
        <p:nvSpPr>
          <p:cNvPr id="4" name="Slide Number Placeholder 3"/>
          <p:cNvSpPr>
            <a:spLocks noGrp="1"/>
          </p:cNvSpPr>
          <p:nvPr>
            <p:ph type="sldNum" sz="quarter" idx="5"/>
          </p:nvPr>
        </p:nvSpPr>
        <p:spPr/>
        <p:txBody>
          <a:bodyPr/>
          <a:lstStyle/>
          <a:p>
            <a:fld id="{6A1C6A2F-050A-4689-A10A-129F7B28F56A}" type="slidenum">
              <a:rPr lang="en-US" smtClean="0"/>
              <a:t>1</a:t>
            </a:fld>
            <a:endParaRPr lang="en-US"/>
          </a:p>
        </p:txBody>
      </p:sp>
    </p:spTree>
    <p:extLst>
      <p:ext uri="{BB962C8B-B14F-4D97-AF65-F5344CB8AC3E}">
        <p14:creationId xmlns:p14="http://schemas.microsoft.com/office/powerpoint/2010/main" val="659530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0972.115.126</a:t>
            </a:r>
          </a:p>
          <a:p>
            <a:endParaRPr lang="en-US" dirty="0"/>
          </a:p>
        </p:txBody>
      </p:sp>
      <p:sp>
        <p:nvSpPr>
          <p:cNvPr id="4" name="Slide Number Placeholder 3"/>
          <p:cNvSpPr>
            <a:spLocks noGrp="1"/>
          </p:cNvSpPr>
          <p:nvPr>
            <p:ph type="sldNum" sz="quarter" idx="5"/>
          </p:nvPr>
        </p:nvSpPr>
        <p:spPr/>
        <p:txBody>
          <a:bodyPr/>
          <a:lstStyle/>
          <a:p>
            <a:fld id="{6A1C6A2F-050A-4689-A10A-129F7B28F56A}" type="slidenum">
              <a:rPr lang="en-US" smtClean="0"/>
              <a:t>8</a:t>
            </a:fld>
            <a:endParaRPr lang="en-US"/>
          </a:p>
        </p:txBody>
      </p:sp>
    </p:spTree>
    <p:extLst>
      <p:ext uri="{BB962C8B-B14F-4D97-AF65-F5344CB8AC3E}">
        <p14:creationId xmlns:p14="http://schemas.microsoft.com/office/powerpoint/2010/main" val="2695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FBDDA-3B48-4E48-99AD-ACE3A8D9190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17B5EB-78F8-41C3-9211-A2DFAEA1C8A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B71B5F-EA11-4BA1-A02D-6390A2C9B3AE}"/>
              </a:ext>
            </a:extLst>
          </p:cNvPr>
          <p:cNvSpPr>
            <a:spLocks noGrp="1"/>
          </p:cNvSpPr>
          <p:nvPr>
            <p:ph type="dt" sz="half" idx="10"/>
          </p:nvPr>
        </p:nvSpPr>
        <p:spPr>
          <a:xfrm>
            <a:off x="838200" y="6356350"/>
            <a:ext cx="2743200" cy="365125"/>
          </a:xfrm>
          <a:prstGeom prst="rect">
            <a:avLst/>
          </a:prstGeom>
        </p:spPr>
        <p:txBody>
          <a:bodyPr/>
          <a:lstStyle/>
          <a:p>
            <a:fld id="{BA0F7B39-16D0-46D7-92B6-829456DA5C00}" type="datetimeFigureOut">
              <a:rPr lang="en-US" smtClean="0"/>
              <a:t>9/25/2025</a:t>
            </a:fld>
            <a:endParaRPr lang="en-US"/>
          </a:p>
        </p:txBody>
      </p:sp>
      <p:sp>
        <p:nvSpPr>
          <p:cNvPr id="5" name="Footer Placeholder 4">
            <a:extLst>
              <a:ext uri="{FF2B5EF4-FFF2-40B4-BE49-F238E27FC236}">
                <a16:creationId xmlns:a16="http://schemas.microsoft.com/office/drawing/2014/main" id="{E7D2C336-7D53-4126-B9BA-1A9A15D004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5CACAC-E19D-40BD-B61C-05635C844ADF}"/>
              </a:ext>
            </a:extLst>
          </p:cNvPr>
          <p:cNvSpPr>
            <a:spLocks noGrp="1"/>
          </p:cNvSpPr>
          <p:nvPr>
            <p:ph type="sldNum" sz="quarter" idx="12"/>
          </p:nvPr>
        </p:nvSpPr>
        <p:spPr>
          <a:xfrm>
            <a:off x="8610600" y="6356350"/>
            <a:ext cx="2743200" cy="365125"/>
          </a:xfrm>
          <a:prstGeom prst="rect">
            <a:avLst/>
          </a:prstGeom>
        </p:spPr>
        <p:txBody>
          <a:bodyPr/>
          <a:lstStyle/>
          <a:p>
            <a:fld id="{E07D7A68-95CB-4755-A801-67D75503C54B}" type="slidenum">
              <a:rPr lang="en-US" smtClean="0"/>
              <a:t>‹#›</a:t>
            </a:fld>
            <a:endParaRPr lang="en-US"/>
          </a:p>
        </p:txBody>
      </p:sp>
    </p:spTree>
    <p:extLst>
      <p:ext uri="{BB962C8B-B14F-4D97-AF65-F5344CB8AC3E}">
        <p14:creationId xmlns:p14="http://schemas.microsoft.com/office/powerpoint/2010/main" val="779704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823D4-7523-4846-91D3-11F2EF1C15E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AE4A6-20F9-458E-994D-E5713366BA6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DA4CF0-B694-4CED-BF0A-7FF91F5CAF24}"/>
              </a:ext>
            </a:extLst>
          </p:cNvPr>
          <p:cNvSpPr>
            <a:spLocks noGrp="1"/>
          </p:cNvSpPr>
          <p:nvPr>
            <p:ph type="dt" sz="half" idx="10"/>
          </p:nvPr>
        </p:nvSpPr>
        <p:spPr>
          <a:xfrm>
            <a:off x="838200" y="6356350"/>
            <a:ext cx="2743200" cy="365125"/>
          </a:xfrm>
          <a:prstGeom prst="rect">
            <a:avLst/>
          </a:prstGeom>
        </p:spPr>
        <p:txBody>
          <a:bodyPr/>
          <a:lstStyle/>
          <a:p>
            <a:fld id="{BA0F7B39-16D0-46D7-92B6-829456DA5C00}" type="datetimeFigureOut">
              <a:rPr lang="en-US" smtClean="0"/>
              <a:t>9/25/2025</a:t>
            </a:fld>
            <a:endParaRPr lang="en-US"/>
          </a:p>
        </p:txBody>
      </p:sp>
      <p:sp>
        <p:nvSpPr>
          <p:cNvPr id="5" name="Footer Placeholder 4">
            <a:extLst>
              <a:ext uri="{FF2B5EF4-FFF2-40B4-BE49-F238E27FC236}">
                <a16:creationId xmlns:a16="http://schemas.microsoft.com/office/drawing/2014/main" id="{47AED017-886B-4FF4-ABAE-A927E57B35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254AAD8-CF20-48E7-9BE0-199A4D06F9BC}"/>
              </a:ext>
            </a:extLst>
          </p:cNvPr>
          <p:cNvSpPr>
            <a:spLocks noGrp="1"/>
          </p:cNvSpPr>
          <p:nvPr>
            <p:ph type="sldNum" sz="quarter" idx="12"/>
          </p:nvPr>
        </p:nvSpPr>
        <p:spPr>
          <a:xfrm>
            <a:off x="8610600" y="6356350"/>
            <a:ext cx="2743200" cy="365125"/>
          </a:xfrm>
          <a:prstGeom prst="rect">
            <a:avLst/>
          </a:prstGeom>
        </p:spPr>
        <p:txBody>
          <a:bodyPr/>
          <a:lstStyle/>
          <a:p>
            <a:fld id="{E07D7A68-95CB-4755-A801-67D75503C54B}" type="slidenum">
              <a:rPr lang="en-US" smtClean="0"/>
              <a:t>‹#›</a:t>
            </a:fld>
            <a:endParaRPr lang="en-US"/>
          </a:p>
        </p:txBody>
      </p:sp>
      <p:pic>
        <p:nvPicPr>
          <p:cNvPr id="7" name="Picture 6">
            <a:extLst>
              <a:ext uri="{FF2B5EF4-FFF2-40B4-BE49-F238E27FC236}">
                <a16:creationId xmlns:a16="http://schemas.microsoft.com/office/drawing/2014/main" id="{46EF6DCA-1845-463C-9BBB-D854385ACB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8" name="Picture 7">
            <a:extLst>
              <a:ext uri="{FF2B5EF4-FFF2-40B4-BE49-F238E27FC236}">
                <a16:creationId xmlns:a16="http://schemas.microsoft.com/office/drawing/2014/main" id="{56C62131-7569-47DD-B8C8-95868933E9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9" name="Picture 8">
            <a:extLst>
              <a:ext uri="{FF2B5EF4-FFF2-40B4-BE49-F238E27FC236}">
                <a16:creationId xmlns:a16="http://schemas.microsoft.com/office/drawing/2014/main" id="{0F30C132-14F3-4529-A231-EDE12BEF7C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4029958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3BD59B-F109-4FCD-BFBC-BE876DAEE9C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D9F655-EC23-4369-AF6B-B5F7A77E8EB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7441F8-7974-46A2-9855-E99558D82712}"/>
              </a:ext>
            </a:extLst>
          </p:cNvPr>
          <p:cNvSpPr>
            <a:spLocks noGrp="1"/>
          </p:cNvSpPr>
          <p:nvPr>
            <p:ph type="dt" sz="half" idx="10"/>
          </p:nvPr>
        </p:nvSpPr>
        <p:spPr>
          <a:xfrm>
            <a:off x="838200" y="6356350"/>
            <a:ext cx="2743200" cy="365125"/>
          </a:xfrm>
          <a:prstGeom prst="rect">
            <a:avLst/>
          </a:prstGeom>
        </p:spPr>
        <p:txBody>
          <a:bodyPr/>
          <a:lstStyle/>
          <a:p>
            <a:fld id="{BA0F7B39-16D0-46D7-92B6-829456DA5C00}" type="datetimeFigureOut">
              <a:rPr lang="en-US" smtClean="0"/>
              <a:t>9/25/2025</a:t>
            </a:fld>
            <a:endParaRPr lang="en-US"/>
          </a:p>
        </p:txBody>
      </p:sp>
      <p:sp>
        <p:nvSpPr>
          <p:cNvPr id="5" name="Footer Placeholder 4">
            <a:extLst>
              <a:ext uri="{FF2B5EF4-FFF2-40B4-BE49-F238E27FC236}">
                <a16:creationId xmlns:a16="http://schemas.microsoft.com/office/drawing/2014/main" id="{E5EE546F-637E-4CDD-8BBE-C01959FD601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308C37-E16F-44B7-842F-B911B3FC429D}"/>
              </a:ext>
            </a:extLst>
          </p:cNvPr>
          <p:cNvSpPr>
            <a:spLocks noGrp="1"/>
          </p:cNvSpPr>
          <p:nvPr>
            <p:ph type="sldNum" sz="quarter" idx="12"/>
          </p:nvPr>
        </p:nvSpPr>
        <p:spPr>
          <a:xfrm>
            <a:off x="8610600" y="6356350"/>
            <a:ext cx="2743200" cy="365125"/>
          </a:xfrm>
          <a:prstGeom prst="rect">
            <a:avLst/>
          </a:prstGeom>
        </p:spPr>
        <p:txBody>
          <a:bodyPr/>
          <a:lstStyle/>
          <a:p>
            <a:fld id="{E07D7A68-95CB-4755-A801-67D75503C54B}" type="slidenum">
              <a:rPr lang="en-US" smtClean="0"/>
              <a:t>‹#›</a:t>
            </a:fld>
            <a:endParaRPr lang="en-US"/>
          </a:p>
        </p:txBody>
      </p:sp>
      <p:pic>
        <p:nvPicPr>
          <p:cNvPr id="7" name="Picture 6">
            <a:extLst>
              <a:ext uri="{FF2B5EF4-FFF2-40B4-BE49-F238E27FC236}">
                <a16:creationId xmlns:a16="http://schemas.microsoft.com/office/drawing/2014/main" id="{A08EB93E-66CC-4479-85A6-8BB8FD975B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8" name="Picture 7">
            <a:extLst>
              <a:ext uri="{FF2B5EF4-FFF2-40B4-BE49-F238E27FC236}">
                <a16:creationId xmlns:a16="http://schemas.microsoft.com/office/drawing/2014/main" id="{D4991778-7A7E-42D9-8AD5-D75D3FCAB7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9" name="Picture 8">
            <a:extLst>
              <a:ext uri="{FF2B5EF4-FFF2-40B4-BE49-F238E27FC236}">
                <a16:creationId xmlns:a16="http://schemas.microsoft.com/office/drawing/2014/main" id="{11AD31C8-4528-446F-8C8C-45D4CA4C8A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749209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E4EF0-2691-4B0E-AE6D-C040AA56633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BB148A5-F455-4B65-8841-F1BA7C4003A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385C52-D93F-43BC-B550-A88931593864}"/>
              </a:ext>
            </a:extLst>
          </p:cNvPr>
          <p:cNvSpPr>
            <a:spLocks noGrp="1"/>
          </p:cNvSpPr>
          <p:nvPr>
            <p:ph type="dt" sz="half" idx="10"/>
          </p:nvPr>
        </p:nvSpPr>
        <p:spPr>
          <a:xfrm>
            <a:off x="838200" y="6356350"/>
            <a:ext cx="2743200" cy="365125"/>
          </a:xfrm>
          <a:prstGeom prst="rect">
            <a:avLst/>
          </a:prstGeom>
        </p:spPr>
        <p:txBody>
          <a:bodyPr/>
          <a:lstStyle/>
          <a:p>
            <a:fld id="{BA0F7B39-16D0-46D7-92B6-829456DA5C00}" type="datetimeFigureOut">
              <a:rPr lang="en-US" smtClean="0"/>
              <a:t>9/25/2025</a:t>
            </a:fld>
            <a:endParaRPr lang="en-US"/>
          </a:p>
        </p:txBody>
      </p:sp>
      <p:sp>
        <p:nvSpPr>
          <p:cNvPr id="5" name="Footer Placeholder 4">
            <a:extLst>
              <a:ext uri="{FF2B5EF4-FFF2-40B4-BE49-F238E27FC236}">
                <a16:creationId xmlns:a16="http://schemas.microsoft.com/office/drawing/2014/main" id="{9FB6C143-0818-4777-9603-E02A4FBBD8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531879-CDD2-4E41-9F71-9F7D0346D563}"/>
              </a:ext>
            </a:extLst>
          </p:cNvPr>
          <p:cNvSpPr>
            <a:spLocks noGrp="1"/>
          </p:cNvSpPr>
          <p:nvPr>
            <p:ph type="sldNum" sz="quarter" idx="12"/>
          </p:nvPr>
        </p:nvSpPr>
        <p:spPr>
          <a:xfrm>
            <a:off x="8610600" y="6356350"/>
            <a:ext cx="2743200" cy="365125"/>
          </a:xfrm>
          <a:prstGeom prst="rect">
            <a:avLst/>
          </a:prstGeom>
        </p:spPr>
        <p:txBody>
          <a:bodyPr/>
          <a:lstStyle/>
          <a:p>
            <a:fld id="{E07D7A68-95CB-4755-A801-67D75503C54B}" type="slidenum">
              <a:rPr lang="en-US" smtClean="0"/>
              <a:t>‹#›</a:t>
            </a:fld>
            <a:endParaRPr lang="en-US"/>
          </a:p>
        </p:txBody>
      </p:sp>
    </p:spTree>
    <p:extLst>
      <p:ext uri="{BB962C8B-B14F-4D97-AF65-F5344CB8AC3E}">
        <p14:creationId xmlns:p14="http://schemas.microsoft.com/office/powerpoint/2010/main" val="759109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F1FD6-3EE4-4642-B141-2A86B7B0F3F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72178A-C028-43F8-A12A-3D1F2002466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F7A136-1A9F-47A6-B70D-774B4650FB46}"/>
              </a:ext>
            </a:extLst>
          </p:cNvPr>
          <p:cNvSpPr>
            <a:spLocks noGrp="1"/>
          </p:cNvSpPr>
          <p:nvPr>
            <p:ph type="dt" sz="half" idx="10"/>
          </p:nvPr>
        </p:nvSpPr>
        <p:spPr>
          <a:xfrm>
            <a:off x="838200" y="6356350"/>
            <a:ext cx="2743200" cy="365125"/>
          </a:xfrm>
          <a:prstGeom prst="rect">
            <a:avLst/>
          </a:prstGeom>
        </p:spPr>
        <p:txBody>
          <a:bodyPr/>
          <a:lstStyle/>
          <a:p>
            <a:fld id="{BA0F7B39-16D0-46D7-92B6-829456DA5C00}" type="datetimeFigureOut">
              <a:rPr lang="en-US" smtClean="0"/>
              <a:t>9/25/2025</a:t>
            </a:fld>
            <a:endParaRPr lang="en-US"/>
          </a:p>
        </p:txBody>
      </p:sp>
      <p:sp>
        <p:nvSpPr>
          <p:cNvPr id="5" name="Footer Placeholder 4">
            <a:extLst>
              <a:ext uri="{FF2B5EF4-FFF2-40B4-BE49-F238E27FC236}">
                <a16:creationId xmlns:a16="http://schemas.microsoft.com/office/drawing/2014/main" id="{3B2B7A12-CB25-4616-B119-459441E9FB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A9C00E-EA83-46E2-95BF-8FA4D0CF1FE9}"/>
              </a:ext>
            </a:extLst>
          </p:cNvPr>
          <p:cNvSpPr>
            <a:spLocks noGrp="1"/>
          </p:cNvSpPr>
          <p:nvPr>
            <p:ph type="sldNum" sz="quarter" idx="12"/>
          </p:nvPr>
        </p:nvSpPr>
        <p:spPr>
          <a:xfrm>
            <a:off x="8610600" y="6356350"/>
            <a:ext cx="2743200" cy="365125"/>
          </a:xfrm>
          <a:prstGeom prst="rect">
            <a:avLst/>
          </a:prstGeom>
        </p:spPr>
        <p:txBody>
          <a:bodyPr/>
          <a:lstStyle/>
          <a:p>
            <a:fld id="{E07D7A68-95CB-4755-A801-67D75503C54B}" type="slidenum">
              <a:rPr lang="en-US" smtClean="0"/>
              <a:t>‹#›</a:t>
            </a:fld>
            <a:endParaRPr lang="en-US"/>
          </a:p>
        </p:txBody>
      </p:sp>
    </p:spTree>
    <p:extLst>
      <p:ext uri="{BB962C8B-B14F-4D97-AF65-F5344CB8AC3E}">
        <p14:creationId xmlns:p14="http://schemas.microsoft.com/office/powerpoint/2010/main" val="3808832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FA797-9387-417E-968F-09E18BAE225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DC2183C-CCCC-4774-B36B-A7EA1A4F49B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4A9C7C-8E09-44BB-B99A-78CBDA36858A}"/>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D1C60A-711C-4740-93F7-3C1D04316E67}"/>
              </a:ext>
            </a:extLst>
          </p:cNvPr>
          <p:cNvSpPr>
            <a:spLocks noGrp="1"/>
          </p:cNvSpPr>
          <p:nvPr>
            <p:ph type="dt" sz="half" idx="10"/>
          </p:nvPr>
        </p:nvSpPr>
        <p:spPr>
          <a:xfrm>
            <a:off x="838200" y="6356350"/>
            <a:ext cx="2743200" cy="365125"/>
          </a:xfrm>
          <a:prstGeom prst="rect">
            <a:avLst/>
          </a:prstGeom>
        </p:spPr>
        <p:txBody>
          <a:bodyPr/>
          <a:lstStyle/>
          <a:p>
            <a:fld id="{BA0F7B39-16D0-46D7-92B6-829456DA5C00}" type="datetimeFigureOut">
              <a:rPr lang="en-US" smtClean="0"/>
              <a:t>9/25/2025</a:t>
            </a:fld>
            <a:endParaRPr lang="en-US"/>
          </a:p>
        </p:txBody>
      </p:sp>
      <p:sp>
        <p:nvSpPr>
          <p:cNvPr id="6" name="Footer Placeholder 5">
            <a:extLst>
              <a:ext uri="{FF2B5EF4-FFF2-40B4-BE49-F238E27FC236}">
                <a16:creationId xmlns:a16="http://schemas.microsoft.com/office/drawing/2014/main" id="{A0D1F7F8-FC36-42A4-AAAA-E4214BD461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4DB806F-14AD-4A10-836B-FA6B39D43895}"/>
              </a:ext>
            </a:extLst>
          </p:cNvPr>
          <p:cNvSpPr>
            <a:spLocks noGrp="1"/>
          </p:cNvSpPr>
          <p:nvPr>
            <p:ph type="sldNum" sz="quarter" idx="12"/>
          </p:nvPr>
        </p:nvSpPr>
        <p:spPr>
          <a:xfrm>
            <a:off x="8610600" y="6356350"/>
            <a:ext cx="2743200" cy="365125"/>
          </a:xfrm>
          <a:prstGeom prst="rect">
            <a:avLst/>
          </a:prstGeom>
        </p:spPr>
        <p:txBody>
          <a:bodyPr/>
          <a:lstStyle/>
          <a:p>
            <a:fld id="{E07D7A68-95CB-4755-A801-67D75503C54B}" type="slidenum">
              <a:rPr lang="en-US" smtClean="0"/>
              <a:t>‹#›</a:t>
            </a:fld>
            <a:endParaRPr lang="en-US"/>
          </a:p>
        </p:txBody>
      </p:sp>
      <p:pic>
        <p:nvPicPr>
          <p:cNvPr id="8" name="Picture 7">
            <a:extLst>
              <a:ext uri="{FF2B5EF4-FFF2-40B4-BE49-F238E27FC236}">
                <a16:creationId xmlns:a16="http://schemas.microsoft.com/office/drawing/2014/main" id="{AE925444-D878-4B39-A6D5-655CAC86BF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9" name="Picture 8">
            <a:extLst>
              <a:ext uri="{FF2B5EF4-FFF2-40B4-BE49-F238E27FC236}">
                <a16:creationId xmlns:a16="http://schemas.microsoft.com/office/drawing/2014/main" id="{19CEC528-F5EA-4AD8-91D2-6E63AE91B9E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10" name="Picture 9">
            <a:extLst>
              <a:ext uri="{FF2B5EF4-FFF2-40B4-BE49-F238E27FC236}">
                <a16:creationId xmlns:a16="http://schemas.microsoft.com/office/drawing/2014/main" id="{3669014D-20F2-49A5-8BDC-9C9D1E8FB1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pic>
        <p:nvPicPr>
          <p:cNvPr id="11" name="Picture 10">
            <a:extLst>
              <a:ext uri="{FF2B5EF4-FFF2-40B4-BE49-F238E27FC236}">
                <a16:creationId xmlns:a16="http://schemas.microsoft.com/office/drawing/2014/main" id="{7E9DC187-D51E-4116-9861-F4692A7AAE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351153" y="-1125886"/>
            <a:ext cx="2195254" cy="2195254"/>
          </a:xfrm>
          <a:prstGeom prst="ellipse">
            <a:avLst/>
          </a:prstGeom>
          <a:ln>
            <a:noFill/>
          </a:ln>
          <a:effectLst>
            <a:softEdge rad="112500"/>
          </a:effectLst>
        </p:spPr>
      </p:pic>
      <p:pic>
        <p:nvPicPr>
          <p:cNvPr id="12" name="Picture 11">
            <a:extLst>
              <a:ext uri="{FF2B5EF4-FFF2-40B4-BE49-F238E27FC236}">
                <a16:creationId xmlns:a16="http://schemas.microsoft.com/office/drawing/2014/main" id="{34B9F154-B255-4A35-9C11-D09D18D832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10547" y="24765000"/>
            <a:ext cx="2195254" cy="2195254"/>
          </a:xfrm>
          <a:prstGeom prst="ellipse">
            <a:avLst/>
          </a:prstGeom>
          <a:ln>
            <a:noFill/>
          </a:ln>
          <a:effectLst>
            <a:softEdge rad="112500"/>
          </a:effectLst>
        </p:spPr>
      </p:pic>
      <p:pic>
        <p:nvPicPr>
          <p:cNvPr id="13" name="Picture 12">
            <a:extLst>
              <a:ext uri="{FF2B5EF4-FFF2-40B4-BE49-F238E27FC236}">
                <a16:creationId xmlns:a16="http://schemas.microsoft.com/office/drawing/2014/main" id="{30872428-B983-4DF2-9E53-8D17304232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52699" y="-2774213"/>
            <a:ext cx="2195254" cy="2195254"/>
          </a:xfrm>
          <a:prstGeom prst="ellipse">
            <a:avLst/>
          </a:prstGeom>
          <a:ln>
            <a:noFill/>
          </a:ln>
          <a:effectLst>
            <a:softEdge rad="112500"/>
          </a:effectLst>
        </p:spPr>
      </p:pic>
    </p:spTree>
    <p:extLst>
      <p:ext uri="{BB962C8B-B14F-4D97-AF65-F5344CB8AC3E}">
        <p14:creationId xmlns:p14="http://schemas.microsoft.com/office/powerpoint/2010/main" val="3080796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61BC-33F4-435B-BAF8-D17614233F9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A2CC58D-B96E-447A-B98A-2492592574E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162B0D-FF1E-4017-AE07-685E9C162CF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C6425-4162-4B78-9DF3-5742D74079E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8D84F3-9CE4-4426-BCEC-4E8AD61A4EC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747C9C-7B41-4E17-95AB-6531A51AA5B2}"/>
              </a:ext>
            </a:extLst>
          </p:cNvPr>
          <p:cNvSpPr>
            <a:spLocks noGrp="1"/>
          </p:cNvSpPr>
          <p:nvPr>
            <p:ph type="dt" sz="half" idx="10"/>
          </p:nvPr>
        </p:nvSpPr>
        <p:spPr>
          <a:xfrm>
            <a:off x="838200" y="6356350"/>
            <a:ext cx="2743200" cy="365125"/>
          </a:xfrm>
          <a:prstGeom prst="rect">
            <a:avLst/>
          </a:prstGeom>
        </p:spPr>
        <p:txBody>
          <a:bodyPr/>
          <a:lstStyle/>
          <a:p>
            <a:fld id="{BA0F7B39-16D0-46D7-92B6-829456DA5C00}" type="datetimeFigureOut">
              <a:rPr lang="en-US" smtClean="0"/>
              <a:t>9/25/2025</a:t>
            </a:fld>
            <a:endParaRPr lang="en-US"/>
          </a:p>
        </p:txBody>
      </p:sp>
      <p:sp>
        <p:nvSpPr>
          <p:cNvPr id="8" name="Footer Placeholder 7">
            <a:extLst>
              <a:ext uri="{FF2B5EF4-FFF2-40B4-BE49-F238E27FC236}">
                <a16:creationId xmlns:a16="http://schemas.microsoft.com/office/drawing/2014/main" id="{548C25E1-F975-45C0-A436-61B390F3578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2E0BE53-6282-49E1-AEF8-0D5E898EF6EE}"/>
              </a:ext>
            </a:extLst>
          </p:cNvPr>
          <p:cNvSpPr>
            <a:spLocks noGrp="1"/>
          </p:cNvSpPr>
          <p:nvPr>
            <p:ph type="sldNum" sz="quarter" idx="12"/>
          </p:nvPr>
        </p:nvSpPr>
        <p:spPr>
          <a:xfrm>
            <a:off x="8610600" y="6356350"/>
            <a:ext cx="2743200" cy="365125"/>
          </a:xfrm>
          <a:prstGeom prst="rect">
            <a:avLst/>
          </a:prstGeom>
        </p:spPr>
        <p:txBody>
          <a:bodyPr/>
          <a:lstStyle/>
          <a:p>
            <a:fld id="{E07D7A68-95CB-4755-A801-67D75503C54B}" type="slidenum">
              <a:rPr lang="en-US" smtClean="0"/>
              <a:t>‹#›</a:t>
            </a:fld>
            <a:endParaRPr lang="en-US"/>
          </a:p>
        </p:txBody>
      </p:sp>
    </p:spTree>
    <p:extLst>
      <p:ext uri="{BB962C8B-B14F-4D97-AF65-F5344CB8AC3E}">
        <p14:creationId xmlns:p14="http://schemas.microsoft.com/office/powerpoint/2010/main" val="51965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D8F37-4381-4ABB-B75E-2AD3CE9D1A3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5E1B9FF-71F0-45C1-B093-2B6D4B84FE2F}"/>
              </a:ext>
            </a:extLst>
          </p:cNvPr>
          <p:cNvSpPr>
            <a:spLocks noGrp="1"/>
          </p:cNvSpPr>
          <p:nvPr>
            <p:ph type="dt" sz="half" idx="10"/>
          </p:nvPr>
        </p:nvSpPr>
        <p:spPr>
          <a:xfrm>
            <a:off x="838200" y="6356350"/>
            <a:ext cx="2743200" cy="365125"/>
          </a:xfrm>
          <a:prstGeom prst="rect">
            <a:avLst/>
          </a:prstGeom>
        </p:spPr>
        <p:txBody>
          <a:bodyPr/>
          <a:lstStyle/>
          <a:p>
            <a:fld id="{BA0F7B39-16D0-46D7-92B6-829456DA5C00}" type="datetimeFigureOut">
              <a:rPr lang="en-US" smtClean="0"/>
              <a:t>9/25/2025</a:t>
            </a:fld>
            <a:endParaRPr lang="en-US"/>
          </a:p>
        </p:txBody>
      </p:sp>
      <p:sp>
        <p:nvSpPr>
          <p:cNvPr id="4" name="Footer Placeholder 3">
            <a:extLst>
              <a:ext uri="{FF2B5EF4-FFF2-40B4-BE49-F238E27FC236}">
                <a16:creationId xmlns:a16="http://schemas.microsoft.com/office/drawing/2014/main" id="{1C4DBE6E-6795-4EFD-93C5-67B0660B5A4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9B29581-BB85-49EF-B052-13C197A1BF47}"/>
              </a:ext>
            </a:extLst>
          </p:cNvPr>
          <p:cNvSpPr>
            <a:spLocks noGrp="1"/>
          </p:cNvSpPr>
          <p:nvPr>
            <p:ph type="sldNum" sz="quarter" idx="12"/>
          </p:nvPr>
        </p:nvSpPr>
        <p:spPr>
          <a:xfrm>
            <a:off x="8610600" y="6356350"/>
            <a:ext cx="2743200" cy="365125"/>
          </a:xfrm>
          <a:prstGeom prst="rect">
            <a:avLst/>
          </a:prstGeom>
        </p:spPr>
        <p:txBody>
          <a:bodyPr/>
          <a:lstStyle/>
          <a:p>
            <a:fld id="{E07D7A68-95CB-4755-A801-67D75503C54B}" type="slidenum">
              <a:rPr lang="en-US" smtClean="0"/>
              <a:t>‹#›</a:t>
            </a:fld>
            <a:endParaRPr lang="en-US"/>
          </a:p>
        </p:txBody>
      </p:sp>
    </p:spTree>
    <p:extLst>
      <p:ext uri="{BB962C8B-B14F-4D97-AF65-F5344CB8AC3E}">
        <p14:creationId xmlns:p14="http://schemas.microsoft.com/office/powerpoint/2010/main" val="807086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3616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3EC72-FF22-4612-8B7E-9671A7F6878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90FF21-9190-4F27-93B6-AB7CF27E536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7139EA-EA49-4CBA-BC84-C8F7811BD50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73CE60-4CDF-43E7-B410-E85E0F322F02}"/>
              </a:ext>
            </a:extLst>
          </p:cNvPr>
          <p:cNvSpPr>
            <a:spLocks noGrp="1"/>
          </p:cNvSpPr>
          <p:nvPr>
            <p:ph type="dt" sz="half" idx="10"/>
          </p:nvPr>
        </p:nvSpPr>
        <p:spPr>
          <a:xfrm>
            <a:off x="838200" y="6356350"/>
            <a:ext cx="2743200" cy="365125"/>
          </a:xfrm>
          <a:prstGeom prst="rect">
            <a:avLst/>
          </a:prstGeom>
        </p:spPr>
        <p:txBody>
          <a:bodyPr/>
          <a:lstStyle/>
          <a:p>
            <a:fld id="{BA0F7B39-16D0-46D7-92B6-829456DA5C00}" type="datetimeFigureOut">
              <a:rPr lang="en-US" smtClean="0"/>
              <a:t>9/25/2025</a:t>
            </a:fld>
            <a:endParaRPr lang="en-US"/>
          </a:p>
        </p:txBody>
      </p:sp>
      <p:sp>
        <p:nvSpPr>
          <p:cNvPr id="6" name="Footer Placeholder 5">
            <a:extLst>
              <a:ext uri="{FF2B5EF4-FFF2-40B4-BE49-F238E27FC236}">
                <a16:creationId xmlns:a16="http://schemas.microsoft.com/office/drawing/2014/main" id="{E0213A75-028D-4985-95DE-BCF23CA432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88C9D0B-3BF8-42C8-ACA0-99D2CDB4D519}"/>
              </a:ext>
            </a:extLst>
          </p:cNvPr>
          <p:cNvSpPr>
            <a:spLocks noGrp="1"/>
          </p:cNvSpPr>
          <p:nvPr>
            <p:ph type="sldNum" sz="quarter" idx="12"/>
          </p:nvPr>
        </p:nvSpPr>
        <p:spPr>
          <a:xfrm>
            <a:off x="8610600" y="6356350"/>
            <a:ext cx="2743200" cy="365125"/>
          </a:xfrm>
          <a:prstGeom prst="rect">
            <a:avLst/>
          </a:prstGeom>
        </p:spPr>
        <p:txBody>
          <a:bodyPr/>
          <a:lstStyle/>
          <a:p>
            <a:fld id="{E07D7A68-95CB-4755-A801-67D75503C54B}" type="slidenum">
              <a:rPr lang="en-US" smtClean="0"/>
              <a:t>‹#›</a:t>
            </a:fld>
            <a:endParaRPr lang="en-US"/>
          </a:p>
        </p:txBody>
      </p:sp>
    </p:spTree>
    <p:extLst>
      <p:ext uri="{BB962C8B-B14F-4D97-AF65-F5344CB8AC3E}">
        <p14:creationId xmlns:p14="http://schemas.microsoft.com/office/powerpoint/2010/main" val="2188122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AA056-A0FA-4C6F-A3D3-4F8AF96B080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C20527-2BB5-4BBD-98EF-C805C415BD1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ED01B0-8577-480C-B210-DCCA263E59A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059DAE-966D-4F23-BD8C-E0BF13CCA7AF}"/>
              </a:ext>
            </a:extLst>
          </p:cNvPr>
          <p:cNvSpPr>
            <a:spLocks noGrp="1"/>
          </p:cNvSpPr>
          <p:nvPr>
            <p:ph type="dt" sz="half" idx="10"/>
          </p:nvPr>
        </p:nvSpPr>
        <p:spPr>
          <a:xfrm>
            <a:off x="838200" y="6356350"/>
            <a:ext cx="2743200" cy="365125"/>
          </a:xfrm>
          <a:prstGeom prst="rect">
            <a:avLst/>
          </a:prstGeom>
        </p:spPr>
        <p:txBody>
          <a:bodyPr/>
          <a:lstStyle/>
          <a:p>
            <a:fld id="{BA0F7B39-16D0-46D7-92B6-829456DA5C00}" type="datetimeFigureOut">
              <a:rPr lang="en-US" smtClean="0"/>
              <a:t>9/25/2025</a:t>
            </a:fld>
            <a:endParaRPr lang="en-US"/>
          </a:p>
        </p:txBody>
      </p:sp>
      <p:sp>
        <p:nvSpPr>
          <p:cNvPr id="6" name="Footer Placeholder 5">
            <a:extLst>
              <a:ext uri="{FF2B5EF4-FFF2-40B4-BE49-F238E27FC236}">
                <a16:creationId xmlns:a16="http://schemas.microsoft.com/office/drawing/2014/main" id="{06293917-1D3C-4779-BD16-50F00B3D13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661CA9B-C871-406C-914D-6BE715A5B394}"/>
              </a:ext>
            </a:extLst>
          </p:cNvPr>
          <p:cNvSpPr>
            <a:spLocks noGrp="1"/>
          </p:cNvSpPr>
          <p:nvPr>
            <p:ph type="sldNum" sz="quarter" idx="12"/>
          </p:nvPr>
        </p:nvSpPr>
        <p:spPr>
          <a:xfrm>
            <a:off x="8610600" y="6356350"/>
            <a:ext cx="2743200" cy="365125"/>
          </a:xfrm>
          <a:prstGeom prst="rect">
            <a:avLst/>
          </a:prstGeom>
        </p:spPr>
        <p:txBody>
          <a:bodyPr/>
          <a:lstStyle/>
          <a:p>
            <a:fld id="{E07D7A68-95CB-4755-A801-67D75503C54B}" type="slidenum">
              <a:rPr lang="en-US" smtClean="0"/>
              <a:t>‹#›</a:t>
            </a:fld>
            <a:endParaRPr lang="en-US"/>
          </a:p>
        </p:txBody>
      </p:sp>
    </p:spTree>
    <p:extLst>
      <p:ext uri="{BB962C8B-B14F-4D97-AF65-F5344CB8AC3E}">
        <p14:creationId xmlns:p14="http://schemas.microsoft.com/office/powerpoint/2010/main" val="3386427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round pink label with white text and a black background&#10;&#10;Description automatically generated">
            <a:extLst>
              <a:ext uri="{FF2B5EF4-FFF2-40B4-BE49-F238E27FC236}">
                <a16:creationId xmlns:a16="http://schemas.microsoft.com/office/drawing/2014/main" id="{7E0F5433-0A15-F2E9-51CC-425632FC7D3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059913" y="0"/>
            <a:ext cx="1871330" cy="1871330"/>
          </a:xfrm>
          <a:prstGeom prst="rect">
            <a:avLst/>
          </a:prstGeom>
        </p:spPr>
      </p:pic>
    </p:spTree>
    <p:extLst>
      <p:ext uri="{BB962C8B-B14F-4D97-AF65-F5344CB8AC3E}">
        <p14:creationId xmlns:p14="http://schemas.microsoft.com/office/powerpoint/2010/main" val="17638487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18.png"/><Relationship Id="rId18" Type="http://schemas.openxmlformats.org/officeDocument/2006/relationships/image" Target="../media/image43.svg"/><Relationship Id="rId26" Type="http://schemas.openxmlformats.org/officeDocument/2006/relationships/image" Target="../media/image51.svg"/><Relationship Id="rId39" Type="http://schemas.openxmlformats.org/officeDocument/2006/relationships/image" Target="../media/image64.svg"/><Relationship Id="rId3" Type="http://schemas.openxmlformats.org/officeDocument/2006/relationships/image" Target="../media/image13.png"/><Relationship Id="rId21" Type="http://schemas.openxmlformats.org/officeDocument/2006/relationships/image" Target="../media/image22.png"/><Relationship Id="rId34"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37.svg"/><Relationship Id="rId17" Type="http://schemas.openxmlformats.org/officeDocument/2006/relationships/image" Target="../media/image20.png"/><Relationship Id="rId25" Type="http://schemas.openxmlformats.org/officeDocument/2006/relationships/image" Target="../media/image24.png"/><Relationship Id="rId33" Type="http://schemas.openxmlformats.org/officeDocument/2006/relationships/image" Target="../media/image28.png"/><Relationship Id="rId38" Type="http://schemas.openxmlformats.org/officeDocument/2006/relationships/image" Target="../media/image32.png"/><Relationship Id="rId2" Type="http://schemas.openxmlformats.org/officeDocument/2006/relationships/image" Target="../media/image3.jpg"/><Relationship Id="rId16" Type="http://schemas.openxmlformats.org/officeDocument/2006/relationships/image" Target="../media/image41.svg"/><Relationship Id="rId20" Type="http://schemas.openxmlformats.org/officeDocument/2006/relationships/image" Target="../media/image45.svg"/><Relationship Id="rId29"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image" Target="../media/image17.png"/><Relationship Id="rId24" Type="http://schemas.openxmlformats.org/officeDocument/2006/relationships/image" Target="../media/image49.svg"/><Relationship Id="rId32" Type="http://schemas.openxmlformats.org/officeDocument/2006/relationships/image" Target="../media/image57.svg"/><Relationship Id="rId37" Type="http://schemas.openxmlformats.org/officeDocument/2006/relationships/image" Target="../media/image31.png"/><Relationship Id="rId40" Type="http://schemas.openxmlformats.org/officeDocument/2006/relationships/image" Target="../media/image33.png"/><Relationship Id="rId5" Type="http://schemas.openxmlformats.org/officeDocument/2006/relationships/image" Target="../media/image14.png"/><Relationship Id="rId15" Type="http://schemas.openxmlformats.org/officeDocument/2006/relationships/image" Target="../media/image19.png"/><Relationship Id="rId23" Type="http://schemas.openxmlformats.org/officeDocument/2006/relationships/image" Target="../media/image23.png"/><Relationship Id="rId28" Type="http://schemas.openxmlformats.org/officeDocument/2006/relationships/image" Target="../media/image53.svg"/><Relationship Id="rId36" Type="http://schemas.openxmlformats.org/officeDocument/2006/relationships/image" Target="../media/image30.png"/><Relationship Id="rId10" Type="http://schemas.openxmlformats.org/officeDocument/2006/relationships/image" Target="../media/image35.svg"/><Relationship Id="rId19" Type="http://schemas.openxmlformats.org/officeDocument/2006/relationships/image" Target="../media/image21.png"/><Relationship Id="rId31" Type="http://schemas.openxmlformats.org/officeDocument/2006/relationships/image" Target="../media/image27.png"/><Relationship Id="rId4" Type="http://schemas.openxmlformats.org/officeDocument/2006/relationships/image" Target="../media/image28.svg"/><Relationship Id="rId9" Type="http://schemas.openxmlformats.org/officeDocument/2006/relationships/image" Target="../media/image16.png"/><Relationship Id="rId14" Type="http://schemas.openxmlformats.org/officeDocument/2006/relationships/image" Target="../media/image39.svg"/><Relationship Id="rId22" Type="http://schemas.openxmlformats.org/officeDocument/2006/relationships/image" Target="../media/image47.svg"/><Relationship Id="rId27" Type="http://schemas.openxmlformats.org/officeDocument/2006/relationships/image" Target="../media/image25.png"/><Relationship Id="rId30" Type="http://schemas.openxmlformats.org/officeDocument/2006/relationships/image" Target="../media/image55.svg"/><Relationship Id="rId35" Type="http://schemas.openxmlformats.org/officeDocument/2006/relationships/image" Target="../media/image60.svg"/></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35.png"/><Relationship Id="rId4" Type="http://schemas.openxmlformats.org/officeDocument/2006/relationships/image" Target="../media/image21.sv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33.sv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CD38F3-57D8-4B74-B666-730B4E6D216C}"/>
              </a:ext>
            </a:extLst>
          </p:cNvPr>
          <p:cNvPicPr>
            <a:picLocks noChangeAspect="1"/>
          </p:cNvPicPr>
          <p:nvPr/>
        </p:nvPicPr>
        <p:blipFill rotWithShape="1">
          <a:blip r:embed="rId3">
            <a:extLst>
              <a:ext uri="{28A0092B-C50C-407E-A947-70E740481C1C}">
                <a14:useLocalDpi xmlns:a14="http://schemas.microsoft.com/office/drawing/2010/main" val="0"/>
              </a:ext>
            </a:extLst>
          </a:blip>
          <a:srcRect b="12222"/>
          <a:stretch/>
        </p:blipFill>
        <p:spPr>
          <a:xfrm>
            <a:off x="0" y="0"/>
            <a:ext cx="12192000" cy="6858000"/>
          </a:xfrm>
          <a:prstGeom prst="rect">
            <a:avLst/>
          </a:prstGeom>
        </p:spPr>
      </p:pic>
      <p:sp>
        <p:nvSpPr>
          <p:cNvPr id="3" name="Rounded Rectangle 7">
            <a:extLst>
              <a:ext uri="{FF2B5EF4-FFF2-40B4-BE49-F238E27FC236}">
                <a16:creationId xmlns:a16="http://schemas.microsoft.com/office/drawing/2014/main" id="{FF183617-F189-49F7-942C-C5C69F9A69A4}"/>
              </a:ext>
            </a:extLst>
          </p:cNvPr>
          <p:cNvSpPr/>
          <p:nvPr/>
        </p:nvSpPr>
        <p:spPr>
          <a:xfrm>
            <a:off x="1209675" y="864482"/>
            <a:ext cx="9772650" cy="4704735"/>
          </a:xfrm>
          <a:prstGeom prst="roundRect">
            <a:avLst/>
          </a:prstGeom>
          <a:solidFill>
            <a:srgbClr val="FFFFFF">
              <a:alpha val="96000"/>
            </a:srgbClr>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6FB6878-80E6-4E35-93FC-FCEF28CACD4F}"/>
              </a:ext>
            </a:extLst>
          </p:cNvPr>
          <p:cNvSpPr txBox="1"/>
          <p:nvPr/>
        </p:nvSpPr>
        <p:spPr>
          <a:xfrm>
            <a:off x="1766541" y="845725"/>
            <a:ext cx="872282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rPr>
              <a:t>Thứ</a:t>
            </a:r>
            <a:r>
              <a:rPr kumimoji="0" lang="en-US" sz="4000" b="1" i="0" u="none" strike="noStrike" kern="1200" cap="none" spc="0" normalizeH="0" baseline="0" noProof="0" dirty="0">
                <a:ln>
                  <a:noFill/>
                </a:ln>
                <a:solidFill>
                  <a:prstClr val="black"/>
                </a:solidFill>
                <a:effectLst/>
                <a:uLnTx/>
                <a:uFillTx/>
              </a:rPr>
              <a:t> … </a:t>
            </a:r>
            <a:r>
              <a:rPr kumimoji="0" lang="en-US" sz="4000" b="1" i="0" u="none" strike="noStrike" kern="1200" cap="none" spc="0" normalizeH="0" baseline="0" noProof="0" dirty="0" err="1">
                <a:ln>
                  <a:noFill/>
                </a:ln>
                <a:solidFill>
                  <a:prstClr val="black"/>
                </a:solidFill>
                <a:effectLst/>
                <a:uLnTx/>
                <a:uFillTx/>
              </a:rPr>
              <a:t>ngày</a:t>
            </a:r>
            <a:r>
              <a:rPr kumimoji="0" lang="en-US" sz="4000" b="1" i="0" u="none" strike="noStrike" kern="1200" cap="none" spc="0" normalizeH="0" baseline="0" noProof="0" dirty="0">
                <a:ln>
                  <a:noFill/>
                </a:ln>
                <a:solidFill>
                  <a:prstClr val="black"/>
                </a:solidFill>
                <a:effectLst/>
                <a:uLnTx/>
                <a:uFillTx/>
              </a:rPr>
              <a:t> … </a:t>
            </a:r>
            <a:r>
              <a:rPr kumimoji="0" lang="en-US" sz="4000" b="1" i="0" u="none" strike="noStrike" kern="1200" cap="none" spc="0" normalizeH="0" baseline="0" noProof="0" dirty="0" err="1">
                <a:ln>
                  <a:noFill/>
                </a:ln>
                <a:solidFill>
                  <a:prstClr val="black"/>
                </a:solidFill>
                <a:effectLst/>
                <a:uLnTx/>
                <a:uFillTx/>
              </a:rPr>
              <a:t>tháng</a:t>
            </a:r>
            <a:r>
              <a:rPr kumimoji="0" lang="en-US" sz="4000" b="1" i="0" u="none" strike="noStrike" kern="1200" cap="none" spc="0" normalizeH="0" baseline="0" noProof="0" dirty="0">
                <a:ln>
                  <a:noFill/>
                </a:ln>
                <a:solidFill>
                  <a:prstClr val="black"/>
                </a:solidFill>
                <a:effectLst/>
                <a:uLnTx/>
                <a:uFillTx/>
              </a:rPr>
              <a:t> … </a:t>
            </a:r>
            <a:r>
              <a:rPr kumimoji="0" lang="en-US" sz="4000" b="1" i="0" u="none" strike="noStrike" kern="1200" cap="none" spc="0" normalizeH="0" baseline="0" noProof="0" dirty="0" err="1">
                <a:ln>
                  <a:noFill/>
                </a:ln>
                <a:solidFill>
                  <a:prstClr val="black"/>
                </a:solidFill>
                <a:effectLst/>
                <a:uLnTx/>
                <a:uFillTx/>
              </a:rPr>
              <a:t>năm</a:t>
            </a:r>
            <a:r>
              <a:rPr kumimoji="0" lang="en-US" sz="4000" b="1" i="0" u="none" strike="noStrike" kern="1200" cap="none" spc="0" normalizeH="0" baseline="0" noProof="0" dirty="0">
                <a:ln>
                  <a:noFill/>
                </a:ln>
                <a:solidFill>
                  <a:prstClr val="black"/>
                </a:solidFill>
                <a:effectLst/>
                <a:uLnTx/>
                <a:uFillTx/>
              </a:rPr>
              <a:t> …</a:t>
            </a:r>
          </a:p>
        </p:txBody>
      </p:sp>
      <p:pic>
        <p:nvPicPr>
          <p:cNvPr id="5" name="Picture 2" descr="Cute girl smiling welcoming posture character cartoon logo hand drawn art illustration">
            <a:extLst>
              <a:ext uri="{FF2B5EF4-FFF2-40B4-BE49-F238E27FC236}">
                <a16:creationId xmlns:a16="http://schemas.microsoft.com/office/drawing/2014/main" id="{67F72A09-B665-AD54-764C-F22040D85475}"/>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2098" t="5797" r="24015"/>
          <a:stretch/>
        </p:blipFill>
        <p:spPr bwMode="auto">
          <a:xfrm>
            <a:off x="9718898" y="3414735"/>
            <a:ext cx="2552700" cy="357143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136BBA3B-DBED-2A72-3FD9-F5DED9510762}"/>
              </a:ext>
            </a:extLst>
          </p:cNvPr>
          <p:cNvGrpSpPr/>
          <p:nvPr/>
        </p:nvGrpSpPr>
        <p:grpSpPr>
          <a:xfrm>
            <a:off x="0" y="1064227"/>
            <a:ext cx="2183082" cy="1506414"/>
            <a:chOff x="217218" y="265236"/>
            <a:chExt cx="2183082" cy="1506414"/>
          </a:xfrm>
        </p:grpSpPr>
        <p:sp>
          <p:nvSpPr>
            <p:cNvPr id="7" name="Freeform 4">
              <a:extLst>
                <a:ext uri="{FF2B5EF4-FFF2-40B4-BE49-F238E27FC236}">
                  <a16:creationId xmlns:a16="http://schemas.microsoft.com/office/drawing/2014/main" id="{F74BF54B-C453-73AE-ED82-9B4853ECCBDF}"/>
                </a:ext>
              </a:extLst>
            </p:cNvPr>
            <p:cNvSpPr/>
            <p:nvPr/>
          </p:nvSpPr>
          <p:spPr>
            <a:xfrm>
              <a:off x="217218" y="265236"/>
              <a:ext cx="2183082" cy="1506414"/>
            </a:xfrm>
            <a:custGeom>
              <a:avLst/>
              <a:gdLst/>
              <a:ahLst/>
              <a:cxnLst/>
              <a:rect l="l" t="t" r="r" b="b"/>
              <a:pathLst>
                <a:path w="3024000" h="2207520">
                  <a:moveTo>
                    <a:pt x="0" y="0"/>
                  </a:moveTo>
                  <a:lnTo>
                    <a:pt x="3024000" y="0"/>
                  </a:lnTo>
                  <a:lnTo>
                    <a:pt x="3024000" y="2207520"/>
                  </a:lnTo>
                  <a:lnTo>
                    <a:pt x="0" y="220752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pic>
          <p:nvPicPr>
            <p:cNvPr id="8" name="Picture 7" descr="A pink and yellow text&#10;&#10;Description automatically generated">
              <a:extLst>
                <a:ext uri="{FF2B5EF4-FFF2-40B4-BE49-F238E27FC236}">
                  <a16:creationId xmlns:a16="http://schemas.microsoft.com/office/drawing/2014/main" id="{AC21BDFE-19A9-14F5-58F0-8DB12A89F2FE}"/>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71499" y="592234"/>
              <a:ext cx="1428751" cy="913898"/>
            </a:xfrm>
            <a:prstGeom prst="rect">
              <a:avLst/>
            </a:prstGeom>
          </p:spPr>
        </p:pic>
        <p:sp>
          <p:nvSpPr>
            <p:cNvPr id="9" name="Rectangle 8">
              <a:extLst>
                <a:ext uri="{FF2B5EF4-FFF2-40B4-BE49-F238E27FC236}">
                  <a16:creationId xmlns:a16="http://schemas.microsoft.com/office/drawing/2014/main" id="{4B6CA094-A5F3-1947-7EDC-7A6319496A8B}"/>
                </a:ext>
              </a:extLst>
            </p:cNvPr>
            <p:cNvSpPr/>
            <p:nvPr/>
          </p:nvSpPr>
          <p:spPr>
            <a:xfrm rot="2434786">
              <a:off x="1619251" y="504825"/>
              <a:ext cx="85725" cy="200025"/>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9900"/>
                </a:solidFill>
              </a:endParaRPr>
            </a:p>
          </p:txBody>
        </p:sp>
      </p:grpSp>
      <p:pic>
        <p:nvPicPr>
          <p:cNvPr id="11" name="Picture 10">
            <a:extLst>
              <a:ext uri="{FF2B5EF4-FFF2-40B4-BE49-F238E27FC236}">
                <a16:creationId xmlns:a16="http://schemas.microsoft.com/office/drawing/2014/main" id="{EF5F0E8E-1942-99D2-D563-59076C1A4073}"/>
              </a:ext>
            </a:extLst>
          </p:cNvPr>
          <p:cNvPicPr>
            <a:picLocks noChangeAspect="1"/>
          </p:cNvPicPr>
          <p:nvPr/>
        </p:nvPicPr>
        <p:blipFill>
          <a:blip r:embed="rId8"/>
          <a:stretch>
            <a:fillRect/>
          </a:stretch>
        </p:blipFill>
        <p:spPr>
          <a:xfrm>
            <a:off x="1402898" y="2450522"/>
            <a:ext cx="9102117" cy="2969009"/>
          </a:xfrm>
          <a:prstGeom prst="rect">
            <a:avLst/>
          </a:prstGeom>
        </p:spPr>
      </p:pic>
      <p:pic>
        <p:nvPicPr>
          <p:cNvPr id="17" name="Picture 16">
            <a:extLst>
              <a:ext uri="{FF2B5EF4-FFF2-40B4-BE49-F238E27FC236}">
                <a16:creationId xmlns:a16="http://schemas.microsoft.com/office/drawing/2014/main" id="{037DC35B-A40A-199B-5F0D-53721EDF88A3}"/>
              </a:ext>
            </a:extLst>
          </p:cNvPr>
          <p:cNvPicPr>
            <a:picLocks noChangeAspect="1"/>
          </p:cNvPicPr>
          <p:nvPr/>
        </p:nvPicPr>
        <p:blipFill>
          <a:blip r:embed="rId9"/>
          <a:stretch>
            <a:fillRect/>
          </a:stretch>
        </p:blipFill>
        <p:spPr>
          <a:xfrm>
            <a:off x="4115320" y="1702897"/>
            <a:ext cx="3712786" cy="1072989"/>
          </a:xfrm>
          <a:prstGeom prst="rect">
            <a:avLst/>
          </a:prstGeom>
        </p:spPr>
      </p:pic>
    </p:spTree>
    <p:extLst>
      <p:ext uri="{BB962C8B-B14F-4D97-AF65-F5344CB8AC3E}">
        <p14:creationId xmlns:p14="http://schemas.microsoft.com/office/powerpoint/2010/main" val="20225773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strVal val="#ppt_w+.3"/>
                                          </p:val>
                                        </p:tav>
                                        <p:tav tm="100000">
                                          <p:val>
                                            <p:strVal val="#ppt_w"/>
                                          </p:val>
                                        </p:tav>
                                      </p:tavLst>
                                    </p:anim>
                                    <p:anim calcmode="lin" valueType="num">
                                      <p:cBhvr>
                                        <p:cTn id="23" dur="1000" fill="hold"/>
                                        <p:tgtEl>
                                          <p:spTgt spid="11"/>
                                        </p:tgtEl>
                                        <p:attrNameLst>
                                          <p:attrName>ppt_h</p:attrName>
                                        </p:attrNameLst>
                                      </p:cBhvr>
                                      <p:tavLst>
                                        <p:tav tm="0">
                                          <p:val>
                                            <p:strVal val="#ppt_h"/>
                                          </p:val>
                                        </p:tav>
                                        <p:tav tm="100000">
                                          <p:val>
                                            <p:strVal val="#ppt_h"/>
                                          </p:val>
                                        </p:tav>
                                      </p:tavLst>
                                    </p:anim>
                                    <p:animEffect transition="in" filter="fade">
                                      <p:cBhvr>
                                        <p:cTn id="2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E418B-2D5C-463E-9DAA-BADDA2FC2266}"/>
              </a:ext>
            </a:extLst>
          </p:cNvPr>
          <p:cNvPicPr>
            <a:picLocks noChangeAspect="1"/>
          </p:cNvPicPr>
          <p:nvPr/>
        </p:nvPicPr>
        <p:blipFill rotWithShape="1">
          <a:blip r:embed="rId2">
            <a:extLst>
              <a:ext uri="{28A0092B-C50C-407E-A947-70E740481C1C}">
                <a14:useLocalDpi xmlns:a14="http://schemas.microsoft.com/office/drawing/2010/main" val="0"/>
              </a:ext>
            </a:extLst>
          </a:blip>
          <a:srcRect b="12222"/>
          <a:stretch/>
        </p:blipFill>
        <p:spPr>
          <a:xfrm>
            <a:off x="0" y="0"/>
            <a:ext cx="12192000" cy="6858000"/>
          </a:xfrm>
          <a:prstGeom prst="rect">
            <a:avLst/>
          </a:prstGeom>
        </p:spPr>
      </p:pic>
      <p:sp>
        <p:nvSpPr>
          <p:cNvPr id="3" name="Hình chữ nhật: Góc Tròn 1">
            <a:extLst>
              <a:ext uri="{FF2B5EF4-FFF2-40B4-BE49-F238E27FC236}">
                <a16:creationId xmlns:a16="http://schemas.microsoft.com/office/drawing/2014/main" id="{F59B8BE0-9097-413A-BA40-C3BBA18B06BA}"/>
              </a:ext>
            </a:extLst>
          </p:cNvPr>
          <p:cNvSpPr/>
          <p:nvPr/>
        </p:nvSpPr>
        <p:spPr>
          <a:xfrm>
            <a:off x="228203" y="0"/>
            <a:ext cx="11714328" cy="644109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FBC365-2BC9-0D00-89FF-1E6FFDD46B21}"/>
              </a:ext>
            </a:extLst>
          </p:cNvPr>
          <p:cNvPicPr>
            <a:picLocks noChangeAspect="1"/>
          </p:cNvPicPr>
          <p:nvPr/>
        </p:nvPicPr>
        <p:blipFill>
          <a:blip r:embed="rId3"/>
          <a:stretch>
            <a:fillRect/>
          </a:stretch>
        </p:blipFill>
        <p:spPr>
          <a:xfrm>
            <a:off x="392406" y="1116419"/>
            <a:ext cx="6369901" cy="4253022"/>
          </a:xfrm>
          <a:prstGeom prst="rect">
            <a:avLst/>
          </a:prstGeom>
        </p:spPr>
      </p:pic>
      <p:grpSp>
        <p:nvGrpSpPr>
          <p:cNvPr id="7" name="Group 6">
            <a:extLst>
              <a:ext uri="{FF2B5EF4-FFF2-40B4-BE49-F238E27FC236}">
                <a16:creationId xmlns:a16="http://schemas.microsoft.com/office/drawing/2014/main" id="{281CAF91-51A4-F3E1-344D-CD7B64AC3473}"/>
              </a:ext>
            </a:extLst>
          </p:cNvPr>
          <p:cNvGrpSpPr/>
          <p:nvPr/>
        </p:nvGrpSpPr>
        <p:grpSpPr>
          <a:xfrm>
            <a:off x="5911701" y="402598"/>
            <a:ext cx="5627581" cy="1064695"/>
            <a:chOff x="2121894" y="2071911"/>
            <a:chExt cx="4634025" cy="1255990"/>
          </a:xfrm>
        </p:grpSpPr>
        <p:sp>
          <p:nvSpPr>
            <p:cNvPr id="8" name="Rectangle: Rounded Corners 7">
              <a:extLst>
                <a:ext uri="{FF2B5EF4-FFF2-40B4-BE49-F238E27FC236}">
                  <a16:creationId xmlns:a16="http://schemas.microsoft.com/office/drawing/2014/main" id="{1B03D78F-5102-6883-B059-79728F640D3D}"/>
                </a:ext>
              </a:extLst>
            </p:cNvPr>
            <p:cNvSpPr/>
            <p:nvPr/>
          </p:nvSpPr>
          <p:spPr>
            <a:xfrm>
              <a:off x="2247635" y="2071911"/>
              <a:ext cx="4508284" cy="914400"/>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EA027C25-7C15-9622-53C4-C1CC6E233D52}"/>
                </a:ext>
              </a:extLst>
            </p:cNvPr>
            <p:cNvSpPr/>
            <p:nvPr/>
          </p:nvSpPr>
          <p:spPr>
            <a:xfrm>
              <a:off x="2121894" y="2246162"/>
              <a:ext cx="4508284" cy="914400"/>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en-US" dirty="0">
                <a:effectLst>
                  <a:outerShdw blurRad="50800" dist="38100" dir="18900000" algn="bl" rotWithShape="0">
                    <a:prstClr val="black">
                      <a:alpha val="40000"/>
                    </a:prstClr>
                  </a:outerShdw>
                </a:effectLst>
              </a:endParaRPr>
            </a:p>
          </p:txBody>
        </p:sp>
        <p:pic>
          <p:nvPicPr>
            <p:cNvPr id="10" name="Picture 7">
              <a:extLst>
                <a:ext uri="{FF2B5EF4-FFF2-40B4-BE49-F238E27FC236}">
                  <a16:creationId xmlns:a16="http://schemas.microsoft.com/office/drawing/2014/main" id="{20770C49-FEA5-AF98-68A6-3A81B4616281}"/>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200349" y="2607225"/>
              <a:ext cx="553136" cy="720676"/>
            </a:xfrm>
            <a:prstGeom prst="rect">
              <a:avLst/>
            </a:prstGeom>
          </p:spPr>
        </p:pic>
        <p:sp>
          <p:nvSpPr>
            <p:cNvPr id="11" name="TextBox 10">
              <a:extLst>
                <a:ext uri="{FF2B5EF4-FFF2-40B4-BE49-F238E27FC236}">
                  <a16:creationId xmlns:a16="http://schemas.microsoft.com/office/drawing/2014/main" id="{20A72F9B-EF75-32E6-5662-0332AED407F1}"/>
                </a:ext>
              </a:extLst>
            </p:cNvPr>
            <p:cNvSpPr txBox="1"/>
            <p:nvPr/>
          </p:nvSpPr>
          <p:spPr>
            <a:xfrm>
              <a:off x="2528835" y="2384740"/>
              <a:ext cx="3025708" cy="592483"/>
            </a:xfrm>
            <a:prstGeom prst="rect">
              <a:avLst/>
            </a:prstGeom>
            <a:noFill/>
          </p:spPr>
          <p:txBody>
            <a:bodyPr wrap="none" rtlCol="0">
              <a:spAutoFit/>
            </a:bodyPr>
            <a:lstStyle/>
            <a:p>
              <a:r>
                <a:rPr lang="en-US" sz="4000" dirty="0">
                  <a:solidFill>
                    <a:srgbClr val="002060"/>
                  </a:solidFill>
                </a:rPr>
                <a:t>a. </a:t>
              </a:r>
              <a:r>
                <a:rPr lang="en-US" sz="4000" dirty="0" err="1">
                  <a:solidFill>
                    <a:srgbClr val="002060"/>
                  </a:solidFill>
                </a:rPr>
                <a:t>Bài</a:t>
              </a:r>
              <a:r>
                <a:rPr lang="en-US" sz="4000" dirty="0">
                  <a:solidFill>
                    <a:srgbClr val="002060"/>
                  </a:solidFill>
                </a:rPr>
                <a:t> </a:t>
              </a:r>
              <a:r>
                <a:rPr lang="en-US" sz="4000" dirty="0" err="1">
                  <a:solidFill>
                    <a:srgbClr val="002060"/>
                  </a:solidFill>
                </a:rPr>
                <a:t>văn</a:t>
              </a:r>
              <a:r>
                <a:rPr lang="en-US" sz="4000" dirty="0">
                  <a:solidFill>
                    <a:srgbClr val="002060"/>
                  </a:solidFill>
                </a:rPr>
                <a:t> </a:t>
              </a:r>
              <a:r>
                <a:rPr lang="en-US" sz="4000" dirty="0" err="1">
                  <a:solidFill>
                    <a:srgbClr val="002060"/>
                  </a:solidFill>
                </a:rPr>
                <a:t>trên</a:t>
              </a:r>
              <a:r>
                <a:rPr lang="en-US" sz="4000" dirty="0">
                  <a:solidFill>
                    <a:srgbClr val="002060"/>
                  </a:solidFill>
                </a:rPr>
                <a:t> </a:t>
              </a:r>
              <a:r>
                <a:rPr lang="en-US" sz="4000" dirty="0" err="1">
                  <a:solidFill>
                    <a:srgbClr val="002060"/>
                  </a:solidFill>
                </a:rPr>
                <a:t>tả</a:t>
              </a:r>
              <a:r>
                <a:rPr lang="en-US" sz="4000" dirty="0">
                  <a:solidFill>
                    <a:srgbClr val="002060"/>
                  </a:solidFill>
                </a:rPr>
                <a:t> </a:t>
              </a:r>
              <a:r>
                <a:rPr lang="en-US" sz="4000" dirty="0" err="1">
                  <a:solidFill>
                    <a:srgbClr val="002060"/>
                  </a:solidFill>
                </a:rPr>
                <a:t>gì</a:t>
              </a:r>
              <a:r>
                <a:rPr lang="en-US" sz="4000" dirty="0">
                  <a:solidFill>
                    <a:srgbClr val="002060"/>
                  </a:solidFill>
                </a:rPr>
                <a:t>?</a:t>
              </a:r>
              <a:endParaRPr lang="en-US" sz="6600" b="1" dirty="0">
                <a:solidFill>
                  <a:srgbClr val="002060"/>
                </a:solidFill>
              </a:endParaRPr>
            </a:p>
          </p:txBody>
        </p:sp>
      </p:grpSp>
      <p:sp>
        <p:nvSpPr>
          <p:cNvPr id="12" name="TextBox 11">
            <a:extLst>
              <a:ext uri="{FF2B5EF4-FFF2-40B4-BE49-F238E27FC236}">
                <a16:creationId xmlns:a16="http://schemas.microsoft.com/office/drawing/2014/main" id="{D2E7EEC8-206F-33F9-337D-A74EF816A77B}"/>
              </a:ext>
            </a:extLst>
          </p:cNvPr>
          <p:cNvSpPr txBox="1"/>
          <p:nvPr/>
        </p:nvSpPr>
        <p:spPr>
          <a:xfrm>
            <a:off x="7325982" y="2118120"/>
            <a:ext cx="4447355" cy="1822192"/>
          </a:xfrm>
          <a:prstGeom prst="roundRect">
            <a:avLst>
              <a:gd name="adj" fmla="val 7451"/>
            </a:avLst>
          </a:prstGeom>
          <a:solidFill>
            <a:schemeClr val="accent2">
              <a:lumMod val="20000"/>
              <a:lumOff val="80000"/>
            </a:schemeClr>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err="1">
                <a:ln>
                  <a:noFill/>
                </a:ln>
                <a:solidFill>
                  <a:prstClr val="black"/>
                </a:solidFill>
                <a:effectLst/>
                <a:uLnTx/>
                <a:uFillTx/>
                <a:latin typeface="Calibri" panose="020F0502020204030204"/>
              </a:rPr>
              <a:t>Bài</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văn</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tả</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đặc</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điểm</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cảnh</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vật</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thiên</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nhiên</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của</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thành</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phố</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Đà</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Lạt</a:t>
            </a:r>
            <a:r>
              <a:rPr kumimoji="0" lang="en-US" sz="3600" b="1" u="none" strike="noStrike" kern="1200" cap="none" spc="0" normalizeH="0" baseline="0" noProof="0" dirty="0">
                <a:ln>
                  <a:noFill/>
                </a:ln>
                <a:solidFill>
                  <a:prstClr val="black"/>
                </a:solidFill>
                <a:effectLst/>
                <a:uLnTx/>
                <a:uFillTx/>
                <a:latin typeface="Calibri" panose="020F0502020204030204"/>
              </a:rPr>
              <a:t>.</a:t>
            </a:r>
            <a:endParaRPr lang="en-US" sz="3600" dirty="0">
              <a:solidFill>
                <a:prstClr val="black"/>
              </a:solidFill>
              <a:latin typeface="Calibri" panose="020F0502020204030204"/>
            </a:endParaRPr>
          </a:p>
        </p:txBody>
      </p:sp>
      <p:sp>
        <p:nvSpPr>
          <p:cNvPr id="13" name="Arrow: Curved Right 12">
            <a:extLst>
              <a:ext uri="{FF2B5EF4-FFF2-40B4-BE49-F238E27FC236}">
                <a16:creationId xmlns:a16="http://schemas.microsoft.com/office/drawing/2014/main" id="{90DE4695-55ED-D22E-FE5E-65C4584B5302}"/>
              </a:ext>
            </a:extLst>
          </p:cNvPr>
          <p:cNvSpPr/>
          <p:nvPr/>
        </p:nvSpPr>
        <p:spPr>
          <a:xfrm>
            <a:off x="6858000" y="1382232"/>
            <a:ext cx="340242" cy="72301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695610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E418B-2D5C-463E-9DAA-BADDA2FC2266}"/>
              </a:ext>
            </a:extLst>
          </p:cNvPr>
          <p:cNvPicPr>
            <a:picLocks noChangeAspect="1"/>
          </p:cNvPicPr>
          <p:nvPr/>
        </p:nvPicPr>
        <p:blipFill rotWithShape="1">
          <a:blip r:embed="rId2">
            <a:extLst>
              <a:ext uri="{28A0092B-C50C-407E-A947-70E740481C1C}">
                <a14:useLocalDpi xmlns:a14="http://schemas.microsoft.com/office/drawing/2010/main" val="0"/>
              </a:ext>
            </a:extLst>
          </a:blip>
          <a:srcRect b="12222"/>
          <a:stretch/>
        </p:blipFill>
        <p:spPr>
          <a:xfrm>
            <a:off x="0" y="0"/>
            <a:ext cx="12192000" cy="6858000"/>
          </a:xfrm>
          <a:prstGeom prst="rect">
            <a:avLst/>
          </a:prstGeom>
        </p:spPr>
      </p:pic>
      <p:sp>
        <p:nvSpPr>
          <p:cNvPr id="3" name="Hình chữ nhật: Góc Tròn 1">
            <a:extLst>
              <a:ext uri="{FF2B5EF4-FFF2-40B4-BE49-F238E27FC236}">
                <a16:creationId xmlns:a16="http://schemas.microsoft.com/office/drawing/2014/main" id="{F59B8BE0-9097-413A-BA40-C3BBA18B06BA}"/>
              </a:ext>
            </a:extLst>
          </p:cNvPr>
          <p:cNvSpPr/>
          <p:nvPr/>
        </p:nvSpPr>
        <p:spPr>
          <a:xfrm>
            <a:off x="228203" y="0"/>
            <a:ext cx="11714328" cy="644109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FBC365-2BC9-0D00-89FF-1E6FFDD46B21}"/>
              </a:ext>
            </a:extLst>
          </p:cNvPr>
          <p:cNvPicPr>
            <a:picLocks noChangeAspect="1"/>
          </p:cNvPicPr>
          <p:nvPr/>
        </p:nvPicPr>
        <p:blipFill>
          <a:blip r:embed="rId3"/>
          <a:stretch>
            <a:fillRect/>
          </a:stretch>
        </p:blipFill>
        <p:spPr>
          <a:xfrm>
            <a:off x="424304" y="1531089"/>
            <a:ext cx="6369901" cy="4253022"/>
          </a:xfrm>
          <a:prstGeom prst="rect">
            <a:avLst/>
          </a:prstGeom>
        </p:spPr>
      </p:pic>
      <p:grpSp>
        <p:nvGrpSpPr>
          <p:cNvPr id="4" name="Group 3">
            <a:extLst>
              <a:ext uri="{FF2B5EF4-FFF2-40B4-BE49-F238E27FC236}">
                <a16:creationId xmlns:a16="http://schemas.microsoft.com/office/drawing/2014/main" id="{86987DF2-9830-22C6-4B17-79BD56149ED6}"/>
              </a:ext>
            </a:extLst>
          </p:cNvPr>
          <p:cNvGrpSpPr/>
          <p:nvPr/>
        </p:nvGrpSpPr>
        <p:grpSpPr>
          <a:xfrm>
            <a:off x="3944681" y="180754"/>
            <a:ext cx="7953152" cy="1499191"/>
            <a:chOff x="2121894" y="2071911"/>
            <a:chExt cx="4745408" cy="1255990"/>
          </a:xfrm>
        </p:grpSpPr>
        <p:sp>
          <p:nvSpPr>
            <p:cNvPr id="5" name="Rectangle: Rounded Corners 4">
              <a:extLst>
                <a:ext uri="{FF2B5EF4-FFF2-40B4-BE49-F238E27FC236}">
                  <a16:creationId xmlns:a16="http://schemas.microsoft.com/office/drawing/2014/main" id="{6AC3BA59-6CF6-724E-6DAE-93D9C64538DB}"/>
                </a:ext>
              </a:extLst>
            </p:cNvPr>
            <p:cNvSpPr/>
            <p:nvPr/>
          </p:nvSpPr>
          <p:spPr>
            <a:xfrm>
              <a:off x="2247635" y="2071911"/>
              <a:ext cx="4508284" cy="914400"/>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B86DCD30-64E2-93B8-EF35-F06B2869A4EE}"/>
                </a:ext>
              </a:extLst>
            </p:cNvPr>
            <p:cNvSpPr/>
            <p:nvPr/>
          </p:nvSpPr>
          <p:spPr>
            <a:xfrm>
              <a:off x="2121894" y="2246162"/>
              <a:ext cx="4508284" cy="914400"/>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en-US" dirty="0">
                <a:effectLst>
                  <a:outerShdw blurRad="50800" dist="38100" dir="18900000" algn="bl" rotWithShape="0">
                    <a:prstClr val="black">
                      <a:alpha val="40000"/>
                    </a:prstClr>
                  </a:outerShdw>
                </a:effectLst>
              </a:endParaRPr>
            </a:p>
          </p:txBody>
        </p:sp>
        <p:pic>
          <p:nvPicPr>
            <p:cNvPr id="15" name="Picture 7">
              <a:extLst>
                <a:ext uri="{FF2B5EF4-FFF2-40B4-BE49-F238E27FC236}">
                  <a16:creationId xmlns:a16="http://schemas.microsoft.com/office/drawing/2014/main" id="{207C89D7-13FA-64EE-41EF-40FD72BB2A9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200349" y="2607225"/>
              <a:ext cx="666953" cy="720676"/>
            </a:xfrm>
            <a:prstGeom prst="rect">
              <a:avLst/>
            </a:prstGeom>
          </p:spPr>
        </p:pic>
        <p:sp>
          <p:nvSpPr>
            <p:cNvPr id="16" name="TextBox 15">
              <a:extLst>
                <a:ext uri="{FF2B5EF4-FFF2-40B4-BE49-F238E27FC236}">
                  <a16:creationId xmlns:a16="http://schemas.microsoft.com/office/drawing/2014/main" id="{D2E43EB1-D487-6DF2-800C-BDBEDFDE931B}"/>
                </a:ext>
              </a:extLst>
            </p:cNvPr>
            <p:cNvSpPr txBox="1"/>
            <p:nvPr/>
          </p:nvSpPr>
          <p:spPr>
            <a:xfrm>
              <a:off x="2443177" y="2260704"/>
              <a:ext cx="3926967" cy="799330"/>
            </a:xfrm>
            <a:prstGeom prst="rect">
              <a:avLst/>
            </a:prstGeom>
            <a:noFill/>
          </p:spPr>
          <p:txBody>
            <a:bodyPr wrap="square" rtlCol="0">
              <a:spAutoFit/>
            </a:bodyPr>
            <a:lstStyle/>
            <a:p>
              <a:pPr algn="just"/>
              <a:r>
                <a:rPr lang="en-US" sz="2800" b="1" i="0" dirty="0">
                  <a:solidFill>
                    <a:srgbClr val="000000"/>
                  </a:solidFill>
                  <a:effectLst/>
                  <a:ea typeface="Open Sans" panose="020B0606030504020204" pitchFamily="34" charset="0"/>
                  <a:cs typeface="Open Sans" panose="020B0606030504020204" pitchFamily="34" charset="0"/>
                </a:rPr>
                <a:t>b. </a:t>
              </a:r>
              <a:r>
                <a:rPr lang="en-US" sz="2800" b="1" i="0" dirty="0" err="1">
                  <a:solidFill>
                    <a:srgbClr val="000000"/>
                  </a:solidFill>
                  <a:effectLst/>
                  <a:ea typeface="Open Sans" panose="020B0606030504020204" pitchFamily="34" charset="0"/>
                  <a:cs typeface="Open Sans" panose="020B0606030504020204" pitchFamily="34" charset="0"/>
                </a:rPr>
                <a:t>Tìm</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phần</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mở</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bài</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thân</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bài</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và</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kết</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bài</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của</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bài</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văn</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Nêu</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nội</a:t>
              </a:r>
              <a:r>
                <a:rPr lang="en-US" sz="2800" b="1" i="0" dirty="0">
                  <a:solidFill>
                    <a:srgbClr val="000000"/>
                  </a:solidFill>
                  <a:effectLst/>
                  <a:ea typeface="Open Sans" panose="020B0606030504020204" pitchFamily="34" charset="0"/>
                  <a:cs typeface="Open Sans" panose="020B0606030504020204" pitchFamily="34" charset="0"/>
                </a:rPr>
                <a:t> dung </a:t>
              </a:r>
              <a:r>
                <a:rPr lang="en-US" sz="2800" b="1" i="0" dirty="0" err="1">
                  <a:solidFill>
                    <a:srgbClr val="000000"/>
                  </a:solidFill>
                  <a:effectLst/>
                  <a:ea typeface="Open Sans" panose="020B0606030504020204" pitchFamily="34" charset="0"/>
                  <a:cs typeface="Open Sans" panose="020B0606030504020204" pitchFamily="34" charset="0"/>
                </a:rPr>
                <a:t>chính</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của</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mỗi</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phần</a:t>
              </a:r>
              <a:r>
                <a:rPr lang="en-US" sz="2800" b="1" i="0" dirty="0">
                  <a:solidFill>
                    <a:srgbClr val="000000"/>
                  </a:solidFill>
                  <a:effectLst/>
                  <a:ea typeface="Open Sans" panose="020B0606030504020204" pitchFamily="34" charset="0"/>
                  <a:cs typeface="Open Sans" panose="020B0606030504020204" pitchFamily="34" charset="0"/>
                </a:rPr>
                <a:t>.</a:t>
              </a:r>
              <a:endParaRPr lang="en-US" sz="4800" b="1" dirty="0">
                <a:solidFill>
                  <a:srgbClr val="002060"/>
                </a:solidFill>
                <a:ea typeface="Open Sans" panose="020B0606030504020204" pitchFamily="34" charset="0"/>
                <a:cs typeface="Open Sans" panose="020B0606030504020204" pitchFamily="34" charset="0"/>
              </a:endParaRPr>
            </a:p>
          </p:txBody>
        </p:sp>
      </p:grpSp>
      <p:sp>
        <p:nvSpPr>
          <p:cNvPr id="17" name="Rectangle 16">
            <a:extLst>
              <a:ext uri="{FF2B5EF4-FFF2-40B4-BE49-F238E27FC236}">
                <a16:creationId xmlns:a16="http://schemas.microsoft.com/office/drawing/2014/main" id="{48533C74-67B6-EC51-47DC-F3B70F5D574F}"/>
              </a:ext>
            </a:extLst>
          </p:cNvPr>
          <p:cNvSpPr/>
          <p:nvPr/>
        </p:nvSpPr>
        <p:spPr>
          <a:xfrm>
            <a:off x="361507" y="1818167"/>
            <a:ext cx="4922874" cy="29771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FD62137-EF61-0907-A022-17FFD4F76EC4}"/>
              </a:ext>
            </a:extLst>
          </p:cNvPr>
          <p:cNvSpPr txBox="1"/>
          <p:nvPr/>
        </p:nvSpPr>
        <p:spPr>
          <a:xfrm>
            <a:off x="7038903" y="2118120"/>
            <a:ext cx="4447355" cy="3548479"/>
          </a:xfrm>
          <a:prstGeom prst="roundRect">
            <a:avLst>
              <a:gd name="adj" fmla="val 7451"/>
            </a:avLst>
          </a:prstGeom>
          <a:solidFill>
            <a:schemeClr val="accent2">
              <a:lumMod val="20000"/>
              <a:lumOff val="80000"/>
            </a:schemeClr>
          </a:solidFill>
        </p:spPr>
        <p:txBody>
          <a:bodyPr wrap="square" rtlCol="0">
            <a:spAutoFit/>
          </a:bodyPr>
          <a:lstStyle/>
          <a:p>
            <a:pPr lvl="0" algn="just">
              <a:defRPr/>
            </a:pPr>
            <a:r>
              <a:rPr lang="vi-VN" sz="2400" b="1" dirty="0">
                <a:solidFill>
                  <a:srgbClr val="002060"/>
                </a:solidFill>
                <a:latin typeface="Calibri" panose="020F0502020204030204"/>
              </a:rPr>
              <a:t>Mở bài chỉ có 1 câu nhưng giới thiệu được một cách khái quát những cảnh sắc tiêu biểu và đặc điểm nổi bật:</a:t>
            </a:r>
            <a:endParaRPr lang="en-US" sz="2400" b="1" dirty="0">
              <a:solidFill>
                <a:srgbClr val="002060"/>
              </a:solidFill>
              <a:latin typeface="Calibri" panose="020F0502020204030204"/>
            </a:endParaRPr>
          </a:p>
          <a:p>
            <a:pPr marL="342900" lvl="0" indent="-342900" algn="just">
              <a:buFont typeface="Arial" panose="020B0604020202020204" pitchFamily="34" charset="0"/>
              <a:buChar char="•"/>
              <a:defRPr/>
            </a:pPr>
            <a:r>
              <a:rPr lang="vi-VN" sz="2400" dirty="0">
                <a:solidFill>
                  <a:srgbClr val="002060"/>
                </a:solidFill>
                <a:latin typeface="Calibri" panose="020F0502020204030204"/>
              </a:rPr>
              <a:t>Thành phố ngàn hoa</a:t>
            </a:r>
          </a:p>
          <a:p>
            <a:pPr marL="342900" lvl="0" indent="-342900" algn="just">
              <a:buFont typeface="Arial" panose="020B0604020202020204" pitchFamily="34" charset="0"/>
              <a:buChar char="•"/>
              <a:defRPr/>
            </a:pPr>
            <a:r>
              <a:rPr lang="vi-VN" sz="2400" dirty="0">
                <a:solidFill>
                  <a:srgbClr val="002060"/>
                </a:solidFill>
                <a:latin typeface="Calibri" panose="020F0502020204030204"/>
              </a:rPr>
              <a:t>Nổi tiếng về hồ trong xanh, thông mơ màng.</a:t>
            </a:r>
          </a:p>
          <a:p>
            <a:pPr lvl="0" algn="just">
              <a:defRPr/>
            </a:pPr>
            <a:r>
              <a:rPr lang="vi-VN" sz="2400" b="1" i="1" dirty="0">
                <a:solidFill>
                  <a:srgbClr val="002060"/>
                </a:solidFill>
                <a:latin typeface="Calibri" panose="020F0502020204030204"/>
              </a:rPr>
              <a:t>(Mở giới thiệu khái quát về sự nổi tiếng của thành phố Đà Lạt)</a:t>
            </a:r>
          </a:p>
        </p:txBody>
      </p:sp>
      <p:sp>
        <p:nvSpPr>
          <p:cNvPr id="19" name="Arrow: Curved Right 18">
            <a:extLst>
              <a:ext uri="{FF2B5EF4-FFF2-40B4-BE49-F238E27FC236}">
                <a16:creationId xmlns:a16="http://schemas.microsoft.com/office/drawing/2014/main" id="{B195566D-58E7-69C7-AE30-2A1EF984AABE}"/>
              </a:ext>
            </a:extLst>
          </p:cNvPr>
          <p:cNvSpPr/>
          <p:nvPr/>
        </p:nvSpPr>
        <p:spPr>
          <a:xfrm>
            <a:off x="6762307" y="1509823"/>
            <a:ext cx="340242" cy="72301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850194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E418B-2D5C-463E-9DAA-BADDA2FC2266}"/>
              </a:ext>
            </a:extLst>
          </p:cNvPr>
          <p:cNvPicPr>
            <a:picLocks noChangeAspect="1"/>
          </p:cNvPicPr>
          <p:nvPr/>
        </p:nvPicPr>
        <p:blipFill rotWithShape="1">
          <a:blip r:embed="rId2">
            <a:extLst>
              <a:ext uri="{28A0092B-C50C-407E-A947-70E740481C1C}">
                <a14:useLocalDpi xmlns:a14="http://schemas.microsoft.com/office/drawing/2010/main" val="0"/>
              </a:ext>
            </a:extLst>
          </a:blip>
          <a:srcRect b="12222"/>
          <a:stretch/>
        </p:blipFill>
        <p:spPr>
          <a:xfrm>
            <a:off x="0" y="0"/>
            <a:ext cx="12192000" cy="6858000"/>
          </a:xfrm>
          <a:prstGeom prst="rect">
            <a:avLst/>
          </a:prstGeom>
        </p:spPr>
      </p:pic>
      <p:sp>
        <p:nvSpPr>
          <p:cNvPr id="3" name="Hình chữ nhật: Góc Tròn 1">
            <a:extLst>
              <a:ext uri="{FF2B5EF4-FFF2-40B4-BE49-F238E27FC236}">
                <a16:creationId xmlns:a16="http://schemas.microsoft.com/office/drawing/2014/main" id="{F59B8BE0-9097-413A-BA40-C3BBA18B06BA}"/>
              </a:ext>
            </a:extLst>
          </p:cNvPr>
          <p:cNvSpPr/>
          <p:nvPr/>
        </p:nvSpPr>
        <p:spPr>
          <a:xfrm>
            <a:off x="228203" y="0"/>
            <a:ext cx="11714328" cy="644109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FBC365-2BC9-0D00-89FF-1E6FFDD46B21}"/>
              </a:ext>
            </a:extLst>
          </p:cNvPr>
          <p:cNvPicPr>
            <a:picLocks noChangeAspect="1"/>
          </p:cNvPicPr>
          <p:nvPr/>
        </p:nvPicPr>
        <p:blipFill>
          <a:blip r:embed="rId3"/>
          <a:stretch>
            <a:fillRect/>
          </a:stretch>
        </p:blipFill>
        <p:spPr>
          <a:xfrm>
            <a:off x="424304" y="1531089"/>
            <a:ext cx="6369901" cy="4253022"/>
          </a:xfrm>
          <a:prstGeom prst="rect">
            <a:avLst/>
          </a:prstGeom>
        </p:spPr>
      </p:pic>
      <p:grpSp>
        <p:nvGrpSpPr>
          <p:cNvPr id="4" name="Group 3">
            <a:extLst>
              <a:ext uri="{FF2B5EF4-FFF2-40B4-BE49-F238E27FC236}">
                <a16:creationId xmlns:a16="http://schemas.microsoft.com/office/drawing/2014/main" id="{86987DF2-9830-22C6-4B17-79BD56149ED6}"/>
              </a:ext>
            </a:extLst>
          </p:cNvPr>
          <p:cNvGrpSpPr/>
          <p:nvPr/>
        </p:nvGrpSpPr>
        <p:grpSpPr>
          <a:xfrm>
            <a:off x="3147237" y="180754"/>
            <a:ext cx="8750596" cy="1499191"/>
            <a:chOff x="2121894" y="2071911"/>
            <a:chExt cx="4745408" cy="1255990"/>
          </a:xfrm>
        </p:grpSpPr>
        <p:sp>
          <p:nvSpPr>
            <p:cNvPr id="5" name="Rectangle: Rounded Corners 4">
              <a:extLst>
                <a:ext uri="{FF2B5EF4-FFF2-40B4-BE49-F238E27FC236}">
                  <a16:creationId xmlns:a16="http://schemas.microsoft.com/office/drawing/2014/main" id="{6AC3BA59-6CF6-724E-6DAE-93D9C64538DB}"/>
                </a:ext>
              </a:extLst>
            </p:cNvPr>
            <p:cNvSpPr/>
            <p:nvPr/>
          </p:nvSpPr>
          <p:spPr>
            <a:xfrm>
              <a:off x="2247635" y="2071911"/>
              <a:ext cx="4508284" cy="914400"/>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B86DCD30-64E2-93B8-EF35-F06B2869A4EE}"/>
                </a:ext>
              </a:extLst>
            </p:cNvPr>
            <p:cNvSpPr/>
            <p:nvPr/>
          </p:nvSpPr>
          <p:spPr>
            <a:xfrm>
              <a:off x="2121894" y="2246162"/>
              <a:ext cx="4508284" cy="914400"/>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15" name="Picture 7">
              <a:extLst>
                <a:ext uri="{FF2B5EF4-FFF2-40B4-BE49-F238E27FC236}">
                  <a16:creationId xmlns:a16="http://schemas.microsoft.com/office/drawing/2014/main" id="{207C89D7-13FA-64EE-41EF-40FD72BB2A9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200349" y="2607225"/>
              <a:ext cx="666953" cy="720676"/>
            </a:xfrm>
            <a:prstGeom prst="rect">
              <a:avLst/>
            </a:prstGeom>
          </p:spPr>
        </p:pic>
        <p:sp>
          <p:nvSpPr>
            <p:cNvPr id="16" name="TextBox 15">
              <a:extLst>
                <a:ext uri="{FF2B5EF4-FFF2-40B4-BE49-F238E27FC236}">
                  <a16:creationId xmlns:a16="http://schemas.microsoft.com/office/drawing/2014/main" id="{D2E43EB1-D487-6DF2-800C-BDBEDFDE931B}"/>
                </a:ext>
              </a:extLst>
            </p:cNvPr>
            <p:cNvSpPr txBox="1"/>
            <p:nvPr/>
          </p:nvSpPr>
          <p:spPr>
            <a:xfrm>
              <a:off x="2219917" y="2394321"/>
              <a:ext cx="4081036" cy="696191"/>
            </a:xfrm>
            <a:prstGeom prst="rect">
              <a:avLst/>
            </a:prstGeom>
            <a:noFill/>
          </p:spPr>
          <p:txBody>
            <a:bodyPr wrap="square" rtlCol="0">
              <a:spAutoFit/>
            </a:bodyPr>
            <a:lstStyle/>
            <a:p>
              <a:pPr algn="just"/>
              <a:r>
                <a:rPr lang="en-US" sz="2400" b="1" i="0" dirty="0">
                  <a:solidFill>
                    <a:srgbClr val="000000"/>
                  </a:solidFill>
                  <a:effectLst/>
                  <a:ea typeface="Open Sans" panose="020B0606030504020204" pitchFamily="34" charset="0"/>
                  <a:cs typeface="Open Sans" panose="020B0606030504020204" pitchFamily="34" charset="0"/>
                </a:rPr>
                <a:t>b. </a:t>
              </a:r>
              <a:r>
                <a:rPr lang="en-US" sz="2400" b="1" i="0" dirty="0" err="1">
                  <a:solidFill>
                    <a:srgbClr val="000000"/>
                  </a:solidFill>
                  <a:effectLst/>
                  <a:ea typeface="Open Sans" panose="020B0606030504020204" pitchFamily="34" charset="0"/>
                  <a:cs typeface="Open Sans" panose="020B0606030504020204" pitchFamily="34" charset="0"/>
                </a:rPr>
                <a:t>Tìm</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phần</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mở</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bài</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thân</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bài</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và</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kết</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bài</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của</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bài</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văn</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Nêu</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nội</a:t>
              </a:r>
              <a:r>
                <a:rPr lang="en-US" sz="2400" b="1" i="0" dirty="0">
                  <a:solidFill>
                    <a:srgbClr val="000000"/>
                  </a:solidFill>
                  <a:effectLst/>
                  <a:ea typeface="Open Sans" panose="020B0606030504020204" pitchFamily="34" charset="0"/>
                  <a:cs typeface="Open Sans" panose="020B0606030504020204" pitchFamily="34" charset="0"/>
                </a:rPr>
                <a:t> dung </a:t>
              </a:r>
              <a:r>
                <a:rPr lang="en-US" sz="2400" b="1" i="0" dirty="0" err="1">
                  <a:solidFill>
                    <a:srgbClr val="000000"/>
                  </a:solidFill>
                  <a:effectLst/>
                  <a:ea typeface="Open Sans" panose="020B0606030504020204" pitchFamily="34" charset="0"/>
                  <a:cs typeface="Open Sans" panose="020B0606030504020204" pitchFamily="34" charset="0"/>
                </a:rPr>
                <a:t>chính</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của</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mỗi</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phần</a:t>
              </a:r>
              <a:r>
                <a:rPr lang="en-US" sz="2400" b="1" i="0" dirty="0">
                  <a:solidFill>
                    <a:srgbClr val="000000"/>
                  </a:solidFill>
                  <a:effectLst/>
                  <a:ea typeface="Open Sans" panose="020B0606030504020204" pitchFamily="34" charset="0"/>
                  <a:cs typeface="Open Sans" panose="020B0606030504020204" pitchFamily="34" charset="0"/>
                </a:rPr>
                <a:t>.</a:t>
              </a:r>
              <a:endParaRPr lang="en-US" sz="4400" b="1" dirty="0">
                <a:solidFill>
                  <a:srgbClr val="002060"/>
                </a:solidFill>
                <a:ea typeface="Open Sans" panose="020B0606030504020204" pitchFamily="34" charset="0"/>
                <a:cs typeface="Open Sans" panose="020B0606030504020204" pitchFamily="34" charset="0"/>
              </a:endParaRPr>
            </a:p>
          </p:txBody>
        </p:sp>
      </p:grpSp>
      <p:sp>
        <p:nvSpPr>
          <p:cNvPr id="17" name="Rectangle 16">
            <a:extLst>
              <a:ext uri="{FF2B5EF4-FFF2-40B4-BE49-F238E27FC236}">
                <a16:creationId xmlns:a16="http://schemas.microsoft.com/office/drawing/2014/main" id="{48533C74-67B6-EC51-47DC-F3B70F5D574F}"/>
              </a:ext>
            </a:extLst>
          </p:cNvPr>
          <p:cNvSpPr/>
          <p:nvPr/>
        </p:nvSpPr>
        <p:spPr>
          <a:xfrm>
            <a:off x="435935" y="2126512"/>
            <a:ext cx="6294474" cy="305154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5FD62137-EF61-0907-A022-17FFD4F76EC4}"/>
              </a:ext>
            </a:extLst>
          </p:cNvPr>
          <p:cNvSpPr txBox="1"/>
          <p:nvPr/>
        </p:nvSpPr>
        <p:spPr>
          <a:xfrm>
            <a:off x="7038903" y="2118120"/>
            <a:ext cx="4447355" cy="4315718"/>
          </a:xfrm>
          <a:prstGeom prst="roundRect">
            <a:avLst>
              <a:gd name="adj" fmla="val 7451"/>
            </a:avLst>
          </a:prstGeom>
          <a:solidFill>
            <a:schemeClr val="accent2">
              <a:lumMod val="20000"/>
              <a:lumOff val="80000"/>
            </a:schemeClr>
          </a:solidFill>
        </p:spPr>
        <p:txBody>
          <a:bodyPr wrap="square" rtlCol="0">
            <a:spAutoFit/>
          </a:bodyPr>
          <a:lstStyle/>
          <a:p>
            <a:pPr lvl="0" algn="just">
              <a:defRPr/>
            </a:pPr>
            <a:r>
              <a:rPr lang="vi-VN" sz="2400" b="1" dirty="0">
                <a:solidFill>
                  <a:srgbClr val="002060"/>
                </a:solidFill>
                <a:latin typeface="Calibri" panose="020F0502020204030204"/>
              </a:rPr>
              <a:t>Đoạn 1: </a:t>
            </a:r>
            <a:r>
              <a:rPr lang="vi-VN" sz="2400" dirty="0">
                <a:solidFill>
                  <a:srgbClr val="002060"/>
                </a:solidFill>
                <a:latin typeface="Calibri" panose="020F0502020204030204"/>
              </a:rPr>
              <a:t>Tả bao quát đặc điểm của Đà Lạt (độ cao, khí hậu, cảnh vật đẹp).</a:t>
            </a:r>
          </a:p>
          <a:p>
            <a:pPr lvl="0" algn="just">
              <a:defRPr/>
            </a:pPr>
            <a:r>
              <a:rPr lang="vi-VN" sz="2400" b="1" dirty="0">
                <a:solidFill>
                  <a:srgbClr val="002060"/>
                </a:solidFill>
                <a:latin typeface="Calibri" panose="020F0502020204030204"/>
              </a:rPr>
              <a:t>- Đoạn 2: </a:t>
            </a:r>
            <a:r>
              <a:rPr lang="vi-VN" sz="2400" dirty="0">
                <a:solidFill>
                  <a:srgbClr val="002060"/>
                </a:solidFill>
                <a:latin typeface="Calibri" panose="020F0502020204030204"/>
              </a:rPr>
              <a:t>Tả thác Cam Ly, suối Vàng, rừng thông của Đà Lạt</a:t>
            </a:r>
            <a:r>
              <a:rPr lang="en-US" sz="2400" dirty="0">
                <a:solidFill>
                  <a:srgbClr val="002060"/>
                </a:solidFill>
                <a:latin typeface="Calibri" panose="020F0502020204030204"/>
              </a:rPr>
              <a:t>.</a:t>
            </a:r>
            <a:endParaRPr lang="vi-VN" sz="2400" dirty="0">
              <a:solidFill>
                <a:srgbClr val="002060"/>
              </a:solidFill>
              <a:latin typeface="Calibri" panose="020F0502020204030204"/>
            </a:endParaRPr>
          </a:p>
          <a:p>
            <a:pPr lvl="0" algn="just">
              <a:defRPr/>
            </a:pPr>
            <a:r>
              <a:rPr lang="vi-VN" sz="2400" b="1" dirty="0">
                <a:solidFill>
                  <a:srgbClr val="002060"/>
                </a:solidFill>
                <a:latin typeface="Calibri" panose="020F0502020204030204"/>
              </a:rPr>
              <a:t>- Đoạn 3: </a:t>
            </a:r>
            <a:r>
              <a:rPr lang="vi-VN" sz="2400" dirty="0">
                <a:solidFill>
                  <a:srgbClr val="002060"/>
                </a:solidFill>
                <a:latin typeface="Calibri" panose="020F0502020204030204"/>
              </a:rPr>
              <a:t>Tả bầu trời và những hồ nước ở Đà Lạt.</a:t>
            </a:r>
          </a:p>
          <a:p>
            <a:pPr lvl="0" algn="just">
              <a:defRPr/>
            </a:pPr>
            <a:r>
              <a:rPr lang="vi-VN" sz="2400" b="1" dirty="0">
                <a:solidFill>
                  <a:srgbClr val="002060"/>
                </a:solidFill>
                <a:latin typeface="Calibri" panose="020F0502020204030204"/>
              </a:rPr>
              <a:t>Đoạn 4: </a:t>
            </a:r>
            <a:r>
              <a:rPr lang="vi-VN" sz="2400" dirty="0">
                <a:solidFill>
                  <a:srgbClr val="002060"/>
                </a:solidFill>
                <a:latin typeface="Calibri" panose="020F0502020204030204"/>
              </a:rPr>
              <a:t>Tả những vườn hoa và vườn rau của Đà Lạt.</a:t>
            </a:r>
          </a:p>
          <a:p>
            <a:pPr lvl="0" algn="just">
              <a:defRPr/>
            </a:pPr>
            <a:r>
              <a:rPr lang="vi-VN" sz="2400" b="1" i="1" dirty="0">
                <a:solidFill>
                  <a:srgbClr val="002060"/>
                </a:solidFill>
                <a:latin typeface="Calibri" panose="020F0502020204030204"/>
              </a:rPr>
              <a:t>(Thân bài miêu tả từng vẻ đẹp của cảnh vật Đà Lạt.)</a:t>
            </a:r>
          </a:p>
        </p:txBody>
      </p:sp>
      <p:sp>
        <p:nvSpPr>
          <p:cNvPr id="19" name="Arrow: Curved Right 18">
            <a:extLst>
              <a:ext uri="{FF2B5EF4-FFF2-40B4-BE49-F238E27FC236}">
                <a16:creationId xmlns:a16="http://schemas.microsoft.com/office/drawing/2014/main" id="{B195566D-58E7-69C7-AE30-2A1EF984AABE}"/>
              </a:ext>
            </a:extLst>
          </p:cNvPr>
          <p:cNvSpPr/>
          <p:nvPr/>
        </p:nvSpPr>
        <p:spPr>
          <a:xfrm>
            <a:off x="6762307" y="1509823"/>
            <a:ext cx="340242" cy="72301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90235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E418B-2D5C-463E-9DAA-BADDA2FC2266}"/>
              </a:ext>
            </a:extLst>
          </p:cNvPr>
          <p:cNvPicPr>
            <a:picLocks noChangeAspect="1"/>
          </p:cNvPicPr>
          <p:nvPr/>
        </p:nvPicPr>
        <p:blipFill rotWithShape="1">
          <a:blip r:embed="rId2">
            <a:extLst>
              <a:ext uri="{28A0092B-C50C-407E-A947-70E740481C1C}">
                <a14:useLocalDpi xmlns:a14="http://schemas.microsoft.com/office/drawing/2010/main" val="0"/>
              </a:ext>
            </a:extLst>
          </a:blip>
          <a:srcRect b="12222"/>
          <a:stretch/>
        </p:blipFill>
        <p:spPr>
          <a:xfrm>
            <a:off x="0" y="0"/>
            <a:ext cx="12192000" cy="6858000"/>
          </a:xfrm>
          <a:prstGeom prst="rect">
            <a:avLst/>
          </a:prstGeom>
        </p:spPr>
      </p:pic>
      <p:sp>
        <p:nvSpPr>
          <p:cNvPr id="3" name="Hình chữ nhật: Góc Tròn 1">
            <a:extLst>
              <a:ext uri="{FF2B5EF4-FFF2-40B4-BE49-F238E27FC236}">
                <a16:creationId xmlns:a16="http://schemas.microsoft.com/office/drawing/2014/main" id="{F59B8BE0-9097-413A-BA40-C3BBA18B06BA}"/>
              </a:ext>
            </a:extLst>
          </p:cNvPr>
          <p:cNvSpPr/>
          <p:nvPr/>
        </p:nvSpPr>
        <p:spPr>
          <a:xfrm>
            <a:off x="228203" y="0"/>
            <a:ext cx="11714328" cy="670914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86987DF2-9830-22C6-4B17-79BD56149ED6}"/>
              </a:ext>
            </a:extLst>
          </p:cNvPr>
          <p:cNvGrpSpPr/>
          <p:nvPr/>
        </p:nvGrpSpPr>
        <p:grpSpPr>
          <a:xfrm>
            <a:off x="925033" y="0"/>
            <a:ext cx="10515600" cy="1084521"/>
            <a:chOff x="2121894" y="2071911"/>
            <a:chExt cx="4712057" cy="1167681"/>
          </a:xfrm>
        </p:grpSpPr>
        <p:sp>
          <p:nvSpPr>
            <p:cNvPr id="5" name="Rectangle: Rounded Corners 4">
              <a:extLst>
                <a:ext uri="{FF2B5EF4-FFF2-40B4-BE49-F238E27FC236}">
                  <a16:creationId xmlns:a16="http://schemas.microsoft.com/office/drawing/2014/main" id="{6AC3BA59-6CF6-724E-6DAE-93D9C64538DB}"/>
                </a:ext>
              </a:extLst>
            </p:cNvPr>
            <p:cNvSpPr/>
            <p:nvPr/>
          </p:nvSpPr>
          <p:spPr>
            <a:xfrm>
              <a:off x="2247635" y="2071911"/>
              <a:ext cx="4508284" cy="914400"/>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B86DCD30-64E2-93B8-EF35-F06B2869A4EE}"/>
                </a:ext>
              </a:extLst>
            </p:cNvPr>
            <p:cNvSpPr/>
            <p:nvPr/>
          </p:nvSpPr>
          <p:spPr>
            <a:xfrm>
              <a:off x="2121894" y="2246162"/>
              <a:ext cx="4508284" cy="914400"/>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15" name="Picture 7">
              <a:extLst>
                <a:ext uri="{FF2B5EF4-FFF2-40B4-BE49-F238E27FC236}">
                  <a16:creationId xmlns:a16="http://schemas.microsoft.com/office/drawing/2014/main" id="{207C89D7-13FA-64EE-41EF-40FD72BB2A9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481381" y="2209287"/>
              <a:ext cx="352570" cy="993906"/>
            </a:xfrm>
            <a:prstGeom prst="rect">
              <a:avLst/>
            </a:prstGeom>
          </p:spPr>
        </p:pic>
        <p:sp>
          <p:nvSpPr>
            <p:cNvPr id="16" name="TextBox 15">
              <a:extLst>
                <a:ext uri="{FF2B5EF4-FFF2-40B4-BE49-F238E27FC236}">
                  <a16:creationId xmlns:a16="http://schemas.microsoft.com/office/drawing/2014/main" id="{D2E43EB1-D487-6DF2-800C-BDBEDFDE931B}"/>
                </a:ext>
              </a:extLst>
            </p:cNvPr>
            <p:cNvSpPr txBox="1"/>
            <p:nvPr/>
          </p:nvSpPr>
          <p:spPr>
            <a:xfrm>
              <a:off x="2312217" y="2233982"/>
              <a:ext cx="4051583" cy="1005610"/>
            </a:xfrm>
            <a:prstGeom prst="rect">
              <a:avLst/>
            </a:prstGeom>
            <a:noFill/>
          </p:spPr>
          <p:txBody>
            <a:bodyPr wrap="square" rtlCol="0">
              <a:spAutoFit/>
            </a:bodyPr>
            <a:lstStyle/>
            <a:p>
              <a:pPr algn="just"/>
              <a:r>
                <a:rPr lang="vi-VN" sz="2400" b="0" i="0" dirty="0">
                  <a:solidFill>
                    <a:srgbClr val="000000"/>
                  </a:solidFill>
                  <a:effectLst/>
                  <a:latin typeface="Calibri" panose="020F0502020204030204" pitchFamily="34" charset="0"/>
                  <a:cs typeface="Calibri" panose="020F0502020204030204" pitchFamily="34" charset="0"/>
                </a:rPr>
                <a:t>c. Trong phần thân bài, phong cảnh được tả theo trình tự nào? Tìm từ ngữ được sử dụng để làm nổi bật vẻ đẹp của phong cảnh.</a:t>
              </a:r>
              <a:endParaRPr lang="en-US" sz="4400" b="1" dirty="0">
                <a:solidFill>
                  <a:srgbClr val="002060"/>
                </a:solidFill>
                <a:latin typeface="Calibri" panose="020F0502020204030204" pitchFamily="34" charset="0"/>
                <a:cs typeface="Calibri" panose="020F0502020204030204" pitchFamily="34" charset="0"/>
              </a:endParaRPr>
            </a:p>
          </p:txBody>
        </p:sp>
      </p:grpSp>
      <p:sp>
        <p:nvSpPr>
          <p:cNvPr id="7" name="Arc 6">
            <a:extLst>
              <a:ext uri="{FF2B5EF4-FFF2-40B4-BE49-F238E27FC236}">
                <a16:creationId xmlns:a16="http://schemas.microsoft.com/office/drawing/2014/main" id="{4D4D6416-2388-7FD5-7B8E-506FDC9D72E4}"/>
              </a:ext>
            </a:extLst>
          </p:cNvPr>
          <p:cNvSpPr/>
          <p:nvPr/>
        </p:nvSpPr>
        <p:spPr>
          <a:xfrm flipH="1">
            <a:off x="1314448" y="2343151"/>
            <a:ext cx="1077877" cy="2419350"/>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b="1">
              <a:latin typeface="Cambria" panose="02040503050406030204" pitchFamily="18" charset="0"/>
              <a:ea typeface="Cambria" panose="02040503050406030204" pitchFamily="18" charset="0"/>
            </a:endParaRPr>
          </a:p>
        </p:txBody>
      </p:sp>
      <p:sp>
        <p:nvSpPr>
          <p:cNvPr id="8" name="Arc 7">
            <a:extLst>
              <a:ext uri="{FF2B5EF4-FFF2-40B4-BE49-F238E27FC236}">
                <a16:creationId xmlns:a16="http://schemas.microsoft.com/office/drawing/2014/main" id="{4B51DE40-A0C8-4179-E574-E389C6FA446D}"/>
              </a:ext>
            </a:extLst>
          </p:cNvPr>
          <p:cNvSpPr/>
          <p:nvPr/>
        </p:nvSpPr>
        <p:spPr>
          <a:xfrm rot="9464515">
            <a:off x="1378141" y="3226893"/>
            <a:ext cx="1131461" cy="3098520"/>
          </a:xfrm>
          <a:prstGeom prst="arc">
            <a:avLst>
              <a:gd name="adj1" fmla="val 16200000"/>
              <a:gd name="adj2" fmla="val 20933934"/>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b="1">
              <a:latin typeface="Cambria" panose="02040503050406030204" pitchFamily="18" charset="0"/>
              <a:ea typeface="Cambria" panose="02040503050406030204" pitchFamily="18" charset="0"/>
            </a:endParaRPr>
          </a:p>
        </p:txBody>
      </p:sp>
      <p:sp>
        <p:nvSpPr>
          <p:cNvPr id="9" name="Freeform 2">
            <a:extLst>
              <a:ext uri="{FF2B5EF4-FFF2-40B4-BE49-F238E27FC236}">
                <a16:creationId xmlns:a16="http://schemas.microsoft.com/office/drawing/2014/main" id="{4B3E8897-D8BA-5FFD-268B-24414B0E1DBC}"/>
              </a:ext>
            </a:extLst>
          </p:cNvPr>
          <p:cNvSpPr/>
          <p:nvPr/>
        </p:nvSpPr>
        <p:spPr>
          <a:xfrm>
            <a:off x="4354475" y="1461314"/>
            <a:ext cx="1162050" cy="438149"/>
          </a:xfrm>
          <a:custGeom>
            <a:avLst/>
            <a:gdLst/>
            <a:ahLst/>
            <a:cxnLst/>
            <a:rect l="l" t="t" r="r" b="b"/>
            <a:pathLst>
              <a:path w="3024000" h="2475782">
                <a:moveTo>
                  <a:pt x="0" y="0"/>
                </a:moveTo>
                <a:lnTo>
                  <a:pt x="3024000" y="0"/>
                </a:lnTo>
                <a:lnTo>
                  <a:pt x="3024000" y="2475782"/>
                </a:lnTo>
                <a:lnTo>
                  <a:pt x="0" y="247578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0" name="Freeform 6">
            <a:extLst>
              <a:ext uri="{FF2B5EF4-FFF2-40B4-BE49-F238E27FC236}">
                <a16:creationId xmlns:a16="http://schemas.microsoft.com/office/drawing/2014/main" id="{C32303C3-9B2F-DA1F-4D7D-C54BF5845885}"/>
              </a:ext>
            </a:extLst>
          </p:cNvPr>
          <p:cNvSpPr/>
          <p:nvPr/>
        </p:nvSpPr>
        <p:spPr>
          <a:xfrm>
            <a:off x="4389400" y="2042337"/>
            <a:ext cx="1069975" cy="352425"/>
          </a:xfrm>
          <a:custGeom>
            <a:avLst/>
            <a:gdLst/>
            <a:ahLst/>
            <a:cxnLst/>
            <a:rect l="l" t="t" r="r" b="b"/>
            <a:pathLst>
              <a:path w="3024000" h="1321412">
                <a:moveTo>
                  <a:pt x="0" y="0"/>
                </a:moveTo>
                <a:lnTo>
                  <a:pt x="3024000" y="0"/>
                </a:lnTo>
                <a:lnTo>
                  <a:pt x="3024000" y="1321412"/>
                </a:lnTo>
                <a:lnTo>
                  <a:pt x="0" y="132141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1" name="Freeform 2">
            <a:extLst>
              <a:ext uri="{FF2B5EF4-FFF2-40B4-BE49-F238E27FC236}">
                <a16:creationId xmlns:a16="http://schemas.microsoft.com/office/drawing/2014/main" id="{BF9BCD1F-47E7-00A2-3240-80A7BF6210C2}"/>
              </a:ext>
            </a:extLst>
          </p:cNvPr>
          <p:cNvSpPr/>
          <p:nvPr/>
        </p:nvSpPr>
        <p:spPr>
          <a:xfrm flipV="1">
            <a:off x="4335425" y="2451913"/>
            <a:ext cx="1162050" cy="504825"/>
          </a:xfrm>
          <a:custGeom>
            <a:avLst/>
            <a:gdLst/>
            <a:ahLst/>
            <a:cxnLst/>
            <a:rect l="l" t="t" r="r" b="b"/>
            <a:pathLst>
              <a:path w="3024000" h="2475782">
                <a:moveTo>
                  <a:pt x="0" y="0"/>
                </a:moveTo>
                <a:lnTo>
                  <a:pt x="3024000" y="0"/>
                </a:lnTo>
                <a:lnTo>
                  <a:pt x="3024000" y="2475782"/>
                </a:lnTo>
                <a:lnTo>
                  <a:pt x="0" y="247578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2" name="Freeform 2">
            <a:extLst>
              <a:ext uri="{FF2B5EF4-FFF2-40B4-BE49-F238E27FC236}">
                <a16:creationId xmlns:a16="http://schemas.microsoft.com/office/drawing/2014/main" id="{C758C869-727E-5651-59DB-6B45E4A644C5}"/>
              </a:ext>
            </a:extLst>
          </p:cNvPr>
          <p:cNvSpPr/>
          <p:nvPr/>
        </p:nvSpPr>
        <p:spPr>
          <a:xfrm>
            <a:off x="5419725" y="5524502"/>
            <a:ext cx="1162050" cy="438149"/>
          </a:xfrm>
          <a:custGeom>
            <a:avLst/>
            <a:gdLst/>
            <a:ahLst/>
            <a:cxnLst/>
            <a:rect l="l" t="t" r="r" b="b"/>
            <a:pathLst>
              <a:path w="3024000" h="2475782">
                <a:moveTo>
                  <a:pt x="0" y="0"/>
                </a:moveTo>
                <a:lnTo>
                  <a:pt x="3024000" y="0"/>
                </a:lnTo>
                <a:lnTo>
                  <a:pt x="3024000" y="2475782"/>
                </a:lnTo>
                <a:lnTo>
                  <a:pt x="0" y="247578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3" name="Freeform 2">
            <a:extLst>
              <a:ext uri="{FF2B5EF4-FFF2-40B4-BE49-F238E27FC236}">
                <a16:creationId xmlns:a16="http://schemas.microsoft.com/office/drawing/2014/main" id="{756C7FC3-F3D4-5280-CC3D-982186074C5E}"/>
              </a:ext>
            </a:extLst>
          </p:cNvPr>
          <p:cNvSpPr/>
          <p:nvPr/>
        </p:nvSpPr>
        <p:spPr>
          <a:xfrm flipV="1">
            <a:off x="5400675" y="6162676"/>
            <a:ext cx="1162050" cy="504825"/>
          </a:xfrm>
          <a:custGeom>
            <a:avLst/>
            <a:gdLst/>
            <a:ahLst/>
            <a:cxnLst/>
            <a:rect l="l" t="t" r="r" b="b"/>
            <a:pathLst>
              <a:path w="3024000" h="2475782">
                <a:moveTo>
                  <a:pt x="0" y="0"/>
                </a:moveTo>
                <a:lnTo>
                  <a:pt x="3024000" y="0"/>
                </a:lnTo>
                <a:lnTo>
                  <a:pt x="3024000" y="2475782"/>
                </a:lnTo>
                <a:lnTo>
                  <a:pt x="0" y="247578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cxnSp>
        <p:nvCxnSpPr>
          <p:cNvPr id="20" name="Straight Connector 19">
            <a:extLst>
              <a:ext uri="{FF2B5EF4-FFF2-40B4-BE49-F238E27FC236}">
                <a16:creationId xmlns:a16="http://schemas.microsoft.com/office/drawing/2014/main" id="{303510F0-BF53-F2C4-0188-AB0DA38A0176}"/>
              </a:ext>
            </a:extLst>
          </p:cNvPr>
          <p:cNvCxnSpPr>
            <a:cxnSpLocks/>
          </p:cNvCxnSpPr>
          <p:nvPr/>
        </p:nvCxnSpPr>
        <p:spPr>
          <a:xfrm flipV="1">
            <a:off x="7431050" y="2642413"/>
            <a:ext cx="762000" cy="32385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489B576-D97B-403B-55AB-9610B43C6168}"/>
              </a:ext>
            </a:extLst>
          </p:cNvPr>
          <p:cNvCxnSpPr>
            <a:cxnSpLocks/>
          </p:cNvCxnSpPr>
          <p:nvPr/>
        </p:nvCxnSpPr>
        <p:spPr>
          <a:xfrm>
            <a:off x="7431050" y="3099613"/>
            <a:ext cx="752475" cy="43815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77CAC5EC-20CD-E8F4-640A-26890E5F5A58}"/>
              </a:ext>
            </a:extLst>
          </p:cNvPr>
          <p:cNvGrpSpPr/>
          <p:nvPr/>
        </p:nvGrpSpPr>
        <p:grpSpPr>
          <a:xfrm>
            <a:off x="5689304" y="937438"/>
            <a:ext cx="2514600" cy="916550"/>
            <a:chOff x="6210300" y="476250"/>
            <a:chExt cx="2514600" cy="916550"/>
          </a:xfrm>
        </p:grpSpPr>
        <p:sp>
          <p:nvSpPr>
            <p:cNvPr id="23" name="Freeform 4">
              <a:extLst>
                <a:ext uri="{FF2B5EF4-FFF2-40B4-BE49-F238E27FC236}">
                  <a16:creationId xmlns:a16="http://schemas.microsoft.com/office/drawing/2014/main" id="{DEE85D12-5F71-05AB-4DC5-FC772B06FB31}"/>
                </a:ext>
              </a:extLst>
            </p:cNvPr>
            <p:cNvSpPr/>
            <p:nvPr/>
          </p:nvSpPr>
          <p:spPr>
            <a:xfrm>
              <a:off x="6314308" y="779049"/>
              <a:ext cx="1943867" cy="613751"/>
            </a:xfrm>
            <a:custGeom>
              <a:avLst/>
              <a:gdLst/>
              <a:ahLst/>
              <a:cxnLst/>
              <a:rect l="l" t="t" r="r" b="b"/>
              <a:pathLst>
                <a:path w="3024000" h="613751">
                  <a:moveTo>
                    <a:pt x="0" y="0"/>
                  </a:moveTo>
                  <a:lnTo>
                    <a:pt x="3024000" y="0"/>
                  </a:lnTo>
                  <a:lnTo>
                    <a:pt x="3024000" y="613751"/>
                  </a:lnTo>
                  <a:lnTo>
                    <a:pt x="0" y="613751"/>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24" name="TextBox 23">
              <a:extLst>
                <a:ext uri="{FF2B5EF4-FFF2-40B4-BE49-F238E27FC236}">
                  <a16:creationId xmlns:a16="http://schemas.microsoft.com/office/drawing/2014/main" id="{8F3E806F-300A-2B60-E3FB-E6A12D476A98}"/>
                </a:ext>
              </a:extLst>
            </p:cNvPr>
            <p:cNvSpPr txBox="1"/>
            <p:nvPr/>
          </p:nvSpPr>
          <p:spPr>
            <a:xfrm>
              <a:off x="6210300" y="885825"/>
              <a:ext cx="2514600" cy="400110"/>
            </a:xfrm>
            <a:prstGeom prst="rect">
              <a:avLst/>
            </a:prstGeom>
            <a:noFill/>
          </p:spPr>
          <p:txBody>
            <a:bodyPr wrap="square" rtlCol="0">
              <a:spAutoFit/>
            </a:bodyPr>
            <a:lstStyle/>
            <a:p>
              <a:pPr algn="ctr"/>
              <a:r>
                <a:rPr lang="en-US" sz="2000" b="1" dirty="0" err="1">
                  <a:latin typeface="Cambria" panose="02040503050406030204" pitchFamily="18" charset="0"/>
                  <a:ea typeface="Cambria" panose="02040503050406030204" pitchFamily="18" charset="0"/>
                  <a:cs typeface="Pattaya" panose="00000500000000000000" pitchFamily="2" charset="-34"/>
                </a:rPr>
                <a:t>Vị</a:t>
              </a:r>
              <a:r>
                <a:rPr lang="en-US" sz="2000" b="1" dirty="0">
                  <a:latin typeface="Cambria" panose="02040503050406030204" pitchFamily="18" charset="0"/>
                  <a:ea typeface="Cambria" panose="02040503050406030204" pitchFamily="18" charset="0"/>
                  <a:cs typeface="Pattaya" panose="00000500000000000000" pitchFamily="2" charset="-34"/>
                </a:rPr>
                <a:t> </a:t>
              </a:r>
              <a:r>
                <a:rPr lang="en-US" sz="2000" b="1" dirty="0" err="1">
                  <a:latin typeface="Cambria" panose="02040503050406030204" pitchFamily="18" charset="0"/>
                  <a:ea typeface="Cambria" panose="02040503050406030204" pitchFamily="18" charset="0"/>
                  <a:cs typeface="Pattaya" panose="00000500000000000000" pitchFamily="2" charset="-34"/>
                </a:rPr>
                <a:t>trí</a:t>
              </a:r>
              <a:r>
                <a:rPr lang="en-US" sz="2000" b="1" dirty="0">
                  <a:latin typeface="Cambria" panose="02040503050406030204" pitchFamily="18" charset="0"/>
                  <a:ea typeface="Cambria" panose="02040503050406030204" pitchFamily="18" charset="0"/>
                  <a:cs typeface="Pattaya" panose="00000500000000000000" pitchFamily="2" charset="-34"/>
                </a:rPr>
                <a:t> </a:t>
              </a:r>
              <a:r>
                <a:rPr lang="en-US" sz="2000" b="1" dirty="0" err="1">
                  <a:latin typeface="Cambria" panose="02040503050406030204" pitchFamily="18" charset="0"/>
                  <a:ea typeface="Cambria" panose="02040503050406030204" pitchFamily="18" charset="0"/>
                  <a:cs typeface="Pattaya" panose="00000500000000000000" pitchFamily="2" charset="-34"/>
                </a:rPr>
                <a:t>địa</a:t>
              </a:r>
              <a:r>
                <a:rPr lang="en-US" sz="2000" b="1" dirty="0">
                  <a:latin typeface="Cambria" panose="02040503050406030204" pitchFamily="18" charset="0"/>
                  <a:ea typeface="Cambria" panose="02040503050406030204" pitchFamily="18" charset="0"/>
                  <a:cs typeface="Pattaya" panose="00000500000000000000" pitchFamily="2" charset="-34"/>
                </a:rPr>
                <a:t> </a:t>
              </a:r>
              <a:r>
                <a:rPr lang="en-US" sz="2000" b="1" dirty="0" err="1">
                  <a:latin typeface="Cambria" panose="02040503050406030204" pitchFamily="18" charset="0"/>
                  <a:ea typeface="Cambria" panose="02040503050406030204" pitchFamily="18" charset="0"/>
                  <a:cs typeface="Pattaya" panose="00000500000000000000" pitchFamily="2" charset="-34"/>
                </a:rPr>
                <a:t>lý</a:t>
              </a:r>
              <a:endParaRPr lang="en-US" sz="2000" b="1" dirty="0">
                <a:latin typeface="Cambria" panose="02040503050406030204" pitchFamily="18" charset="0"/>
                <a:ea typeface="Cambria" panose="02040503050406030204" pitchFamily="18" charset="0"/>
                <a:cs typeface="Pattaya" panose="00000500000000000000" pitchFamily="2" charset="-34"/>
              </a:endParaRPr>
            </a:p>
          </p:txBody>
        </p:sp>
        <p:sp>
          <p:nvSpPr>
            <p:cNvPr id="25" name="Freeform 3">
              <a:extLst>
                <a:ext uri="{FF2B5EF4-FFF2-40B4-BE49-F238E27FC236}">
                  <a16:creationId xmlns:a16="http://schemas.microsoft.com/office/drawing/2014/main" id="{E42F33EA-1C39-E83D-AF27-57FCEEA63544}"/>
                </a:ext>
              </a:extLst>
            </p:cNvPr>
            <p:cNvSpPr/>
            <p:nvPr/>
          </p:nvSpPr>
          <p:spPr>
            <a:xfrm>
              <a:off x="6238876" y="476250"/>
              <a:ext cx="561974" cy="696245"/>
            </a:xfrm>
            <a:custGeom>
              <a:avLst/>
              <a:gdLst/>
              <a:ahLst/>
              <a:cxnLst/>
              <a:rect l="l" t="t" r="r" b="b"/>
              <a:pathLst>
                <a:path w="7228194" h="4114800">
                  <a:moveTo>
                    <a:pt x="0" y="0"/>
                  </a:moveTo>
                  <a:lnTo>
                    <a:pt x="7228194" y="0"/>
                  </a:lnTo>
                  <a:lnTo>
                    <a:pt x="7228194" y="4114800"/>
                  </a:lnTo>
                  <a:lnTo>
                    <a:pt x="0" y="411480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grpSp>
      <p:grpSp>
        <p:nvGrpSpPr>
          <p:cNvPr id="26" name="Group 25">
            <a:extLst>
              <a:ext uri="{FF2B5EF4-FFF2-40B4-BE49-F238E27FC236}">
                <a16:creationId xmlns:a16="http://schemas.microsoft.com/office/drawing/2014/main" id="{C729C17F-70D7-638D-244C-4191F93ECE22}"/>
              </a:ext>
            </a:extLst>
          </p:cNvPr>
          <p:cNvGrpSpPr/>
          <p:nvPr/>
        </p:nvGrpSpPr>
        <p:grpSpPr>
          <a:xfrm>
            <a:off x="5487183" y="1899462"/>
            <a:ext cx="2515367" cy="649851"/>
            <a:chOff x="6295258" y="1438274"/>
            <a:chExt cx="2515367" cy="649851"/>
          </a:xfrm>
        </p:grpSpPr>
        <p:sp>
          <p:nvSpPr>
            <p:cNvPr id="27" name="Freeform 4">
              <a:extLst>
                <a:ext uri="{FF2B5EF4-FFF2-40B4-BE49-F238E27FC236}">
                  <a16:creationId xmlns:a16="http://schemas.microsoft.com/office/drawing/2014/main" id="{AF05FC91-7DCF-F0CF-41EC-BFF896F43518}"/>
                </a:ext>
              </a:extLst>
            </p:cNvPr>
            <p:cNvSpPr/>
            <p:nvPr/>
          </p:nvSpPr>
          <p:spPr>
            <a:xfrm>
              <a:off x="6295258" y="1474374"/>
              <a:ext cx="1943867" cy="613751"/>
            </a:xfrm>
            <a:custGeom>
              <a:avLst/>
              <a:gdLst/>
              <a:ahLst/>
              <a:cxnLst/>
              <a:rect l="l" t="t" r="r" b="b"/>
              <a:pathLst>
                <a:path w="3024000" h="613751">
                  <a:moveTo>
                    <a:pt x="0" y="0"/>
                  </a:moveTo>
                  <a:lnTo>
                    <a:pt x="3024000" y="0"/>
                  </a:lnTo>
                  <a:lnTo>
                    <a:pt x="3024000" y="613751"/>
                  </a:lnTo>
                  <a:lnTo>
                    <a:pt x="0" y="613751"/>
                  </a:lnTo>
                  <a:lnTo>
                    <a:pt x="0" y="0"/>
                  </a:lnTo>
                  <a:close/>
                </a:path>
              </a:pathLst>
            </a:custGeom>
            <a:solidFill>
              <a:schemeClr val="accent4">
                <a:lumMod val="20000"/>
                <a:lumOff val="80000"/>
              </a:schemeClr>
            </a:solidFill>
          </p:spPr>
        </p:sp>
        <p:sp>
          <p:nvSpPr>
            <p:cNvPr id="28" name="TextBox 27">
              <a:extLst>
                <a:ext uri="{FF2B5EF4-FFF2-40B4-BE49-F238E27FC236}">
                  <a16:creationId xmlns:a16="http://schemas.microsoft.com/office/drawing/2014/main" id="{CA3403B6-01E1-E0AF-BFF8-31E26BD56B85}"/>
                </a:ext>
              </a:extLst>
            </p:cNvPr>
            <p:cNvSpPr txBox="1"/>
            <p:nvPr/>
          </p:nvSpPr>
          <p:spPr>
            <a:xfrm>
              <a:off x="6296025" y="1533525"/>
              <a:ext cx="2514600" cy="400110"/>
            </a:xfrm>
            <a:prstGeom prst="rect">
              <a:avLst/>
            </a:prstGeom>
            <a:noFill/>
          </p:spPr>
          <p:txBody>
            <a:bodyPr wrap="square" rtlCol="0">
              <a:spAutoFit/>
            </a:bodyPr>
            <a:lstStyle/>
            <a:p>
              <a:pPr algn="ctr"/>
              <a:r>
                <a:rPr lang="en-US" sz="2000" b="1" dirty="0" err="1">
                  <a:latin typeface="Cambria" panose="02040503050406030204" pitchFamily="18" charset="0"/>
                  <a:ea typeface="Cambria" panose="02040503050406030204" pitchFamily="18" charset="0"/>
                  <a:cs typeface="Pattaya" panose="00000500000000000000" pitchFamily="2" charset="-34"/>
                </a:rPr>
                <a:t>Khí</a:t>
              </a:r>
              <a:r>
                <a:rPr lang="en-US" sz="2000" b="1" dirty="0">
                  <a:latin typeface="Cambria" panose="02040503050406030204" pitchFamily="18" charset="0"/>
                  <a:ea typeface="Cambria" panose="02040503050406030204" pitchFamily="18" charset="0"/>
                  <a:cs typeface="Pattaya" panose="00000500000000000000" pitchFamily="2" charset="-34"/>
                </a:rPr>
                <a:t> </a:t>
              </a:r>
              <a:r>
                <a:rPr lang="en-US" sz="2000" b="1" dirty="0" err="1">
                  <a:latin typeface="Cambria" panose="02040503050406030204" pitchFamily="18" charset="0"/>
                  <a:ea typeface="Cambria" panose="02040503050406030204" pitchFamily="18" charset="0"/>
                  <a:cs typeface="Pattaya" panose="00000500000000000000" pitchFamily="2" charset="-34"/>
                </a:rPr>
                <a:t>hậu</a:t>
              </a:r>
              <a:endParaRPr lang="en-US" sz="2000" b="1" dirty="0">
                <a:latin typeface="Cambria" panose="02040503050406030204" pitchFamily="18" charset="0"/>
                <a:ea typeface="Cambria" panose="02040503050406030204" pitchFamily="18" charset="0"/>
                <a:cs typeface="Pattaya" panose="00000500000000000000" pitchFamily="2" charset="-34"/>
              </a:endParaRPr>
            </a:p>
          </p:txBody>
        </p:sp>
        <p:sp>
          <p:nvSpPr>
            <p:cNvPr id="29" name="Freeform 4">
              <a:extLst>
                <a:ext uri="{FF2B5EF4-FFF2-40B4-BE49-F238E27FC236}">
                  <a16:creationId xmlns:a16="http://schemas.microsoft.com/office/drawing/2014/main" id="{60D196F6-E11F-6526-4DB1-C201A00A755A}"/>
                </a:ext>
              </a:extLst>
            </p:cNvPr>
            <p:cNvSpPr/>
            <p:nvPr/>
          </p:nvSpPr>
          <p:spPr>
            <a:xfrm>
              <a:off x="6343650" y="1438274"/>
              <a:ext cx="647700" cy="619125"/>
            </a:xfrm>
            <a:custGeom>
              <a:avLst/>
              <a:gdLst/>
              <a:ahLst/>
              <a:cxnLst/>
              <a:rect l="l" t="t" r="r" b="b"/>
              <a:pathLst>
                <a:path w="2065144" h="2057400">
                  <a:moveTo>
                    <a:pt x="0" y="0"/>
                  </a:moveTo>
                  <a:lnTo>
                    <a:pt x="2065144" y="0"/>
                  </a:lnTo>
                  <a:lnTo>
                    <a:pt x="2065144" y="2057400"/>
                  </a:lnTo>
                  <a:lnTo>
                    <a:pt x="0" y="2057400"/>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grpSp>
      <p:grpSp>
        <p:nvGrpSpPr>
          <p:cNvPr id="30" name="Group 29">
            <a:extLst>
              <a:ext uri="{FF2B5EF4-FFF2-40B4-BE49-F238E27FC236}">
                <a16:creationId xmlns:a16="http://schemas.microsoft.com/office/drawing/2014/main" id="{F084B3BB-5CCC-1C66-8BE9-93FD33431AC9}"/>
              </a:ext>
            </a:extLst>
          </p:cNvPr>
          <p:cNvGrpSpPr/>
          <p:nvPr/>
        </p:nvGrpSpPr>
        <p:grpSpPr>
          <a:xfrm>
            <a:off x="5449849" y="2604313"/>
            <a:ext cx="2305051" cy="676275"/>
            <a:chOff x="6257924" y="2143125"/>
            <a:chExt cx="2305051" cy="676275"/>
          </a:xfrm>
        </p:grpSpPr>
        <p:sp>
          <p:nvSpPr>
            <p:cNvPr id="31" name="Freeform 3">
              <a:extLst>
                <a:ext uri="{FF2B5EF4-FFF2-40B4-BE49-F238E27FC236}">
                  <a16:creationId xmlns:a16="http://schemas.microsoft.com/office/drawing/2014/main" id="{B31D323A-C1E0-DD99-7AD1-132734035899}"/>
                </a:ext>
              </a:extLst>
            </p:cNvPr>
            <p:cNvSpPr/>
            <p:nvPr/>
          </p:nvSpPr>
          <p:spPr>
            <a:xfrm>
              <a:off x="6290025" y="2181225"/>
              <a:ext cx="1968150" cy="638175"/>
            </a:xfrm>
            <a:custGeom>
              <a:avLst/>
              <a:gdLst/>
              <a:ahLst/>
              <a:cxnLst/>
              <a:rect l="l" t="t" r="r" b="b"/>
              <a:pathLst>
                <a:path w="3024000" h="1953828">
                  <a:moveTo>
                    <a:pt x="0" y="0"/>
                  </a:moveTo>
                  <a:lnTo>
                    <a:pt x="3024000" y="0"/>
                  </a:lnTo>
                  <a:lnTo>
                    <a:pt x="3024000" y="1953828"/>
                  </a:lnTo>
                  <a:lnTo>
                    <a:pt x="0" y="1953828"/>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32" name="TextBox 31">
              <a:extLst>
                <a:ext uri="{FF2B5EF4-FFF2-40B4-BE49-F238E27FC236}">
                  <a16:creationId xmlns:a16="http://schemas.microsoft.com/office/drawing/2014/main" id="{C40E5B91-2E92-89D5-1C19-09FCBC3C2882}"/>
                </a:ext>
              </a:extLst>
            </p:cNvPr>
            <p:cNvSpPr txBox="1"/>
            <p:nvPr/>
          </p:nvSpPr>
          <p:spPr>
            <a:xfrm>
              <a:off x="6648450" y="2286000"/>
              <a:ext cx="1914525" cy="400110"/>
            </a:xfrm>
            <a:prstGeom prst="rect">
              <a:avLst/>
            </a:prstGeom>
            <a:noFill/>
          </p:spPr>
          <p:txBody>
            <a:bodyPr wrap="square" rtlCol="0">
              <a:spAutoFit/>
            </a:bodyPr>
            <a:lstStyle/>
            <a:p>
              <a:pPr algn="ctr"/>
              <a:r>
                <a:rPr lang="en-US" sz="2000" b="1" dirty="0" err="1">
                  <a:latin typeface="Cambria" panose="02040503050406030204" pitchFamily="18" charset="0"/>
                  <a:ea typeface="Cambria" panose="02040503050406030204" pitchFamily="18" charset="0"/>
                  <a:cs typeface="Pattaya" panose="00000500000000000000" pitchFamily="2" charset="-34"/>
                </a:rPr>
                <a:t>Cảnh</a:t>
              </a:r>
              <a:r>
                <a:rPr lang="en-US" sz="2000" b="1" dirty="0">
                  <a:latin typeface="Cambria" panose="02040503050406030204" pitchFamily="18" charset="0"/>
                  <a:ea typeface="Cambria" panose="02040503050406030204" pitchFamily="18" charset="0"/>
                  <a:cs typeface="Pattaya" panose="00000500000000000000" pitchFamily="2" charset="-34"/>
                </a:rPr>
                <a:t> </a:t>
              </a:r>
              <a:r>
                <a:rPr lang="en-US" sz="2000" b="1" dirty="0" err="1">
                  <a:latin typeface="Cambria" panose="02040503050406030204" pitchFamily="18" charset="0"/>
                  <a:ea typeface="Cambria" panose="02040503050406030204" pitchFamily="18" charset="0"/>
                  <a:cs typeface="Pattaya" panose="00000500000000000000" pitchFamily="2" charset="-34"/>
                </a:rPr>
                <a:t>vật</a:t>
              </a:r>
              <a:endParaRPr lang="en-US" sz="2000" b="1" dirty="0">
                <a:latin typeface="Cambria" panose="02040503050406030204" pitchFamily="18" charset="0"/>
                <a:ea typeface="Cambria" panose="02040503050406030204" pitchFamily="18" charset="0"/>
                <a:cs typeface="Pattaya" panose="00000500000000000000" pitchFamily="2" charset="-34"/>
              </a:endParaRPr>
            </a:p>
          </p:txBody>
        </p:sp>
        <p:sp>
          <p:nvSpPr>
            <p:cNvPr id="33" name="Freeform 2">
              <a:extLst>
                <a:ext uri="{FF2B5EF4-FFF2-40B4-BE49-F238E27FC236}">
                  <a16:creationId xmlns:a16="http://schemas.microsoft.com/office/drawing/2014/main" id="{BF61DA68-85EA-A17B-69F6-C7ABD83EC848}"/>
                </a:ext>
              </a:extLst>
            </p:cNvPr>
            <p:cNvSpPr/>
            <p:nvPr/>
          </p:nvSpPr>
          <p:spPr>
            <a:xfrm>
              <a:off x="6257924" y="2143125"/>
              <a:ext cx="710945" cy="656443"/>
            </a:xfrm>
            <a:custGeom>
              <a:avLst/>
              <a:gdLst/>
              <a:ahLst/>
              <a:cxnLst/>
              <a:rect l="l" t="t" r="r" b="b"/>
              <a:pathLst>
                <a:path w="2622790" h="1685143">
                  <a:moveTo>
                    <a:pt x="0" y="0"/>
                  </a:moveTo>
                  <a:lnTo>
                    <a:pt x="2622790" y="0"/>
                  </a:lnTo>
                  <a:lnTo>
                    <a:pt x="2622790" y="1685143"/>
                  </a:lnTo>
                  <a:lnTo>
                    <a:pt x="0" y="1685143"/>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grpSp>
      <p:grpSp>
        <p:nvGrpSpPr>
          <p:cNvPr id="34" name="Group 33">
            <a:extLst>
              <a:ext uri="{FF2B5EF4-FFF2-40B4-BE49-F238E27FC236}">
                <a16:creationId xmlns:a16="http://schemas.microsoft.com/office/drawing/2014/main" id="{1904EF79-6949-177C-E00B-D08DC63A7352}"/>
              </a:ext>
            </a:extLst>
          </p:cNvPr>
          <p:cNvGrpSpPr/>
          <p:nvPr/>
        </p:nvGrpSpPr>
        <p:grpSpPr>
          <a:xfrm>
            <a:off x="1705745" y="735960"/>
            <a:ext cx="2759929" cy="1903056"/>
            <a:chOff x="1992824" y="221609"/>
            <a:chExt cx="3293551" cy="1903056"/>
          </a:xfrm>
        </p:grpSpPr>
        <p:grpSp>
          <p:nvGrpSpPr>
            <p:cNvPr id="35" name="Group 34">
              <a:extLst>
                <a:ext uri="{FF2B5EF4-FFF2-40B4-BE49-F238E27FC236}">
                  <a16:creationId xmlns:a16="http://schemas.microsoft.com/office/drawing/2014/main" id="{1CD5AC19-BC36-D414-A603-D1CBFEA937D2}"/>
                </a:ext>
              </a:extLst>
            </p:cNvPr>
            <p:cNvGrpSpPr/>
            <p:nvPr/>
          </p:nvGrpSpPr>
          <p:grpSpPr>
            <a:xfrm>
              <a:off x="1992824" y="942975"/>
              <a:ext cx="3293551" cy="1181690"/>
              <a:chOff x="2230949" y="952500"/>
              <a:chExt cx="3293551" cy="1181690"/>
            </a:xfrm>
          </p:grpSpPr>
          <p:sp>
            <p:nvSpPr>
              <p:cNvPr id="37" name="Freeform 10">
                <a:extLst>
                  <a:ext uri="{FF2B5EF4-FFF2-40B4-BE49-F238E27FC236}">
                    <a16:creationId xmlns:a16="http://schemas.microsoft.com/office/drawing/2014/main" id="{5219C5F7-AE02-B09C-79FD-0747DA81FDF0}"/>
                  </a:ext>
                </a:extLst>
              </p:cNvPr>
              <p:cNvSpPr/>
              <p:nvPr/>
            </p:nvSpPr>
            <p:spPr>
              <a:xfrm>
                <a:off x="2230949" y="952500"/>
                <a:ext cx="3293551" cy="1181690"/>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38" name="TextBox 37">
                <a:extLst>
                  <a:ext uri="{FF2B5EF4-FFF2-40B4-BE49-F238E27FC236}">
                    <a16:creationId xmlns:a16="http://schemas.microsoft.com/office/drawing/2014/main" id="{BA416C31-E101-5D9A-5A5E-A9F150459AA5}"/>
                  </a:ext>
                </a:extLst>
              </p:cNvPr>
              <p:cNvSpPr txBox="1"/>
              <p:nvPr/>
            </p:nvSpPr>
            <p:spPr>
              <a:xfrm>
                <a:off x="2667000" y="1314450"/>
                <a:ext cx="2514600" cy="707886"/>
              </a:xfrm>
              <a:prstGeom prst="rect">
                <a:avLst/>
              </a:prstGeom>
              <a:noFill/>
            </p:spPr>
            <p:txBody>
              <a:bodyPr wrap="square" rtlCol="0">
                <a:spAutoFit/>
              </a:bodyPr>
              <a:lstStyle/>
              <a:p>
                <a:pPr algn="ctr"/>
                <a:r>
                  <a:rPr lang="en-US" sz="2000" b="1" dirty="0" err="1">
                    <a:latin typeface="Cambria" panose="02040503050406030204" pitchFamily="18" charset="0"/>
                    <a:ea typeface="Cambria" panose="02040503050406030204" pitchFamily="18" charset="0"/>
                    <a:cs typeface="#9Slide03 Arima Madurai Black" panose="00000A00000000000000" pitchFamily="2" charset="0"/>
                  </a:rPr>
                  <a:t>Vẻ</a:t>
                </a:r>
                <a:r>
                  <a:rPr lang="en-US" sz="2000" b="1" dirty="0">
                    <a:latin typeface="Cambria" panose="02040503050406030204" pitchFamily="18" charset="0"/>
                    <a:ea typeface="Cambria" panose="02040503050406030204" pitchFamily="18" charset="0"/>
                    <a:cs typeface="#9Slide03 Arima Madurai Black" panose="00000A00000000000000" pitchFamily="2" charset="0"/>
                  </a:rPr>
                  <a:t> </a:t>
                </a:r>
                <a:r>
                  <a:rPr lang="en-US" sz="2000" b="1" dirty="0" err="1">
                    <a:latin typeface="Cambria" panose="02040503050406030204" pitchFamily="18" charset="0"/>
                    <a:ea typeface="Cambria" panose="02040503050406030204" pitchFamily="18" charset="0"/>
                    <a:cs typeface="#9Slide03 Arima Madurai Black" panose="00000A00000000000000" pitchFamily="2" charset="0"/>
                  </a:rPr>
                  <a:t>đẹp</a:t>
                </a:r>
                <a:r>
                  <a:rPr lang="en-US" sz="2000" b="1" dirty="0">
                    <a:latin typeface="Cambria" panose="02040503050406030204" pitchFamily="18" charset="0"/>
                    <a:ea typeface="Cambria" panose="02040503050406030204" pitchFamily="18" charset="0"/>
                    <a:cs typeface="#9Slide03 Arima Madurai Black" panose="00000A00000000000000" pitchFamily="2" charset="0"/>
                  </a:rPr>
                  <a:t> do </a:t>
                </a:r>
                <a:r>
                  <a:rPr lang="en-US" sz="2000" b="1" dirty="0" err="1">
                    <a:latin typeface="Cambria" panose="02040503050406030204" pitchFamily="18" charset="0"/>
                    <a:ea typeface="Cambria" panose="02040503050406030204" pitchFamily="18" charset="0"/>
                    <a:cs typeface="#9Slide03 Arima Madurai Black" panose="00000A00000000000000" pitchFamily="2" charset="0"/>
                  </a:rPr>
                  <a:t>thiên</a:t>
                </a:r>
                <a:r>
                  <a:rPr lang="en-US" sz="2000" b="1" dirty="0">
                    <a:latin typeface="Cambria" panose="02040503050406030204" pitchFamily="18" charset="0"/>
                    <a:ea typeface="Cambria" panose="02040503050406030204" pitchFamily="18" charset="0"/>
                    <a:cs typeface="#9Slide03 Arima Madurai Black" panose="00000A00000000000000" pitchFamily="2" charset="0"/>
                  </a:rPr>
                  <a:t> </a:t>
                </a:r>
                <a:r>
                  <a:rPr lang="en-US" sz="2000" b="1" dirty="0" err="1">
                    <a:latin typeface="Cambria" panose="02040503050406030204" pitchFamily="18" charset="0"/>
                    <a:ea typeface="Cambria" panose="02040503050406030204" pitchFamily="18" charset="0"/>
                    <a:cs typeface="#9Slide03 Arima Madurai Black" panose="00000A00000000000000" pitchFamily="2" charset="0"/>
                  </a:rPr>
                  <a:t>nhiên</a:t>
                </a:r>
                <a:r>
                  <a:rPr lang="en-US" sz="2000" b="1" dirty="0">
                    <a:latin typeface="Cambria" panose="02040503050406030204" pitchFamily="18" charset="0"/>
                    <a:ea typeface="Cambria" panose="02040503050406030204" pitchFamily="18" charset="0"/>
                    <a:cs typeface="#9Slide03 Arima Madurai Black" panose="00000A00000000000000" pitchFamily="2" charset="0"/>
                  </a:rPr>
                  <a:t> </a:t>
                </a:r>
                <a:r>
                  <a:rPr lang="en-US" sz="2000" b="1" dirty="0" err="1">
                    <a:latin typeface="Cambria" panose="02040503050406030204" pitchFamily="18" charset="0"/>
                    <a:ea typeface="Cambria" panose="02040503050406030204" pitchFamily="18" charset="0"/>
                    <a:cs typeface="#9Slide03 Arima Madurai Black" panose="00000A00000000000000" pitchFamily="2" charset="0"/>
                  </a:rPr>
                  <a:t>ưu</a:t>
                </a:r>
                <a:r>
                  <a:rPr lang="en-US" sz="2000" b="1" dirty="0">
                    <a:latin typeface="Cambria" panose="02040503050406030204" pitchFamily="18" charset="0"/>
                    <a:ea typeface="Cambria" panose="02040503050406030204" pitchFamily="18" charset="0"/>
                    <a:cs typeface="#9Slide03 Arima Madurai Black" panose="00000A00000000000000" pitchFamily="2" charset="0"/>
                  </a:rPr>
                  <a:t> </a:t>
                </a:r>
                <a:r>
                  <a:rPr lang="en-US" sz="2000" b="1" dirty="0" err="1">
                    <a:latin typeface="Cambria" panose="02040503050406030204" pitchFamily="18" charset="0"/>
                    <a:ea typeface="Cambria" panose="02040503050406030204" pitchFamily="18" charset="0"/>
                    <a:cs typeface="#9Slide03 Arima Madurai Black" panose="00000A00000000000000" pitchFamily="2" charset="0"/>
                  </a:rPr>
                  <a:t>đãi</a:t>
                </a:r>
                <a:endParaRPr lang="en-US" sz="2000" b="1" dirty="0">
                  <a:latin typeface="Cambria" panose="02040503050406030204" pitchFamily="18" charset="0"/>
                  <a:ea typeface="Cambria" panose="02040503050406030204" pitchFamily="18" charset="0"/>
                  <a:cs typeface="#9Slide03 Arima Madurai Black" panose="00000A00000000000000" pitchFamily="2" charset="0"/>
                </a:endParaRPr>
              </a:p>
            </p:txBody>
          </p:sp>
        </p:grpSp>
        <p:sp>
          <p:nvSpPr>
            <p:cNvPr id="36" name="Freeform 5">
              <a:extLst>
                <a:ext uri="{FF2B5EF4-FFF2-40B4-BE49-F238E27FC236}">
                  <a16:creationId xmlns:a16="http://schemas.microsoft.com/office/drawing/2014/main" id="{A495D941-4A4A-007B-0FD9-360533B0E11E}"/>
                </a:ext>
              </a:extLst>
            </p:cNvPr>
            <p:cNvSpPr/>
            <p:nvPr/>
          </p:nvSpPr>
          <p:spPr>
            <a:xfrm>
              <a:off x="3334874" y="221609"/>
              <a:ext cx="1094251" cy="978542"/>
            </a:xfrm>
            <a:custGeom>
              <a:avLst/>
              <a:gdLst/>
              <a:ahLst/>
              <a:cxnLst/>
              <a:rect l="l" t="t" r="r" b="b"/>
              <a:pathLst>
                <a:path w="2036290" h="1921517">
                  <a:moveTo>
                    <a:pt x="0" y="0"/>
                  </a:moveTo>
                  <a:lnTo>
                    <a:pt x="2036290" y="0"/>
                  </a:lnTo>
                  <a:lnTo>
                    <a:pt x="2036290" y="1921517"/>
                  </a:lnTo>
                  <a:lnTo>
                    <a:pt x="0" y="1921517"/>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sp>
      </p:grpSp>
      <p:grpSp>
        <p:nvGrpSpPr>
          <p:cNvPr id="39" name="Group 38">
            <a:extLst>
              <a:ext uri="{FF2B5EF4-FFF2-40B4-BE49-F238E27FC236}">
                <a16:creationId xmlns:a16="http://schemas.microsoft.com/office/drawing/2014/main" id="{2711F196-D3C8-74A8-8EC1-B2A7EACA9178}"/>
              </a:ext>
            </a:extLst>
          </p:cNvPr>
          <p:cNvGrpSpPr/>
          <p:nvPr/>
        </p:nvGrpSpPr>
        <p:grpSpPr>
          <a:xfrm>
            <a:off x="2691656" y="4448175"/>
            <a:ext cx="2747120" cy="1967101"/>
            <a:chOff x="2691656" y="3933824"/>
            <a:chExt cx="2747120" cy="1967101"/>
          </a:xfrm>
        </p:grpSpPr>
        <p:grpSp>
          <p:nvGrpSpPr>
            <p:cNvPr id="40" name="Group 39">
              <a:extLst>
                <a:ext uri="{FF2B5EF4-FFF2-40B4-BE49-F238E27FC236}">
                  <a16:creationId xmlns:a16="http://schemas.microsoft.com/office/drawing/2014/main" id="{9FA1C86F-1C08-C0F5-86DD-E097B2B2846B}"/>
                </a:ext>
              </a:extLst>
            </p:cNvPr>
            <p:cNvGrpSpPr/>
            <p:nvPr/>
          </p:nvGrpSpPr>
          <p:grpSpPr>
            <a:xfrm>
              <a:off x="2691656" y="4812285"/>
              <a:ext cx="2747120" cy="1088640"/>
              <a:chOff x="3444130" y="4602735"/>
              <a:chExt cx="3024000" cy="1088640"/>
            </a:xfrm>
          </p:grpSpPr>
          <p:sp>
            <p:nvSpPr>
              <p:cNvPr id="42" name="Freeform 12">
                <a:extLst>
                  <a:ext uri="{FF2B5EF4-FFF2-40B4-BE49-F238E27FC236}">
                    <a16:creationId xmlns:a16="http://schemas.microsoft.com/office/drawing/2014/main" id="{A293D41F-4BBB-08C5-51B4-EB35AD6A36F3}"/>
                  </a:ext>
                </a:extLst>
              </p:cNvPr>
              <p:cNvSpPr/>
              <p:nvPr/>
            </p:nvSpPr>
            <p:spPr>
              <a:xfrm>
                <a:off x="3444130" y="4602735"/>
                <a:ext cx="3024000" cy="1088640"/>
              </a:xfrm>
              <a:custGeom>
                <a:avLst/>
                <a:gdLst/>
                <a:ahLst/>
                <a:cxnLst/>
                <a:rect l="l" t="t" r="r" b="b"/>
                <a:pathLst>
                  <a:path w="3024000" h="1088640">
                    <a:moveTo>
                      <a:pt x="0" y="0"/>
                    </a:moveTo>
                    <a:lnTo>
                      <a:pt x="3024000" y="0"/>
                    </a:lnTo>
                    <a:lnTo>
                      <a:pt x="3024000" y="1088640"/>
                    </a:lnTo>
                    <a:lnTo>
                      <a:pt x="0" y="1088640"/>
                    </a:lnTo>
                    <a:lnTo>
                      <a:pt x="0" y="0"/>
                    </a:lnTo>
                    <a:close/>
                  </a:path>
                </a:pathLst>
              </a:custGeom>
              <a:blipFill>
                <a:blip r:embed="rId23">
                  <a:extLst>
                    <a:ext uri="{96DAC541-7B7A-43D3-8B79-37D633B846F1}">
                      <asvg:svgBlip xmlns:asvg="http://schemas.microsoft.com/office/drawing/2016/SVG/main" xmlns="" r:embed="rId24"/>
                    </a:ext>
                  </a:extLst>
                </a:blip>
                <a:stretch>
                  <a:fillRect/>
                </a:stretch>
              </a:blipFill>
            </p:spPr>
          </p:sp>
          <p:sp>
            <p:nvSpPr>
              <p:cNvPr id="43" name="TextBox 42">
                <a:extLst>
                  <a:ext uri="{FF2B5EF4-FFF2-40B4-BE49-F238E27FC236}">
                    <a16:creationId xmlns:a16="http://schemas.microsoft.com/office/drawing/2014/main" id="{D605C698-726B-33D6-2CBD-F90154723BEC}"/>
                  </a:ext>
                </a:extLst>
              </p:cNvPr>
              <p:cNvSpPr txBox="1"/>
              <p:nvPr/>
            </p:nvSpPr>
            <p:spPr>
              <a:xfrm>
                <a:off x="3629025" y="4867275"/>
                <a:ext cx="2686050" cy="707886"/>
              </a:xfrm>
              <a:prstGeom prst="rect">
                <a:avLst/>
              </a:prstGeom>
              <a:noFill/>
            </p:spPr>
            <p:txBody>
              <a:bodyPr wrap="square" rtlCol="0">
                <a:spAutoFit/>
              </a:bodyPr>
              <a:lstStyle/>
              <a:p>
                <a:pPr algn="ctr"/>
                <a:r>
                  <a:rPr lang="en-US" sz="2000" b="1" dirty="0" err="1">
                    <a:latin typeface="Cambria" panose="02040503050406030204" pitchFamily="18" charset="0"/>
                    <a:ea typeface="Cambria" panose="02040503050406030204" pitchFamily="18" charset="0"/>
                    <a:cs typeface="#9Slide03 Arima Madurai Black" panose="00000A00000000000000" pitchFamily="2" charset="0"/>
                  </a:rPr>
                  <a:t>Vẻ</a:t>
                </a:r>
                <a:r>
                  <a:rPr lang="en-US" sz="2000" b="1" dirty="0">
                    <a:latin typeface="Cambria" panose="02040503050406030204" pitchFamily="18" charset="0"/>
                    <a:ea typeface="Cambria" panose="02040503050406030204" pitchFamily="18" charset="0"/>
                    <a:cs typeface="#9Slide03 Arima Madurai Black" panose="00000A00000000000000" pitchFamily="2" charset="0"/>
                  </a:rPr>
                  <a:t> </a:t>
                </a:r>
                <a:r>
                  <a:rPr lang="en-US" sz="2000" b="1" dirty="0" err="1">
                    <a:latin typeface="Cambria" panose="02040503050406030204" pitchFamily="18" charset="0"/>
                    <a:ea typeface="Cambria" panose="02040503050406030204" pitchFamily="18" charset="0"/>
                    <a:cs typeface="#9Slide03 Arima Madurai Black" panose="00000A00000000000000" pitchFamily="2" charset="0"/>
                  </a:rPr>
                  <a:t>đẹp</a:t>
                </a:r>
                <a:r>
                  <a:rPr lang="en-US" sz="2000" b="1" dirty="0">
                    <a:latin typeface="Cambria" panose="02040503050406030204" pitchFamily="18" charset="0"/>
                    <a:ea typeface="Cambria" panose="02040503050406030204" pitchFamily="18" charset="0"/>
                    <a:cs typeface="#9Slide03 Arima Madurai Black" panose="00000A00000000000000" pitchFamily="2" charset="0"/>
                  </a:rPr>
                  <a:t> do con </a:t>
                </a:r>
                <a:r>
                  <a:rPr lang="en-US" sz="2000" b="1" dirty="0" err="1">
                    <a:latin typeface="Cambria" panose="02040503050406030204" pitchFamily="18" charset="0"/>
                    <a:ea typeface="Cambria" panose="02040503050406030204" pitchFamily="18" charset="0"/>
                    <a:cs typeface="#9Slide03 Arima Madurai Black" panose="00000A00000000000000" pitchFamily="2" charset="0"/>
                  </a:rPr>
                  <a:t>người</a:t>
                </a:r>
                <a:r>
                  <a:rPr lang="en-US" sz="2000" b="1" dirty="0">
                    <a:latin typeface="Cambria" panose="02040503050406030204" pitchFamily="18" charset="0"/>
                    <a:ea typeface="Cambria" panose="02040503050406030204" pitchFamily="18" charset="0"/>
                    <a:cs typeface="#9Slide03 Arima Madurai Black" panose="00000A00000000000000" pitchFamily="2" charset="0"/>
                  </a:rPr>
                  <a:t> </a:t>
                </a:r>
                <a:r>
                  <a:rPr lang="en-US" sz="2000" b="1" dirty="0" err="1">
                    <a:latin typeface="Cambria" panose="02040503050406030204" pitchFamily="18" charset="0"/>
                    <a:ea typeface="Cambria" panose="02040503050406030204" pitchFamily="18" charset="0"/>
                    <a:cs typeface="#9Slide03 Arima Madurai Black" panose="00000A00000000000000" pitchFamily="2" charset="0"/>
                  </a:rPr>
                  <a:t>tạo</a:t>
                </a:r>
                <a:r>
                  <a:rPr lang="en-US" sz="2000" b="1" dirty="0">
                    <a:latin typeface="Cambria" panose="02040503050406030204" pitchFamily="18" charset="0"/>
                    <a:ea typeface="Cambria" panose="02040503050406030204" pitchFamily="18" charset="0"/>
                    <a:cs typeface="#9Slide03 Arima Madurai Black" panose="00000A00000000000000" pitchFamily="2" charset="0"/>
                  </a:rPr>
                  <a:t> </a:t>
                </a:r>
                <a:r>
                  <a:rPr lang="en-US" sz="2000" b="1" dirty="0" err="1">
                    <a:latin typeface="Cambria" panose="02040503050406030204" pitchFamily="18" charset="0"/>
                    <a:ea typeface="Cambria" panose="02040503050406030204" pitchFamily="18" charset="0"/>
                    <a:cs typeface="#9Slide03 Arima Madurai Black" panose="00000A00000000000000" pitchFamily="2" charset="0"/>
                  </a:rPr>
                  <a:t>nên</a:t>
                </a:r>
                <a:endParaRPr lang="en-US" sz="2000" b="1" dirty="0">
                  <a:latin typeface="Cambria" panose="02040503050406030204" pitchFamily="18" charset="0"/>
                  <a:ea typeface="Cambria" panose="02040503050406030204" pitchFamily="18" charset="0"/>
                  <a:cs typeface="#9Slide03 Arima Madurai Black" panose="00000A00000000000000" pitchFamily="2" charset="0"/>
                </a:endParaRPr>
              </a:p>
            </p:txBody>
          </p:sp>
        </p:grpSp>
        <p:sp>
          <p:nvSpPr>
            <p:cNvPr id="41" name="Freeform 3">
              <a:extLst>
                <a:ext uri="{FF2B5EF4-FFF2-40B4-BE49-F238E27FC236}">
                  <a16:creationId xmlns:a16="http://schemas.microsoft.com/office/drawing/2014/main" id="{F0B3AFAD-4CEE-EB68-7F77-C6DA0E356B62}"/>
                </a:ext>
              </a:extLst>
            </p:cNvPr>
            <p:cNvSpPr/>
            <p:nvPr/>
          </p:nvSpPr>
          <p:spPr>
            <a:xfrm>
              <a:off x="3724275" y="3933824"/>
              <a:ext cx="1050430" cy="935983"/>
            </a:xfrm>
            <a:custGeom>
              <a:avLst/>
              <a:gdLst/>
              <a:ahLst/>
              <a:cxnLst/>
              <a:rect l="l" t="t" r="r" b="b"/>
              <a:pathLst>
                <a:path w="2254685" h="2057400">
                  <a:moveTo>
                    <a:pt x="0" y="0"/>
                  </a:moveTo>
                  <a:lnTo>
                    <a:pt x="2254685" y="0"/>
                  </a:lnTo>
                  <a:lnTo>
                    <a:pt x="2254685" y="2057400"/>
                  </a:lnTo>
                  <a:lnTo>
                    <a:pt x="0" y="2057400"/>
                  </a:lnTo>
                  <a:lnTo>
                    <a:pt x="0" y="0"/>
                  </a:lnTo>
                  <a:close/>
                </a:path>
              </a:pathLst>
            </a:custGeom>
            <a:blipFill>
              <a:blip r:embed="rId25">
                <a:extLst>
                  <a:ext uri="{96DAC541-7B7A-43D3-8B79-37D633B846F1}">
                    <asvg:svgBlip xmlns:asvg="http://schemas.microsoft.com/office/drawing/2016/SVG/main" xmlns="" r:embed="rId26"/>
                  </a:ext>
                </a:extLst>
              </a:blip>
              <a:stretch>
                <a:fillRect/>
              </a:stretch>
            </a:blipFill>
          </p:spPr>
        </p:sp>
      </p:grpSp>
      <p:grpSp>
        <p:nvGrpSpPr>
          <p:cNvPr id="44" name="Group 43">
            <a:extLst>
              <a:ext uri="{FF2B5EF4-FFF2-40B4-BE49-F238E27FC236}">
                <a16:creationId xmlns:a16="http://schemas.microsoft.com/office/drawing/2014/main" id="{148244E1-F6AC-126A-FF06-75CFA79E770C}"/>
              </a:ext>
            </a:extLst>
          </p:cNvPr>
          <p:cNvGrpSpPr/>
          <p:nvPr/>
        </p:nvGrpSpPr>
        <p:grpSpPr>
          <a:xfrm>
            <a:off x="6315075" y="4714876"/>
            <a:ext cx="3544365" cy="1171575"/>
            <a:chOff x="6315075" y="4200525"/>
            <a:chExt cx="3544365" cy="1171575"/>
          </a:xfrm>
        </p:grpSpPr>
        <p:grpSp>
          <p:nvGrpSpPr>
            <p:cNvPr id="45" name="Group 44">
              <a:extLst>
                <a:ext uri="{FF2B5EF4-FFF2-40B4-BE49-F238E27FC236}">
                  <a16:creationId xmlns:a16="http://schemas.microsoft.com/office/drawing/2014/main" id="{D06A1CB9-1F77-0EBB-ECA1-8E6A667C1C56}"/>
                </a:ext>
              </a:extLst>
            </p:cNvPr>
            <p:cNvGrpSpPr/>
            <p:nvPr/>
          </p:nvGrpSpPr>
          <p:grpSpPr>
            <a:xfrm>
              <a:off x="6315075" y="4752975"/>
              <a:ext cx="2514600" cy="619125"/>
              <a:chOff x="6315075" y="4752975"/>
              <a:chExt cx="2514600" cy="619125"/>
            </a:xfrm>
          </p:grpSpPr>
          <p:sp>
            <p:nvSpPr>
              <p:cNvPr id="47" name="Freeform 8">
                <a:extLst>
                  <a:ext uri="{FF2B5EF4-FFF2-40B4-BE49-F238E27FC236}">
                    <a16:creationId xmlns:a16="http://schemas.microsoft.com/office/drawing/2014/main" id="{33299286-C167-B8AD-F526-144A6849D7D2}"/>
                  </a:ext>
                </a:extLst>
              </p:cNvPr>
              <p:cNvSpPr/>
              <p:nvPr/>
            </p:nvSpPr>
            <p:spPr>
              <a:xfrm>
                <a:off x="6555300" y="4752975"/>
                <a:ext cx="2074350" cy="619125"/>
              </a:xfrm>
              <a:custGeom>
                <a:avLst/>
                <a:gdLst/>
                <a:ahLst/>
                <a:cxnLst/>
                <a:rect l="l" t="t" r="r" b="b"/>
                <a:pathLst>
                  <a:path w="3024000" h="1016820">
                    <a:moveTo>
                      <a:pt x="0" y="0"/>
                    </a:moveTo>
                    <a:lnTo>
                      <a:pt x="3024000" y="0"/>
                    </a:lnTo>
                    <a:lnTo>
                      <a:pt x="3024000" y="1016820"/>
                    </a:lnTo>
                    <a:lnTo>
                      <a:pt x="0" y="1016820"/>
                    </a:lnTo>
                    <a:lnTo>
                      <a:pt x="0" y="0"/>
                    </a:lnTo>
                    <a:close/>
                  </a:path>
                </a:pathLst>
              </a:custGeom>
              <a:blipFill>
                <a:blip r:embed="rId27">
                  <a:extLst>
                    <a:ext uri="{96DAC541-7B7A-43D3-8B79-37D633B846F1}">
                      <asvg:svgBlip xmlns:asvg="http://schemas.microsoft.com/office/drawing/2016/SVG/main" xmlns="" r:embed="rId28"/>
                    </a:ext>
                  </a:extLst>
                </a:blip>
                <a:stretch>
                  <a:fillRect/>
                </a:stretch>
              </a:blipFill>
            </p:spPr>
          </p:sp>
          <p:sp>
            <p:nvSpPr>
              <p:cNvPr id="48" name="TextBox 47">
                <a:extLst>
                  <a:ext uri="{FF2B5EF4-FFF2-40B4-BE49-F238E27FC236}">
                    <a16:creationId xmlns:a16="http://schemas.microsoft.com/office/drawing/2014/main" id="{61ED4C90-D4D0-40D9-D3A3-8E441F108E9A}"/>
                  </a:ext>
                </a:extLst>
              </p:cNvPr>
              <p:cNvSpPr txBox="1"/>
              <p:nvPr/>
            </p:nvSpPr>
            <p:spPr>
              <a:xfrm>
                <a:off x="6315075" y="4895850"/>
                <a:ext cx="2514600" cy="461665"/>
              </a:xfrm>
              <a:prstGeom prst="rect">
                <a:avLst/>
              </a:prstGeom>
              <a:noFill/>
            </p:spPr>
            <p:txBody>
              <a:bodyPr wrap="square" rtlCol="0">
                <a:spAutoFit/>
              </a:bodyPr>
              <a:lstStyle/>
              <a:p>
                <a:pPr algn="ctr"/>
                <a:r>
                  <a:rPr lang="en-US" sz="2400" b="1" dirty="0" err="1">
                    <a:latin typeface="Cambria" panose="02040503050406030204" pitchFamily="18" charset="0"/>
                    <a:ea typeface="Cambria" panose="02040503050406030204" pitchFamily="18" charset="0"/>
                    <a:cs typeface="Pattaya" panose="00000500000000000000" pitchFamily="2" charset="-34"/>
                  </a:rPr>
                  <a:t>Vườn</a:t>
                </a:r>
                <a:r>
                  <a:rPr lang="en-US" sz="2400" b="1" dirty="0">
                    <a:latin typeface="Cambria" panose="02040503050406030204" pitchFamily="18" charset="0"/>
                    <a:ea typeface="Cambria" panose="02040503050406030204" pitchFamily="18" charset="0"/>
                    <a:cs typeface="Pattaya" panose="00000500000000000000" pitchFamily="2" charset="-34"/>
                  </a:rPr>
                  <a:t> </a:t>
                </a:r>
                <a:r>
                  <a:rPr lang="en-US" sz="2400" b="1" dirty="0" err="1">
                    <a:latin typeface="Cambria" panose="02040503050406030204" pitchFamily="18" charset="0"/>
                    <a:ea typeface="Cambria" panose="02040503050406030204" pitchFamily="18" charset="0"/>
                    <a:cs typeface="Pattaya" panose="00000500000000000000" pitchFamily="2" charset="-34"/>
                  </a:rPr>
                  <a:t>hoa</a:t>
                </a:r>
                <a:endParaRPr lang="en-US" sz="2400" b="1" dirty="0">
                  <a:latin typeface="Cambria" panose="02040503050406030204" pitchFamily="18" charset="0"/>
                  <a:ea typeface="Cambria" panose="02040503050406030204" pitchFamily="18" charset="0"/>
                  <a:cs typeface="Pattaya" panose="00000500000000000000" pitchFamily="2" charset="-34"/>
                </a:endParaRPr>
              </a:p>
            </p:txBody>
          </p:sp>
        </p:grpSp>
        <p:sp>
          <p:nvSpPr>
            <p:cNvPr id="46" name="Freeform 10">
              <a:extLst>
                <a:ext uri="{FF2B5EF4-FFF2-40B4-BE49-F238E27FC236}">
                  <a16:creationId xmlns:a16="http://schemas.microsoft.com/office/drawing/2014/main" id="{B59CE0CD-F084-C7C5-26E5-B8C1B66B3319}"/>
                </a:ext>
              </a:extLst>
            </p:cNvPr>
            <p:cNvSpPr/>
            <p:nvPr/>
          </p:nvSpPr>
          <p:spPr>
            <a:xfrm>
              <a:off x="8658225" y="4200525"/>
              <a:ext cx="1201215" cy="1118118"/>
            </a:xfrm>
            <a:custGeom>
              <a:avLst/>
              <a:gdLst/>
              <a:ahLst/>
              <a:cxnLst/>
              <a:rect l="l" t="t" r="r" b="b"/>
              <a:pathLst>
                <a:path w="2599201" h="1949400">
                  <a:moveTo>
                    <a:pt x="0" y="0"/>
                  </a:moveTo>
                  <a:lnTo>
                    <a:pt x="2599200" y="0"/>
                  </a:lnTo>
                  <a:lnTo>
                    <a:pt x="2599200" y="1949401"/>
                  </a:lnTo>
                  <a:lnTo>
                    <a:pt x="0" y="1949401"/>
                  </a:lnTo>
                  <a:lnTo>
                    <a:pt x="0" y="0"/>
                  </a:lnTo>
                  <a:close/>
                </a:path>
              </a:pathLst>
            </a:custGeom>
            <a:blipFill>
              <a:blip r:embed="rId29">
                <a:extLst>
                  <a:ext uri="{96DAC541-7B7A-43D3-8B79-37D633B846F1}">
                    <asvg:svgBlip xmlns:asvg="http://schemas.microsoft.com/office/drawing/2016/SVG/main" xmlns="" r:embed="rId30"/>
                  </a:ext>
                </a:extLst>
              </a:blip>
              <a:stretch>
                <a:fillRect/>
              </a:stretch>
            </a:blipFill>
          </p:spPr>
        </p:sp>
      </p:grpSp>
      <p:grpSp>
        <p:nvGrpSpPr>
          <p:cNvPr id="49" name="Group 48">
            <a:extLst>
              <a:ext uri="{FF2B5EF4-FFF2-40B4-BE49-F238E27FC236}">
                <a16:creationId xmlns:a16="http://schemas.microsoft.com/office/drawing/2014/main" id="{C10844B1-2F36-C2FB-4AA7-7076B13706A8}"/>
              </a:ext>
            </a:extLst>
          </p:cNvPr>
          <p:cNvGrpSpPr/>
          <p:nvPr/>
        </p:nvGrpSpPr>
        <p:grpSpPr>
          <a:xfrm>
            <a:off x="6343650" y="6181725"/>
            <a:ext cx="3311628" cy="676276"/>
            <a:chOff x="6343650" y="5667374"/>
            <a:chExt cx="3311628" cy="676276"/>
          </a:xfrm>
        </p:grpSpPr>
        <p:grpSp>
          <p:nvGrpSpPr>
            <p:cNvPr id="50" name="Group 49">
              <a:extLst>
                <a:ext uri="{FF2B5EF4-FFF2-40B4-BE49-F238E27FC236}">
                  <a16:creationId xmlns:a16="http://schemas.microsoft.com/office/drawing/2014/main" id="{1E58A7D9-322E-D1ED-D823-2F7F0FB6D8AF}"/>
                </a:ext>
              </a:extLst>
            </p:cNvPr>
            <p:cNvGrpSpPr/>
            <p:nvPr/>
          </p:nvGrpSpPr>
          <p:grpSpPr>
            <a:xfrm>
              <a:off x="6343650" y="5724525"/>
              <a:ext cx="2514600" cy="619125"/>
              <a:chOff x="6343650" y="5724525"/>
              <a:chExt cx="2514600" cy="619125"/>
            </a:xfrm>
          </p:grpSpPr>
          <p:sp>
            <p:nvSpPr>
              <p:cNvPr id="52" name="Freeform 8">
                <a:extLst>
                  <a:ext uri="{FF2B5EF4-FFF2-40B4-BE49-F238E27FC236}">
                    <a16:creationId xmlns:a16="http://schemas.microsoft.com/office/drawing/2014/main" id="{2508368E-4405-683E-DD5E-C945CE3AEB84}"/>
                  </a:ext>
                </a:extLst>
              </p:cNvPr>
              <p:cNvSpPr/>
              <p:nvPr/>
            </p:nvSpPr>
            <p:spPr>
              <a:xfrm>
                <a:off x="6583875" y="5724525"/>
                <a:ext cx="2074350" cy="619125"/>
              </a:xfrm>
              <a:custGeom>
                <a:avLst/>
                <a:gdLst/>
                <a:ahLst/>
                <a:cxnLst/>
                <a:rect l="l" t="t" r="r" b="b"/>
                <a:pathLst>
                  <a:path w="3024000" h="1016820">
                    <a:moveTo>
                      <a:pt x="0" y="0"/>
                    </a:moveTo>
                    <a:lnTo>
                      <a:pt x="3024000" y="0"/>
                    </a:lnTo>
                    <a:lnTo>
                      <a:pt x="3024000" y="1016820"/>
                    </a:lnTo>
                    <a:lnTo>
                      <a:pt x="0" y="1016820"/>
                    </a:lnTo>
                    <a:lnTo>
                      <a:pt x="0" y="0"/>
                    </a:lnTo>
                    <a:close/>
                  </a:path>
                </a:pathLst>
              </a:custGeom>
              <a:blipFill>
                <a:blip r:embed="rId31">
                  <a:extLst>
                    <a:ext uri="{96DAC541-7B7A-43D3-8B79-37D633B846F1}">
                      <asvg:svgBlip xmlns:asvg="http://schemas.microsoft.com/office/drawing/2016/SVG/main" xmlns="" r:embed="rId32"/>
                    </a:ext>
                  </a:extLst>
                </a:blip>
                <a:stretch>
                  <a:fillRect/>
                </a:stretch>
              </a:blipFill>
            </p:spPr>
            <p:txBody>
              <a:bodyPr/>
              <a:lstStyle/>
              <a:p>
                <a:endParaRPr lang="en-US" sz="2000" b="1" dirty="0">
                  <a:latin typeface="Cambria" panose="02040503050406030204" pitchFamily="18" charset="0"/>
                  <a:ea typeface="Cambria" panose="02040503050406030204" pitchFamily="18" charset="0"/>
                  <a:cs typeface="Pattaya" panose="00000500000000000000" pitchFamily="2" charset="-34"/>
                </a:endParaRPr>
              </a:p>
            </p:txBody>
          </p:sp>
          <p:sp>
            <p:nvSpPr>
              <p:cNvPr id="53" name="TextBox 52">
                <a:extLst>
                  <a:ext uri="{FF2B5EF4-FFF2-40B4-BE49-F238E27FC236}">
                    <a16:creationId xmlns:a16="http://schemas.microsoft.com/office/drawing/2014/main" id="{38E0BA13-E7AD-B801-3C66-52D5F537904D}"/>
                  </a:ext>
                </a:extLst>
              </p:cNvPr>
              <p:cNvSpPr txBox="1"/>
              <p:nvPr/>
            </p:nvSpPr>
            <p:spPr>
              <a:xfrm>
                <a:off x="6343650" y="5867400"/>
                <a:ext cx="2514600" cy="461665"/>
              </a:xfrm>
              <a:prstGeom prst="rect">
                <a:avLst/>
              </a:prstGeom>
              <a:noFill/>
            </p:spPr>
            <p:txBody>
              <a:bodyPr wrap="square" rtlCol="0">
                <a:spAutoFit/>
              </a:bodyPr>
              <a:lstStyle/>
              <a:p>
                <a:pPr algn="ctr"/>
                <a:r>
                  <a:rPr lang="en-US" sz="2400" b="1" dirty="0" err="1">
                    <a:latin typeface="Cambria" panose="02040503050406030204" pitchFamily="18" charset="0"/>
                    <a:ea typeface="Cambria" panose="02040503050406030204" pitchFamily="18" charset="0"/>
                    <a:cs typeface="Pattaya" panose="00000500000000000000" pitchFamily="2" charset="-34"/>
                  </a:rPr>
                  <a:t>Vườn</a:t>
                </a:r>
                <a:r>
                  <a:rPr lang="en-US" sz="2400" b="1" dirty="0">
                    <a:latin typeface="Cambria" panose="02040503050406030204" pitchFamily="18" charset="0"/>
                    <a:ea typeface="Cambria" panose="02040503050406030204" pitchFamily="18" charset="0"/>
                    <a:cs typeface="Pattaya" panose="00000500000000000000" pitchFamily="2" charset="-34"/>
                  </a:rPr>
                  <a:t> </a:t>
                </a:r>
                <a:r>
                  <a:rPr lang="en-US" sz="2400" b="1" dirty="0" err="1">
                    <a:latin typeface="Cambria" panose="02040503050406030204" pitchFamily="18" charset="0"/>
                    <a:ea typeface="Cambria" panose="02040503050406030204" pitchFamily="18" charset="0"/>
                    <a:cs typeface="Pattaya" panose="00000500000000000000" pitchFamily="2" charset="-34"/>
                  </a:rPr>
                  <a:t>rau</a:t>
                </a:r>
                <a:endParaRPr lang="en-US" sz="2400" b="1" dirty="0">
                  <a:latin typeface="Cambria" panose="02040503050406030204" pitchFamily="18" charset="0"/>
                  <a:ea typeface="Cambria" panose="02040503050406030204" pitchFamily="18" charset="0"/>
                  <a:cs typeface="Pattaya" panose="00000500000000000000" pitchFamily="2" charset="-34"/>
                </a:endParaRPr>
              </a:p>
            </p:txBody>
          </p:sp>
        </p:grpSp>
        <p:sp>
          <p:nvSpPr>
            <p:cNvPr id="51" name="Freeform 9">
              <a:extLst>
                <a:ext uri="{FF2B5EF4-FFF2-40B4-BE49-F238E27FC236}">
                  <a16:creationId xmlns:a16="http://schemas.microsoft.com/office/drawing/2014/main" id="{8A337054-6E93-6042-82D8-62ADC94A0DE5}"/>
                </a:ext>
              </a:extLst>
            </p:cNvPr>
            <p:cNvSpPr/>
            <p:nvPr/>
          </p:nvSpPr>
          <p:spPr>
            <a:xfrm>
              <a:off x="8753475" y="5667374"/>
              <a:ext cx="901803" cy="654465"/>
            </a:xfrm>
            <a:custGeom>
              <a:avLst/>
              <a:gdLst/>
              <a:ahLst/>
              <a:cxnLst/>
              <a:rect l="l" t="t" r="r" b="b"/>
              <a:pathLst>
                <a:path w="2089283" h="2013546">
                  <a:moveTo>
                    <a:pt x="0" y="0"/>
                  </a:moveTo>
                  <a:lnTo>
                    <a:pt x="2089283" y="0"/>
                  </a:lnTo>
                  <a:lnTo>
                    <a:pt x="2089283" y="2013547"/>
                  </a:lnTo>
                  <a:lnTo>
                    <a:pt x="0" y="2013547"/>
                  </a:lnTo>
                  <a:lnTo>
                    <a:pt x="0" y="0"/>
                  </a:lnTo>
                  <a:close/>
                </a:path>
              </a:pathLst>
            </a:custGeom>
            <a:blipFill>
              <a:blip r:embed="rId33"/>
              <a:stretch>
                <a:fillRect/>
              </a:stretch>
            </a:blipFill>
          </p:spPr>
        </p:sp>
      </p:grpSp>
      <p:grpSp>
        <p:nvGrpSpPr>
          <p:cNvPr id="54" name="Group 53">
            <a:extLst>
              <a:ext uri="{FF2B5EF4-FFF2-40B4-BE49-F238E27FC236}">
                <a16:creationId xmlns:a16="http://schemas.microsoft.com/office/drawing/2014/main" id="{4BB59944-CCC4-B33C-26E1-96B77EA4E12D}"/>
              </a:ext>
            </a:extLst>
          </p:cNvPr>
          <p:cNvGrpSpPr/>
          <p:nvPr/>
        </p:nvGrpSpPr>
        <p:grpSpPr>
          <a:xfrm>
            <a:off x="7825562" y="1404399"/>
            <a:ext cx="2514600" cy="1514239"/>
            <a:chOff x="8633637" y="943211"/>
            <a:chExt cx="2514600" cy="1514239"/>
          </a:xfrm>
        </p:grpSpPr>
        <p:sp>
          <p:nvSpPr>
            <p:cNvPr id="55" name="Freeform 7">
              <a:extLst>
                <a:ext uri="{FF2B5EF4-FFF2-40B4-BE49-F238E27FC236}">
                  <a16:creationId xmlns:a16="http://schemas.microsoft.com/office/drawing/2014/main" id="{0851F67E-A204-77CB-D30C-DAE395DB45CD}"/>
                </a:ext>
              </a:extLst>
            </p:cNvPr>
            <p:cNvSpPr/>
            <p:nvPr/>
          </p:nvSpPr>
          <p:spPr>
            <a:xfrm>
              <a:off x="9031800" y="1671298"/>
              <a:ext cx="1712400" cy="786152"/>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34">
                <a:extLst>
                  <a:ext uri="{96DAC541-7B7A-43D3-8B79-37D633B846F1}">
                    <asvg:svgBlip xmlns:asvg="http://schemas.microsoft.com/office/drawing/2016/SVG/main" xmlns="" r:embed="rId35"/>
                  </a:ext>
                </a:extLst>
              </a:blip>
              <a:stretch>
                <a:fillRect/>
              </a:stretch>
            </a:blipFill>
          </p:spPr>
        </p:sp>
        <p:sp>
          <p:nvSpPr>
            <p:cNvPr id="56" name="TextBox 55">
              <a:extLst>
                <a:ext uri="{FF2B5EF4-FFF2-40B4-BE49-F238E27FC236}">
                  <a16:creationId xmlns:a16="http://schemas.microsoft.com/office/drawing/2014/main" id="{70A21603-F519-A8D5-547A-AF2494187BA9}"/>
                </a:ext>
              </a:extLst>
            </p:cNvPr>
            <p:cNvSpPr txBox="1"/>
            <p:nvPr/>
          </p:nvSpPr>
          <p:spPr>
            <a:xfrm>
              <a:off x="8633637" y="1845635"/>
              <a:ext cx="2514600" cy="492443"/>
            </a:xfrm>
            <a:prstGeom prst="rect">
              <a:avLst/>
            </a:prstGeom>
            <a:noFill/>
          </p:spPr>
          <p:txBody>
            <a:bodyPr wrap="square" rtlCol="0">
              <a:spAutoFit/>
            </a:bodyPr>
            <a:lstStyle/>
            <a:p>
              <a:pPr algn="ctr"/>
              <a:r>
                <a:rPr lang="en-US" sz="2600" b="1" dirty="0" err="1">
                  <a:latin typeface="Cambria" panose="02040503050406030204" pitchFamily="18" charset="0"/>
                  <a:ea typeface="Cambria" panose="02040503050406030204" pitchFamily="18" charset="0"/>
                </a:rPr>
                <a:t>Thác</a:t>
              </a:r>
              <a:r>
                <a:rPr lang="en-US" sz="2600" b="1" dirty="0">
                  <a:latin typeface="Cambria" panose="02040503050406030204" pitchFamily="18" charset="0"/>
                  <a:ea typeface="Cambria" panose="02040503050406030204" pitchFamily="18" charset="0"/>
                </a:rPr>
                <a:t> </a:t>
              </a:r>
              <a:r>
                <a:rPr lang="en-US" sz="2600" b="1" dirty="0" err="1">
                  <a:latin typeface="Cambria" panose="02040503050406030204" pitchFamily="18" charset="0"/>
                  <a:ea typeface="Cambria" panose="02040503050406030204" pitchFamily="18" charset="0"/>
                </a:rPr>
                <a:t>nước</a:t>
              </a:r>
              <a:endParaRPr lang="en-US" sz="2600" b="1" dirty="0">
                <a:latin typeface="Cambria" panose="02040503050406030204" pitchFamily="18" charset="0"/>
                <a:ea typeface="Cambria" panose="02040503050406030204" pitchFamily="18" charset="0"/>
              </a:endParaRPr>
            </a:p>
          </p:txBody>
        </p:sp>
        <p:sp>
          <p:nvSpPr>
            <p:cNvPr id="57" name="Freeform 6">
              <a:extLst>
                <a:ext uri="{FF2B5EF4-FFF2-40B4-BE49-F238E27FC236}">
                  <a16:creationId xmlns:a16="http://schemas.microsoft.com/office/drawing/2014/main" id="{FC45A311-53C9-5165-7AA0-34E7C4B86DCB}"/>
                </a:ext>
              </a:extLst>
            </p:cNvPr>
            <p:cNvSpPr/>
            <p:nvPr/>
          </p:nvSpPr>
          <p:spPr>
            <a:xfrm>
              <a:off x="9339960" y="943211"/>
              <a:ext cx="1138597" cy="940554"/>
            </a:xfrm>
            <a:custGeom>
              <a:avLst/>
              <a:gdLst/>
              <a:ahLst/>
              <a:cxnLst/>
              <a:rect l="l" t="t" r="r" b="b"/>
              <a:pathLst>
                <a:path w="2574753" h="2577975">
                  <a:moveTo>
                    <a:pt x="0" y="0"/>
                  </a:moveTo>
                  <a:lnTo>
                    <a:pt x="2574752" y="0"/>
                  </a:lnTo>
                  <a:lnTo>
                    <a:pt x="2574752" y="2577976"/>
                  </a:lnTo>
                  <a:lnTo>
                    <a:pt x="0" y="2577976"/>
                  </a:lnTo>
                  <a:lnTo>
                    <a:pt x="0" y="0"/>
                  </a:lnTo>
                  <a:close/>
                </a:path>
              </a:pathLst>
            </a:custGeom>
            <a:blipFill>
              <a:blip r:embed="rId36"/>
              <a:stretch>
                <a:fillRect/>
              </a:stretch>
            </a:blipFill>
          </p:spPr>
        </p:sp>
      </p:grpSp>
      <p:grpSp>
        <p:nvGrpSpPr>
          <p:cNvPr id="58" name="Group 57">
            <a:extLst>
              <a:ext uri="{FF2B5EF4-FFF2-40B4-BE49-F238E27FC236}">
                <a16:creationId xmlns:a16="http://schemas.microsoft.com/office/drawing/2014/main" id="{CC6432CF-F278-FB90-BECF-E16A2D356D34}"/>
              </a:ext>
            </a:extLst>
          </p:cNvPr>
          <p:cNvGrpSpPr/>
          <p:nvPr/>
        </p:nvGrpSpPr>
        <p:grpSpPr>
          <a:xfrm>
            <a:off x="7878725" y="3037361"/>
            <a:ext cx="2514600" cy="1600694"/>
            <a:chOff x="8686800" y="2576173"/>
            <a:chExt cx="2514600" cy="1600694"/>
          </a:xfrm>
        </p:grpSpPr>
        <p:sp>
          <p:nvSpPr>
            <p:cNvPr id="59" name="Freeform 7">
              <a:extLst>
                <a:ext uri="{FF2B5EF4-FFF2-40B4-BE49-F238E27FC236}">
                  <a16:creationId xmlns:a16="http://schemas.microsoft.com/office/drawing/2014/main" id="{1CA875EE-F48B-7861-2122-6ABD58941A94}"/>
                </a:ext>
              </a:extLst>
            </p:cNvPr>
            <p:cNvSpPr/>
            <p:nvPr/>
          </p:nvSpPr>
          <p:spPr>
            <a:xfrm>
              <a:off x="9031800" y="2576173"/>
              <a:ext cx="1712400" cy="786152"/>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34">
                <a:extLst>
                  <a:ext uri="{96DAC541-7B7A-43D3-8B79-37D633B846F1}">
                    <asvg:svgBlip xmlns:asvg="http://schemas.microsoft.com/office/drawing/2016/SVG/main" xmlns="" r:embed="rId35"/>
                  </a:ext>
                </a:extLst>
              </a:blip>
              <a:stretch>
                <a:fillRect/>
              </a:stretch>
            </a:blipFill>
          </p:spPr>
        </p:sp>
        <p:sp>
          <p:nvSpPr>
            <p:cNvPr id="60" name="TextBox 59">
              <a:extLst>
                <a:ext uri="{FF2B5EF4-FFF2-40B4-BE49-F238E27FC236}">
                  <a16:creationId xmlns:a16="http://schemas.microsoft.com/office/drawing/2014/main" id="{36F9F245-7B0A-1828-4EEA-AD333106931B}"/>
                </a:ext>
              </a:extLst>
            </p:cNvPr>
            <p:cNvSpPr txBox="1"/>
            <p:nvPr/>
          </p:nvSpPr>
          <p:spPr>
            <a:xfrm>
              <a:off x="8686800" y="2771775"/>
              <a:ext cx="2514600" cy="461665"/>
            </a:xfrm>
            <a:prstGeom prst="rect">
              <a:avLst/>
            </a:prstGeom>
            <a:noFill/>
          </p:spPr>
          <p:txBody>
            <a:bodyPr wrap="square" rtlCol="0">
              <a:spAutoFit/>
            </a:bodyPr>
            <a:lstStyle/>
            <a:p>
              <a:pPr algn="ctr"/>
              <a:r>
                <a:rPr lang="en-US" sz="2400" b="1" dirty="0" err="1">
                  <a:latin typeface="Cambria" panose="02040503050406030204" pitchFamily="18" charset="0"/>
                  <a:ea typeface="Cambria" panose="02040503050406030204" pitchFamily="18" charset="0"/>
                </a:rPr>
                <a:t>Dòng</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suối</a:t>
              </a:r>
              <a:endParaRPr lang="en-US" sz="2400" b="1" dirty="0">
                <a:latin typeface="Cambria" panose="02040503050406030204" pitchFamily="18" charset="0"/>
                <a:ea typeface="Cambria" panose="02040503050406030204" pitchFamily="18" charset="0"/>
              </a:endParaRPr>
            </a:p>
          </p:txBody>
        </p:sp>
        <p:sp>
          <p:nvSpPr>
            <p:cNvPr id="61" name="Freeform 8">
              <a:extLst>
                <a:ext uri="{FF2B5EF4-FFF2-40B4-BE49-F238E27FC236}">
                  <a16:creationId xmlns:a16="http://schemas.microsoft.com/office/drawing/2014/main" id="{3EF50C96-F5A4-AEB5-FDA1-17B782B14241}"/>
                </a:ext>
              </a:extLst>
            </p:cNvPr>
            <p:cNvSpPr/>
            <p:nvPr/>
          </p:nvSpPr>
          <p:spPr>
            <a:xfrm>
              <a:off x="9374373" y="3317137"/>
              <a:ext cx="865344" cy="859730"/>
            </a:xfrm>
            <a:custGeom>
              <a:avLst/>
              <a:gdLst/>
              <a:ahLst/>
              <a:cxnLst/>
              <a:rect l="l" t="t" r="r" b="b"/>
              <a:pathLst>
                <a:path w="2388853" h="2057400">
                  <a:moveTo>
                    <a:pt x="0" y="0"/>
                  </a:moveTo>
                  <a:lnTo>
                    <a:pt x="2388853" y="0"/>
                  </a:lnTo>
                  <a:lnTo>
                    <a:pt x="2388853" y="2057400"/>
                  </a:lnTo>
                  <a:lnTo>
                    <a:pt x="0" y="2057400"/>
                  </a:lnTo>
                  <a:lnTo>
                    <a:pt x="0" y="0"/>
                  </a:lnTo>
                  <a:close/>
                </a:path>
              </a:pathLst>
            </a:custGeom>
            <a:blipFill>
              <a:blip r:embed="rId37"/>
              <a:stretch>
                <a:fillRect/>
              </a:stretch>
            </a:blipFill>
          </p:spPr>
        </p:sp>
      </p:grpSp>
      <p:grpSp>
        <p:nvGrpSpPr>
          <p:cNvPr id="62" name="Group 61">
            <a:extLst>
              <a:ext uri="{FF2B5EF4-FFF2-40B4-BE49-F238E27FC236}">
                <a16:creationId xmlns:a16="http://schemas.microsoft.com/office/drawing/2014/main" id="{6DEEB759-93FE-F185-799B-AF46C09B1C0F}"/>
              </a:ext>
            </a:extLst>
          </p:cNvPr>
          <p:cNvGrpSpPr/>
          <p:nvPr/>
        </p:nvGrpSpPr>
        <p:grpSpPr>
          <a:xfrm>
            <a:off x="194025" y="3465771"/>
            <a:ext cx="2400319" cy="1763455"/>
            <a:chOff x="194025" y="2951420"/>
            <a:chExt cx="2400319" cy="1763455"/>
          </a:xfrm>
        </p:grpSpPr>
        <p:grpSp>
          <p:nvGrpSpPr>
            <p:cNvPr id="63" name="Group 62">
              <a:extLst>
                <a:ext uri="{FF2B5EF4-FFF2-40B4-BE49-F238E27FC236}">
                  <a16:creationId xmlns:a16="http://schemas.microsoft.com/office/drawing/2014/main" id="{709FB010-A0C2-F94E-5CEB-171B2C50DB6B}"/>
                </a:ext>
              </a:extLst>
            </p:cNvPr>
            <p:cNvGrpSpPr/>
            <p:nvPr/>
          </p:nvGrpSpPr>
          <p:grpSpPr>
            <a:xfrm>
              <a:off x="194025" y="2951420"/>
              <a:ext cx="2400319" cy="1763455"/>
              <a:chOff x="1022700" y="1970345"/>
              <a:chExt cx="3028471" cy="1829609"/>
            </a:xfrm>
          </p:grpSpPr>
          <p:sp>
            <p:nvSpPr>
              <p:cNvPr id="65" name="Freeform 5">
                <a:extLst>
                  <a:ext uri="{FF2B5EF4-FFF2-40B4-BE49-F238E27FC236}">
                    <a16:creationId xmlns:a16="http://schemas.microsoft.com/office/drawing/2014/main" id="{639266D1-B8B3-BDD2-695A-1E016C506BCD}"/>
                  </a:ext>
                </a:extLst>
              </p:cNvPr>
              <p:cNvSpPr/>
              <p:nvPr/>
            </p:nvSpPr>
            <p:spPr>
              <a:xfrm>
                <a:off x="1022700" y="1970345"/>
                <a:ext cx="3024000" cy="1829609"/>
              </a:xfrm>
              <a:custGeom>
                <a:avLst/>
                <a:gdLst/>
                <a:ahLst/>
                <a:cxnLst/>
                <a:rect l="l" t="t" r="r" b="b"/>
                <a:pathLst>
                  <a:path w="3024000" h="1829609">
                    <a:moveTo>
                      <a:pt x="0" y="0"/>
                    </a:moveTo>
                    <a:lnTo>
                      <a:pt x="3024000" y="0"/>
                    </a:lnTo>
                    <a:lnTo>
                      <a:pt x="3024000" y="1829609"/>
                    </a:lnTo>
                    <a:lnTo>
                      <a:pt x="0" y="1829609"/>
                    </a:lnTo>
                    <a:lnTo>
                      <a:pt x="0" y="0"/>
                    </a:lnTo>
                    <a:close/>
                  </a:path>
                </a:pathLst>
              </a:custGeom>
              <a:blipFill>
                <a:blip r:embed="rId38">
                  <a:extLst>
                    <a:ext uri="{96DAC541-7B7A-43D3-8B79-37D633B846F1}">
                      <asvg:svgBlip xmlns:asvg="http://schemas.microsoft.com/office/drawing/2016/SVG/main" xmlns="" r:embed="rId39"/>
                    </a:ext>
                  </a:extLst>
                </a:blip>
                <a:stretch>
                  <a:fillRect/>
                </a:stretch>
              </a:blipFill>
            </p:spPr>
          </p:sp>
          <p:sp>
            <p:nvSpPr>
              <p:cNvPr id="66" name="TextBox 65">
                <a:extLst>
                  <a:ext uri="{FF2B5EF4-FFF2-40B4-BE49-F238E27FC236}">
                    <a16:creationId xmlns:a16="http://schemas.microsoft.com/office/drawing/2014/main" id="{FB0DD824-080C-8877-43CE-DA94B1E7F02F}"/>
                  </a:ext>
                </a:extLst>
              </p:cNvPr>
              <p:cNvSpPr txBox="1"/>
              <p:nvPr/>
            </p:nvSpPr>
            <p:spPr>
              <a:xfrm>
                <a:off x="1181546" y="2066628"/>
                <a:ext cx="2869625" cy="862171"/>
              </a:xfrm>
              <a:prstGeom prst="rect">
                <a:avLst/>
              </a:prstGeom>
              <a:noFill/>
            </p:spPr>
            <p:txBody>
              <a:bodyPr wrap="square" rtlCol="0">
                <a:spAutoFit/>
              </a:bodyPr>
              <a:lstStyle/>
              <a:p>
                <a:pPr algn="ctr"/>
                <a:r>
                  <a:rPr lang="en-US" sz="2400" b="1" dirty="0">
                    <a:solidFill>
                      <a:srgbClr val="002060"/>
                    </a:solidFill>
                    <a:effectLst>
                      <a:glow rad="228600">
                        <a:schemeClr val="accent3">
                          <a:satMod val="175000"/>
                          <a:alpha val="40000"/>
                        </a:schemeClr>
                      </a:glow>
                    </a:effectLst>
                    <a:latin typeface="Cambria" panose="02040503050406030204" pitchFamily="18" charset="0"/>
                    <a:ea typeface="Cambria" panose="02040503050406030204" pitchFamily="18" charset="0"/>
                  </a:rPr>
                  <a:t>PHONG CẢNH ĐÀ LẠT</a:t>
                </a:r>
              </a:p>
            </p:txBody>
          </p:sp>
        </p:grpSp>
        <p:pic>
          <p:nvPicPr>
            <p:cNvPr id="64" name="Picture 2" descr="Hành trình khám phá Đà Lạt bằng trại ngoài trời - SAKOS.vn">
              <a:extLst>
                <a:ext uri="{FF2B5EF4-FFF2-40B4-BE49-F238E27FC236}">
                  <a16:creationId xmlns:a16="http://schemas.microsoft.com/office/drawing/2014/main" id="{D6758254-820C-FDBB-FB41-D4113C1A2873}"/>
                </a:ext>
              </a:extLst>
            </p:cNvPr>
            <p:cNvPicPr>
              <a:picLocks noChangeAspect="1" noChangeArrowheads="1"/>
            </p:cNvPicPr>
            <p:nvPr/>
          </p:nvPicPr>
          <p:blipFill>
            <a:blip r:embed="rId40" cstate="hqprint">
              <a:extLst>
                <a:ext uri="{28A0092B-C50C-407E-A947-70E740481C1C}">
                  <a14:useLocalDpi xmlns:a14="http://schemas.microsoft.com/office/drawing/2010/main" val="0"/>
                </a:ext>
              </a:extLst>
            </a:blip>
            <a:srcRect/>
            <a:stretch>
              <a:fillRect/>
            </a:stretch>
          </p:blipFill>
          <p:spPr bwMode="auto">
            <a:xfrm>
              <a:off x="857250" y="4012692"/>
              <a:ext cx="1142999" cy="635508"/>
            </a:xfrm>
            <a:prstGeom prst="rect">
              <a:avLst/>
            </a:prstGeom>
            <a:noFill/>
            <a:extLst>
              <a:ext uri="{909E8E84-426E-40DD-AFC4-6F175D3DCCD1}">
                <a14:hiddenFill xmlns:a14="http://schemas.microsoft.com/office/drawing/2010/main">
                  <a:solidFill>
                    <a:srgbClr val="FFFFFF"/>
                  </a:solidFill>
                </a14:hiddenFill>
              </a:ext>
            </a:extLst>
          </p:spPr>
        </p:pic>
      </p:grpSp>
      <p:sp>
        <p:nvSpPr>
          <p:cNvPr id="67" name="Freeform 6">
            <a:extLst>
              <a:ext uri="{FF2B5EF4-FFF2-40B4-BE49-F238E27FC236}">
                <a16:creationId xmlns:a16="http://schemas.microsoft.com/office/drawing/2014/main" id="{8CE3B113-B213-454A-7070-32889FC6FA9D}"/>
              </a:ext>
            </a:extLst>
          </p:cNvPr>
          <p:cNvSpPr/>
          <p:nvPr/>
        </p:nvSpPr>
        <p:spPr>
          <a:xfrm>
            <a:off x="9950229" y="2254988"/>
            <a:ext cx="597270" cy="403152"/>
          </a:xfrm>
          <a:custGeom>
            <a:avLst/>
            <a:gdLst/>
            <a:ahLst/>
            <a:cxnLst/>
            <a:rect l="l" t="t" r="r" b="b"/>
            <a:pathLst>
              <a:path w="3024000" h="1321412">
                <a:moveTo>
                  <a:pt x="0" y="0"/>
                </a:moveTo>
                <a:lnTo>
                  <a:pt x="3024000" y="0"/>
                </a:lnTo>
                <a:lnTo>
                  <a:pt x="3024000" y="1321412"/>
                </a:lnTo>
                <a:lnTo>
                  <a:pt x="0" y="132141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8" name="Rectangle: Rounded Corners 67">
            <a:extLst>
              <a:ext uri="{FF2B5EF4-FFF2-40B4-BE49-F238E27FC236}">
                <a16:creationId xmlns:a16="http://schemas.microsoft.com/office/drawing/2014/main" id="{E2F3369E-0873-D0A2-E2F1-B0EA5BB690F8}"/>
              </a:ext>
            </a:extLst>
          </p:cNvPr>
          <p:cNvSpPr/>
          <p:nvPr/>
        </p:nvSpPr>
        <p:spPr>
          <a:xfrm>
            <a:off x="10536865" y="1828799"/>
            <a:ext cx="1456661" cy="114831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Như</a:t>
            </a:r>
            <a:r>
              <a:rPr lang="en-US" dirty="0"/>
              <a:t> </a:t>
            </a:r>
            <a:r>
              <a:rPr lang="en-US" dirty="0" err="1"/>
              <a:t>một</a:t>
            </a:r>
            <a:r>
              <a:rPr lang="en-US" dirty="0"/>
              <a:t> </a:t>
            </a:r>
            <a:r>
              <a:rPr lang="en-US" dirty="0" err="1"/>
              <a:t>dải</a:t>
            </a:r>
            <a:r>
              <a:rPr lang="en-US" dirty="0"/>
              <a:t> </a:t>
            </a:r>
            <a:r>
              <a:rPr lang="en-US" dirty="0" err="1"/>
              <a:t>lụa</a:t>
            </a:r>
            <a:r>
              <a:rPr lang="en-US" dirty="0"/>
              <a:t> </a:t>
            </a:r>
            <a:r>
              <a:rPr lang="en-US" dirty="0" err="1"/>
              <a:t>trắng</a:t>
            </a:r>
            <a:r>
              <a:rPr lang="en-US" dirty="0"/>
              <a:t> </a:t>
            </a:r>
            <a:r>
              <a:rPr lang="en-US" dirty="0" err="1"/>
              <a:t>sáng</a:t>
            </a:r>
            <a:r>
              <a:rPr lang="en-US" dirty="0"/>
              <a:t> </a:t>
            </a:r>
            <a:r>
              <a:rPr lang="en-US" dirty="0" err="1"/>
              <a:t>như</a:t>
            </a:r>
            <a:r>
              <a:rPr lang="en-US" dirty="0"/>
              <a:t> </a:t>
            </a:r>
            <a:r>
              <a:rPr lang="en-US" dirty="0" err="1"/>
              <a:t>gương</a:t>
            </a:r>
            <a:endParaRPr lang="en-US" dirty="0"/>
          </a:p>
        </p:txBody>
      </p:sp>
    </p:spTree>
    <p:extLst>
      <p:ext uri="{BB962C8B-B14F-4D97-AF65-F5344CB8AC3E}">
        <p14:creationId xmlns:p14="http://schemas.microsoft.com/office/powerpoint/2010/main" val="2511946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5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down)">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down)">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down)">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down)">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down)">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down)">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down)">
                                      <p:cBhvr>
                                        <p:cTn id="79" dur="500"/>
                                        <p:tgtEl>
                                          <p:spTgt spid="67"/>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500"/>
                                        <p:tgtEl>
                                          <p:spTgt spid="68"/>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wipe(left)">
                                      <p:cBhvr>
                                        <p:cTn id="89" dur="500"/>
                                        <p:tgtEl>
                                          <p:spTgt spid="21"/>
                                        </p:tgtEl>
                                      </p:cBhvr>
                                    </p:animEffect>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58"/>
                                        </p:tgtEl>
                                        <p:attrNameLst>
                                          <p:attrName>style.visibility</p:attrName>
                                        </p:attrNameLst>
                                      </p:cBhvr>
                                      <p:to>
                                        <p:strVal val="visible"/>
                                      </p:to>
                                    </p:set>
                                    <p:animEffect transition="in" filter="fade">
                                      <p:cBhvr>
                                        <p:cTn id="94" dur="1000"/>
                                        <p:tgtEl>
                                          <p:spTgt spid="58"/>
                                        </p:tgtEl>
                                      </p:cBhvr>
                                    </p:animEffect>
                                    <p:anim calcmode="lin" valueType="num">
                                      <p:cBhvr>
                                        <p:cTn id="95" dur="1000" fill="hold"/>
                                        <p:tgtEl>
                                          <p:spTgt spid="58"/>
                                        </p:tgtEl>
                                        <p:attrNameLst>
                                          <p:attrName>ppt_x</p:attrName>
                                        </p:attrNameLst>
                                      </p:cBhvr>
                                      <p:tavLst>
                                        <p:tav tm="0">
                                          <p:val>
                                            <p:strVal val="#ppt_x"/>
                                          </p:val>
                                        </p:tav>
                                        <p:tav tm="100000">
                                          <p:val>
                                            <p:strVal val="#ppt_x"/>
                                          </p:val>
                                        </p:tav>
                                      </p:tavLst>
                                    </p:anim>
                                    <p:anim calcmode="lin" valueType="num">
                                      <p:cBhvr>
                                        <p:cTn id="96"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12"/>
                                        </p:tgtEl>
                                        <p:attrNameLst>
                                          <p:attrName>style.visibility</p:attrName>
                                        </p:attrNameLst>
                                      </p:cBhvr>
                                      <p:to>
                                        <p:strVal val="visible"/>
                                      </p:to>
                                    </p:set>
                                    <p:animEffect transition="in" filter="wipe(left)">
                                      <p:cBhvr>
                                        <p:cTn id="101" dur="500"/>
                                        <p:tgtEl>
                                          <p:spTgt spid="12"/>
                                        </p:tgtEl>
                                      </p:cBhvr>
                                    </p:animEffect>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nodeType="click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childTnLst>
                                    <p:set>
                                      <p:cBhvr>
                                        <p:cTn id="112" dur="1" fill="hold">
                                          <p:stCondLst>
                                            <p:cond delay="0"/>
                                          </p:stCondLst>
                                        </p:cTn>
                                        <p:tgtEl>
                                          <p:spTgt spid="13"/>
                                        </p:tgtEl>
                                        <p:attrNameLst>
                                          <p:attrName>style.visibility</p:attrName>
                                        </p:attrNameLst>
                                      </p:cBhvr>
                                      <p:to>
                                        <p:strVal val="visible"/>
                                      </p:to>
                                    </p:set>
                                    <p:animEffect transition="in" filter="wipe(left)">
                                      <p:cBhvr>
                                        <p:cTn id="113" dur="500"/>
                                        <p:tgtEl>
                                          <p:spTgt spid="13"/>
                                        </p:tgtEl>
                                      </p:cBhvr>
                                    </p:animEffect>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nodeType="click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fade">
                                      <p:cBhvr>
                                        <p:cTn id="118" dur="1000"/>
                                        <p:tgtEl>
                                          <p:spTgt spid="49"/>
                                        </p:tgtEl>
                                      </p:cBhvr>
                                    </p:animEffect>
                                    <p:anim calcmode="lin" valueType="num">
                                      <p:cBhvr>
                                        <p:cTn id="119" dur="1000" fill="hold"/>
                                        <p:tgtEl>
                                          <p:spTgt spid="49"/>
                                        </p:tgtEl>
                                        <p:attrNameLst>
                                          <p:attrName>ppt_x</p:attrName>
                                        </p:attrNameLst>
                                      </p:cBhvr>
                                      <p:tavLst>
                                        <p:tav tm="0">
                                          <p:val>
                                            <p:strVal val="#ppt_x"/>
                                          </p:val>
                                        </p:tav>
                                        <p:tav tm="100000">
                                          <p:val>
                                            <p:strVal val="#ppt_x"/>
                                          </p:val>
                                        </p:tav>
                                      </p:tavLst>
                                    </p:anim>
                                    <p:anim calcmode="lin" valueType="num">
                                      <p:cBhvr>
                                        <p:cTn id="120"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6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CD38F3-57D8-4B74-B666-730B4E6D216C}"/>
              </a:ext>
            </a:extLst>
          </p:cNvPr>
          <p:cNvPicPr>
            <a:picLocks noChangeAspect="1"/>
          </p:cNvPicPr>
          <p:nvPr/>
        </p:nvPicPr>
        <p:blipFill rotWithShape="1">
          <a:blip r:embed="rId2">
            <a:extLst>
              <a:ext uri="{28A0092B-C50C-407E-A947-70E740481C1C}">
                <a14:useLocalDpi xmlns:a14="http://schemas.microsoft.com/office/drawing/2010/main" val="0"/>
              </a:ext>
            </a:extLst>
          </a:blip>
          <a:srcRect b="12222"/>
          <a:stretch/>
        </p:blipFill>
        <p:spPr>
          <a:xfrm>
            <a:off x="0" y="0"/>
            <a:ext cx="12192000" cy="6858000"/>
          </a:xfrm>
          <a:prstGeom prst="rect">
            <a:avLst/>
          </a:prstGeom>
        </p:spPr>
      </p:pic>
      <p:sp>
        <p:nvSpPr>
          <p:cNvPr id="13" name="Hình chữ nhật: Góc Tròn 1">
            <a:extLst>
              <a:ext uri="{FF2B5EF4-FFF2-40B4-BE49-F238E27FC236}">
                <a16:creationId xmlns:a16="http://schemas.microsoft.com/office/drawing/2014/main" id="{E0D02669-694F-4167-A473-26D1C556FEF3}"/>
              </a:ext>
            </a:extLst>
          </p:cNvPr>
          <p:cNvSpPr/>
          <p:nvPr/>
        </p:nvSpPr>
        <p:spPr>
          <a:xfrm>
            <a:off x="238836" y="208450"/>
            <a:ext cx="11714328" cy="6441099"/>
          </a:xfrm>
          <a:prstGeom prst="roundRect">
            <a:avLst/>
          </a:prstGeom>
          <a:solidFill>
            <a:srgbClr val="FFFFFF">
              <a:alpha val="82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3AF297ED-CA9C-F6F3-254B-638E3C21C92E}"/>
              </a:ext>
            </a:extLst>
          </p:cNvPr>
          <p:cNvGrpSpPr/>
          <p:nvPr/>
        </p:nvGrpSpPr>
        <p:grpSpPr>
          <a:xfrm>
            <a:off x="861237" y="0"/>
            <a:ext cx="10069033" cy="1637414"/>
            <a:chOff x="1052623" y="-158211"/>
            <a:chExt cx="10069033" cy="1637414"/>
          </a:xfrm>
        </p:grpSpPr>
        <p:pic>
          <p:nvPicPr>
            <p:cNvPr id="6" name="Picture 12">
              <a:extLst>
                <a:ext uri="{FF2B5EF4-FFF2-40B4-BE49-F238E27FC236}">
                  <a16:creationId xmlns:a16="http://schemas.microsoft.com/office/drawing/2014/main" id="{4A40E602-C7A0-CF8C-872B-33DE98F0278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121894" y="51097"/>
              <a:ext cx="8929564" cy="1428106"/>
            </a:xfrm>
            <a:prstGeom prst="rect">
              <a:avLst/>
            </a:prstGeom>
          </p:spPr>
        </p:pic>
        <p:sp>
          <p:nvSpPr>
            <p:cNvPr id="8" name="TextBox 7">
              <a:extLst>
                <a:ext uri="{FF2B5EF4-FFF2-40B4-BE49-F238E27FC236}">
                  <a16:creationId xmlns:a16="http://schemas.microsoft.com/office/drawing/2014/main" id="{CBF13DC8-423D-B1BE-C855-D478460CD997}"/>
                </a:ext>
              </a:extLst>
            </p:cNvPr>
            <p:cNvSpPr txBox="1"/>
            <p:nvPr/>
          </p:nvSpPr>
          <p:spPr>
            <a:xfrm>
              <a:off x="2433142" y="260589"/>
              <a:ext cx="8688514" cy="1200329"/>
            </a:xfrm>
            <a:prstGeom prst="rect">
              <a:avLst/>
            </a:prstGeom>
            <a:noFill/>
          </p:spPr>
          <p:txBody>
            <a:bodyPr wrap="square" rtlCol="0">
              <a:spAutoFit/>
            </a:bodyPr>
            <a:lstStyle/>
            <a:p>
              <a:pPr lvl="0" algn="ctr">
                <a:defRPr/>
              </a:pPr>
              <a:r>
                <a:rPr lang="vi-VN" sz="3600" b="1" i="1" dirty="0">
                  <a:solidFill>
                    <a:srgbClr val="FF0000"/>
                  </a:solidFill>
                  <a:latin typeface="Calibri" panose="020F0502020204030204"/>
                </a:rPr>
                <a:t>Trao đổi về những điểm cần lưu ý khi viết bài văn tả phong cảnh.</a:t>
              </a:r>
              <a:endParaRPr kumimoji="0" lang="en-US" sz="3600" b="1"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9" name="Picture 9">
              <a:extLst>
                <a:ext uri="{FF2B5EF4-FFF2-40B4-BE49-F238E27FC236}">
                  <a16:creationId xmlns:a16="http://schemas.microsoft.com/office/drawing/2014/main" id="{FFAC02E9-1655-DDF2-7447-52081BFD09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052623" y="-158211"/>
              <a:ext cx="1362856" cy="1281085"/>
            </a:xfrm>
            <a:prstGeom prst="rect">
              <a:avLst/>
            </a:prstGeom>
          </p:spPr>
        </p:pic>
      </p:grpSp>
      <p:sp>
        <p:nvSpPr>
          <p:cNvPr id="10" name="Rectangle 9">
            <a:extLst>
              <a:ext uri="{FF2B5EF4-FFF2-40B4-BE49-F238E27FC236}">
                <a16:creationId xmlns:a16="http://schemas.microsoft.com/office/drawing/2014/main" id="{DE8704AC-B921-F368-1785-546FDFA51F53}"/>
              </a:ext>
            </a:extLst>
          </p:cNvPr>
          <p:cNvSpPr/>
          <p:nvPr/>
        </p:nvSpPr>
        <p:spPr>
          <a:xfrm>
            <a:off x="350875" y="1754373"/>
            <a:ext cx="2243470" cy="1095153"/>
          </a:xfrm>
          <a:prstGeom prst="rect">
            <a:avLst/>
          </a:prstGeom>
          <a:solidFill>
            <a:srgbClr val="FA94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rPr>
              <a:t>Phong </a:t>
            </a:r>
            <a:r>
              <a:rPr lang="en-US" sz="2800" dirty="0" err="1">
                <a:solidFill>
                  <a:srgbClr val="002060"/>
                </a:solidFill>
              </a:rPr>
              <a:t>cảnh</a:t>
            </a:r>
            <a:r>
              <a:rPr lang="en-US" sz="2800" dirty="0">
                <a:solidFill>
                  <a:srgbClr val="002060"/>
                </a:solidFill>
              </a:rPr>
              <a:t> </a:t>
            </a:r>
            <a:r>
              <a:rPr lang="en-US" sz="2800" dirty="0" err="1">
                <a:solidFill>
                  <a:srgbClr val="002060"/>
                </a:solidFill>
              </a:rPr>
              <a:t>được</a:t>
            </a:r>
            <a:r>
              <a:rPr lang="en-US" sz="2800" dirty="0">
                <a:solidFill>
                  <a:srgbClr val="002060"/>
                </a:solidFill>
              </a:rPr>
              <a:t> </a:t>
            </a:r>
            <a:r>
              <a:rPr lang="en-US" sz="2800" dirty="0" err="1">
                <a:solidFill>
                  <a:srgbClr val="002060"/>
                </a:solidFill>
              </a:rPr>
              <a:t>miêu</a:t>
            </a:r>
            <a:r>
              <a:rPr lang="en-US" sz="2800" dirty="0">
                <a:solidFill>
                  <a:srgbClr val="002060"/>
                </a:solidFill>
              </a:rPr>
              <a:t> </a:t>
            </a:r>
            <a:r>
              <a:rPr lang="en-US" sz="2800" dirty="0" err="1">
                <a:solidFill>
                  <a:srgbClr val="002060"/>
                </a:solidFill>
              </a:rPr>
              <a:t>tả</a:t>
            </a:r>
            <a:endParaRPr lang="en-US" sz="2800" dirty="0">
              <a:solidFill>
                <a:srgbClr val="002060"/>
              </a:solidFill>
            </a:endParaRPr>
          </a:p>
        </p:txBody>
      </p:sp>
      <p:sp>
        <p:nvSpPr>
          <p:cNvPr id="11" name="Rectangle 10">
            <a:extLst>
              <a:ext uri="{FF2B5EF4-FFF2-40B4-BE49-F238E27FC236}">
                <a16:creationId xmlns:a16="http://schemas.microsoft.com/office/drawing/2014/main" id="{90FD3FB1-E08B-F15E-0A8C-97C9E7A53767}"/>
              </a:ext>
            </a:extLst>
          </p:cNvPr>
          <p:cNvSpPr/>
          <p:nvPr/>
        </p:nvSpPr>
        <p:spPr>
          <a:xfrm>
            <a:off x="2796364" y="1775638"/>
            <a:ext cx="1626781" cy="1095153"/>
          </a:xfrm>
          <a:prstGeom prst="rect">
            <a:avLst/>
          </a:prstGeom>
          <a:solidFill>
            <a:srgbClr val="FA94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rPr>
              <a:t>Bố</a:t>
            </a:r>
            <a:r>
              <a:rPr lang="en-US" sz="2800" dirty="0">
                <a:solidFill>
                  <a:srgbClr val="002060"/>
                </a:solidFill>
              </a:rPr>
              <a:t> </a:t>
            </a:r>
            <a:r>
              <a:rPr lang="en-US" sz="2800" dirty="0" err="1">
                <a:solidFill>
                  <a:srgbClr val="002060"/>
                </a:solidFill>
              </a:rPr>
              <a:t>cục</a:t>
            </a:r>
            <a:r>
              <a:rPr lang="en-US" sz="2800" dirty="0">
                <a:solidFill>
                  <a:srgbClr val="002060"/>
                </a:solidFill>
              </a:rPr>
              <a:t> </a:t>
            </a:r>
            <a:r>
              <a:rPr lang="en-US" sz="2800" dirty="0" err="1">
                <a:solidFill>
                  <a:srgbClr val="002060"/>
                </a:solidFill>
              </a:rPr>
              <a:t>bài</a:t>
            </a:r>
            <a:r>
              <a:rPr lang="en-US" sz="2800" dirty="0">
                <a:solidFill>
                  <a:srgbClr val="002060"/>
                </a:solidFill>
              </a:rPr>
              <a:t> </a:t>
            </a:r>
            <a:r>
              <a:rPr lang="en-US" sz="2800" dirty="0" err="1">
                <a:solidFill>
                  <a:srgbClr val="002060"/>
                </a:solidFill>
              </a:rPr>
              <a:t>văn</a:t>
            </a:r>
            <a:endParaRPr lang="en-US" sz="2800" dirty="0">
              <a:solidFill>
                <a:srgbClr val="002060"/>
              </a:solidFill>
            </a:endParaRPr>
          </a:p>
        </p:txBody>
      </p:sp>
      <p:sp>
        <p:nvSpPr>
          <p:cNvPr id="12" name="Rectangle 11">
            <a:extLst>
              <a:ext uri="{FF2B5EF4-FFF2-40B4-BE49-F238E27FC236}">
                <a16:creationId xmlns:a16="http://schemas.microsoft.com/office/drawing/2014/main" id="{69A8B7AF-8172-B5DD-8091-045285972D17}"/>
              </a:ext>
            </a:extLst>
          </p:cNvPr>
          <p:cNvSpPr/>
          <p:nvPr/>
        </p:nvSpPr>
        <p:spPr>
          <a:xfrm>
            <a:off x="4646429" y="1775638"/>
            <a:ext cx="1626781" cy="1095153"/>
          </a:xfrm>
          <a:prstGeom prst="rect">
            <a:avLst/>
          </a:prstGeom>
          <a:solidFill>
            <a:srgbClr val="FA94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rPr>
              <a:t>Trình</a:t>
            </a:r>
            <a:r>
              <a:rPr lang="en-US" sz="2800" dirty="0">
                <a:solidFill>
                  <a:srgbClr val="002060"/>
                </a:solidFill>
              </a:rPr>
              <a:t> </a:t>
            </a:r>
            <a:r>
              <a:rPr lang="en-US" sz="2800" dirty="0" err="1">
                <a:solidFill>
                  <a:srgbClr val="002060"/>
                </a:solidFill>
              </a:rPr>
              <a:t>tự</a:t>
            </a:r>
            <a:r>
              <a:rPr lang="en-US" sz="2800" dirty="0">
                <a:solidFill>
                  <a:srgbClr val="002060"/>
                </a:solidFill>
              </a:rPr>
              <a:t> </a:t>
            </a:r>
            <a:r>
              <a:rPr lang="en-US" sz="2800" dirty="0" err="1">
                <a:solidFill>
                  <a:srgbClr val="002060"/>
                </a:solidFill>
              </a:rPr>
              <a:t>miêu</a:t>
            </a:r>
            <a:r>
              <a:rPr lang="en-US" sz="2800" dirty="0">
                <a:solidFill>
                  <a:srgbClr val="002060"/>
                </a:solidFill>
              </a:rPr>
              <a:t> </a:t>
            </a:r>
            <a:r>
              <a:rPr lang="en-US" sz="2800" dirty="0" err="1">
                <a:solidFill>
                  <a:srgbClr val="002060"/>
                </a:solidFill>
              </a:rPr>
              <a:t>tả</a:t>
            </a:r>
            <a:endParaRPr lang="en-US" sz="2800" dirty="0">
              <a:solidFill>
                <a:srgbClr val="002060"/>
              </a:solidFill>
            </a:endParaRPr>
          </a:p>
        </p:txBody>
      </p:sp>
      <p:sp>
        <p:nvSpPr>
          <p:cNvPr id="14" name="Rectangle 13">
            <a:extLst>
              <a:ext uri="{FF2B5EF4-FFF2-40B4-BE49-F238E27FC236}">
                <a16:creationId xmlns:a16="http://schemas.microsoft.com/office/drawing/2014/main" id="{89AE42EA-D01E-3A63-EF91-52A15F9DB47E}"/>
              </a:ext>
            </a:extLst>
          </p:cNvPr>
          <p:cNvSpPr/>
          <p:nvPr/>
        </p:nvSpPr>
        <p:spPr>
          <a:xfrm>
            <a:off x="6507128" y="1754373"/>
            <a:ext cx="2488018" cy="1233376"/>
          </a:xfrm>
          <a:prstGeom prst="rect">
            <a:avLst/>
          </a:prstGeom>
          <a:solidFill>
            <a:srgbClr val="FA94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rPr>
              <a:t>Cách</a:t>
            </a:r>
            <a:r>
              <a:rPr lang="en-US" sz="2800" dirty="0">
                <a:solidFill>
                  <a:srgbClr val="002060"/>
                </a:solidFill>
              </a:rPr>
              <a:t> </a:t>
            </a:r>
            <a:r>
              <a:rPr lang="en-US" sz="2800" dirty="0" err="1">
                <a:solidFill>
                  <a:srgbClr val="002060"/>
                </a:solidFill>
              </a:rPr>
              <a:t>lựa</a:t>
            </a:r>
            <a:r>
              <a:rPr lang="en-US" sz="2800" dirty="0">
                <a:solidFill>
                  <a:srgbClr val="002060"/>
                </a:solidFill>
              </a:rPr>
              <a:t> </a:t>
            </a:r>
            <a:r>
              <a:rPr lang="en-US" sz="2800" dirty="0" err="1">
                <a:solidFill>
                  <a:srgbClr val="002060"/>
                </a:solidFill>
              </a:rPr>
              <a:t>chọn</a:t>
            </a:r>
            <a:r>
              <a:rPr lang="en-US" sz="2800" dirty="0">
                <a:solidFill>
                  <a:srgbClr val="002060"/>
                </a:solidFill>
              </a:rPr>
              <a:t> </a:t>
            </a:r>
            <a:r>
              <a:rPr lang="en-US" sz="2800" dirty="0" err="1">
                <a:solidFill>
                  <a:srgbClr val="002060"/>
                </a:solidFill>
              </a:rPr>
              <a:t>cảnh</a:t>
            </a:r>
            <a:r>
              <a:rPr lang="en-US" sz="2800" dirty="0">
                <a:solidFill>
                  <a:srgbClr val="002060"/>
                </a:solidFill>
              </a:rPr>
              <a:t> </a:t>
            </a:r>
            <a:r>
              <a:rPr lang="en-US" sz="2800" dirty="0" err="1">
                <a:solidFill>
                  <a:srgbClr val="002060"/>
                </a:solidFill>
              </a:rPr>
              <a:t>vật</a:t>
            </a:r>
            <a:r>
              <a:rPr lang="en-US" sz="2800" dirty="0">
                <a:solidFill>
                  <a:srgbClr val="002060"/>
                </a:solidFill>
              </a:rPr>
              <a:t> </a:t>
            </a:r>
            <a:r>
              <a:rPr lang="en-US" sz="2800" dirty="0" err="1">
                <a:solidFill>
                  <a:srgbClr val="002060"/>
                </a:solidFill>
              </a:rPr>
              <a:t>để</a:t>
            </a:r>
            <a:r>
              <a:rPr lang="en-US" sz="2800" dirty="0">
                <a:solidFill>
                  <a:srgbClr val="002060"/>
                </a:solidFill>
              </a:rPr>
              <a:t> </a:t>
            </a:r>
            <a:r>
              <a:rPr lang="en-US" sz="2800" dirty="0" err="1">
                <a:solidFill>
                  <a:srgbClr val="002060"/>
                </a:solidFill>
              </a:rPr>
              <a:t>miêu</a:t>
            </a:r>
            <a:r>
              <a:rPr lang="en-US" sz="2800" dirty="0">
                <a:solidFill>
                  <a:srgbClr val="002060"/>
                </a:solidFill>
              </a:rPr>
              <a:t> </a:t>
            </a:r>
            <a:r>
              <a:rPr lang="en-US" sz="2800" dirty="0" err="1">
                <a:solidFill>
                  <a:srgbClr val="002060"/>
                </a:solidFill>
              </a:rPr>
              <a:t>tả</a:t>
            </a:r>
            <a:endParaRPr lang="en-US" sz="2800" dirty="0">
              <a:solidFill>
                <a:srgbClr val="002060"/>
              </a:solidFill>
            </a:endParaRPr>
          </a:p>
        </p:txBody>
      </p:sp>
      <p:sp>
        <p:nvSpPr>
          <p:cNvPr id="15" name="Rectangle 14">
            <a:extLst>
              <a:ext uri="{FF2B5EF4-FFF2-40B4-BE49-F238E27FC236}">
                <a16:creationId xmlns:a16="http://schemas.microsoft.com/office/drawing/2014/main" id="{F0AC2F36-0CDA-1B08-6B39-1ACE6100D103}"/>
              </a:ext>
            </a:extLst>
          </p:cNvPr>
          <p:cNvSpPr/>
          <p:nvPr/>
        </p:nvSpPr>
        <p:spPr>
          <a:xfrm>
            <a:off x="9165266" y="1743740"/>
            <a:ext cx="2604975" cy="1233376"/>
          </a:xfrm>
          <a:prstGeom prst="rect">
            <a:avLst/>
          </a:prstGeom>
          <a:solidFill>
            <a:srgbClr val="FA94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rPr>
              <a:t>Cách</a:t>
            </a:r>
            <a:r>
              <a:rPr lang="en-US" sz="2800" dirty="0">
                <a:solidFill>
                  <a:srgbClr val="002060"/>
                </a:solidFill>
              </a:rPr>
              <a:t> </a:t>
            </a:r>
            <a:r>
              <a:rPr lang="en-US" sz="2800" dirty="0" err="1">
                <a:solidFill>
                  <a:srgbClr val="002060"/>
                </a:solidFill>
              </a:rPr>
              <a:t>làm</a:t>
            </a:r>
            <a:r>
              <a:rPr lang="en-US" sz="2800" dirty="0">
                <a:solidFill>
                  <a:srgbClr val="002060"/>
                </a:solidFill>
              </a:rPr>
              <a:t> </a:t>
            </a:r>
            <a:r>
              <a:rPr lang="en-US" sz="2800" dirty="0" err="1">
                <a:solidFill>
                  <a:srgbClr val="002060"/>
                </a:solidFill>
              </a:rPr>
              <a:t>nổi</a:t>
            </a:r>
            <a:r>
              <a:rPr lang="en-US" sz="2800" dirty="0">
                <a:solidFill>
                  <a:srgbClr val="002060"/>
                </a:solidFill>
              </a:rPr>
              <a:t> </a:t>
            </a:r>
            <a:r>
              <a:rPr lang="en-US" sz="2800" dirty="0" err="1">
                <a:solidFill>
                  <a:srgbClr val="002060"/>
                </a:solidFill>
              </a:rPr>
              <a:t>bật</a:t>
            </a:r>
            <a:r>
              <a:rPr lang="en-US" sz="2800" dirty="0">
                <a:solidFill>
                  <a:srgbClr val="002060"/>
                </a:solidFill>
              </a:rPr>
              <a:t> </a:t>
            </a:r>
            <a:r>
              <a:rPr lang="en-US" sz="2800" dirty="0" err="1">
                <a:solidFill>
                  <a:srgbClr val="002060"/>
                </a:solidFill>
              </a:rPr>
              <a:t>đặc</a:t>
            </a:r>
            <a:r>
              <a:rPr lang="en-US" sz="2800" dirty="0">
                <a:solidFill>
                  <a:srgbClr val="002060"/>
                </a:solidFill>
              </a:rPr>
              <a:t> </a:t>
            </a:r>
            <a:r>
              <a:rPr lang="en-US" sz="2800" dirty="0" err="1">
                <a:solidFill>
                  <a:srgbClr val="002060"/>
                </a:solidFill>
              </a:rPr>
              <a:t>điểm</a:t>
            </a:r>
            <a:r>
              <a:rPr lang="en-US" sz="2800" dirty="0">
                <a:solidFill>
                  <a:srgbClr val="002060"/>
                </a:solidFill>
              </a:rPr>
              <a:t> </a:t>
            </a:r>
            <a:r>
              <a:rPr lang="en-US" sz="2800" dirty="0" err="1">
                <a:solidFill>
                  <a:srgbClr val="002060"/>
                </a:solidFill>
              </a:rPr>
              <a:t>của</a:t>
            </a:r>
            <a:r>
              <a:rPr lang="en-US" sz="2800" dirty="0">
                <a:solidFill>
                  <a:srgbClr val="002060"/>
                </a:solidFill>
              </a:rPr>
              <a:t> </a:t>
            </a:r>
            <a:r>
              <a:rPr lang="en-US" sz="2800" dirty="0" err="1">
                <a:solidFill>
                  <a:srgbClr val="002060"/>
                </a:solidFill>
              </a:rPr>
              <a:t>phong</a:t>
            </a:r>
            <a:r>
              <a:rPr lang="en-US" sz="2800" dirty="0">
                <a:solidFill>
                  <a:srgbClr val="002060"/>
                </a:solidFill>
              </a:rPr>
              <a:t> </a:t>
            </a:r>
            <a:r>
              <a:rPr lang="en-US" sz="2800" dirty="0" err="1">
                <a:solidFill>
                  <a:srgbClr val="002060"/>
                </a:solidFill>
              </a:rPr>
              <a:t>cảnh</a:t>
            </a:r>
            <a:r>
              <a:rPr lang="en-US" sz="2800" dirty="0">
                <a:solidFill>
                  <a:srgbClr val="002060"/>
                </a:solidFill>
              </a:rPr>
              <a:t>.</a:t>
            </a:r>
          </a:p>
        </p:txBody>
      </p:sp>
    </p:spTree>
    <p:extLst>
      <p:ext uri="{BB962C8B-B14F-4D97-AF65-F5344CB8AC3E}">
        <p14:creationId xmlns:p14="http://schemas.microsoft.com/office/powerpoint/2010/main" val="15020905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E418B-2D5C-463E-9DAA-BADDA2FC2266}"/>
              </a:ext>
            </a:extLst>
          </p:cNvPr>
          <p:cNvPicPr>
            <a:picLocks noChangeAspect="1"/>
          </p:cNvPicPr>
          <p:nvPr/>
        </p:nvPicPr>
        <p:blipFill rotWithShape="1">
          <a:blip r:embed="rId2">
            <a:extLst>
              <a:ext uri="{28A0092B-C50C-407E-A947-70E740481C1C}">
                <a14:useLocalDpi xmlns:a14="http://schemas.microsoft.com/office/drawing/2010/main" val="0"/>
              </a:ext>
            </a:extLst>
          </a:blip>
          <a:srcRect b="12222"/>
          <a:stretch/>
        </p:blipFill>
        <p:spPr>
          <a:xfrm>
            <a:off x="0" y="0"/>
            <a:ext cx="12192000" cy="6858000"/>
          </a:xfrm>
          <a:prstGeom prst="rect">
            <a:avLst/>
          </a:prstGeom>
        </p:spPr>
      </p:pic>
      <p:sp>
        <p:nvSpPr>
          <p:cNvPr id="3" name="Hình chữ nhật: Góc Tròn 1">
            <a:extLst>
              <a:ext uri="{FF2B5EF4-FFF2-40B4-BE49-F238E27FC236}">
                <a16:creationId xmlns:a16="http://schemas.microsoft.com/office/drawing/2014/main" id="{F59B8BE0-9097-413A-BA40-C3BBA18B06BA}"/>
              </a:ext>
            </a:extLst>
          </p:cNvPr>
          <p:cNvSpPr/>
          <p:nvPr/>
        </p:nvSpPr>
        <p:spPr>
          <a:xfrm>
            <a:off x="228203" y="244549"/>
            <a:ext cx="11714328" cy="619655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46157FD5-5A7E-8951-8E93-80A36618310C}"/>
              </a:ext>
            </a:extLst>
          </p:cNvPr>
          <p:cNvSpPr/>
          <p:nvPr/>
        </p:nvSpPr>
        <p:spPr>
          <a:xfrm>
            <a:off x="606054" y="297713"/>
            <a:ext cx="3104707" cy="1095153"/>
          </a:xfrm>
          <a:prstGeom prst="rect">
            <a:avLst/>
          </a:prstGeom>
          <a:solidFill>
            <a:srgbClr val="FA94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rPr>
              <a:t>Phong </a:t>
            </a:r>
            <a:r>
              <a:rPr lang="en-US" sz="3200" b="1" dirty="0" err="1">
                <a:solidFill>
                  <a:srgbClr val="002060"/>
                </a:solidFill>
              </a:rPr>
              <a:t>cảnh</a:t>
            </a:r>
            <a:r>
              <a:rPr lang="en-US" sz="3200" b="1" dirty="0">
                <a:solidFill>
                  <a:srgbClr val="002060"/>
                </a:solidFill>
              </a:rPr>
              <a:t> </a:t>
            </a:r>
            <a:r>
              <a:rPr lang="en-US" sz="3200" b="1" dirty="0" err="1">
                <a:solidFill>
                  <a:srgbClr val="002060"/>
                </a:solidFill>
              </a:rPr>
              <a:t>được</a:t>
            </a:r>
            <a:r>
              <a:rPr lang="en-US" sz="3200" b="1" dirty="0">
                <a:solidFill>
                  <a:srgbClr val="002060"/>
                </a:solidFill>
              </a:rPr>
              <a:t> </a:t>
            </a:r>
            <a:r>
              <a:rPr lang="en-US" sz="3200" b="1" dirty="0" err="1">
                <a:solidFill>
                  <a:srgbClr val="002060"/>
                </a:solidFill>
              </a:rPr>
              <a:t>miêu</a:t>
            </a:r>
            <a:r>
              <a:rPr lang="en-US" sz="3200" b="1" dirty="0">
                <a:solidFill>
                  <a:srgbClr val="002060"/>
                </a:solidFill>
              </a:rPr>
              <a:t> </a:t>
            </a:r>
            <a:r>
              <a:rPr lang="en-US" sz="3200" b="1" dirty="0" err="1">
                <a:solidFill>
                  <a:srgbClr val="002060"/>
                </a:solidFill>
              </a:rPr>
              <a:t>tả</a:t>
            </a:r>
            <a:endParaRPr lang="en-US" sz="3200" b="1" dirty="0">
              <a:solidFill>
                <a:srgbClr val="002060"/>
              </a:solidFill>
            </a:endParaRPr>
          </a:p>
        </p:txBody>
      </p:sp>
      <p:sp>
        <p:nvSpPr>
          <p:cNvPr id="8" name="Freeform 6">
            <a:extLst>
              <a:ext uri="{FF2B5EF4-FFF2-40B4-BE49-F238E27FC236}">
                <a16:creationId xmlns:a16="http://schemas.microsoft.com/office/drawing/2014/main" id="{E882ADDC-F9D1-CE58-8ED8-B71107ABE704}"/>
              </a:ext>
            </a:extLst>
          </p:cNvPr>
          <p:cNvSpPr/>
          <p:nvPr/>
        </p:nvSpPr>
        <p:spPr>
          <a:xfrm>
            <a:off x="3719548" y="692003"/>
            <a:ext cx="1069975" cy="352425"/>
          </a:xfrm>
          <a:custGeom>
            <a:avLst/>
            <a:gdLst/>
            <a:ahLst/>
            <a:cxnLst/>
            <a:rect l="l" t="t" r="r" b="b"/>
            <a:pathLst>
              <a:path w="3024000" h="1321412">
                <a:moveTo>
                  <a:pt x="0" y="0"/>
                </a:moveTo>
                <a:lnTo>
                  <a:pt x="3024000" y="0"/>
                </a:lnTo>
                <a:lnTo>
                  <a:pt x="3024000" y="1321412"/>
                </a:lnTo>
                <a:lnTo>
                  <a:pt x="0" y="132141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9" name="Group 8">
            <a:extLst>
              <a:ext uri="{FF2B5EF4-FFF2-40B4-BE49-F238E27FC236}">
                <a16:creationId xmlns:a16="http://schemas.microsoft.com/office/drawing/2014/main" id="{028410FE-5A48-5352-E90C-7776D0B3468B}"/>
              </a:ext>
            </a:extLst>
          </p:cNvPr>
          <p:cNvGrpSpPr/>
          <p:nvPr/>
        </p:nvGrpSpPr>
        <p:grpSpPr>
          <a:xfrm>
            <a:off x="4817330" y="276447"/>
            <a:ext cx="5889654" cy="1095153"/>
            <a:chOff x="6295258" y="1474374"/>
            <a:chExt cx="1950911" cy="613751"/>
          </a:xfrm>
        </p:grpSpPr>
        <p:sp>
          <p:nvSpPr>
            <p:cNvPr id="10" name="Freeform 4">
              <a:extLst>
                <a:ext uri="{FF2B5EF4-FFF2-40B4-BE49-F238E27FC236}">
                  <a16:creationId xmlns:a16="http://schemas.microsoft.com/office/drawing/2014/main" id="{6A46F71C-D356-EBF1-9F1F-2E3AE23D4075}"/>
                </a:ext>
              </a:extLst>
            </p:cNvPr>
            <p:cNvSpPr/>
            <p:nvPr/>
          </p:nvSpPr>
          <p:spPr>
            <a:xfrm>
              <a:off x="6295258" y="1474374"/>
              <a:ext cx="1943867" cy="613751"/>
            </a:xfrm>
            <a:custGeom>
              <a:avLst/>
              <a:gdLst/>
              <a:ahLst/>
              <a:cxnLst/>
              <a:rect l="l" t="t" r="r" b="b"/>
              <a:pathLst>
                <a:path w="3024000" h="613751">
                  <a:moveTo>
                    <a:pt x="0" y="0"/>
                  </a:moveTo>
                  <a:lnTo>
                    <a:pt x="3024000" y="0"/>
                  </a:lnTo>
                  <a:lnTo>
                    <a:pt x="3024000" y="613751"/>
                  </a:lnTo>
                  <a:lnTo>
                    <a:pt x="0" y="613751"/>
                  </a:lnTo>
                  <a:lnTo>
                    <a:pt x="0" y="0"/>
                  </a:lnTo>
                  <a:close/>
                </a:path>
              </a:pathLst>
            </a:custGeom>
            <a:solidFill>
              <a:schemeClr val="accent4">
                <a:lumMod val="20000"/>
                <a:lumOff val="80000"/>
              </a:schemeClr>
            </a:solidFill>
          </p:spPr>
        </p:sp>
        <p:sp>
          <p:nvSpPr>
            <p:cNvPr id="11" name="TextBox 10">
              <a:extLst>
                <a:ext uri="{FF2B5EF4-FFF2-40B4-BE49-F238E27FC236}">
                  <a16:creationId xmlns:a16="http://schemas.microsoft.com/office/drawing/2014/main" id="{5BE91CEE-77BD-7F1C-F917-05AF7F046D7A}"/>
                </a:ext>
              </a:extLst>
            </p:cNvPr>
            <p:cNvSpPr txBox="1"/>
            <p:nvPr/>
          </p:nvSpPr>
          <p:spPr>
            <a:xfrm>
              <a:off x="6405206" y="1575235"/>
              <a:ext cx="1840963" cy="362220"/>
            </a:xfrm>
            <a:prstGeom prst="rect">
              <a:avLst/>
            </a:prstGeom>
            <a:noFill/>
          </p:spPr>
          <p:txBody>
            <a:bodyPr wrap="square" rtlCol="0">
              <a:spAutoFit/>
            </a:bodyPr>
            <a:lstStyle/>
            <a:p>
              <a:pPr rtl="0">
                <a:spcBef>
                  <a:spcPts val="0"/>
                </a:spcBef>
                <a:spcAft>
                  <a:spcPts val="500"/>
                </a:spcAft>
              </a:pP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a:t>
              </a:r>
              <a:r>
                <a:rPr lang="en-US" sz="3600" b="1" i="0" u="none" strike="noStrike" dirty="0" err="1">
                  <a:solidFill>
                    <a:srgbClr val="FF0000"/>
                  </a:solidFill>
                  <a:effectLst/>
                  <a:latin typeface="Cambria" panose="02040503050406030204" pitchFamily="18" charset="0"/>
                  <a:ea typeface="Cambria" panose="02040503050406030204" pitchFamily="18" charset="0"/>
                </a:rPr>
                <a:t>ả</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cảnh</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đẹp</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thiên</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nhiên</a:t>
              </a:r>
              <a:r>
                <a:rPr lang="en-US" sz="3600" b="1" i="0" u="none" strike="noStrike" dirty="0">
                  <a:solidFill>
                    <a:srgbClr val="FF0000"/>
                  </a:solidFill>
                  <a:effectLst/>
                  <a:latin typeface="Cambria" panose="02040503050406030204" pitchFamily="18" charset="0"/>
                  <a:ea typeface="Cambria" panose="02040503050406030204" pitchFamily="18" charset="0"/>
                </a:rPr>
                <a:t>.</a:t>
              </a:r>
              <a:endParaRPr lang="en-US" sz="4000" b="1" dirty="0">
                <a:solidFill>
                  <a:srgbClr val="FF0000"/>
                </a:solidFill>
                <a:effectLst/>
                <a:latin typeface="Cambria" panose="02040503050406030204" pitchFamily="18" charset="0"/>
                <a:ea typeface="Cambria" panose="02040503050406030204" pitchFamily="18" charset="0"/>
              </a:endParaRPr>
            </a:p>
          </p:txBody>
        </p:sp>
      </p:grpSp>
      <p:sp>
        <p:nvSpPr>
          <p:cNvPr id="13" name="Rectangle 12">
            <a:extLst>
              <a:ext uri="{FF2B5EF4-FFF2-40B4-BE49-F238E27FC236}">
                <a16:creationId xmlns:a16="http://schemas.microsoft.com/office/drawing/2014/main" id="{68C34C04-EFB5-2926-4781-EC12165B2711}"/>
              </a:ext>
            </a:extLst>
          </p:cNvPr>
          <p:cNvSpPr/>
          <p:nvPr/>
        </p:nvSpPr>
        <p:spPr>
          <a:xfrm>
            <a:off x="648584" y="1924495"/>
            <a:ext cx="3104707" cy="1095153"/>
          </a:xfrm>
          <a:prstGeom prst="rect">
            <a:avLst/>
          </a:prstGeom>
          <a:solidFill>
            <a:srgbClr val="FA94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rPr>
              <a:t>Bố</a:t>
            </a:r>
            <a:r>
              <a:rPr lang="en-US" sz="3200" b="1" dirty="0">
                <a:solidFill>
                  <a:srgbClr val="002060"/>
                </a:solidFill>
              </a:rPr>
              <a:t> </a:t>
            </a:r>
            <a:r>
              <a:rPr lang="en-US" sz="3200" b="1" dirty="0" err="1">
                <a:solidFill>
                  <a:srgbClr val="002060"/>
                </a:solidFill>
              </a:rPr>
              <a:t>cục</a:t>
            </a:r>
            <a:r>
              <a:rPr lang="en-US" sz="3200" b="1" dirty="0">
                <a:solidFill>
                  <a:srgbClr val="002060"/>
                </a:solidFill>
              </a:rPr>
              <a:t> </a:t>
            </a:r>
            <a:r>
              <a:rPr lang="en-US" sz="3200" b="1" dirty="0" err="1">
                <a:solidFill>
                  <a:srgbClr val="002060"/>
                </a:solidFill>
              </a:rPr>
              <a:t>bài</a:t>
            </a:r>
            <a:r>
              <a:rPr lang="en-US" sz="3200" b="1" dirty="0">
                <a:solidFill>
                  <a:srgbClr val="002060"/>
                </a:solidFill>
              </a:rPr>
              <a:t> </a:t>
            </a:r>
            <a:r>
              <a:rPr lang="en-US" sz="3200" b="1" dirty="0" err="1">
                <a:solidFill>
                  <a:srgbClr val="002060"/>
                </a:solidFill>
              </a:rPr>
              <a:t>văn</a:t>
            </a:r>
            <a:endParaRPr lang="en-US" sz="3200" b="1" dirty="0">
              <a:solidFill>
                <a:srgbClr val="002060"/>
              </a:solidFill>
            </a:endParaRPr>
          </a:p>
        </p:txBody>
      </p:sp>
      <p:sp>
        <p:nvSpPr>
          <p:cNvPr id="17" name="Freeform 6">
            <a:extLst>
              <a:ext uri="{FF2B5EF4-FFF2-40B4-BE49-F238E27FC236}">
                <a16:creationId xmlns:a16="http://schemas.microsoft.com/office/drawing/2014/main" id="{85857DC2-E4F4-AD86-A494-2690B62AFED1}"/>
              </a:ext>
            </a:extLst>
          </p:cNvPr>
          <p:cNvSpPr/>
          <p:nvPr/>
        </p:nvSpPr>
        <p:spPr>
          <a:xfrm>
            <a:off x="3762078" y="2318785"/>
            <a:ext cx="1069975" cy="352425"/>
          </a:xfrm>
          <a:custGeom>
            <a:avLst/>
            <a:gdLst/>
            <a:ahLst/>
            <a:cxnLst/>
            <a:rect l="l" t="t" r="r" b="b"/>
            <a:pathLst>
              <a:path w="3024000" h="1321412">
                <a:moveTo>
                  <a:pt x="0" y="0"/>
                </a:moveTo>
                <a:lnTo>
                  <a:pt x="3024000" y="0"/>
                </a:lnTo>
                <a:lnTo>
                  <a:pt x="3024000" y="1321412"/>
                </a:lnTo>
                <a:lnTo>
                  <a:pt x="0" y="132141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20" name="Group 19">
            <a:extLst>
              <a:ext uri="{FF2B5EF4-FFF2-40B4-BE49-F238E27FC236}">
                <a16:creationId xmlns:a16="http://schemas.microsoft.com/office/drawing/2014/main" id="{75400399-BF92-B9AD-6FE0-161F831AFAAC}"/>
              </a:ext>
            </a:extLst>
          </p:cNvPr>
          <p:cNvGrpSpPr/>
          <p:nvPr/>
        </p:nvGrpSpPr>
        <p:grpSpPr>
          <a:xfrm>
            <a:off x="4859861" y="1870551"/>
            <a:ext cx="5868389" cy="1200329"/>
            <a:chOff x="6295258" y="1456060"/>
            <a:chExt cx="1943867" cy="672694"/>
          </a:xfrm>
        </p:grpSpPr>
        <p:sp>
          <p:nvSpPr>
            <p:cNvPr id="21" name="Freeform 4">
              <a:extLst>
                <a:ext uri="{FF2B5EF4-FFF2-40B4-BE49-F238E27FC236}">
                  <a16:creationId xmlns:a16="http://schemas.microsoft.com/office/drawing/2014/main" id="{10EC8FE1-2F09-A063-FFC1-8148BD78CD0B}"/>
                </a:ext>
              </a:extLst>
            </p:cNvPr>
            <p:cNvSpPr/>
            <p:nvPr/>
          </p:nvSpPr>
          <p:spPr>
            <a:xfrm>
              <a:off x="6295258" y="1474374"/>
              <a:ext cx="1943867" cy="613751"/>
            </a:xfrm>
            <a:custGeom>
              <a:avLst/>
              <a:gdLst/>
              <a:ahLst/>
              <a:cxnLst/>
              <a:rect l="l" t="t" r="r" b="b"/>
              <a:pathLst>
                <a:path w="3024000" h="613751">
                  <a:moveTo>
                    <a:pt x="0" y="0"/>
                  </a:moveTo>
                  <a:lnTo>
                    <a:pt x="3024000" y="0"/>
                  </a:lnTo>
                  <a:lnTo>
                    <a:pt x="3024000" y="613751"/>
                  </a:lnTo>
                  <a:lnTo>
                    <a:pt x="0" y="613751"/>
                  </a:lnTo>
                  <a:lnTo>
                    <a:pt x="0" y="0"/>
                  </a:lnTo>
                  <a:close/>
                </a:path>
              </a:pathLst>
            </a:custGeom>
            <a:solidFill>
              <a:schemeClr val="accent4">
                <a:lumMod val="20000"/>
                <a:lumOff val="80000"/>
              </a:schemeClr>
            </a:solidFill>
          </p:spPr>
        </p:sp>
        <p:sp>
          <p:nvSpPr>
            <p:cNvPr id="22" name="TextBox 21">
              <a:extLst>
                <a:ext uri="{FF2B5EF4-FFF2-40B4-BE49-F238E27FC236}">
                  <a16:creationId xmlns:a16="http://schemas.microsoft.com/office/drawing/2014/main" id="{F430B5B1-AF6F-5B98-D8E9-969AB453F94E}"/>
                </a:ext>
              </a:extLst>
            </p:cNvPr>
            <p:cNvSpPr txBox="1"/>
            <p:nvPr/>
          </p:nvSpPr>
          <p:spPr>
            <a:xfrm>
              <a:off x="6373508" y="1456060"/>
              <a:ext cx="1840963" cy="672694"/>
            </a:xfrm>
            <a:prstGeom prst="rect">
              <a:avLst/>
            </a:prstGeom>
            <a:noFill/>
          </p:spPr>
          <p:txBody>
            <a:bodyPr wrap="square" rtlCol="0">
              <a:spAutoFit/>
            </a:bodyPr>
            <a:lstStyle/>
            <a:p>
              <a:pPr rtl="0">
                <a:spcBef>
                  <a:spcPts val="0"/>
                </a:spcBef>
                <a:spcAft>
                  <a:spcPts val="500"/>
                </a:spcAft>
              </a:pPr>
              <a:r>
                <a:rPr lang="en-US" sz="3600" b="1" i="0" u="none" strike="noStrike" dirty="0" err="1">
                  <a:solidFill>
                    <a:srgbClr val="FF0000"/>
                  </a:solidFill>
                  <a:effectLst/>
                  <a:latin typeface="Cambria" panose="02040503050406030204" pitchFamily="18" charset="0"/>
                  <a:ea typeface="Cambria" panose="02040503050406030204" pitchFamily="18" charset="0"/>
                </a:rPr>
                <a:t>Gồm</a:t>
              </a:r>
              <a:r>
                <a:rPr lang="en-US" sz="3600" b="1" i="0" u="none" strike="noStrike" dirty="0">
                  <a:solidFill>
                    <a:srgbClr val="FF0000"/>
                  </a:solidFill>
                  <a:effectLst/>
                  <a:latin typeface="Cambria" panose="02040503050406030204" pitchFamily="18" charset="0"/>
                  <a:ea typeface="Cambria" panose="02040503050406030204" pitchFamily="18" charset="0"/>
                </a:rPr>
                <a:t> 3 </a:t>
              </a:r>
              <a:r>
                <a:rPr lang="en-US" sz="3600" b="1" i="0" u="none" strike="noStrike" dirty="0" err="1">
                  <a:solidFill>
                    <a:srgbClr val="FF0000"/>
                  </a:solidFill>
                  <a:effectLst/>
                  <a:latin typeface="Cambria" panose="02040503050406030204" pitchFamily="18" charset="0"/>
                  <a:ea typeface="Cambria" panose="02040503050406030204" pitchFamily="18" charset="0"/>
                </a:rPr>
                <a:t>phần</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Mở</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bài</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thân</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bài</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kết</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bài</a:t>
              </a:r>
              <a:endParaRPr lang="en-US" sz="4000" b="1" dirty="0">
                <a:solidFill>
                  <a:srgbClr val="FF0000"/>
                </a:solidFill>
                <a:effectLst/>
                <a:latin typeface="Cambria" panose="02040503050406030204" pitchFamily="18" charset="0"/>
                <a:ea typeface="Cambria" panose="02040503050406030204" pitchFamily="18" charset="0"/>
              </a:endParaRPr>
            </a:p>
          </p:txBody>
        </p:sp>
      </p:grpSp>
      <p:sp>
        <p:nvSpPr>
          <p:cNvPr id="23" name="Rectangle 22">
            <a:extLst>
              <a:ext uri="{FF2B5EF4-FFF2-40B4-BE49-F238E27FC236}">
                <a16:creationId xmlns:a16="http://schemas.microsoft.com/office/drawing/2014/main" id="{4F7CF7C3-69EE-E78E-2D47-55AD35C44BF3}"/>
              </a:ext>
            </a:extLst>
          </p:cNvPr>
          <p:cNvSpPr/>
          <p:nvPr/>
        </p:nvSpPr>
        <p:spPr>
          <a:xfrm>
            <a:off x="669850" y="3434318"/>
            <a:ext cx="3104707" cy="1095153"/>
          </a:xfrm>
          <a:prstGeom prst="rect">
            <a:avLst/>
          </a:prstGeom>
          <a:solidFill>
            <a:srgbClr val="FA94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rPr>
              <a:t>Trình</a:t>
            </a:r>
            <a:r>
              <a:rPr lang="en-US" sz="3200" b="1" dirty="0">
                <a:solidFill>
                  <a:srgbClr val="002060"/>
                </a:solidFill>
              </a:rPr>
              <a:t> </a:t>
            </a:r>
            <a:r>
              <a:rPr lang="en-US" sz="3200" b="1" dirty="0" err="1">
                <a:solidFill>
                  <a:srgbClr val="002060"/>
                </a:solidFill>
              </a:rPr>
              <a:t>tự</a:t>
            </a:r>
            <a:r>
              <a:rPr lang="en-US" sz="3200" b="1" dirty="0">
                <a:solidFill>
                  <a:srgbClr val="002060"/>
                </a:solidFill>
              </a:rPr>
              <a:t> </a:t>
            </a:r>
            <a:r>
              <a:rPr lang="en-US" sz="3200" b="1" dirty="0" err="1">
                <a:solidFill>
                  <a:srgbClr val="002060"/>
                </a:solidFill>
              </a:rPr>
              <a:t>miêu</a:t>
            </a:r>
            <a:r>
              <a:rPr lang="en-US" sz="3200" b="1" dirty="0">
                <a:solidFill>
                  <a:srgbClr val="002060"/>
                </a:solidFill>
              </a:rPr>
              <a:t> </a:t>
            </a:r>
            <a:r>
              <a:rPr lang="en-US" sz="3200" b="1" dirty="0" err="1">
                <a:solidFill>
                  <a:srgbClr val="002060"/>
                </a:solidFill>
              </a:rPr>
              <a:t>tả</a:t>
            </a:r>
            <a:endParaRPr lang="en-US" sz="3200" b="1" dirty="0">
              <a:solidFill>
                <a:srgbClr val="002060"/>
              </a:solidFill>
            </a:endParaRPr>
          </a:p>
        </p:txBody>
      </p:sp>
      <p:sp>
        <p:nvSpPr>
          <p:cNvPr id="24" name="Freeform 6">
            <a:extLst>
              <a:ext uri="{FF2B5EF4-FFF2-40B4-BE49-F238E27FC236}">
                <a16:creationId xmlns:a16="http://schemas.microsoft.com/office/drawing/2014/main" id="{94D18D7A-E00C-652F-97BD-0AFFA99C9106}"/>
              </a:ext>
            </a:extLst>
          </p:cNvPr>
          <p:cNvSpPr/>
          <p:nvPr/>
        </p:nvSpPr>
        <p:spPr>
          <a:xfrm>
            <a:off x="3783344" y="3828608"/>
            <a:ext cx="1069975" cy="352425"/>
          </a:xfrm>
          <a:custGeom>
            <a:avLst/>
            <a:gdLst/>
            <a:ahLst/>
            <a:cxnLst/>
            <a:rect l="l" t="t" r="r" b="b"/>
            <a:pathLst>
              <a:path w="3024000" h="1321412">
                <a:moveTo>
                  <a:pt x="0" y="0"/>
                </a:moveTo>
                <a:lnTo>
                  <a:pt x="3024000" y="0"/>
                </a:lnTo>
                <a:lnTo>
                  <a:pt x="3024000" y="1321412"/>
                </a:lnTo>
                <a:lnTo>
                  <a:pt x="0" y="132141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25" name="Group 24">
            <a:extLst>
              <a:ext uri="{FF2B5EF4-FFF2-40B4-BE49-F238E27FC236}">
                <a16:creationId xmlns:a16="http://schemas.microsoft.com/office/drawing/2014/main" id="{78BD2D0E-1128-84F3-9DD3-FA1BD186A38E}"/>
              </a:ext>
            </a:extLst>
          </p:cNvPr>
          <p:cNvGrpSpPr/>
          <p:nvPr/>
        </p:nvGrpSpPr>
        <p:grpSpPr>
          <a:xfrm>
            <a:off x="4881127" y="3413052"/>
            <a:ext cx="5868389" cy="1095153"/>
            <a:chOff x="6295258" y="1474374"/>
            <a:chExt cx="1943867" cy="613751"/>
          </a:xfrm>
        </p:grpSpPr>
        <p:sp>
          <p:nvSpPr>
            <p:cNvPr id="26" name="Freeform 4">
              <a:extLst>
                <a:ext uri="{FF2B5EF4-FFF2-40B4-BE49-F238E27FC236}">
                  <a16:creationId xmlns:a16="http://schemas.microsoft.com/office/drawing/2014/main" id="{25C2798D-06E7-E121-3EB6-0FC10A785A58}"/>
                </a:ext>
              </a:extLst>
            </p:cNvPr>
            <p:cNvSpPr/>
            <p:nvPr/>
          </p:nvSpPr>
          <p:spPr>
            <a:xfrm>
              <a:off x="6295258" y="1474374"/>
              <a:ext cx="1943867" cy="613751"/>
            </a:xfrm>
            <a:custGeom>
              <a:avLst/>
              <a:gdLst/>
              <a:ahLst/>
              <a:cxnLst/>
              <a:rect l="l" t="t" r="r" b="b"/>
              <a:pathLst>
                <a:path w="3024000" h="613751">
                  <a:moveTo>
                    <a:pt x="0" y="0"/>
                  </a:moveTo>
                  <a:lnTo>
                    <a:pt x="3024000" y="0"/>
                  </a:lnTo>
                  <a:lnTo>
                    <a:pt x="3024000" y="613751"/>
                  </a:lnTo>
                  <a:lnTo>
                    <a:pt x="0" y="613751"/>
                  </a:lnTo>
                  <a:lnTo>
                    <a:pt x="0" y="0"/>
                  </a:lnTo>
                  <a:close/>
                </a:path>
              </a:pathLst>
            </a:custGeom>
            <a:solidFill>
              <a:schemeClr val="accent4">
                <a:lumMod val="20000"/>
                <a:lumOff val="80000"/>
              </a:schemeClr>
            </a:solidFill>
          </p:spPr>
        </p:sp>
        <p:sp>
          <p:nvSpPr>
            <p:cNvPr id="27" name="TextBox 26">
              <a:extLst>
                <a:ext uri="{FF2B5EF4-FFF2-40B4-BE49-F238E27FC236}">
                  <a16:creationId xmlns:a16="http://schemas.microsoft.com/office/drawing/2014/main" id="{B65CEDFD-C8FE-93D1-F7FF-FCECC700E00C}"/>
                </a:ext>
              </a:extLst>
            </p:cNvPr>
            <p:cNvSpPr txBox="1"/>
            <p:nvPr/>
          </p:nvSpPr>
          <p:spPr>
            <a:xfrm>
              <a:off x="6369986" y="1569276"/>
              <a:ext cx="1840963" cy="362220"/>
            </a:xfrm>
            <a:prstGeom prst="rect">
              <a:avLst/>
            </a:prstGeom>
            <a:noFill/>
          </p:spPr>
          <p:txBody>
            <a:bodyPr wrap="square" rtlCol="0">
              <a:spAutoFit/>
            </a:bodyPr>
            <a:lstStyle/>
            <a:p>
              <a:pPr rtl="0">
                <a:spcBef>
                  <a:spcPts val="0"/>
                </a:spcBef>
                <a:spcAft>
                  <a:spcPts val="500"/>
                </a:spcAft>
              </a:pPr>
              <a:r>
                <a:rPr lang="en-US" sz="3600" b="1" i="0" u="none" strike="noStrike" dirty="0" err="1">
                  <a:solidFill>
                    <a:srgbClr val="FF0000"/>
                  </a:solidFill>
                  <a:effectLst/>
                  <a:latin typeface="Cambria" panose="02040503050406030204" pitchFamily="18" charset="0"/>
                  <a:ea typeface="Cambria" panose="02040503050406030204" pitchFamily="18" charset="0"/>
                </a:rPr>
                <a:t>Tả</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lần</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lượt</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từng</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cảnh</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vật</a:t>
              </a:r>
              <a:endParaRPr lang="en-US" sz="4000" b="1" dirty="0">
                <a:solidFill>
                  <a:srgbClr val="FF0000"/>
                </a:solidFill>
                <a:effectLst/>
                <a:latin typeface="Cambria" panose="02040503050406030204" pitchFamily="18" charset="0"/>
                <a:ea typeface="Cambria" panose="02040503050406030204" pitchFamily="18" charset="0"/>
              </a:endParaRPr>
            </a:p>
          </p:txBody>
        </p:sp>
      </p:grpSp>
      <p:sp>
        <p:nvSpPr>
          <p:cNvPr id="28" name="Rectangle 27">
            <a:extLst>
              <a:ext uri="{FF2B5EF4-FFF2-40B4-BE49-F238E27FC236}">
                <a16:creationId xmlns:a16="http://schemas.microsoft.com/office/drawing/2014/main" id="{224CA492-D930-6694-3DF3-6D7EE216FDCA}"/>
              </a:ext>
            </a:extLst>
          </p:cNvPr>
          <p:cNvSpPr/>
          <p:nvPr/>
        </p:nvSpPr>
        <p:spPr>
          <a:xfrm>
            <a:off x="393406" y="4901611"/>
            <a:ext cx="3349254" cy="1095153"/>
          </a:xfrm>
          <a:prstGeom prst="rect">
            <a:avLst/>
          </a:prstGeom>
          <a:solidFill>
            <a:srgbClr val="FA94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Cambria" panose="02040503050406030204" pitchFamily="18" charset="0"/>
                <a:ea typeface="Cambria" panose="02040503050406030204" pitchFamily="18" charset="0"/>
              </a:rPr>
              <a:t>Cách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lựa</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chọn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cảnh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vật</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để</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miêu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tả</a:t>
            </a:r>
            <a:endParaRPr lang="en-US" sz="2800" b="1" dirty="0">
              <a:solidFill>
                <a:srgbClr val="002060"/>
              </a:solidFill>
              <a:latin typeface="Cambria" panose="02040503050406030204" pitchFamily="18" charset="0"/>
              <a:ea typeface="Cambria" panose="02040503050406030204" pitchFamily="18" charset="0"/>
            </a:endParaRPr>
          </a:p>
        </p:txBody>
      </p:sp>
      <p:sp>
        <p:nvSpPr>
          <p:cNvPr id="29" name="Freeform 6">
            <a:extLst>
              <a:ext uri="{FF2B5EF4-FFF2-40B4-BE49-F238E27FC236}">
                <a16:creationId xmlns:a16="http://schemas.microsoft.com/office/drawing/2014/main" id="{72A43C29-6A3D-16AC-11B4-45CEA6D5FF25}"/>
              </a:ext>
            </a:extLst>
          </p:cNvPr>
          <p:cNvSpPr/>
          <p:nvPr/>
        </p:nvSpPr>
        <p:spPr>
          <a:xfrm>
            <a:off x="3751446" y="5295901"/>
            <a:ext cx="1069975" cy="352425"/>
          </a:xfrm>
          <a:custGeom>
            <a:avLst/>
            <a:gdLst/>
            <a:ahLst/>
            <a:cxnLst/>
            <a:rect l="l" t="t" r="r" b="b"/>
            <a:pathLst>
              <a:path w="3024000" h="1321412">
                <a:moveTo>
                  <a:pt x="0" y="0"/>
                </a:moveTo>
                <a:lnTo>
                  <a:pt x="3024000" y="0"/>
                </a:lnTo>
                <a:lnTo>
                  <a:pt x="3024000" y="1321412"/>
                </a:lnTo>
                <a:lnTo>
                  <a:pt x="0" y="132141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30" name="Group 29">
            <a:extLst>
              <a:ext uri="{FF2B5EF4-FFF2-40B4-BE49-F238E27FC236}">
                <a16:creationId xmlns:a16="http://schemas.microsoft.com/office/drawing/2014/main" id="{D98296B0-0E60-9B35-05CC-92792C5E8510}"/>
              </a:ext>
            </a:extLst>
          </p:cNvPr>
          <p:cNvGrpSpPr/>
          <p:nvPr/>
        </p:nvGrpSpPr>
        <p:grpSpPr>
          <a:xfrm>
            <a:off x="4849229" y="4880348"/>
            <a:ext cx="5868389" cy="1095154"/>
            <a:chOff x="6295258" y="1474374"/>
            <a:chExt cx="1943867" cy="613751"/>
          </a:xfrm>
        </p:grpSpPr>
        <p:sp>
          <p:nvSpPr>
            <p:cNvPr id="31" name="Freeform 4">
              <a:extLst>
                <a:ext uri="{FF2B5EF4-FFF2-40B4-BE49-F238E27FC236}">
                  <a16:creationId xmlns:a16="http://schemas.microsoft.com/office/drawing/2014/main" id="{D34FCDEA-D136-0FA8-4F50-FD057B1176AD}"/>
                </a:ext>
              </a:extLst>
            </p:cNvPr>
            <p:cNvSpPr/>
            <p:nvPr/>
          </p:nvSpPr>
          <p:spPr>
            <a:xfrm>
              <a:off x="6295258" y="1474374"/>
              <a:ext cx="1943867" cy="613751"/>
            </a:xfrm>
            <a:custGeom>
              <a:avLst/>
              <a:gdLst/>
              <a:ahLst/>
              <a:cxnLst/>
              <a:rect l="l" t="t" r="r" b="b"/>
              <a:pathLst>
                <a:path w="3024000" h="613751">
                  <a:moveTo>
                    <a:pt x="0" y="0"/>
                  </a:moveTo>
                  <a:lnTo>
                    <a:pt x="3024000" y="0"/>
                  </a:lnTo>
                  <a:lnTo>
                    <a:pt x="3024000" y="613751"/>
                  </a:lnTo>
                  <a:lnTo>
                    <a:pt x="0" y="613751"/>
                  </a:lnTo>
                  <a:lnTo>
                    <a:pt x="0" y="0"/>
                  </a:lnTo>
                  <a:close/>
                </a:path>
              </a:pathLst>
            </a:custGeom>
            <a:solidFill>
              <a:schemeClr val="accent4">
                <a:lumMod val="20000"/>
                <a:lumOff val="80000"/>
              </a:schemeClr>
            </a:solidFill>
          </p:spPr>
        </p:sp>
        <p:sp>
          <p:nvSpPr>
            <p:cNvPr id="32" name="TextBox 31">
              <a:extLst>
                <a:ext uri="{FF2B5EF4-FFF2-40B4-BE49-F238E27FC236}">
                  <a16:creationId xmlns:a16="http://schemas.microsoft.com/office/drawing/2014/main" id="{B5E6181C-DD2E-E78E-9C69-A4F98C9A3E5D}"/>
                </a:ext>
              </a:extLst>
            </p:cNvPr>
            <p:cNvSpPr txBox="1"/>
            <p:nvPr/>
          </p:nvSpPr>
          <p:spPr>
            <a:xfrm>
              <a:off x="6369986" y="1533523"/>
              <a:ext cx="1840963" cy="534705"/>
            </a:xfrm>
            <a:prstGeom prst="rect">
              <a:avLst/>
            </a:prstGeom>
            <a:noFill/>
          </p:spPr>
          <p:txBody>
            <a:bodyPr wrap="square" rtlCol="0">
              <a:spAutoFit/>
            </a:bodyPr>
            <a:lstStyle/>
            <a:p>
              <a:pPr algn="just" rtl="0">
                <a:spcBef>
                  <a:spcPts val="0"/>
                </a:spcBef>
                <a:spcAft>
                  <a:spcPts val="500"/>
                </a:spcAft>
              </a:pPr>
              <a:r>
                <a:rPr lang="en-US" sz="2800" b="1" dirty="0" err="1">
                  <a:solidFill>
                    <a:srgbClr val="FF0000"/>
                  </a:solidFill>
                  <a:latin typeface="Cambria" panose="02040503050406030204" pitchFamily="18" charset="0"/>
                  <a:ea typeface="Cambria" panose="02040503050406030204" pitchFamily="18" charset="0"/>
                </a:rPr>
                <a:t>T</a:t>
              </a:r>
              <a:r>
                <a:rPr lang="en-US" sz="2800" b="1" i="0" u="none" strike="noStrike" dirty="0" err="1">
                  <a:solidFill>
                    <a:srgbClr val="FF0000"/>
                  </a:solidFill>
                  <a:effectLst/>
                  <a:latin typeface="Cambria" panose="02040503050406030204" pitchFamily="18" charset="0"/>
                  <a:ea typeface="Cambria" panose="02040503050406030204" pitchFamily="18" charset="0"/>
                </a:rPr>
                <a:t>ả</a:t>
              </a:r>
              <a:r>
                <a:rPr lang="en-US" sz="2800" b="1" i="0" u="none" strike="noStrike" dirty="0">
                  <a:solidFill>
                    <a:srgbClr val="FF0000"/>
                  </a:solidFill>
                  <a:effectLst/>
                  <a:latin typeface="Cambria" panose="02040503050406030204" pitchFamily="18" charset="0"/>
                  <a:ea typeface="Cambria" panose="02040503050406030204" pitchFamily="18" charset="0"/>
                </a:rPr>
                <a:t> </a:t>
              </a:r>
              <a:r>
                <a:rPr lang="en-US" sz="2800" b="1" i="0" u="none" strike="noStrike" dirty="0" err="1">
                  <a:solidFill>
                    <a:srgbClr val="FF0000"/>
                  </a:solidFill>
                  <a:effectLst/>
                  <a:latin typeface="Cambria" panose="02040503050406030204" pitchFamily="18" charset="0"/>
                  <a:ea typeface="Cambria" panose="02040503050406030204" pitchFamily="18" charset="0"/>
                </a:rPr>
                <a:t>những</a:t>
              </a:r>
              <a:r>
                <a:rPr lang="en-US" sz="2800" b="1" i="0" u="none" strike="noStrike" dirty="0">
                  <a:solidFill>
                    <a:srgbClr val="FF0000"/>
                  </a:solidFill>
                  <a:effectLst/>
                  <a:latin typeface="Cambria" panose="02040503050406030204" pitchFamily="18" charset="0"/>
                  <a:ea typeface="Cambria" panose="02040503050406030204" pitchFamily="18" charset="0"/>
                </a:rPr>
                <a:t> </a:t>
              </a:r>
              <a:r>
                <a:rPr lang="en-US" sz="2800" b="1" i="0" u="none" strike="noStrike" dirty="0" err="1">
                  <a:solidFill>
                    <a:srgbClr val="FF0000"/>
                  </a:solidFill>
                  <a:effectLst/>
                  <a:latin typeface="Cambria" panose="02040503050406030204" pitchFamily="18" charset="0"/>
                  <a:ea typeface="Cambria" panose="02040503050406030204" pitchFamily="18" charset="0"/>
                </a:rPr>
                <a:t>cảnh</a:t>
              </a:r>
              <a:r>
                <a:rPr lang="en-US" sz="2800" b="1" i="0" u="none" strike="noStrike" dirty="0">
                  <a:solidFill>
                    <a:srgbClr val="FF0000"/>
                  </a:solidFill>
                  <a:effectLst/>
                  <a:latin typeface="Cambria" panose="02040503050406030204" pitchFamily="18" charset="0"/>
                  <a:ea typeface="Cambria" panose="02040503050406030204" pitchFamily="18" charset="0"/>
                </a:rPr>
                <a:t> </a:t>
              </a:r>
              <a:r>
                <a:rPr lang="en-US" sz="2800" b="1" i="0" u="none" strike="noStrike" dirty="0" err="1">
                  <a:solidFill>
                    <a:srgbClr val="FF0000"/>
                  </a:solidFill>
                  <a:effectLst/>
                  <a:latin typeface="Cambria" panose="02040503050406030204" pitchFamily="18" charset="0"/>
                  <a:ea typeface="Cambria" panose="02040503050406030204" pitchFamily="18" charset="0"/>
                </a:rPr>
                <a:t>vật</a:t>
              </a:r>
              <a:r>
                <a:rPr lang="en-US" sz="2800" b="1" i="0" u="none" strike="noStrike" dirty="0">
                  <a:solidFill>
                    <a:srgbClr val="FF0000"/>
                  </a:solidFill>
                  <a:effectLst/>
                  <a:latin typeface="Cambria" panose="02040503050406030204" pitchFamily="18" charset="0"/>
                  <a:ea typeface="Cambria" panose="02040503050406030204" pitchFamily="18" charset="0"/>
                </a:rPr>
                <a:t> </a:t>
              </a:r>
              <a:r>
                <a:rPr lang="en-US" sz="2800" b="1" i="0" u="none" strike="noStrike" dirty="0" err="1">
                  <a:solidFill>
                    <a:srgbClr val="FF0000"/>
                  </a:solidFill>
                  <a:effectLst/>
                  <a:latin typeface="Cambria" panose="02040503050406030204" pitchFamily="18" charset="0"/>
                  <a:ea typeface="Cambria" panose="02040503050406030204" pitchFamily="18" charset="0"/>
                </a:rPr>
                <a:t>tạo</a:t>
              </a:r>
              <a:r>
                <a:rPr lang="en-US" sz="2800" b="1" i="0" u="none" strike="noStrike" dirty="0">
                  <a:solidFill>
                    <a:srgbClr val="FF0000"/>
                  </a:solidFill>
                  <a:effectLst/>
                  <a:latin typeface="Cambria" panose="02040503050406030204" pitchFamily="18" charset="0"/>
                  <a:ea typeface="Cambria" panose="02040503050406030204" pitchFamily="18" charset="0"/>
                </a:rPr>
                <a:t> </a:t>
              </a:r>
              <a:r>
                <a:rPr lang="en-US" sz="2800" b="1" i="0" u="none" strike="noStrike" dirty="0" err="1">
                  <a:solidFill>
                    <a:srgbClr val="FF0000"/>
                  </a:solidFill>
                  <a:effectLst/>
                  <a:latin typeface="Cambria" panose="02040503050406030204" pitchFamily="18" charset="0"/>
                  <a:ea typeface="Cambria" panose="02040503050406030204" pitchFamily="18" charset="0"/>
                </a:rPr>
                <a:t>nên</a:t>
              </a:r>
              <a:r>
                <a:rPr lang="en-US" sz="2800" b="1" i="0" u="none" strike="noStrike" dirty="0">
                  <a:solidFill>
                    <a:srgbClr val="FF0000"/>
                  </a:solidFill>
                  <a:effectLst/>
                  <a:latin typeface="Cambria" panose="02040503050406030204" pitchFamily="18" charset="0"/>
                  <a:ea typeface="Cambria" panose="02040503050406030204" pitchFamily="18" charset="0"/>
                </a:rPr>
                <a:t> </a:t>
              </a:r>
              <a:r>
                <a:rPr lang="en-US" sz="2800" b="1" i="0" u="none" strike="noStrike" dirty="0" err="1">
                  <a:solidFill>
                    <a:srgbClr val="FF0000"/>
                  </a:solidFill>
                  <a:effectLst/>
                  <a:latin typeface="Cambria" panose="02040503050406030204" pitchFamily="18" charset="0"/>
                  <a:ea typeface="Cambria" panose="02040503050406030204" pitchFamily="18" charset="0"/>
                </a:rPr>
                <a:t>vẻ</a:t>
              </a:r>
              <a:r>
                <a:rPr lang="en-US" sz="2800" b="1" i="0" u="none" strike="noStrike" dirty="0">
                  <a:solidFill>
                    <a:srgbClr val="FF0000"/>
                  </a:solidFill>
                  <a:effectLst/>
                  <a:latin typeface="Cambria" panose="02040503050406030204" pitchFamily="18" charset="0"/>
                  <a:ea typeface="Cambria" panose="02040503050406030204" pitchFamily="18" charset="0"/>
                </a:rPr>
                <a:t> </a:t>
              </a:r>
              <a:r>
                <a:rPr lang="en-US" sz="2800" b="1" i="0" u="none" strike="noStrike" dirty="0" err="1">
                  <a:solidFill>
                    <a:srgbClr val="FF0000"/>
                  </a:solidFill>
                  <a:effectLst/>
                  <a:latin typeface="Cambria" panose="02040503050406030204" pitchFamily="18" charset="0"/>
                  <a:ea typeface="Cambria" panose="02040503050406030204" pitchFamily="18" charset="0"/>
                </a:rPr>
                <a:t>đẹp</a:t>
              </a:r>
              <a:r>
                <a:rPr lang="en-US" sz="2800" b="1" i="0" u="none" strike="noStrike" dirty="0">
                  <a:solidFill>
                    <a:srgbClr val="FF0000"/>
                  </a:solidFill>
                  <a:effectLst/>
                  <a:latin typeface="Cambria" panose="02040503050406030204" pitchFamily="18" charset="0"/>
                  <a:ea typeface="Cambria" panose="02040503050406030204" pitchFamily="18" charset="0"/>
                </a:rPr>
                <a:t> </a:t>
              </a:r>
              <a:r>
                <a:rPr lang="en-US" sz="2800" b="1" i="0" u="none" strike="noStrike" dirty="0" err="1">
                  <a:solidFill>
                    <a:srgbClr val="FF0000"/>
                  </a:solidFill>
                  <a:effectLst/>
                  <a:latin typeface="Cambria" panose="02040503050406030204" pitchFamily="18" charset="0"/>
                  <a:ea typeface="Cambria" panose="02040503050406030204" pitchFamily="18" charset="0"/>
                </a:rPr>
                <a:t>riêng</a:t>
              </a:r>
              <a:r>
                <a:rPr lang="en-US" sz="2800" b="1" i="0" u="none" strike="noStrike" dirty="0">
                  <a:solidFill>
                    <a:srgbClr val="FF0000"/>
                  </a:solidFill>
                  <a:effectLst/>
                  <a:latin typeface="Cambria" panose="02040503050406030204" pitchFamily="18" charset="0"/>
                  <a:ea typeface="Cambria" panose="02040503050406030204" pitchFamily="18" charset="0"/>
                </a:rPr>
                <a:t> </a:t>
              </a:r>
              <a:r>
                <a:rPr lang="en-US" sz="2800" b="1" i="0" u="none" strike="noStrike" dirty="0" err="1">
                  <a:solidFill>
                    <a:srgbClr val="FF0000"/>
                  </a:solidFill>
                  <a:effectLst/>
                  <a:latin typeface="Cambria" panose="02040503050406030204" pitchFamily="18" charset="0"/>
                  <a:ea typeface="Cambria" panose="02040503050406030204" pitchFamily="18" charset="0"/>
                </a:rPr>
                <a:t>của</a:t>
              </a:r>
              <a:r>
                <a:rPr lang="en-US" sz="2800" b="1" i="0" u="none" strike="noStrike" dirty="0">
                  <a:solidFill>
                    <a:srgbClr val="FF0000"/>
                  </a:solidFill>
                  <a:effectLst/>
                  <a:latin typeface="Cambria" panose="02040503050406030204" pitchFamily="18" charset="0"/>
                  <a:ea typeface="Cambria" panose="02040503050406030204" pitchFamily="18" charset="0"/>
                </a:rPr>
                <a:t> </a:t>
              </a:r>
              <a:r>
                <a:rPr lang="en-US" sz="2800" b="1" i="0" u="none" strike="noStrike" dirty="0" err="1">
                  <a:solidFill>
                    <a:srgbClr val="FF0000"/>
                  </a:solidFill>
                  <a:effectLst/>
                  <a:latin typeface="Cambria" panose="02040503050406030204" pitchFamily="18" charset="0"/>
                  <a:ea typeface="Cambria" panose="02040503050406030204" pitchFamily="18" charset="0"/>
                </a:rPr>
                <a:t>phong</a:t>
              </a:r>
              <a:r>
                <a:rPr lang="en-US" sz="2800" b="1" i="0" u="none" strike="noStrike" dirty="0">
                  <a:solidFill>
                    <a:srgbClr val="FF0000"/>
                  </a:solidFill>
                  <a:effectLst/>
                  <a:latin typeface="Cambria" panose="02040503050406030204" pitchFamily="18" charset="0"/>
                  <a:ea typeface="Cambria" panose="02040503050406030204" pitchFamily="18" charset="0"/>
                </a:rPr>
                <a:t> </a:t>
              </a:r>
              <a:r>
                <a:rPr lang="en-US" sz="2800" b="1" i="0" u="none" strike="noStrike" dirty="0" err="1">
                  <a:solidFill>
                    <a:srgbClr val="FF0000"/>
                  </a:solidFill>
                  <a:effectLst/>
                  <a:latin typeface="Cambria" panose="02040503050406030204" pitchFamily="18" charset="0"/>
                  <a:ea typeface="Cambria" panose="02040503050406030204" pitchFamily="18" charset="0"/>
                </a:rPr>
                <a:t>cảnh</a:t>
              </a:r>
              <a:r>
                <a:rPr lang="en-US" sz="2800" b="1" i="0" u="none" strike="noStrike" dirty="0">
                  <a:solidFill>
                    <a:srgbClr val="FF0000"/>
                  </a:solidFill>
                  <a:effectLst/>
                  <a:latin typeface="Cambria" panose="02040503050406030204" pitchFamily="18" charset="0"/>
                  <a:ea typeface="Cambria" panose="02040503050406030204" pitchFamily="18" charset="0"/>
                </a:rPr>
                <a:t>.</a:t>
              </a:r>
              <a:endParaRPr lang="en-US" sz="4800" b="1" dirty="0">
                <a:solidFill>
                  <a:srgbClr val="FF000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2357656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down)">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down)">
                                      <p:cBhvr>
                                        <p:cTn id="6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CD38F3-57D8-4B74-B666-730B4E6D216C}"/>
              </a:ext>
            </a:extLst>
          </p:cNvPr>
          <p:cNvPicPr>
            <a:picLocks noChangeAspect="1"/>
          </p:cNvPicPr>
          <p:nvPr/>
        </p:nvPicPr>
        <p:blipFill rotWithShape="1">
          <a:blip r:embed="rId3">
            <a:extLst>
              <a:ext uri="{28A0092B-C50C-407E-A947-70E740481C1C}">
                <a14:useLocalDpi xmlns:a14="http://schemas.microsoft.com/office/drawing/2010/main" val="0"/>
              </a:ext>
            </a:extLst>
          </a:blip>
          <a:srcRect b="12222"/>
          <a:stretch/>
        </p:blipFill>
        <p:spPr>
          <a:xfrm>
            <a:off x="0" y="0"/>
            <a:ext cx="12192000" cy="6858000"/>
          </a:xfrm>
          <a:prstGeom prst="rect">
            <a:avLst/>
          </a:prstGeom>
        </p:spPr>
      </p:pic>
      <p:sp>
        <p:nvSpPr>
          <p:cNvPr id="13" name="Hình chữ nhật: Góc Tròn 1">
            <a:extLst>
              <a:ext uri="{FF2B5EF4-FFF2-40B4-BE49-F238E27FC236}">
                <a16:creationId xmlns:a16="http://schemas.microsoft.com/office/drawing/2014/main" id="{E0D02669-694F-4167-A473-26D1C556FEF3}"/>
              </a:ext>
            </a:extLst>
          </p:cNvPr>
          <p:cNvSpPr/>
          <p:nvPr/>
        </p:nvSpPr>
        <p:spPr>
          <a:xfrm>
            <a:off x="238836" y="208450"/>
            <a:ext cx="11714328" cy="6441099"/>
          </a:xfrm>
          <a:prstGeom prst="roundRect">
            <a:avLst/>
          </a:prstGeom>
          <a:solidFill>
            <a:srgbClr val="FFFFFF">
              <a:alpha val="82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911D81AA-8560-EDDE-99DA-E0DB5C5289F6}"/>
              </a:ext>
            </a:extLst>
          </p:cNvPr>
          <p:cNvPicPr>
            <a:picLocks noChangeAspect="1"/>
          </p:cNvPicPr>
          <p:nvPr/>
        </p:nvPicPr>
        <p:blipFill>
          <a:blip r:embed="rId4"/>
          <a:stretch>
            <a:fillRect/>
          </a:stretch>
        </p:blipFill>
        <p:spPr>
          <a:xfrm>
            <a:off x="4022815" y="266264"/>
            <a:ext cx="4359018" cy="1072989"/>
          </a:xfrm>
          <a:prstGeom prst="rect">
            <a:avLst/>
          </a:prstGeom>
        </p:spPr>
      </p:pic>
      <p:sp>
        <p:nvSpPr>
          <p:cNvPr id="21" name="TextBox 20">
            <a:extLst>
              <a:ext uri="{FF2B5EF4-FFF2-40B4-BE49-F238E27FC236}">
                <a16:creationId xmlns:a16="http://schemas.microsoft.com/office/drawing/2014/main" id="{0EA90D2B-582E-3718-5FCB-4F7555C57BA8}"/>
              </a:ext>
            </a:extLst>
          </p:cNvPr>
          <p:cNvSpPr txBox="1"/>
          <p:nvPr/>
        </p:nvSpPr>
        <p:spPr>
          <a:xfrm>
            <a:off x="2514773" y="1307268"/>
            <a:ext cx="7501098" cy="4460796"/>
          </a:xfrm>
          <a:prstGeom prst="roundRect">
            <a:avLst/>
          </a:prstGeom>
          <a:solidFill>
            <a:srgbClr val="FFFF99"/>
          </a:solidFill>
          <a:ln w="76200">
            <a:solidFill>
              <a:schemeClr val="tx1"/>
            </a:solidFill>
            <a:prstDash val="sysDash"/>
          </a:ln>
          <a:effectLst>
            <a:outerShdw blurRad="63500" sx="102000" sy="102000" algn="ctr" rotWithShape="0">
              <a:prstClr val="black">
                <a:alpha val="40000"/>
              </a:prstClr>
            </a:outerShdw>
          </a:effectLst>
        </p:spPr>
        <p:txBody>
          <a:bodyPr wrap="square" rtlCol="0">
            <a:spAutoFit/>
          </a:bodyPr>
          <a:lstStyle/>
          <a:p>
            <a:pPr algn="just"/>
            <a:r>
              <a:rPr lang="vi-VN" sz="3200" dirty="0">
                <a:solidFill>
                  <a:srgbClr val="002060"/>
                </a:solidFill>
                <a:latin typeface="Cambria" panose="02040503050406030204" pitchFamily="18" charset="0"/>
                <a:ea typeface="Cambria" panose="02040503050406030204" pitchFamily="18" charset="0"/>
                <a:cs typeface="Arial" panose="020B0604020202020204" pitchFamily="34" charset="0"/>
              </a:rPr>
              <a:t>Bài văn tả phong cảnh thường có 3 phần:</a:t>
            </a:r>
          </a:p>
          <a:p>
            <a:pPr algn="just"/>
            <a:r>
              <a:rPr lang="vi-VN" sz="3200" b="1" dirty="0">
                <a:solidFill>
                  <a:srgbClr val="002060"/>
                </a:solidFill>
                <a:latin typeface="Cambria" panose="02040503050406030204" pitchFamily="18" charset="0"/>
                <a:ea typeface="Cambria" panose="02040503050406030204" pitchFamily="18" charset="0"/>
                <a:cs typeface="Arial" panose="020B0604020202020204" pitchFamily="34" charset="0"/>
              </a:rPr>
              <a:t>– Mở bài: </a:t>
            </a:r>
            <a:r>
              <a:rPr lang="vi-VN" sz="3200" dirty="0">
                <a:solidFill>
                  <a:srgbClr val="002060"/>
                </a:solidFill>
                <a:latin typeface="Cambria" panose="02040503050406030204" pitchFamily="18" charset="0"/>
                <a:ea typeface="Cambria" panose="02040503050406030204" pitchFamily="18" charset="0"/>
                <a:cs typeface="Arial" panose="020B0604020202020204" pitchFamily="34" charset="0"/>
              </a:rPr>
              <a:t>Giới thiệu khái quát về phong cảnh.</a:t>
            </a:r>
          </a:p>
          <a:p>
            <a:pPr algn="just"/>
            <a:r>
              <a:rPr lang="vi-VN" sz="3200" b="1" dirty="0">
                <a:solidFill>
                  <a:srgbClr val="002060"/>
                </a:solidFill>
                <a:latin typeface="Cambria" panose="02040503050406030204" pitchFamily="18" charset="0"/>
                <a:ea typeface="Cambria" panose="02040503050406030204" pitchFamily="18" charset="0"/>
                <a:cs typeface="Arial" panose="020B0604020202020204" pitchFamily="34" charset="0"/>
              </a:rPr>
              <a:t>– Thân bài: </a:t>
            </a:r>
            <a:r>
              <a:rPr lang="vi-VN" sz="3200" dirty="0">
                <a:solidFill>
                  <a:srgbClr val="002060"/>
                </a:solidFill>
                <a:latin typeface="Cambria" panose="02040503050406030204" pitchFamily="18" charset="0"/>
                <a:ea typeface="Cambria" panose="02040503050406030204" pitchFamily="18" charset="0"/>
                <a:cs typeface="Arial" panose="020B0604020202020204" pitchFamily="34" charset="0"/>
              </a:rPr>
              <a:t>Tả lần lượt từng phần hoặc từng vẻ đẹp của phong cảnh.</a:t>
            </a:r>
          </a:p>
          <a:p>
            <a:pPr algn="just"/>
            <a:r>
              <a:rPr lang="vi-VN" sz="3200" b="1" dirty="0">
                <a:solidFill>
                  <a:srgbClr val="002060"/>
                </a:solidFill>
                <a:latin typeface="Cambria" panose="02040503050406030204" pitchFamily="18" charset="0"/>
                <a:ea typeface="Cambria" panose="02040503050406030204" pitchFamily="18" charset="0"/>
                <a:cs typeface="Arial" panose="020B0604020202020204" pitchFamily="34" charset="0"/>
              </a:rPr>
              <a:t>– Kết bài: </a:t>
            </a:r>
            <a:r>
              <a:rPr lang="vi-VN" sz="3200" dirty="0">
                <a:solidFill>
                  <a:srgbClr val="002060"/>
                </a:solidFill>
                <a:latin typeface="Cambria" panose="02040503050406030204" pitchFamily="18" charset="0"/>
                <a:ea typeface="Cambria" panose="02040503050406030204" pitchFamily="18" charset="0"/>
                <a:cs typeface="Arial" panose="020B0604020202020204" pitchFamily="34" charset="0"/>
              </a:rPr>
              <a:t>Nếu nhận xét hoặc cảm nghĩ về phong cảnh.</a:t>
            </a:r>
            <a:endParaRPr lang="en-US" sz="3200"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pic>
        <p:nvPicPr>
          <p:cNvPr id="22" name="Picture 21">
            <a:extLst>
              <a:ext uri="{FF2B5EF4-FFF2-40B4-BE49-F238E27FC236}">
                <a16:creationId xmlns:a16="http://schemas.microsoft.com/office/drawing/2014/main" id="{8F6C230D-6500-B4CF-00D1-24D116FE9F2C}"/>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0" b="65957" l="0" r="50897"/>
                    </a14:imgEffect>
                  </a14:imgLayer>
                </a14:imgProps>
              </a:ext>
            </a:extLst>
          </a:blip>
          <a:srcRect r="47935" b="20667"/>
          <a:stretch/>
        </p:blipFill>
        <p:spPr>
          <a:xfrm>
            <a:off x="-726577" y="2799143"/>
            <a:ext cx="3846052" cy="4938827"/>
          </a:xfrm>
          <a:prstGeom prst="rect">
            <a:avLst/>
          </a:prstGeom>
          <a:effectLst>
            <a:outerShdw blurRad="63500" sx="102000" sy="102000" algn="ctr" rotWithShape="0">
              <a:prstClr val="black">
                <a:alpha val="40000"/>
              </a:prstClr>
            </a:outerShdw>
          </a:effectLst>
        </p:spPr>
      </p:pic>
      <p:pic>
        <p:nvPicPr>
          <p:cNvPr id="23" name="Picture 22">
            <a:extLst>
              <a:ext uri="{FF2B5EF4-FFF2-40B4-BE49-F238E27FC236}">
                <a16:creationId xmlns:a16="http://schemas.microsoft.com/office/drawing/2014/main" id="{CDAF7E44-AD5D-51D9-7A46-8ECD22596E94}"/>
              </a:ext>
            </a:extLst>
          </p:cNvPr>
          <p:cNvPicPr>
            <a:picLocks noChangeAspect="1"/>
          </p:cNvPicPr>
          <p:nvPr/>
        </p:nvPicPr>
        <p:blipFill rotWithShape="1">
          <a:blip r:embed="rId7">
            <a:extLst>
              <a:ext uri="{BEBA8EAE-BF5A-486C-A8C5-ECC9F3942E4B}">
                <a14:imgProps xmlns:a14="http://schemas.microsoft.com/office/drawing/2010/main">
                  <a14:imgLayer r:embed="rId6">
                    <a14:imgEffect>
                      <a14:backgroundRemoval t="0" b="67430" l="54069" r="96276"/>
                    </a14:imgEffect>
                  </a14:imgLayer>
                </a14:imgProps>
              </a:ext>
            </a:extLst>
          </a:blip>
          <a:srcRect l="50662" b="20667"/>
          <a:stretch/>
        </p:blipFill>
        <p:spPr>
          <a:xfrm>
            <a:off x="9111287" y="2600441"/>
            <a:ext cx="3644570" cy="493882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942225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2"/>
                                        </p:tgtEl>
                                        <p:attrNameLst>
                                          <p:attrName>r</p:attrName>
                                        </p:attrNameLst>
                                      </p:cBhvr>
                                    </p:animRot>
                                    <p:animRot by="-240000">
                                      <p:cBhvr>
                                        <p:cTn id="7" dur="200" fill="hold">
                                          <p:stCondLst>
                                            <p:cond delay="200"/>
                                          </p:stCondLst>
                                        </p:cTn>
                                        <p:tgtEl>
                                          <p:spTgt spid="22"/>
                                        </p:tgtEl>
                                        <p:attrNameLst>
                                          <p:attrName>r</p:attrName>
                                        </p:attrNameLst>
                                      </p:cBhvr>
                                    </p:animRot>
                                    <p:animRot by="240000">
                                      <p:cBhvr>
                                        <p:cTn id="8" dur="200" fill="hold">
                                          <p:stCondLst>
                                            <p:cond delay="400"/>
                                          </p:stCondLst>
                                        </p:cTn>
                                        <p:tgtEl>
                                          <p:spTgt spid="22"/>
                                        </p:tgtEl>
                                        <p:attrNameLst>
                                          <p:attrName>r</p:attrName>
                                        </p:attrNameLst>
                                      </p:cBhvr>
                                    </p:animRot>
                                    <p:animRot by="-240000">
                                      <p:cBhvr>
                                        <p:cTn id="9" dur="200" fill="hold">
                                          <p:stCondLst>
                                            <p:cond delay="600"/>
                                          </p:stCondLst>
                                        </p:cTn>
                                        <p:tgtEl>
                                          <p:spTgt spid="22"/>
                                        </p:tgtEl>
                                        <p:attrNameLst>
                                          <p:attrName>r</p:attrName>
                                        </p:attrNameLst>
                                      </p:cBhvr>
                                    </p:animRot>
                                    <p:animRot by="120000">
                                      <p:cBhvr>
                                        <p:cTn id="10" dur="200" fill="hold">
                                          <p:stCondLst>
                                            <p:cond delay="800"/>
                                          </p:stCondLst>
                                        </p:cTn>
                                        <p:tgtEl>
                                          <p:spTgt spid="2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3"/>
                                        </p:tgtEl>
                                        <p:attrNameLst>
                                          <p:attrName>r</p:attrName>
                                        </p:attrNameLst>
                                      </p:cBhvr>
                                    </p:animRot>
                                    <p:animRot by="-240000">
                                      <p:cBhvr>
                                        <p:cTn id="13" dur="200" fill="hold">
                                          <p:stCondLst>
                                            <p:cond delay="200"/>
                                          </p:stCondLst>
                                        </p:cTn>
                                        <p:tgtEl>
                                          <p:spTgt spid="23"/>
                                        </p:tgtEl>
                                        <p:attrNameLst>
                                          <p:attrName>r</p:attrName>
                                        </p:attrNameLst>
                                      </p:cBhvr>
                                    </p:animRot>
                                    <p:animRot by="240000">
                                      <p:cBhvr>
                                        <p:cTn id="14" dur="200" fill="hold">
                                          <p:stCondLst>
                                            <p:cond delay="400"/>
                                          </p:stCondLst>
                                        </p:cTn>
                                        <p:tgtEl>
                                          <p:spTgt spid="23"/>
                                        </p:tgtEl>
                                        <p:attrNameLst>
                                          <p:attrName>r</p:attrName>
                                        </p:attrNameLst>
                                      </p:cBhvr>
                                    </p:animRot>
                                    <p:animRot by="-240000">
                                      <p:cBhvr>
                                        <p:cTn id="15" dur="200" fill="hold">
                                          <p:stCondLst>
                                            <p:cond delay="600"/>
                                          </p:stCondLst>
                                        </p:cTn>
                                        <p:tgtEl>
                                          <p:spTgt spid="23"/>
                                        </p:tgtEl>
                                        <p:attrNameLst>
                                          <p:attrName>r</p:attrName>
                                        </p:attrNameLst>
                                      </p:cBhvr>
                                    </p:animRot>
                                    <p:animRot by="120000">
                                      <p:cBhvr>
                                        <p:cTn id="16" dur="200" fill="hold">
                                          <p:stCondLst>
                                            <p:cond delay="800"/>
                                          </p:stCondLst>
                                        </p:cTn>
                                        <p:tgtEl>
                                          <p:spTgt spid="2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453</Words>
  <Application>Microsoft Office PowerPoint</Application>
  <PresentationFormat>Widescreen</PresentationFormat>
  <Paragraphs>48</Paragraphs>
  <Slides>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#9Slide03 Arima Madurai Black</vt:lpstr>
      <vt:lpstr>Arial</vt:lpstr>
      <vt:lpstr>Calibri</vt:lpstr>
      <vt:lpstr>Calibri Light</vt:lpstr>
      <vt:lpstr>Cambria</vt:lpstr>
      <vt:lpstr>Open Sans</vt:lpstr>
      <vt:lpstr>Pattaya</vt:lpstr>
      <vt:lpstr>Times New Roman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27</cp:revision>
  <dcterms:created xsi:type="dcterms:W3CDTF">2024-07-05T08:21:14Z</dcterms:created>
  <dcterms:modified xsi:type="dcterms:W3CDTF">2025-09-25T02:13:36Z</dcterms:modified>
</cp:coreProperties>
</file>