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</p:sldMasterIdLst>
  <p:notesMasterIdLst>
    <p:notesMasterId r:id="rId10"/>
  </p:notesMasterIdLst>
  <p:sldIdLst>
    <p:sldId id="340" r:id="rId3"/>
    <p:sldId id="342" r:id="rId4"/>
    <p:sldId id="343" r:id="rId5"/>
    <p:sldId id="344" r:id="rId6"/>
    <p:sldId id="345" r:id="rId7"/>
    <p:sldId id="346" r:id="rId8"/>
    <p:sldId id="34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8D3BE-3764-492B-9546-3F88F1CCAF8C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ACCAC-0F17-4147-B816-7A964519C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693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" name="Google Shape;140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6" name="Google Shape;140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8088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359B7-C32A-4AE7-A941-F6A54E9993C0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6C52CB-D9C7-40DF-8D18-B44D04857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681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359B7-C32A-4AE7-A941-F6A54E9993C0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6C52CB-D9C7-40DF-8D18-B44D04857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580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359B7-C32A-4AE7-A941-F6A54E9993C0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6C52CB-D9C7-40DF-8D18-B44D04857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149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subTitle" idx="1"/>
          </p:nvPr>
        </p:nvSpPr>
        <p:spPr>
          <a:xfrm>
            <a:off x="2326233" y="4228029"/>
            <a:ext cx="33364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latin typeface="Gochi Hand"/>
                <a:ea typeface="Gochi Hand"/>
                <a:cs typeface="Gochi Hand"/>
                <a:sym typeface="Gochi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>
              <a:spcBef>
                <a:spcPts val="2135"/>
              </a:spcBef>
              <a:spcAft>
                <a:spcPts val="2135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subTitle" idx="2"/>
          </p:nvPr>
        </p:nvSpPr>
        <p:spPr>
          <a:xfrm>
            <a:off x="2326233" y="4784833"/>
            <a:ext cx="3336400" cy="12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5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5"/>
          <p:cNvSpPr txBox="1">
            <a:spLocks noGrp="1"/>
          </p:cNvSpPr>
          <p:nvPr>
            <p:ph type="subTitle" idx="3"/>
          </p:nvPr>
        </p:nvSpPr>
        <p:spPr>
          <a:xfrm>
            <a:off x="6788788" y="4228029"/>
            <a:ext cx="33364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spcBef>
                <a:spcPts val="2135"/>
              </a:spcBef>
              <a:spcAft>
                <a:spcPts val="2135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128" name="Google Shape;128;p5"/>
          <p:cNvSpPr txBox="1">
            <a:spLocks noGrp="1"/>
          </p:cNvSpPr>
          <p:nvPr>
            <p:ph type="subTitle" idx="4"/>
          </p:nvPr>
        </p:nvSpPr>
        <p:spPr>
          <a:xfrm>
            <a:off x="6788800" y="4784833"/>
            <a:ext cx="3336400" cy="12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5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9" name="Google Shape;129;p5"/>
          <p:cNvGrpSpPr/>
          <p:nvPr/>
        </p:nvGrpSpPr>
        <p:grpSpPr>
          <a:xfrm rot="-2241120">
            <a:off x="11651330" y="499493"/>
            <a:ext cx="223377" cy="314312"/>
            <a:chOff x="5248950" y="2607450"/>
            <a:chExt cx="27575" cy="38800"/>
          </a:xfrm>
        </p:grpSpPr>
        <p:sp>
          <p:nvSpPr>
            <p:cNvPr id="130" name="Google Shape;130;p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2" name="Google Shape;132;p5"/>
          <p:cNvGrpSpPr/>
          <p:nvPr/>
        </p:nvGrpSpPr>
        <p:grpSpPr>
          <a:xfrm rot="-2700000">
            <a:off x="656353" y="613931"/>
            <a:ext cx="139484" cy="196264"/>
            <a:chOff x="5248950" y="2607450"/>
            <a:chExt cx="27575" cy="38800"/>
          </a:xfrm>
        </p:grpSpPr>
        <p:sp>
          <p:nvSpPr>
            <p:cNvPr id="133" name="Google Shape;133;p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5" name="Google Shape;135;p5"/>
          <p:cNvGrpSpPr/>
          <p:nvPr/>
        </p:nvGrpSpPr>
        <p:grpSpPr>
          <a:xfrm rot="3488692">
            <a:off x="5226950" y="5477400"/>
            <a:ext cx="1201097" cy="1656627"/>
            <a:chOff x="330281" y="38723"/>
            <a:chExt cx="1614914" cy="2227176"/>
          </a:xfrm>
        </p:grpSpPr>
        <p:sp>
          <p:nvSpPr>
            <p:cNvPr id="136" name="Google Shape;136;p5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5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5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9" name="Google Shape;139;p5"/>
          <p:cNvSpPr/>
          <p:nvPr/>
        </p:nvSpPr>
        <p:spPr>
          <a:xfrm>
            <a:off x="7716300" y="62553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5"/>
          <p:cNvSpPr/>
          <p:nvPr/>
        </p:nvSpPr>
        <p:spPr>
          <a:xfrm>
            <a:off x="10060151" y="60411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5"/>
          <p:cNvSpPr/>
          <p:nvPr/>
        </p:nvSpPr>
        <p:spPr>
          <a:xfrm>
            <a:off x="2256667" y="62553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5"/>
          <p:cNvSpPr/>
          <p:nvPr/>
        </p:nvSpPr>
        <p:spPr>
          <a:xfrm>
            <a:off x="415600" y="4608118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3" name="Google Shape;143;p5"/>
          <p:cNvGrpSpPr/>
          <p:nvPr/>
        </p:nvGrpSpPr>
        <p:grpSpPr>
          <a:xfrm rot="3488692">
            <a:off x="-568350" y="1653316"/>
            <a:ext cx="1201097" cy="1656627"/>
            <a:chOff x="330281" y="38723"/>
            <a:chExt cx="1614914" cy="2227176"/>
          </a:xfrm>
        </p:grpSpPr>
        <p:sp>
          <p:nvSpPr>
            <p:cNvPr id="144" name="Google Shape;144;p5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5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5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7" name="Google Shape;147;p5"/>
          <p:cNvGrpSpPr/>
          <p:nvPr/>
        </p:nvGrpSpPr>
        <p:grpSpPr>
          <a:xfrm rot="3488692">
            <a:off x="11664383" y="1111983"/>
            <a:ext cx="1201097" cy="1656627"/>
            <a:chOff x="330281" y="38723"/>
            <a:chExt cx="1614914" cy="2227176"/>
          </a:xfrm>
        </p:grpSpPr>
        <p:sp>
          <p:nvSpPr>
            <p:cNvPr id="148" name="Google Shape;148;p5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5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5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1" name="Google Shape;151;p5"/>
          <p:cNvSpPr/>
          <p:nvPr/>
        </p:nvSpPr>
        <p:spPr>
          <a:xfrm>
            <a:off x="-1337299" y="5680167"/>
            <a:ext cx="2522796" cy="1572925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5"/>
          <p:cNvSpPr/>
          <p:nvPr/>
        </p:nvSpPr>
        <p:spPr>
          <a:xfrm>
            <a:off x="11241801" y="5680167"/>
            <a:ext cx="2522796" cy="1572925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" name="Google Shape;153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1405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014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5106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5495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56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4802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0149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833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359B7-C32A-4AE7-A941-F6A54E9993C0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6C52CB-D9C7-40DF-8D18-B44D04857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707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4523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3158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7326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018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359B7-C32A-4AE7-A941-F6A54E9993C0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6C52CB-D9C7-40DF-8D18-B44D04857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300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359B7-C32A-4AE7-A941-F6A54E9993C0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6C52CB-D9C7-40DF-8D18-B44D0485743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7347" y="-180460"/>
            <a:ext cx="2044518" cy="204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05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359B7-C32A-4AE7-A941-F6A54E9993C0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6C52CB-D9C7-40DF-8D18-B44D04857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254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359B7-C32A-4AE7-A941-F6A54E9993C0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6C52CB-D9C7-40DF-8D18-B44D04857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436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359B7-C32A-4AE7-A941-F6A54E9993C0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6C52CB-D9C7-40DF-8D18-B44D04857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23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359B7-C32A-4AE7-A941-F6A54E9993C0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6C52CB-D9C7-40DF-8D18-B44D04857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58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359B7-C32A-4AE7-A941-F6A54E9993C0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6C52CB-D9C7-40DF-8D18-B44D0485743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7347" y="-180460"/>
            <a:ext cx="2044518" cy="204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09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D4AE52C2-218C-A4B3-D086-42BA67FCE2D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7765" y="0"/>
            <a:ext cx="1817735" cy="181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131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429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8233" y="0"/>
            <a:ext cx="14188273" cy="6858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362201" y="962024"/>
            <a:ext cx="7515224" cy="52292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DA41A105-E8BF-3FCF-B4E1-53B57B3E1C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742" y="1225779"/>
            <a:ext cx="8315665" cy="642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00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908" b="9249"/>
          <a:stretch>
            <a:fillRect/>
          </a:stretch>
        </p:blipFill>
        <p:spPr bwMode="auto">
          <a:xfrm>
            <a:off x="0" y="1"/>
            <a:ext cx="124206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D6C7FFF-2425-516E-03CD-73CE14049E2F}"/>
              </a:ext>
            </a:extLst>
          </p:cNvPr>
          <p:cNvSpPr/>
          <p:nvPr/>
        </p:nvSpPr>
        <p:spPr>
          <a:xfrm>
            <a:off x="561975" y="295275"/>
            <a:ext cx="11010900" cy="62579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AA4D231A-A3B7-0092-4F88-282EDD084C2D}"/>
              </a:ext>
            </a:extLst>
          </p:cNvPr>
          <p:cNvSpPr/>
          <p:nvPr/>
        </p:nvSpPr>
        <p:spPr>
          <a:xfrm>
            <a:off x="954627" y="424895"/>
            <a:ext cx="682977" cy="603357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555E9A-8C3C-9907-6174-99C4F120E640}"/>
              </a:ext>
            </a:extLst>
          </p:cNvPr>
          <p:cNvSpPr txBox="1"/>
          <p:nvPr/>
        </p:nvSpPr>
        <p:spPr>
          <a:xfrm>
            <a:off x="1506091" y="390125"/>
            <a:ext cx="11266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EAE099F-2F0C-B666-FCBA-15D9CF15E814}"/>
                  </a:ext>
                </a:extLst>
              </p:cNvPr>
              <p:cNvSpPr txBox="1"/>
              <p:nvPr/>
            </p:nvSpPr>
            <p:spPr>
              <a:xfrm>
                <a:off x="2990850" y="1200150"/>
                <a:ext cx="689610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Ta </a:t>
                </a:r>
                <a:r>
                  <a:rPr lang="en-US" sz="36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𝟕𝟎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𝟕𝟎</m:t>
                    </m:r>
                  </m:oMath>
                </a14:m>
                <a:endParaRPr lang="en-US" sz="36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EAE099F-2F0C-B666-FCBA-15D9CF15E8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850" y="1200150"/>
                <a:ext cx="6896100" cy="892552"/>
              </a:xfrm>
              <a:prstGeom prst="rect">
                <a:avLst/>
              </a:prstGeom>
              <a:blipFill>
                <a:blip r:embed="rId3"/>
                <a:stretch>
                  <a:fillRect l="-2741"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8DB9635-8D7B-9FAA-1821-29C8D309B858}"/>
                  </a:ext>
                </a:extLst>
              </p:cNvPr>
              <p:cNvSpPr txBox="1"/>
              <p:nvPr/>
            </p:nvSpPr>
            <p:spPr>
              <a:xfrm>
                <a:off x="2857500" y="2295525"/>
                <a:ext cx="68961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𝟕𝟎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8DB9635-8D7B-9FAA-1821-29C8D309B8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500" y="2295525"/>
                <a:ext cx="6896100" cy="10175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36165B57-9C11-1BF8-D3ED-2944D82594F0}"/>
              </a:ext>
            </a:extLst>
          </p:cNvPr>
          <p:cNvSpPr txBox="1"/>
          <p:nvPr/>
        </p:nvSpPr>
        <p:spPr>
          <a:xfrm>
            <a:off x="1733550" y="3248025"/>
            <a:ext cx="1962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7A1FC2B-B4E8-ABA1-42C7-22BD7CDABB04}"/>
              </a:ext>
            </a:extLst>
          </p:cNvPr>
          <p:cNvSpPr/>
          <p:nvPr/>
        </p:nvSpPr>
        <p:spPr>
          <a:xfrm>
            <a:off x="3248024" y="4210050"/>
            <a:ext cx="5895975" cy="695325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0,7 = 0,70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0,70 = 0,7</a:t>
            </a:r>
          </a:p>
        </p:txBody>
      </p:sp>
      <p:pic>
        <p:nvPicPr>
          <p:cNvPr id="21" name="Picture 20" descr="A cartoon robot pointing at something&#10;&#10;Description automatically generated">
            <a:extLst>
              <a:ext uri="{FF2B5EF4-FFF2-40B4-BE49-F238E27FC236}">
                <a16:creationId xmlns:a16="http://schemas.microsoft.com/office/drawing/2014/main" id="{FEA11F14-F6FC-A46A-CDE5-AF08415FB2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787" y="1943100"/>
            <a:ext cx="3705225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05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908" b="9249"/>
          <a:stretch>
            <a:fillRect/>
          </a:stretch>
        </p:blipFill>
        <p:spPr bwMode="auto">
          <a:xfrm>
            <a:off x="0" y="1"/>
            <a:ext cx="124206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D6C7FFF-2425-516E-03CD-73CE14049E2F}"/>
              </a:ext>
            </a:extLst>
          </p:cNvPr>
          <p:cNvSpPr/>
          <p:nvPr/>
        </p:nvSpPr>
        <p:spPr>
          <a:xfrm>
            <a:off x="561975" y="295275"/>
            <a:ext cx="11010900" cy="62579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AA4D231A-A3B7-0092-4F88-282EDD084C2D}"/>
              </a:ext>
            </a:extLst>
          </p:cNvPr>
          <p:cNvSpPr/>
          <p:nvPr/>
        </p:nvSpPr>
        <p:spPr>
          <a:xfrm>
            <a:off x="954627" y="424895"/>
            <a:ext cx="682977" cy="603357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555E9A-8C3C-9907-6174-99C4F120E640}"/>
              </a:ext>
            </a:extLst>
          </p:cNvPr>
          <p:cNvSpPr txBox="1"/>
          <p:nvPr/>
        </p:nvSpPr>
        <p:spPr>
          <a:xfrm>
            <a:off x="1506091" y="390125"/>
            <a:ext cx="11266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21C625-60AE-141E-1726-77FB8C859B26}"/>
              </a:ext>
            </a:extLst>
          </p:cNvPr>
          <p:cNvSpPr txBox="1"/>
          <p:nvPr/>
        </p:nvSpPr>
        <p:spPr>
          <a:xfrm>
            <a:off x="3781425" y="1600200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13,7 = 13,7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D9DF41-9CF6-75D4-8EAD-9F987995548F}"/>
              </a:ext>
            </a:extLst>
          </p:cNvPr>
          <p:cNvSpPr txBox="1"/>
          <p:nvPr/>
        </p:nvSpPr>
        <p:spPr>
          <a:xfrm>
            <a:off x="3752850" y="2590800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8,6100 = 8,6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26E84B-C030-CD1E-27AE-5093FB3663AE}"/>
              </a:ext>
            </a:extLst>
          </p:cNvPr>
          <p:cNvSpPr txBox="1"/>
          <p:nvPr/>
        </p:nvSpPr>
        <p:spPr>
          <a:xfrm>
            <a:off x="3752850" y="3543300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21,4050 = 21,40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3BE068-302A-6ACB-D961-D1315831E46D}"/>
              </a:ext>
            </a:extLst>
          </p:cNvPr>
          <p:cNvSpPr/>
          <p:nvPr/>
        </p:nvSpPr>
        <p:spPr>
          <a:xfrm>
            <a:off x="6543675" y="1724025"/>
            <a:ext cx="542925" cy="504825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7AAA61-23CD-6E96-C0BA-1C1A959A2EF5}"/>
              </a:ext>
            </a:extLst>
          </p:cNvPr>
          <p:cNvSpPr/>
          <p:nvPr/>
        </p:nvSpPr>
        <p:spPr>
          <a:xfrm>
            <a:off x="6810375" y="2733675"/>
            <a:ext cx="542925" cy="504825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A84813-72D2-3BCA-B523-413419DC6AA7}"/>
              </a:ext>
            </a:extLst>
          </p:cNvPr>
          <p:cNvSpPr/>
          <p:nvPr/>
        </p:nvSpPr>
        <p:spPr>
          <a:xfrm>
            <a:off x="7734300" y="3667125"/>
            <a:ext cx="542925" cy="504825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3C362AE-7A7B-D61C-5321-1E65F2798210}"/>
              </a:ext>
            </a:extLst>
          </p:cNvPr>
          <p:cNvSpPr/>
          <p:nvPr/>
        </p:nvSpPr>
        <p:spPr>
          <a:xfrm>
            <a:off x="6534150" y="1714500"/>
            <a:ext cx="542925" cy="504825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3641E7-E644-BEFA-A82C-2C98BB498011}"/>
              </a:ext>
            </a:extLst>
          </p:cNvPr>
          <p:cNvSpPr/>
          <p:nvPr/>
        </p:nvSpPr>
        <p:spPr>
          <a:xfrm>
            <a:off x="6819900" y="2743200"/>
            <a:ext cx="542925" cy="504825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4DBF6A1-B11C-9728-3969-3F5151104422}"/>
              </a:ext>
            </a:extLst>
          </p:cNvPr>
          <p:cNvSpPr/>
          <p:nvPr/>
        </p:nvSpPr>
        <p:spPr>
          <a:xfrm>
            <a:off x="7743825" y="3676650"/>
            <a:ext cx="542925" cy="504825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1754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2" grpId="0"/>
      <p:bldP spid="3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908" b="9249"/>
          <a:stretch>
            <a:fillRect/>
          </a:stretch>
        </p:blipFill>
        <p:spPr bwMode="auto">
          <a:xfrm>
            <a:off x="0" y="1"/>
            <a:ext cx="124206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D6C7FFF-2425-516E-03CD-73CE14049E2F}"/>
              </a:ext>
            </a:extLst>
          </p:cNvPr>
          <p:cNvSpPr/>
          <p:nvPr/>
        </p:nvSpPr>
        <p:spPr>
          <a:xfrm>
            <a:off x="561975" y="295275"/>
            <a:ext cx="11010900" cy="62579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AA4D231A-A3B7-0092-4F88-282EDD084C2D}"/>
              </a:ext>
            </a:extLst>
          </p:cNvPr>
          <p:cNvSpPr/>
          <p:nvPr/>
        </p:nvSpPr>
        <p:spPr>
          <a:xfrm>
            <a:off x="954627" y="424895"/>
            <a:ext cx="682977" cy="603357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555E9A-8C3C-9907-6174-99C4F120E640}"/>
              </a:ext>
            </a:extLst>
          </p:cNvPr>
          <p:cNvSpPr txBox="1"/>
          <p:nvPr/>
        </p:nvSpPr>
        <p:spPr>
          <a:xfrm>
            <a:off x="1506091" y="390125"/>
            <a:ext cx="92190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Thêm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0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phải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thập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mỗi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thập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9E222D5-EF9F-85E7-467F-0B75E94D0F51}"/>
              </a:ext>
            </a:extLst>
          </p:cNvPr>
          <p:cNvGrpSpPr/>
          <p:nvPr/>
        </p:nvGrpSpPr>
        <p:grpSpPr>
          <a:xfrm>
            <a:off x="2343150" y="2152650"/>
            <a:ext cx="7810500" cy="1019175"/>
            <a:chOff x="2343150" y="2152650"/>
            <a:chExt cx="7810500" cy="1019175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BC88A26A-6582-D184-144A-8CC034E4F43D}"/>
                </a:ext>
              </a:extLst>
            </p:cNvPr>
            <p:cNvSpPr/>
            <p:nvPr/>
          </p:nvSpPr>
          <p:spPr>
            <a:xfrm>
              <a:off x="2343150" y="2152650"/>
              <a:ext cx="7753350" cy="10191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6FB87A9-2F72-4F5A-D737-4EE6FF3A3245}"/>
                </a:ext>
              </a:extLst>
            </p:cNvPr>
            <p:cNvSpPr txBox="1"/>
            <p:nvPr/>
          </p:nvSpPr>
          <p:spPr>
            <a:xfrm>
              <a:off x="2695575" y="2324100"/>
              <a:ext cx="74580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8,9             5,82            0,17            31,6</a:t>
              </a:r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04CE9F-0ECB-16FB-21E4-DD1DF378CDB9}"/>
              </a:ext>
            </a:extLst>
          </p:cNvPr>
          <p:cNvCxnSpPr/>
          <p:nvPr/>
        </p:nvCxnSpPr>
        <p:spPr>
          <a:xfrm>
            <a:off x="3038475" y="2876550"/>
            <a:ext cx="0" cy="100965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7F16C51-E901-0D88-F91A-A63BD07A4C79}"/>
              </a:ext>
            </a:extLst>
          </p:cNvPr>
          <p:cNvSpPr/>
          <p:nvPr/>
        </p:nvSpPr>
        <p:spPr>
          <a:xfrm>
            <a:off x="2362200" y="3905250"/>
            <a:ext cx="1371600" cy="6858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8,900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7082E0E-B02B-3F06-EA62-04EC82C3C121}"/>
              </a:ext>
            </a:extLst>
          </p:cNvPr>
          <p:cNvCxnSpPr/>
          <p:nvPr/>
        </p:nvCxnSpPr>
        <p:spPr>
          <a:xfrm>
            <a:off x="5143500" y="2886075"/>
            <a:ext cx="0" cy="100965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6BB742A-F905-E8B2-2523-0A6A0C1563E0}"/>
              </a:ext>
            </a:extLst>
          </p:cNvPr>
          <p:cNvSpPr/>
          <p:nvPr/>
        </p:nvSpPr>
        <p:spPr>
          <a:xfrm>
            <a:off x="4467225" y="3914775"/>
            <a:ext cx="1371600" cy="6858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5,820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BF725F3-4263-4CFD-9752-37A9AE965639}"/>
              </a:ext>
            </a:extLst>
          </p:cNvPr>
          <p:cNvCxnSpPr/>
          <p:nvPr/>
        </p:nvCxnSpPr>
        <p:spPr>
          <a:xfrm>
            <a:off x="7191375" y="2886075"/>
            <a:ext cx="0" cy="100965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A72F38D-437A-6892-FA1F-B7A96D4E0229}"/>
              </a:ext>
            </a:extLst>
          </p:cNvPr>
          <p:cNvSpPr/>
          <p:nvPr/>
        </p:nvSpPr>
        <p:spPr>
          <a:xfrm>
            <a:off x="6515100" y="3914775"/>
            <a:ext cx="1371600" cy="6858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0,170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9F65684-488A-5589-3771-8A918FE800B2}"/>
              </a:ext>
            </a:extLst>
          </p:cNvPr>
          <p:cNvCxnSpPr/>
          <p:nvPr/>
        </p:nvCxnSpPr>
        <p:spPr>
          <a:xfrm>
            <a:off x="9239250" y="2895600"/>
            <a:ext cx="0" cy="100965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2B8EA5D-21AE-DF67-C076-6A0AD40F88CE}"/>
              </a:ext>
            </a:extLst>
          </p:cNvPr>
          <p:cNvSpPr/>
          <p:nvPr/>
        </p:nvSpPr>
        <p:spPr>
          <a:xfrm>
            <a:off x="8562974" y="3924300"/>
            <a:ext cx="1590675" cy="6858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31,600</a:t>
            </a:r>
          </a:p>
        </p:txBody>
      </p:sp>
    </p:spTree>
    <p:extLst>
      <p:ext uri="{BB962C8B-B14F-4D97-AF65-F5344CB8AC3E}">
        <p14:creationId xmlns:p14="http://schemas.microsoft.com/office/powerpoint/2010/main" val="106961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1" grpId="0" animBg="1"/>
      <p:bldP spid="13" grpId="0" animBg="1"/>
      <p:bldP spid="15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908" b="9249"/>
          <a:stretch>
            <a:fillRect/>
          </a:stretch>
        </p:blipFill>
        <p:spPr bwMode="auto">
          <a:xfrm>
            <a:off x="0" y="1"/>
            <a:ext cx="124206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D6C7FFF-2425-516E-03CD-73CE14049E2F}"/>
              </a:ext>
            </a:extLst>
          </p:cNvPr>
          <p:cNvSpPr/>
          <p:nvPr/>
        </p:nvSpPr>
        <p:spPr>
          <a:xfrm>
            <a:off x="561975" y="295275"/>
            <a:ext cx="11010900" cy="62579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AA4D231A-A3B7-0092-4F88-282EDD084C2D}"/>
              </a:ext>
            </a:extLst>
          </p:cNvPr>
          <p:cNvSpPr/>
          <p:nvPr/>
        </p:nvSpPr>
        <p:spPr>
          <a:xfrm>
            <a:off x="954627" y="424895"/>
            <a:ext cx="682977" cy="603357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555E9A-8C3C-9907-6174-99C4F120E640}"/>
              </a:ext>
            </a:extLst>
          </p:cNvPr>
          <p:cNvSpPr txBox="1"/>
          <p:nvPr/>
        </p:nvSpPr>
        <p:spPr>
          <a:xfrm>
            <a:off x="1506091" y="390125"/>
            <a:ext cx="92190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Bỏ các chữ số 0 ở tận cùng bên phải phần thập phân của mỗi số sau để phần thập phân của các số đó viết dưới dạng gọn hơn (nếu có thể)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9E222D5-EF9F-85E7-467F-0B75E94D0F51}"/>
              </a:ext>
            </a:extLst>
          </p:cNvPr>
          <p:cNvGrpSpPr/>
          <p:nvPr/>
        </p:nvGrpSpPr>
        <p:grpSpPr>
          <a:xfrm>
            <a:off x="1781175" y="2152650"/>
            <a:ext cx="9124950" cy="1019175"/>
            <a:chOff x="2343150" y="2152650"/>
            <a:chExt cx="7810500" cy="1019175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BC88A26A-6582-D184-144A-8CC034E4F43D}"/>
                </a:ext>
              </a:extLst>
            </p:cNvPr>
            <p:cNvSpPr/>
            <p:nvPr/>
          </p:nvSpPr>
          <p:spPr>
            <a:xfrm>
              <a:off x="2343150" y="2152650"/>
              <a:ext cx="7753350" cy="10191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6FB87A9-2F72-4F5A-D737-4EE6FF3A3245}"/>
                </a:ext>
              </a:extLst>
            </p:cNvPr>
            <p:cNvSpPr txBox="1"/>
            <p:nvPr/>
          </p:nvSpPr>
          <p:spPr>
            <a:xfrm>
              <a:off x="2695575" y="2324100"/>
              <a:ext cx="74580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7,70         13,0500        25,3000        10,5070    </a:t>
              </a:r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DAA1D8D-CE22-359B-C63C-FEFC640E8F53}"/>
              </a:ext>
            </a:extLst>
          </p:cNvPr>
          <p:cNvCxnSpPr/>
          <p:nvPr/>
        </p:nvCxnSpPr>
        <p:spPr>
          <a:xfrm>
            <a:off x="2667000" y="2847975"/>
            <a:ext cx="0" cy="100965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9087611-E2C1-B572-C278-A7315F3ABDDE}"/>
              </a:ext>
            </a:extLst>
          </p:cNvPr>
          <p:cNvSpPr/>
          <p:nvPr/>
        </p:nvSpPr>
        <p:spPr>
          <a:xfrm>
            <a:off x="1990725" y="3876675"/>
            <a:ext cx="1371600" cy="6858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7,7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BD333FE-02B4-99F2-A94C-BBD8FE0F956D}"/>
              </a:ext>
            </a:extLst>
          </p:cNvPr>
          <p:cNvCxnSpPr/>
          <p:nvPr/>
        </p:nvCxnSpPr>
        <p:spPr>
          <a:xfrm>
            <a:off x="4772025" y="2886075"/>
            <a:ext cx="0" cy="100965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0CE62FB-4399-071D-DE97-F67B176100BA}"/>
              </a:ext>
            </a:extLst>
          </p:cNvPr>
          <p:cNvSpPr/>
          <p:nvPr/>
        </p:nvSpPr>
        <p:spPr>
          <a:xfrm>
            <a:off x="4095750" y="3914775"/>
            <a:ext cx="1371600" cy="6858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13,05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1775E40-4E94-5743-BAEB-E3DB8987697E}"/>
              </a:ext>
            </a:extLst>
          </p:cNvPr>
          <p:cNvCxnSpPr/>
          <p:nvPr/>
        </p:nvCxnSpPr>
        <p:spPr>
          <a:xfrm>
            <a:off x="7077075" y="2867025"/>
            <a:ext cx="0" cy="100965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F6CEFC9-117B-11C8-C62B-B6B4133FF4E5}"/>
              </a:ext>
            </a:extLst>
          </p:cNvPr>
          <p:cNvSpPr/>
          <p:nvPr/>
        </p:nvSpPr>
        <p:spPr>
          <a:xfrm>
            <a:off x="6400800" y="3895725"/>
            <a:ext cx="1371600" cy="6858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25,3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E90A994-FC14-F7E3-568A-FF2F345F882F}"/>
              </a:ext>
            </a:extLst>
          </p:cNvPr>
          <p:cNvCxnSpPr/>
          <p:nvPr/>
        </p:nvCxnSpPr>
        <p:spPr>
          <a:xfrm>
            <a:off x="9439275" y="2886075"/>
            <a:ext cx="0" cy="100965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FC77D0E-FF0A-D284-44E5-F7037B78E87E}"/>
              </a:ext>
            </a:extLst>
          </p:cNvPr>
          <p:cNvSpPr/>
          <p:nvPr/>
        </p:nvSpPr>
        <p:spPr>
          <a:xfrm>
            <a:off x="8648700" y="3914775"/>
            <a:ext cx="1638300" cy="6858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10,507</a:t>
            </a:r>
          </a:p>
        </p:txBody>
      </p:sp>
    </p:spTree>
    <p:extLst>
      <p:ext uri="{BB962C8B-B14F-4D97-AF65-F5344CB8AC3E}">
        <p14:creationId xmlns:p14="http://schemas.microsoft.com/office/powerpoint/2010/main" val="63519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6" grpId="0" animBg="1"/>
      <p:bldP spid="18" grpId="0" animBg="1"/>
      <p:bldP spid="21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908" b="9249"/>
          <a:stretch>
            <a:fillRect/>
          </a:stretch>
        </p:blipFill>
        <p:spPr bwMode="auto">
          <a:xfrm>
            <a:off x="0" y="1"/>
            <a:ext cx="124206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D6C7FFF-2425-516E-03CD-73CE14049E2F}"/>
              </a:ext>
            </a:extLst>
          </p:cNvPr>
          <p:cNvSpPr/>
          <p:nvPr/>
        </p:nvSpPr>
        <p:spPr>
          <a:xfrm>
            <a:off x="333374" y="295275"/>
            <a:ext cx="11649075" cy="62579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AA4D231A-A3B7-0092-4F88-282EDD084C2D}"/>
              </a:ext>
            </a:extLst>
          </p:cNvPr>
          <p:cNvSpPr/>
          <p:nvPr/>
        </p:nvSpPr>
        <p:spPr>
          <a:xfrm>
            <a:off x="954627" y="424895"/>
            <a:ext cx="682977" cy="603357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555E9A-8C3C-9907-6174-99C4F120E640}"/>
              </a:ext>
            </a:extLst>
          </p:cNvPr>
          <p:cNvSpPr txBox="1"/>
          <p:nvPr/>
        </p:nvSpPr>
        <p:spPr>
          <a:xfrm>
            <a:off x="1506091" y="390125"/>
            <a:ext cx="11266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B4AC8E-9368-7D91-B305-843DC554A5E9}"/>
              </a:ext>
            </a:extLst>
          </p:cNvPr>
          <p:cNvSpPr txBox="1"/>
          <p:nvPr/>
        </p:nvSpPr>
        <p:spPr>
          <a:xfrm>
            <a:off x="1038225" y="1047750"/>
            <a:ext cx="10315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Ba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Mị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Núi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Páo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kiểm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sức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khỏe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31,9 kg; 32,5 kg; 34,7 kg.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Núi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Páo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nhẹ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ki-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lô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-gam?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DA396D-BACC-DCB6-AD40-93FC08F5E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587" y="2886075"/>
            <a:ext cx="3724275" cy="2933700"/>
          </a:xfrm>
          <a:prstGeom prst="rect">
            <a:avLst/>
          </a:prstGeom>
        </p:spPr>
      </p:pic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52C8B7D8-1C05-F8E2-71F9-CE2ABF26A0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358085"/>
              </p:ext>
            </p:extLst>
          </p:nvPr>
        </p:nvGraphicFramePr>
        <p:xfrm>
          <a:off x="4184650" y="2348440"/>
          <a:ext cx="7407275" cy="1596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6941">
                  <a:extLst>
                    <a:ext uri="{9D8B030D-6E8A-4147-A177-3AD203B41FA5}">
                      <a16:colId xmlns:a16="http://schemas.microsoft.com/office/drawing/2014/main" val="2698279069"/>
                    </a:ext>
                  </a:extLst>
                </a:gridCol>
                <a:gridCol w="1906941">
                  <a:extLst>
                    <a:ext uri="{9D8B030D-6E8A-4147-A177-3AD203B41FA5}">
                      <a16:colId xmlns:a16="http://schemas.microsoft.com/office/drawing/2014/main" val="4004245961"/>
                    </a:ext>
                  </a:extLst>
                </a:gridCol>
                <a:gridCol w="1906941">
                  <a:extLst>
                    <a:ext uri="{9D8B030D-6E8A-4147-A177-3AD203B41FA5}">
                      <a16:colId xmlns:a16="http://schemas.microsoft.com/office/drawing/2014/main" val="4096787488"/>
                    </a:ext>
                  </a:extLst>
                </a:gridCol>
                <a:gridCol w="1686452">
                  <a:extLst>
                    <a:ext uri="{9D8B030D-6E8A-4147-A177-3AD203B41FA5}">
                      <a16:colId xmlns:a16="http://schemas.microsoft.com/office/drawing/2014/main" val="4212196771"/>
                    </a:ext>
                  </a:extLst>
                </a:gridCol>
              </a:tblGrid>
              <a:tr h="65193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2060"/>
                          </a:solidFill>
                        </a:rPr>
                        <a:t>Tên</a:t>
                      </a:r>
                      <a:endParaRPr lang="en-US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2060"/>
                          </a:solidFill>
                        </a:rPr>
                        <a:t>Mị</a:t>
                      </a:r>
                      <a:endParaRPr lang="en-US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2060"/>
                          </a:solidFill>
                        </a:rPr>
                        <a:t>Núi</a:t>
                      </a:r>
                      <a:endParaRPr lang="en-US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2060"/>
                          </a:solidFill>
                        </a:rPr>
                        <a:t>Páo</a:t>
                      </a:r>
                      <a:endParaRPr lang="en-US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8854413"/>
                  </a:ext>
                </a:extLst>
              </a:tr>
              <a:tr h="54525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2060"/>
                          </a:solidFill>
                        </a:rPr>
                        <a:t>Cân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</a:rPr>
                        <a:t>nặng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</a:rPr>
                        <a:t> (kg)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8295797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EEF7E90E-1AC4-1C35-84C0-82CB764D461F}"/>
              </a:ext>
            </a:extLst>
          </p:cNvPr>
          <p:cNvSpPr txBox="1"/>
          <p:nvPr/>
        </p:nvSpPr>
        <p:spPr>
          <a:xfrm>
            <a:off x="5067300" y="4067175"/>
            <a:ext cx="7124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31,9 kg &lt; 32,5 kg &lt; 34,7 kg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E95B5A-785B-CD4B-0058-9036541E5901}"/>
              </a:ext>
            </a:extLst>
          </p:cNvPr>
          <p:cNvSpPr txBox="1"/>
          <p:nvPr/>
        </p:nvSpPr>
        <p:spPr>
          <a:xfrm>
            <a:off x="4210050" y="46863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Núi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=&gt;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Núi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34,7 kg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6AE3F1-7484-444D-603A-6D56589A5621}"/>
              </a:ext>
            </a:extLst>
          </p:cNvPr>
          <p:cNvSpPr txBox="1"/>
          <p:nvPr/>
        </p:nvSpPr>
        <p:spPr>
          <a:xfrm>
            <a:off x="8362950" y="3152775"/>
            <a:ext cx="1352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34,7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DECC03-47B6-7807-82CC-B65E9FB8E38B}"/>
              </a:ext>
            </a:extLst>
          </p:cNvPr>
          <p:cNvSpPr txBox="1"/>
          <p:nvPr/>
        </p:nvSpPr>
        <p:spPr>
          <a:xfrm>
            <a:off x="4191000" y="52578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Páo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nhẹ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=&gt;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Páo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31,9 kg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26D7CE-5C9E-83C1-53BA-04FB8F7E1FEC}"/>
              </a:ext>
            </a:extLst>
          </p:cNvPr>
          <p:cNvSpPr txBox="1"/>
          <p:nvPr/>
        </p:nvSpPr>
        <p:spPr>
          <a:xfrm>
            <a:off x="10172700" y="3162300"/>
            <a:ext cx="1352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31,9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0EA677-1FF9-21BE-3E49-654EA73E96B5}"/>
              </a:ext>
            </a:extLst>
          </p:cNvPr>
          <p:cNvSpPr txBox="1"/>
          <p:nvPr/>
        </p:nvSpPr>
        <p:spPr>
          <a:xfrm>
            <a:off x="4181475" y="5781675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Mị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32,5 kg.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739C9C-3391-83E2-1BB1-435888668E90}"/>
              </a:ext>
            </a:extLst>
          </p:cNvPr>
          <p:cNvSpPr txBox="1"/>
          <p:nvPr/>
        </p:nvSpPr>
        <p:spPr>
          <a:xfrm>
            <a:off x="6562725" y="3143250"/>
            <a:ext cx="1352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32,5</a:t>
            </a:r>
          </a:p>
        </p:txBody>
      </p:sp>
    </p:spTree>
    <p:extLst>
      <p:ext uri="{BB962C8B-B14F-4D97-AF65-F5344CB8AC3E}">
        <p14:creationId xmlns:p14="http://schemas.microsoft.com/office/powerpoint/2010/main" val="320902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2" grpId="0"/>
      <p:bldP spid="11" grpId="0"/>
      <p:bldP spid="12" grpId="0"/>
      <p:bldP spid="13" grpId="0"/>
      <p:bldP spid="14" grpId="0"/>
      <p:bldP spid="15" grpId="0"/>
      <p:bldP spid="20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908" b="9249"/>
          <a:stretch>
            <a:fillRect/>
          </a:stretch>
        </p:blipFill>
        <p:spPr bwMode="auto">
          <a:xfrm>
            <a:off x="0" y="1"/>
            <a:ext cx="124206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D6C7FFF-2425-516E-03CD-73CE14049E2F}"/>
              </a:ext>
            </a:extLst>
          </p:cNvPr>
          <p:cNvSpPr/>
          <p:nvPr/>
        </p:nvSpPr>
        <p:spPr>
          <a:xfrm>
            <a:off x="561975" y="295275"/>
            <a:ext cx="11010900" cy="62579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AA4D231A-A3B7-0092-4F88-282EDD084C2D}"/>
              </a:ext>
            </a:extLst>
          </p:cNvPr>
          <p:cNvSpPr/>
          <p:nvPr/>
        </p:nvSpPr>
        <p:spPr>
          <a:xfrm>
            <a:off x="954627" y="424895"/>
            <a:ext cx="682977" cy="603357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555E9A-8C3C-9907-6174-99C4F120E640}"/>
              </a:ext>
            </a:extLst>
          </p:cNvPr>
          <p:cNvSpPr txBox="1"/>
          <p:nvPr/>
        </p:nvSpPr>
        <p:spPr>
          <a:xfrm>
            <a:off x="1515616" y="485375"/>
            <a:ext cx="9219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A5DD20-84E5-D60B-F4AC-F5ED69671201}"/>
              </a:ext>
            </a:extLst>
          </p:cNvPr>
          <p:cNvSpPr txBox="1"/>
          <p:nvPr/>
        </p:nvSpPr>
        <p:spPr>
          <a:xfrm>
            <a:off x="1362075" y="1114425"/>
            <a:ext cx="986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Chú mèo câu được con cá có ghi số thập phân lớn hơn 1,036 và bé hơn 2.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86A608A-8039-A773-B9AF-48AEF14A7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4074" y="1637833"/>
            <a:ext cx="8029575" cy="299659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5B57E7E-434C-502E-D411-1EAA1556149D}"/>
              </a:ext>
            </a:extLst>
          </p:cNvPr>
          <p:cNvSpPr txBox="1"/>
          <p:nvPr/>
        </p:nvSpPr>
        <p:spPr>
          <a:xfrm>
            <a:off x="885825" y="4752975"/>
            <a:ext cx="10382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Con cá mà chú mèo câu được ghi số nào?</a:t>
            </a:r>
          </a:p>
          <a:p>
            <a:pPr algn="ctr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1, 036                         B. 0,95                             C. 1,36                   D. 2,01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453C2DA-9E7F-A432-B5AD-C7E6590C00F2}"/>
              </a:ext>
            </a:extLst>
          </p:cNvPr>
          <p:cNvSpPr txBox="1"/>
          <p:nvPr/>
        </p:nvSpPr>
        <p:spPr>
          <a:xfrm>
            <a:off x="1590675" y="5676900"/>
            <a:ext cx="8543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Ta có: 1,036 &lt; 1,36 &lt; 2</a:t>
            </a:r>
          </a:p>
          <a:p>
            <a:pPr algn="ctr"/>
            <a:r>
              <a:rPr lang="vi-VN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 số thập phân lớn hơn 1,036 và bé hơn 2 là 1,36.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163D944-46C4-AD76-0B56-295B8CAB9E4F}"/>
              </a:ext>
            </a:extLst>
          </p:cNvPr>
          <p:cNvSpPr/>
          <p:nvPr/>
        </p:nvSpPr>
        <p:spPr>
          <a:xfrm>
            <a:off x="7219950" y="5143500"/>
            <a:ext cx="447675" cy="457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3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  <p:bldP spid="18" grpId="0"/>
      <p:bldP spid="21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308</Words>
  <Application>Microsoft Office PowerPoint</Application>
  <PresentationFormat>Widescreen</PresentationFormat>
  <Paragraphs>53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Cambria</vt:lpstr>
      <vt:lpstr>Cambria Math</vt:lpstr>
      <vt:lpstr>Gochi Hand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Techsi.vn</cp:lastModifiedBy>
  <cp:revision>27</cp:revision>
  <dcterms:created xsi:type="dcterms:W3CDTF">2024-07-08T12:56:27Z</dcterms:created>
  <dcterms:modified xsi:type="dcterms:W3CDTF">2025-09-25T02:18:39Z</dcterms:modified>
</cp:coreProperties>
</file>