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24" r:id="rId2"/>
    <p:sldMasterId id="2147483736" r:id="rId3"/>
    <p:sldMasterId id="2147483749" r:id="rId4"/>
  </p:sldMasterIdLst>
  <p:notesMasterIdLst>
    <p:notesMasterId r:id="rId9"/>
  </p:notesMasterIdLst>
  <p:sldIdLst>
    <p:sldId id="430" r:id="rId5"/>
    <p:sldId id="434" r:id="rId6"/>
    <p:sldId id="337" r:id="rId7"/>
    <p:sldId id="302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00"/>
    <a:srgbClr val="C1F5CE"/>
    <a:srgbClr val="D6C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93DD6F-2D56-429E-BE97-902881775F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97" autoAdjust="0"/>
  </p:normalViewPr>
  <p:slideViewPr>
    <p:cSldViewPr snapToGrid="0">
      <p:cViewPr varScale="1">
        <p:scale>
          <a:sx n="88" d="100"/>
          <a:sy n="88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7724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0972.115.126.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01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1_1_1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105884" y="19184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1756534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5216216" y="19101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4866866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105884" y="370788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1756534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5216216" y="3700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4866866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25990" y="4629926"/>
            <a:ext cx="101034" cy="91052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8964920" y="4479710"/>
            <a:ext cx="120868" cy="109687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6064628" y="-39367"/>
            <a:ext cx="3274922" cy="51107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60286" y="4823433"/>
            <a:ext cx="2795640" cy="43659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7597376" y="4589276"/>
            <a:ext cx="323353" cy="838278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8385822" y="4335155"/>
            <a:ext cx="1049820" cy="671216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8647401" y="4704241"/>
            <a:ext cx="672642" cy="650434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8279153" y="4567844"/>
            <a:ext cx="327320" cy="885896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7701689" y="4745869"/>
            <a:ext cx="493195" cy="847765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7256455" y="4765459"/>
            <a:ext cx="608728" cy="850872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8473439" y="3536760"/>
            <a:ext cx="325854" cy="425166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469360" y="-270381"/>
            <a:ext cx="2260158" cy="1544343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919596" y="4720675"/>
            <a:ext cx="272377" cy="355208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7839762" y="-186589"/>
            <a:ext cx="1500235" cy="1460527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8188140" y="184140"/>
            <a:ext cx="1187279" cy="1592727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25988" y="4641403"/>
            <a:ext cx="696852" cy="714644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1528029" y="4838039"/>
            <a:ext cx="558180" cy="422304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wo Content_1_1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985719" y="193600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956469" y="2443250"/>
            <a:ext cx="18999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6327675" y="19415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6327675" y="244880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3656688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3656688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3656688" y="1936010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3656688" y="2443250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985719" y="355789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985719" y="406171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6327675" y="356344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0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 panose="02000806040000020003"/>
              <a:buNone/>
              <a:defRPr sz="1800">
                <a:solidFill>
                  <a:schemeClr val="accent2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6327675" y="4067263"/>
            <a:ext cx="18414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927975" y="521625"/>
            <a:ext cx="68679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282937" y="641922"/>
            <a:ext cx="140700" cy="126799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254100" y="4827328"/>
            <a:ext cx="2957955" cy="33320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3" name="Google Shape;4973;p18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155578" y="-356246"/>
            <a:ext cx="376413" cy="975833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227986" y="-175989"/>
            <a:ext cx="381030" cy="1031264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8513966" y="600257"/>
            <a:ext cx="875304" cy="663464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8427040" y="4255753"/>
            <a:ext cx="849881" cy="827325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8467150" y="4379025"/>
            <a:ext cx="333221" cy="902600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8919317" y="4451497"/>
            <a:ext cx="161914" cy="145917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8394462" y="4234959"/>
            <a:ext cx="161914" cy="145917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0_1_1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5876126" y="1895875"/>
            <a:ext cx="14097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24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5177019" y="2611300"/>
            <a:ext cx="2219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3" name="Google Shape;7053;p2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524490" y="4539683"/>
            <a:ext cx="273016" cy="739520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84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7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9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15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50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33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6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31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7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53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18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85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3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32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97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4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70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9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4639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4639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93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541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07BC-D790-90F3-4F9C-717468F0D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1536F-62F2-AF82-4A8D-430327D93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25C31-A736-6F9B-F42D-0CD8015E9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4407C-81FE-FCA7-81BD-F9C15DE3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B5374-BB25-21A2-D19E-C636877A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0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5202466" y="-103820"/>
            <a:ext cx="4071624" cy="68255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1596244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1822594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4729556" y="2795150"/>
            <a:ext cx="2818200" cy="39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4955906" y="3113825"/>
            <a:ext cx="23655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927975" y="521625"/>
            <a:ext cx="55095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267247" y="144558"/>
            <a:ext cx="439072" cy="1138273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8281479" y="4529220"/>
            <a:ext cx="876802" cy="561032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6440464" y="328755"/>
            <a:ext cx="908082" cy="545020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7387918" y="-187252"/>
            <a:ext cx="1147251" cy="849402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8282441" y="44200"/>
            <a:ext cx="1112171" cy="1114112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BC5B-74EC-47A0-C98D-160BDB0F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41F9C-8615-24BD-69C1-83334033B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1E1C-6425-37BC-66AB-CBFC0FA4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3B1A1-7737-BD82-78D0-6565D040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40730-D008-1C26-A05C-6A831BDD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977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8282-76A7-2F3A-57A8-9CC4C2C7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73EBB-BA3C-13B9-B45B-63235F34E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F474-258C-9947-AB2D-56B33750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2043-30FF-E973-A49D-F1970BB8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01509-64CF-AA36-06EB-C8A834C0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66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A0A7-5E76-C62C-0B26-7441FEB67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53E38-7AFC-2C7D-87CE-6FDAAF9D6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70861-D453-7E8F-E2A2-7F737FD9D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D2E43-8D2A-09C9-FA9E-6CFDCC99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92D49-C2F5-0932-AE65-3CA230362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83DB6-86C0-05EC-948F-B9FEC750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9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960E1-6E90-7E4D-9CA0-482E098C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0D5E9-278D-F988-3F39-6A489A2B4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C43A3-0E73-60AC-6682-89411509B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1E358-C23C-84FF-D548-F24BA8722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9BF22-CD84-952A-FEF9-B9A166028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4AD57-3E95-1058-F87B-B47A508E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B85F1-E8F0-994D-7011-F0CDADEB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C07CD-E5C9-AB27-7946-987D6E1D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6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06FB-98A9-DDD5-F8B1-60AF540B2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970D8-786D-3272-F9FB-67E3DB33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1E6BD-3D22-2090-89AE-64B511072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88C6B-CE3F-E36B-6A1F-24032012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54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1B8DE-A906-A5A7-861E-ABD643C8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8F642-801B-3B49-CB1B-6F4975DF6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30A5-2CBB-46A3-A2E3-07DBFC65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5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3986-203A-C28C-3C7E-7D420DF8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87CE-F17B-1E89-FA1C-EAEC02F6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068BE-6BE1-34CA-FA18-0CBDE115C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9F056-58C4-46DC-56C0-C6E22B14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947F1-3814-04AB-D53D-6F011F81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93D6-ABDE-A137-F8D2-A4250748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79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AB405-0682-EE59-63B9-A13D2B55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ABD5A-9811-BD17-E8DB-F9BD8577B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0E7A3-4A7D-0330-12EB-6CABE3A4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1012A-8871-CC59-175B-255E3B0D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DAFAD-C564-AF18-D554-659177F2B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963F-E851-43C6-EFA9-FE5D45F9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80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5382-6D85-4AB5-D4F5-4134DB82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A7D137-F02A-A857-5DD9-252535278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15F-F21D-D7D0-3ECE-09300F38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4A75-DDA4-A07D-D0A6-305FF947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B21DC-A1F0-30A2-69A6-F9024DCA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5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2EBAC1-82CE-9FA9-9BFC-1CDB0A09B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3B8AC-A9AF-5475-8069-00BF36BF4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828E-3C33-BAD1-8A1F-EC2A01CD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AE5F-8C27-170F-0375-114E18FE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50280-DCA0-AEF0-B18C-AD1855F8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5332850" y="689450"/>
            <a:ext cx="3048000" cy="7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 panose="02000505000000020004"/>
              <a:buNone/>
              <a:defRPr b="0"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8724366" y="4177020"/>
            <a:ext cx="516634" cy="231821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6092292" y="4774896"/>
            <a:ext cx="3104323" cy="4200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937311" y="830529"/>
            <a:ext cx="2146311" cy="48524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256706" y="334482"/>
            <a:ext cx="348019" cy="902222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56584" y="279901"/>
            <a:ext cx="352287" cy="953472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8380853" y="4358524"/>
            <a:ext cx="773830" cy="495145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8716936" y="4263706"/>
            <a:ext cx="681663" cy="684772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8676251" y="4663902"/>
            <a:ext cx="495621" cy="479602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8415070" y="4595129"/>
            <a:ext cx="240953" cy="652671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22473" y="4391270"/>
            <a:ext cx="952127" cy="883611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159031" y="4195769"/>
            <a:ext cx="753315" cy="963725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366386" y="4547299"/>
            <a:ext cx="355892" cy="1011188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2335500" y="3071250"/>
            <a:ext cx="4473000" cy="4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33081" y="4154335"/>
            <a:ext cx="155469" cy="141087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4522213" y="4474941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1631666" y="4298342"/>
            <a:ext cx="415920" cy="1078251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168257" y="4443171"/>
            <a:ext cx="865199" cy="836633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749592" y="4267724"/>
            <a:ext cx="421021" cy="1139500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1703088" y="4521912"/>
            <a:ext cx="782989" cy="1094450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501598" y="2941622"/>
            <a:ext cx="419136" cy="546878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8545800" y="194516"/>
            <a:ext cx="1042259" cy="1047013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8484435" y="-270371"/>
            <a:ext cx="368416" cy="997931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7231418" y="-258355"/>
            <a:ext cx="364310" cy="944495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7983973" y="-199739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8312420" y="476643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8165052" y="227075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8098990" y="73660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8082285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8123026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8093623" y="317240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8081857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8402897" y="21890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8370118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8235650" y="386150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8216325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8413832" y="44329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8364247" y="621476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8391962" y="665190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7355265" y="-106134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7428715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7758212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7629869" y="73853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7533765" y="164979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7539764" y="295330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7414026" y="412152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7382758" y="512051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7985182" y="397085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7810876" y="46948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7805059" y="418832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7433296" y="16465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7436085" y="21238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7486995" y="18290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7501521" y="65777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7468110" y="668131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7366618" y="47581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7370099" y="446588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7567352" y="254259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7783578" y="300344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7172049" y="4337924"/>
            <a:ext cx="436502" cy="569243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21282" y="-186589"/>
            <a:ext cx="1500235" cy="1460527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256703" y="184140"/>
            <a:ext cx="1187279" cy="1592727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7923837" y="4210795"/>
            <a:ext cx="1116750" cy="1145263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_1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3609750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5887275" y="1287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332225" y="1287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353225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3630750" y="1619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5908275" y="1619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8547143" y="-381401"/>
            <a:ext cx="30956" cy="27636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8597699" y="-338637"/>
            <a:ext cx="33078" cy="26805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8317969" y="-324597"/>
            <a:ext cx="37276" cy="28928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8243005" y="-308859"/>
            <a:ext cx="31463" cy="29158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8348538" y="-386937"/>
            <a:ext cx="36584" cy="28420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8195246" y="-380691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8063128" y="-397558"/>
            <a:ext cx="33955" cy="2925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8133790" y="-344316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8473529" y="-366703"/>
            <a:ext cx="34600" cy="25513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8137577" y="-423088"/>
            <a:ext cx="31002" cy="28143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8265087" y="-382750"/>
            <a:ext cx="35062" cy="29066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8401883" y="-338782"/>
            <a:ext cx="36215" cy="28974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8175982" y="-278067"/>
            <a:ext cx="33539" cy="29066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8050119" y="-319066"/>
            <a:ext cx="33585" cy="29158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8377735" y="-277014"/>
            <a:ext cx="34508" cy="25190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7862798" y="-397317"/>
            <a:ext cx="35062" cy="29020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7838580" y="-322479"/>
            <a:ext cx="30402" cy="29158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7765804" y="-32744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7905539" y="-259261"/>
            <a:ext cx="32663" cy="26805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7927915" y="-424945"/>
            <a:ext cx="35200" cy="27774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7989705" y="-377539"/>
            <a:ext cx="35984" cy="28743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7975220" y="-302026"/>
            <a:ext cx="31602" cy="28512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7690191" y="-297060"/>
            <a:ext cx="35200" cy="28928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7794256" y="-397101"/>
            <a:ext cx="32801" cy="2925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7912643" y="-347643"/>
            <a:ext cx="33032" cy="25975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9291382" y="-311343"/>
            <a:ext cx="28834" cy="28097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9218596" y="-316695"/>
            <a:ext cx="34923" cy="28928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9068168" y="-260972"/>
            <a:ext cx="34001" cy="29158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9086400" y="-330392"/>
            <a:ext cx="32340" cy="28558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9140057" y="-286766"/>
            <a:ext cx="33539" cy="28928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9010908" y="-327913"/>
            <a:ext cx="35200" cy="28328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8820263" y="-331579"/>
            <a:ext cx="31048" cy="28005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8738541" y="-298730"/>
            <a:ext cx="35984" cy="28881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8866586" y="-261285"/>
            <a:ext cx="36676" cy="29158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8584441" y="-265021"/>
            <a:ext cx="34970" cy="25421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8938822" y="-287980"/>
            <a:ext cx="34324" cy="25375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8885031" y="-342761"/>
            <a:ext cx="31602" cy="28928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8650240" y="-282278"/>
            <a:ext cx="32340" cy="28512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8676650" y="-344111"/>
            <a:ext cx="35062" cy="28835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8456807" y="-298851"/>
            <a:ext cx="35292" cy="26713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8521535" y="-311030"/>
            <a:ext cx="33493" cy="28420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9" name="Google Shape;4209;p16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596790" y="4654258"/>
            <a:ext cx="273016" cy="739520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05D010E-75F3-B234-1834-18476929096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637413" y="-64384"/>
            <a:ext cx="1452375" cy="145237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7" r:id="rId6"/>
    <p:sldLayoutId id="2147483658" r:id="rId7"/>
    <p:sldLayoutId id="2147483659" r:id="rId8"/>
    <p:sldLayoutId id="2147483663" r:id="rId9"/>
    <p:sldLayoutId id="2147483664" r:id="rId10"/>
    <p:sldLayoutId id="2147483665" r:id="rId11"/>
    <p:sldLayoutId id="2147483667" r:id="rId12"/>
    <p:sldLayoutId id="2147483672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89B903-79DE-05CA-CA3F-33300DBB55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221974" y="-156534"/>
            <a:ext cx="1452375" cy="14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A6292DE-3EEF-E472-0CD0-A0694154567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637413" y="-64384"/>
            <a:ext cx="1452375" cy="145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5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314EEC6-ED4D-B9BD-3115-C4954C75533F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B58655-109E-65FC-F76C-20E51AED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96844-922A-B1DC-FCF5-A18A50D95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A949-9F1A-6B86-82AF-8D3FF5BAD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767B2-B6D2-4F00-A8EA-E81651706A0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ECBD-C80B-5DF4-A507-687C21577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755F9-2BA9-9F5C-2D5F-95D946DD6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0859F-0DCB-47EF-B4B6-617BA07C09B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F2AF4A-FBA0-F373-E44A-A58EC0AA3C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500" y="812006"/>
            <a:ext cx="2753916" cy="2753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2B8DA-92F1-79A8-D73C-C4E501AFF8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475" y="554831"/>
            <a:ext cx="2753916" cy="27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430763-499A-B117-9F3B-B67587F3C189}"/>
              </a:ext>
            </a:extLst>
          </p:cNvPr>
          <p:cNvSpPr/>
          <p:nvPr/>
        </p:nvSpPr>
        <p:spPr>
          <a:xfrm>
            <a:off x="252249" y="212835"/>
            <a:ext cx="8655268" cy="47138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DDD7E175-1972-0328-9982-908238DC0132}"/>
              </a:ext>
            </a:extLst>
          </p:cNvPr>
          <p:cNvSpPr/>
          <p:nvPr/>
        </p:nvSpPr>
        <p:spPr>
          <a:xfrm>
            <a:off x="2093495" y="1692057"/>
            <a:ext cx="6797843" cy="33612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276;p7">
            <a:extLst>
              <a:ext uri="{FF2B5EF4-FFF2-40B4-BE49-F238E27FC236}">
                <a16:creationId xmlns:a16="http://schemas.microsoft.com/office/drawing/2014/main" id="{37764EE3-01CF-7C51-21AE-7CC4EB2E91F9}"/>
              </a:ext>
            </a:extLst>
          </p:cNvPr>
          <p:cNvSpPr/>
          <p:nvPr/>
        </p:nvSpPr>
        <p:spPr>
          <a:xfrm>
            <a:off x="2715650" y="1905868"/>
            <a:ext cx="2246895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vách</a:t>
            </a:r>
            <a:r>
              <a:rPr lang="en-US" sz="2700" b="1" kern="1200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endParaRPr sz="2700" b="1" kern="1200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Google Shape;276;p7">
            <a:extLst>
              <a:ext uri="{FF2B5EF4-FFF2-40B4-BE49-F238E27FC236}">
                <a16:creationId xmlns:a16="http://schemas.microsoft.com/office/drawing/2014/main" id="{AE36F347-F93A-2A4D-6979-118D8F173292}"/>
              </a:ext>
            </a:extLst>
          </p:cNvPr>
          <p:cNvSpPr/>
          <p:nvPr/>
        </p:nvSpPr>
        <p:spPr>
          <a:xfrm>
            <a:off x="3098166" y="3086329"/>
            <a:ext cx="2480999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vạt</a:t>
            </a:r>
            <a:r>
              <a:rPr lang="en-US" sz="2700" b="1" kern="1200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nương</a:t>
            </a:r>
            <a:endParaRPr sz="2700" b="1" kern="1200" dirty="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Google Shape;276;p7">
            <a:extLst>
              <a:ext uri="{FF2B5EF4-FFF2-40B4-BE49-F238E27FC236}">
                <a16:creationId xmlns:a16="http://schemas.microsoft.com/office/drawing/2014/main" id="{508BCF7D-AEFC-68F1-B082-E2ABD96E76FA}"/>
              </a:ext>
            </a:extLst>
          </p:cNvPr>
          <p:cNvSpPr/>
          <p:nvPr/>
        </p:nvSpPr>
        <p:spPr>
          <a:xfrm>
            <a:off x="5579165" y="1896583"/>
            <a:ext cx="2467888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ngút</a:t>
            </a:r>
            <a:r>
              <a:rPr lang="en-US" sz="27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ngát</a:t>
            </a:r>
            <a:endParaRPr sz="27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Google Shape;276;p7">
            <a:extLst>
              <a:ext uri="{FF2B5EF4-FFF2-40B4-BE49-F238E27FC236}">
                <a16:creationId xmlns:a16="http://schemas.microsoft.com/office/drawing/2014/main" id="{8B745482-D87E-9154-E4DA-1C5712DEB312}"/>
              </a:ext>
            </a:extLst>
          </p:cNvPr>
          <p:cNvSpPr/>
          <p:nvPr/>
        </p:nvSpPr>
        <p:spPr>
          <a:xfrm>
            <a:off x="5771130" y="2999911"/>
            <a:ext cx="2467888" cy="7274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28575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lòng</a:t>
            </a:r>
            <a:r>
              <a:rPr lang="en-US" sz="2700" b="1" kern="1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thung</a:t>
            </a:r>
            <a:endParaRPr sz="2700" b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48F616-97B7-7049-95BB-EADF1F4E0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2057"/>
            <a:ext cx="2826008" cy="35825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4B3259-D289-4E4C-DC54-3BA3C8944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364" y="163994"/>
            <a:ext cx="611481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C71BC-2CC9-814B-7280-74A72A75C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99" y="3050627"/>
            <a:ext cx="3874855" cy="232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CCC34C-C1CA-C866-0468-2F1B2EE6A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336" y="1292772"/>
            <a:ext cx="10726956" cy="18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578772" y="687705"/>
            <a:ext cx="5331547" cy="424370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3886199" y="1170305"/>
            <a:ext cx="4642945" cy="27515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>
              <a:lnSpc>
                <a:spcPct val="90000"/>
              </a:lnSpc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Giữa những dãy núi trùng điệp, có một khoảng không rộng như thể núi tách ra thành 2 cánh cổng, để lộ khoảng trời rộng mở với những cụm mây lãng đãng, gợi liên tưởng như cổng dẫn lên trời hoặc cổng của nhà trời.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A6C9B-E545-5B23-9F78-0D89A4FFB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710"/>
            <a:ext cx="332652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206571" y="-13199"/>
            <a:ext cx="5200908" cy="5089795"/>
            <a:chOff x="-610306" y="113801"/>
            <a:chExt cx="5200908" cy="5089795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610306" y="113801"/>
              <a:ext cx="2463328" cy="1386103"/>
              <a:chOff x="-874861" y="124631"/>
              <a:chExt cx="3262686" cy="1835898"/>
            </a:xfrm>
          </p:grpSpPr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90BE565-223C-39FE-85C2-D20D433AB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997" y="1420126"/>
            <a:ext cx="5627096" cy="252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67</Words>
  <Application>Microsoft Office PowerPoint</Application>
  <PresentationFormat>On-screen Show (16:9)</PresentationFormat>
  <Paragraphs>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Catamaran</vt:lpstr>
      <vt:lpstr>Chau Philomene One</vt:lpstr>
      <vt:lpstr>Inconsolata</vt:lpstr>
      <vt:lpstr>Montserrat</vt:lpstr>
      <vt:lpstr>Nunito</vt:lpstr>
      <vt:lpstr>Nunito SemiBold</vt:lpstr>
      <vt:lpstr>Reforestation Project Proposal  by Slidesgo</vt:lpstr>
      <vt:lpstr>1_Custom Design</vt:lpstr>
      <vt:lpstr>2_Custom Design</vt:lpstr>
      <vt:lpstr>Custom Design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thao</dc:creator>
  <cp:lastModifiedBy>Techsi.vn</cp:lastModifiedBy>
  <cp:revision>47</cp:revision>
  <dcterms:created xsi:type="dcterms:W3CDTF">2021-10-12T05:19:00Z</dcterms:created>
  <dcterms:modified xsi:type="dcterms:W3CDTF">2025-09-25T02:12:49Z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A00E53C96F574A57ABF7B86828C272E7</vt:lpwstr>
  </property>
  <property fmtid="{D5CDD505-2E9C-101B-9397-08002B2CF9AE}" pid="3" name="KSOProductBuildVer">
    <vt:lpwstr>2057-11.2.0.10351</vt:lpwstr>
  </property>
</Properties>
</file>