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390" r:id="rId3"/>
    <p:sldId id="393" r:id="rId4"/>
    <p:sldId id="391" r:id="rId5"/>
    <p:sldId id="392" r:id="rId6"/>
    <p:sldId id="395" r:id="rId7"/>
    <p:sldId id="398" r:id="rId8"/>
    <p:sldId id="346" r:id="rId9"/>
    <p:sldId id="397" r:id="rId10"/>
    <p:sldId id="399" r:id="rId11"/>
    <p:sldId id="4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E7C5-AC22-4F22-A319-55E00BC837B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73B0-2849-4904-88AC-6FC55B2B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4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06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74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56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01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1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8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9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6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4" y="5686627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 flipH="1">
            <a:off x="9635064" y="6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04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10" y="-30"/>
            <a:ext cx="7861991" cy="413931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498267" y="1782967"/>
            <a:ext cx="37428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7498267" y="3172993"/>
            <a:ext cx="3742800" cy="1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8768808" y="4741392"/>
            <a:ext cx="3440712" cy="214292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8861910" y="4818023"/>
            <a:ext cx="3367357" cy="209587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2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4939001" y="-11"/>
            <a:ext cx="7252999" cy="685797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211826" y="-37631"/>
            <a:ext cx="7055441" cy="693326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242500" y="593367"/>
            <a:ext cx="39988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241700" y="4807800"/>
            <a:ext cx="41240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467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74385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12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187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963041" y="-140"/>
            <a:ext cx="9228888" cy="419304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49" y="5465701"/>
            <a:ext cx="2726088" cy="139238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752933" y="597408"/>
            <a:ext cx="34136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61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99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03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3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2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0" y="1730972"/>
            <a:ext cx="3742800" cy="25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0" y="4291429"/>
            <a:ext cx="374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69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5114E8-3203-6E8C-456E-F61CE91A36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6212" y="199635"/>
            <a:ext cx="1827128" cy="18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3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38E90-62B4-5965-D335-9EF686B5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76450-E972-EE55-1969-194C3FE76733}"/>
              </a:ext>
            </a:extLst>
          </p:cNvPr>
          <p:cNvSpPr txBox="1"/>
          <p:nvPr/>
        </p:nvSpPr>
        <p:spPr>
          <a:xfrm>
            <a:off x="2581275" y="523875"/>
            <a:ext cx="896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84C59-0A29-C296-3186-7BE1ABA97FDE}"/>
              </a:ext>
            </a:extLst>
          </p:cNvPr>
          <p:cNvGrpSpPr/>
          <p:nvPr/>
        </p:nvGrpSpPr>
        <p:grpSpPr>
          <a:xfrm>
            <a:off x="3924300" y="1409700"/>
            <a:ext cx="6124575" cy="1885295"/>
            <a:chOff x="2933700" y="1457325"/>
            <a:chExt cx="6124575" cy="18852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497E05-AFE9-6F15-871D-CA709C5EE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2300" y="1504950"/>
              <a:ext cx="1933575" cy="13239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A3DFB2-8CED-DDE1-9C19-EA1D9EEAD5F1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514475"/>
              <a:ext cx="2933700" cy="120015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21132C-DCA7-6A9C-CEE8-B43B48CDADCA}"/>
                </a:ext>
              </a:extLst>
            </p:cNvPr>
            <p:cNvSpPr/>
            <p:nvPr/>
          </p:nvSpPr>
          <p:spPr>
            <a:xfrm>
              <a:off x="5029200" y="1457325"/>
              <a:ext cx="9525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7107BD-CC87-51E1-73B9-BB8FE0846E56}"/>
                </a:ext>
              </a:extLst>
            </p:cNvPr>
            <p:cNvSpPr/>
            <p:nvPr/>
          </p:nvSpPr>
          <p:spPr>
            <a:xfrm>
              <a:off x="3133725" y="2762250"/>
              <a:ext cx="9525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7F0ACF-C045-671D-6055-0E35A5BA7464}"/>
                </a:ext>
              </a:extLst>
            </p:cNvPr>
            <p:cNvSpPr/>
            <p:nvPr/>
          </p:nvSpPr>
          <p:spPr>
            <a:xfrm>
              <a:off x="7962900" y="2676525"/>
              <a:ext cx="9525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57ABCB-6BD8-0156-39C7-B8603DB63C19}"/>
                </a:ext>
              </a:extLst>
            </p:cNvPr>
            <p:cNvSpPr txBox="1"/>
            <p:nvPr/>
          </p:nvSpPr>
          <p:spPr>
            <a:xfrm>
              <a:off x="2933700" y="2819400"/>
              <a:ext cx="12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E793DE-589C-3D1F-36C6-0D15FDB1B2EC}"/>
                </a:ext>
              </a:extLst>
            </p:cNvPr>
            <p:cNvSpPr txBox="1"/>
            <p:nvPr/>
          </p:nvSpPr>
          <p:spPr>
            <a:xfrm>
              <a:off x="4924425" y="1552575"/>
              <a:ext cx="12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7BCB61-F9D1-70F1-C73C-5268F614964C}"/>
                </a:ext>
              </a:extLst>
            </p:cNvPr>
            <p:cNvSpPr txBox="1"/>
            <p:nvPr/>
          </p:nvSpPr>
          <p:spPr>
            <a:xfrm>
              <a:off x="7772400" y="2752725"/>
              <a:ext cx="12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BFA3DA52-4E35-14F2-8182-4F5F944DE4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195327" y="2179987"/>
            <a:ext cx="1022306" cy="715614"/>
          </a:xfrm>
          <a:prstGeom prst="rect">
            <a:avLst/>
          </a:prstGeom>
        </p:spPr>
      </p:pic>
      <p:sp>
        <p:nvSpPr>
          <p:cNvPr id="28" name="Freeform 3">
            <a:extLst>
              <a:ext uri="{FF2B5EF4-FFF2-40B4-BE49-F238E27FC236}">
                <a16:creationId xmlns:a16="http://schemas.microsoft.com/office/drawing/2014/main" id="{CB6DEE9F-D34A-D0BF-AE74-B324DE19CCA2}"/>
              </a:ext>
            </a:extLst>
          </p:cNvPr>
          <p:cNvSpPr/>
          <p:nvPr/>
        </p:nvSpPr>
        <p:spPr>
          <a:xfrm>
            <a:off x="8629107" y="1038224"/>
            <a:ext cx="1000668" cy="1703837"/>
          </a:xfrm>
          <a:custGeom>
            <a:avLst/>
            <a:gdLst/>
            <a:ahLst/>
            <a:cxnLst/>
            <a:rect l="l" t="t" r="r" b="b"/>
            <a:pathLst>
              <a:path w="2381400" h="3024000">
                <a:moveTo>
                  <a:pt x="0" y="0"/>
                </a:moveTo>
                <a:lnTo>
                  <a:pt x="2381400" y="0"/>
                </a:lnTo>
                <a:lnTo>
                  <a:pt x="23814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520B2-DE2D-DEC0-EA00-1202F6429CB0}"/>
              </a:ext>
            </a:extLst>
          </p:cNvPr>
          <p:cNvSpPr txBox="1"/>
          <p:nvPr/>
        </p:nvSpPr>
        <p:spPr>
          <a:xfrm rot="19489123">
            <a:off x="4762500" y="175036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1,8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F8F33-78FA-075C-FE3D-13CF7DD5E4AA}"/>
              </a:ext>
            </a:extLst>
          </p:cNvPr>
          <p:cNvSpPr txBox="1"/>
          <p:nvPr/>
        </p:nvSpPr>
        <p:spPr>
          <a:xfrm rot="1443723">
            <a:off x="6686551" y="2236142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m 15 cm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59DA0C73-7E56-5B60-2A56-8F3BF3730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5" y="3114675"/>
            <a:ext cx="2557284" cy="3390900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BEE82145-D565-C7DE-06B3-556A6AC9E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56417"/>
            <a:ext cx="2162175" cy="3539645"/>
          </a:xfrm>
          <a:prstGeom prst="rect">
            <a:avLst/>
          </a:prstGeom>
        </p:spPr>
      </p:pic>
      <p:sp>
        <p:nvSpPr>
          <p:cNvPr id="450" name="Speech Bubble: Rectangle with Corners Rounded 449">
            <a:extLst>
              <a:ext uri="{FF2B5EF4-FFF2-40B4-BE49-F238E27FC236}">
                <a16:creationId xmlns:a16="http://schemas.microsoft.com/office/drawing/2014/main" id="{0CC9CF42-0768-F91E-B96C-2EDED5B82819}"/>
              </a:ext>
            </a:extLst>
          </p:cNvPr>
          <p:cNvSpPr/>
          <p:nvPr/>
        </p:nvSpPr>
        <p:spPr>
          <a:xfrm>
            <a:off x="1000125" y="1352550"/>
            <a:ext cx="2057400" cy="1495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sên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51" name="Speech Bubble: Rectangle with Corners Rounded 450">
            <a:extLst>
              <a:ext uri="{FF2B5EF4-FFF2-40B4-BE49-F238E27FC236}">
                <a16:creationId xmlns:a16="http://schemas.microsoft.com/office/drawing/2014/main" id="{DDF07BCF-1DB2-52DC-E476-4ED97AC61E4D}"/>
              </a:ext>
            </a:extLst>
          </p:cNvPr>
          <p:cNvSpPr/>
          <p:nvPr/>
        </p:nvSpPr>
        <p:spPr>
          <a:xfrm>
            <a:off x="9734550" y="1419225"/>
            <a:ext cx="2057400" cy="1495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2A2B2F64-44A9-FE2E-5B75-3128CFBD1865}"/>
              </a:ext>
            </a:extLst>
          </p:cNvPr>
          <p:cNvSpPr/>
          <p:nvPr/>
        </p:nvSpPr>
        <p:spPr>
          <a:xfrm>
            <a:off x="4267200" y="4276725"/>
            <a:ext cx="3752850" cy="962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 m 15 cm = …m?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788A9-715D-9D75-9D2B-4983045C48E2}"/>
              </a:ext>
            </a:extLst>
          </p:cNvPr>
          <p:cNvSpPr txBox="1"/>
          <p:nvPr/>
        </p:nvSpPr>
        <p:spPr>
          <a:xfrm>
            <a:off x="9048750" y="314325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dirty="0" err="1"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dirty="0">
                <a:latin typeface="Pattaya" panose="00000500000000000000" pitchFamily="2" charset="-34"/>
                <a:cs typeface="Pattaya" panose="00000500000000000000" pitchFamily="2" charset="-34"/>
              </a:rPr>
              <a:t> – 0972.115.126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6549 -0.192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9 -0.19213 L 0.41549 -0.000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450" grpId="0" animBg="1"/>
      <p:bldP spid="451" grpId="0" animBg="1"/>
      <p:bldP spid="4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42950" y="561975"/>
            <a:ext cx="6534150" cy="584775"/>
            <a:chOff x="742950" y="561975"/>
            <a:chExt cx="6534150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50" y="561975"/>
              <a:ext cx="577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81C15-8EDE-A613-6BDA-F1D14DCAFA96}"/>
              </a:ext>
            </a:extLst>
          </p:cNvPr>
          <p:cNvGrpSpPr/>
          <p:nvPr/>
        </p:nvGrpSpPr>
        <p:grpSpPr>
          <a:xfrm>
            <a:off x="876300" y="1333500"/>
            <a:ext cx="6534150" cy="3571234"/>
            <a:chOff x="914400" y="1266825"/>
            <a:chExt cx="6534150" cy="3571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C0D22-8E13-6B3F-EAC3-3BE8A81C8E65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lang="en-US" sz="3200" dirty="0">
                  <a:solidFill>
                    <a:srgbClr val="00384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725 g =           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8 kg 75 g =           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560 g=           kg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13726-A47B-1D06-9337-88667EA0E036}"/>
                </a:ext>
              </a:extLst>
            </p:cNvPr>
            <p:cNvSpPr/>
            <p:nvPr/>
          </p:nvSpPr>
          <p:spPr>
            <a:xfrm>
              <a:off x="3638550" y="1828800"/>
              <a:ext cx="800100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D26F53-4C36-DB66-00FC-7C1E3D11BE8E}"/>
                </a:ext>
              </a:extLst>
            </p:cNvPr>
            <p:cNvSpPr/>
            <p:nvPr/>
          </p:nvSpPr>
          <p:spPr>
            <a:xfrm>
              <a:off x="3295650" y="3038475"/>
              <a:ext cx="7524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A4F082-1793-550A-79CE-4AD4D70D684B}"/>
                </a:ext>
              </a:extLst>
            </p:cNvPr>
            <p:cNvSpPr/>
            <p:nvPr/>
          </p:nvSpPr>
          <p:spPr>
            <a:xfrm>
              <a:off x="2638425" y="425767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9E77-F5B4-4E95-D33D-1156FD69A9DC}"/>
              </a:ext>
            </a:extLst>
          </p:cNvPr>
          <p:cNvGrpSpPr/>
          <p:nvPr/>
        </p:nvGrpSpPr>
        <p:grpSpPr>
          <a:xfrm>
            <a:off x="6143625" y="1257300"/>
            <a:ext cx="6534150" cy="3571234"/>
            <a:chOff x="914400" y="1266825"/>
            <a:chExt cx="6534150" cy="3571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E0AAA-A6F9-40C9-5910-BFDB6FEEFB0B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325 kg = 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1 450 kg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1AF8BA8-044B-BF9F-4ED0-1BB0FEAB7F7A}"/>
                </a:ext>
              </a:extLst>
            </p:cNvPr>
            <p:cNvSpPr/>
            <p:nvPr/>
          </p:nvSpPr>
          <p:spPr>
            <a:xfrm>
              <a:off x="3467100" y="1838325"/>
              <a:ext cx="8096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826726-BBA3-EFA7-3E59-3F0C7BE0BD92}"/>
                </a:ext>
              </a:extLst>
            </p:cNvPr>
            <p:cNvSpPr/>
            <p:nvPr/>
          </p:nvSpPr>
          <p:spPr>
            <a:xfrm>
              <a:off x="3905250" y="3019425"/>
              <a:ext cx="7905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0255B-96EE-B184-58C3-C8F873E31E98}"/>
                </a:ext>
              </a:extLst>
            </p:cNvPr>
            <p:cNvSpPr/>
            <p:nvPr/>
          </p:nvSpPr>
          <p:spPr>
            <a:xfrm>
              <a:off x="3200400" y="4229100"/>
              <a:ext cx="8286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AE30B-805D-5672-4488-F262DB173C10}"/>
                  </a:ext>
                </a:extLst>
              </p:cNvPr>
              <p:cNvSpPr txBox="1"/>
              <p:nvPr/>
            </p:nvSpPr>
            <p:spPr>
              <a:xfrm>
                <a:off x="3095625" y="2381250"/>
                <a:ext cx="2114550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𝟕𝟐𝟓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AE30B-805D-5672-4488-F262DB173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2381250"/>
                <a:ext cx="2114550" cy="631263"/>
              </a:xfrm>
              <a:prstGeom prst="rect">
                <a:avLst/>
              </a:prstGeom>
              <a:blipFill>
                <a:blip r:embed="rId3"/>
                <a:stretch>
                  <a:fillRect l="-4611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E37566-F802-0764-5273-87BCD422BD79}"/>
              </a:ext>
            </a:extLst>
          </p:cNvPr>
          <p:cNvSpPr/>
          <p:nvPr/>
        </p:nvSpPr>
        <p:spPr>
          <a:xfrm>
            <a:off x="3457575" y="1876425"/>
            <a:ext cx="9620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F79093-F323-30DB-7DFF-1C3A847016E6}"/>
                  </a:ext>
                </a:extLst>
              </p:cNvPr>
              <p:cNvSpPr txBox="1"/>
              <p:nvPr/>
            </p:nvSpPr>
            <p:spPr>
              <a:xfrm>
                <a:off x="2867025" y="3619500"/>
                <a:ext cx="2114550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F79093-F323-30DB-7DFF-1C3A8470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3619500"/>
                <a:ext cx="2114550" cy="631263"/>
              </a:xfrm>
              <a:prstGeom prst="rect">
                <a:avLst/>
              </a:prstGeom>
              <a:blipFill>
                <a:blip r:embed="rId4"/>
                <a:stretch>
                  <a:fillRect l="-432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495858-47B2-DE96-10B5-B57960129B2D}"/>
              </a:ext>
            </a:extLst>
          </p:cNvPr>
          <p:cNvSpPr/>
          <p:nvPr/>
        </p:nvSpPr>
        <p:spPr>
          <a:xfrm>
            <a:off x="3228975" y="3114675"/>
            <a:ext cx="9144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8,075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45E705-A7FF-7DF7-6EA4-402553F2ADAF}"/>
                  </a:ext>
                </a:extLst>
              </p:cNvPr>
              <p:cNvSpPr txBox="1"/>
              <p:nvPr/>
            </p:nvSpPr>
            <p:spPr>
              <a:xfrm>
                <a:off x="2219325" y="4905375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𝟓𝟔𝟎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45E705-A7FF-7DF7-6EA4-402553F2A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4905375"/>
                <a:ext cx="2114550" cy="649088"/>
              </a:xfrm>
              <a:prstGeom prst="rect">
                <a:avLst/>
              </a:prstGeom>
              <a:blipFill>
                <a:blip r:embed="rId5"/>
                <a:stretch>
                  <a:fillRect l="-432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CCC4DAB-82DC-375A-3274-48C908D696E5}"/>
              </a:ext>
            </a:extLst>
          </p:cNvPr>
          <p:cNvSpPr/>
          <p:nvPr/>
        </p:nvSpPr>
        <p:spPr>
          <a:xfrm>
            <a:off x="2524125" y="4305300"/>
            <a:ext cx="9144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EDA7D-B252-8B9F-A1A7-680931BF024C}"/>
                  </a:ext>
                </a:extLst>
              </p:cNvPr>
              <p:cNvSpPr txBox="1"/>
              <p:nvPr/>
            </p:nvSpPr>
            <p:spPr>
              <a:xfrm>
                <a:off x="8258175" y="23050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EDA7D-B252-8B9F-A1A7-680931BF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175" y="2305050"/>
                <a:ext cx="2114550" cy="649088"/>
              </a:xfrm>
              <a:prstGeom prst="rect">
                <a:avLst/>
              </a:prstGeom>
              <a:blipFill>
                <a:blip r:embed="rId6"/>
                <a:stretch>
                  <a:fillRect l="-4611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025F6C0-5BD2-F4B2-0A4B-42CFF5192FC2}"/>
              </a:ext>
            </a:extLst>
          </p:cNvPr>
          <p:cNvSpPr/>
          <p:nvPr/>
        </p:nvSpPr>
        <p:spPr>
          <a:xfrm>
            <a:off x="8686800" y="1800225"/>
            <a:ext cx="8096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D1956E-3FD1-882F-E23A-7946B877544A}"/>
                  </a:ext>
                </a:extLst>
              </p:cNvPr>
              <p:cNvSpPr txBox="1"/>
              <p:nvPr/>
            </p:nvSpPr>
            <p:spPr>
              <a:xfrm>
                <a:off x="8772525" y="3571875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D1956E-3FD1-882F-E23A-7946B877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525" y="3571875"/>
                <a:ext cx="2114550" cy="649088"/>
              </a:xfrm>
              <a:prstGeom prst="rect">
                <a:avLst/>
              </a:prstGeom>
              <a:blipFill>
                <a:blip r:embed="rId7"/>
                <a:stretch>
                  <a:fillRect l="-432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6D2D530-68CC-3FB0-D71E-7FE06CDDA496}"/>
              </a:ext>
            </a:extLst>
          </p:cNvPr>
          <p:cNvSpPr/>
          <p:nvPr/>
        </p:nvSpPr>
        <p:spPr>
          <a:xfrm>
            <a:off x="9124950" y="2990850"/>
            <a:ext cx="9906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149D52-310A-32A9-7D32-9E7497CB46C2}"/>
                  </a:ext>
                </a:extLst>
              </p:cNvPr>
              <p:cNvSpPr txBox="1"/>
              <p:nvPr/>
            </p:nvSpPr>
            <p:spPr>
              <a:xfrm>
                <a:off x="8143875" y="48577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149D52-310A-32A9-7D32-9E7497CB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5" y="4857750"/>
                <a:ext cx="2114550" cy="649088"/>
              </a:xfrm>
              <a:prstGeom prst="rect">
                <a:avLst/>
              </a:prstGeom>
              <a:blipFill>
                <a:blip r:embed="rId8"/>
                <a:stretch>
                  <a:fillRect l="-461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BC85F0D-8B6D-A805-BF6E-55104DAB8ABD}"/>
              </a:ext>
            </a:extLst>
          </p:cNvPr>
          <p:cNvSpPr/>
          <p:nvPr/>
        </p:nvSpPr>
        <p:spPr>
          <a:xfrm>
            <a:off x="8401050" y="4200525"/>
            <a:ext cx="8477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F4826C-E38C-E8AB-EF5C-822B53683FD2}"/>
                  </a:ext>
                </a:extLst>
              </p:cNvPr>
              <p:cNvSpPr txBox="1"/>
              <p:nvPr/>
            </p:nvSpPr>
            <p:spPr>
              <a:xfrm>
                <a:off x="8153400" y="55054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F4826C-E38C-E8AB-EF5C-822B5368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505450"/>
                <a:ext cx="2114550" cy="649088"/>
              </a:xfrm>
              <a:prstGeom prst="rect">
                <a:avLst/>
              </a:prstGeom>
              <a:blipFill>
                <a:blip r:embed="rId9"/>
                <a:stretch>
                  <a:fillRect l="-4624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46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52475" y="409575"/>
            <a:ext cx="7115174" cy="584775"/>
            <a:chOff x="742950" y="561975"/>
            <a:chExt cx="7115174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49" y="561975"/>
              <a:ext cx="6353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8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0D7CE6A-DF71-EB50-2263-7286C38DA27C}"/>
              </a:ext>
            </a:extLst>
          </p:cNvPr>
          <p:cNvGrpSpPr/>
          <p:nvPr/>
        </p:nvGrpSpPr>
        <p:grpSpPr>
          <a:xfrm>
            <a:off x="3990975" y="838200"/>
            <a:ext cx="6534150" cy="1109022"/>
            <a:chOff x="3981450" y="990600"/>
            <a:chExt cx="6534150" cy="11090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F537E4-A745-1916-48EE-D18413D8410F}"/>
                </a:ext>
              </a:extLst>
            </p:cNvPr>
            <p:cNvSpPr txBox="1"/>
            <p:nvPr/>
          </p:nvSpPr>
          <p:spPr>
            <a:xfrm>
              <a:off x="3981450" y="990600"/>
              <a:ext cx="6534150" cy="110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1 km 75 m =             km</a:t>
              </a:r>
            </a:p>
          </p:txBody>
        </p:sp>
        <p:sp>
          <p:nvSpPr>
            <p:cNvPr id="1024" name="Rectangle: Rounded Corners 1023">
              <a:extLst>
                <a:ext uri="{FF2B5EF4-FFF2-40B4-BE49-F238E27FC236}">
                  <a16:creationId xmlns:a16="http://schemas.microsoft.com/office/drawing/2014/main" id="{290A2810-F370-2F2B-C16C-E8CEDB6A88C9}"/>
                </a:ext>
              </a:extLst>
            </p:cNvPr>
            <p:cNvSpPr/>
            <p:nvPr/>
          </p:nvSpPr>
          <p:spPr>
            <a:xfrm>
              <a:off x="6410325" y="1514475"/>
              <a:ext cx="876300" cy="5524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610D6C6C-5D1F-547D-D1FB-8BDD17D51D21}"/>
                  </a:ext>
                </a:extLst>
              </p:cNvPr>
              <p:cNvSpPr txBox="1"/>
              <p:nvPr/>
            </p:nvSpPr>
            <p:spPr>
              <a:xfrm>
                <a:off x="6010275" y="2085975"/>
                <a:ext cx="27241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610D6C6C-5D1F-547D-D1FB-8BDD17D51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75" y="2085975"/>
                <a:ext cx="2724150" cy="810991"/>
              </a:xfrm>
              <a:prstGeom prst="rect">
                <a:avLst/>
              </a:prstGeom>
              <a:blipFill>
                <a:blip r:embed="rId3"/>
                <a:stretch>
                  <a:fillRect l="-581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: Rounded Corners 1027">
            <a:extLst>
              <a:ext uri="{FF2B5EF4-FFF2-40B4-BE49-F238E27FC236}">
                <a16:creationId xmlns:a16="http://schemas.microsoft.com/office/drawing/2014/main" id="{15DB0AAE-F2D6-D830-21AA-8F6BB5770434}"/>
              </a:ext>
            </a:extLst>
          </p:cNvPr>
          <p:cNvSpPr/>
          <p:nvPr/>
        </p:nvSpPr>
        <p:spPr>
          <a:xfrm>
            <a:off x="6343650" y="1333500"/>
            <a:ext cx="1000125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1,075</a:t>
            </a:r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81919EE8-81A4-5523-3EE0-025AA5D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19388"/>
            <a:ext cx="5834726" cy="2852738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76962D26-D22E-F122-1D23-E77E0F93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5" y="3259630"/>
            <a:ext cx="3786187" cy="3060207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DD512F77-764D-6ED0-D076-B74E2E959224}"/>
              </a:ext>
            </a:extLst>
          </p:cNvPr>
          <p:cNvSpPr txBox="1"/>
          <p:nvPr/>
        </p:nvSpPr>
        <p:spPr>
          <a:xfrm>
            <a:off x="1028699" y="5638800"/>
            <a:ext cx="623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1,075 km &lt; 1,2 km. Vậy đoạn đường AB dài hơn.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778294EC-F142-3056-49FF-BF38ABCA0E4C}"/>
              </a:ext>
            </a:extLst>
          </p:cNvPr>
          <p:cNvSpPr/>
          <p:nvPr/>
        </p:nvSpPr>
        <p:spPr>
          <a:xfrm>
            <a:off x="5419726" y="4114800"/>
            <a:ext cx="742950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E16B03C1-3AEF-805B-45F7-FD908E095CF0}"/>
              </a:ext>
            </a:extLst>
          </p:cNvPr>
          <p:cNvSpPr/>
          <p:nvPr/>
        </p:nvSpPr>
        <p:spPr>
          <a:xfrm>
            <a:off x="5391151" y="4857750"/>
            <a:ext cx="742950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28893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34" grpId="0" animBg="1"/>
      <p:bldP spid="1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4225-733E-ECAD-39C7-6FCE2638C23C}"/>
              </a:ext>
            </a:extLst>
          </p:cNvPr>
          <p:cNvSpPr txBox="1"/>
          <p:nvPr/>
        </p:nvSpPr>
        <p:spPr>
          <a:xfrm>
            <a:off x="2505075" y="1295400"/>
            <a:ext cx="22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05325" y="1304925"/>
            <a:ext cx="3867150" cy="962025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m 15 cm = 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7067550" y="638175"/>
              <a:ext cx="561975" cy="4762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3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 m 15 cm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𝟏𝟓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blipFill>
                <a:blip r:embed="rId5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219200" y="3771900"/>
                <a:ext cx="10086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15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2,15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771900"/>
                <a:ext cx="1008697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458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组合 9">
            <a:extLst>
              <a:ext uri="{FF2B5EF4-FFF2-40B4-BE49-F238E27FC236}">
                <a16:creationId xmlns:a16="http://schemas.microsoft.com/office/drawing/2014/main" id="{20302B6B-908C-E3F0-E25D-43876466CCE4}"/>
              </a:ext>
            </a:extLst>
          </p:cNvPr>
          <p:cNvGrpSpPr/>
          <p:nvPr/>
        </p:nvGrpSpPr>
        <p:grpSpPr>
          <a:xfrm>
            <a:off x="1371600" y="1325344"/>
            <a:ext cx="9772650" cy="201793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ACDDBD58-A096-618F-5994-91F23F81A58A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4">
              <a:extLst>
                <a:ext uri="{FF2B5EF4-FFF2-40B4-BE49-F238E27FC236}">
                  <a16:creationId xmlns:a16="http://schemas.microsoft.com/office/drawing/2014/main" id="{B953FEE7-5F34-C838-A6F5-163D7A5C8CA4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4" name="文本框 6">
            <a:extLst>
              <a:ext uri="{FF2B5EF4-FFF2-40B4-BE49-F238E27FC236}">
                <a16:creationId xmlns:a16="http://schemas.microsoft.com/office/drawing/2014/main" id="{A2417BF1-3E1C-E890-EB80-CA9109595B76}"/>
              </a:ext>
            </a:extLst>
          </p:cNvPr>
          <p:cNvSpPr txBox="1"/>
          <p:nvPr/>
        </p:nvSpPr>
        <p:spPr>
          <a:xfrm>
            <a:off x="2874658" y="1691728"/>
            <a:ext cx="790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EB3A-7AB5-A8DF-C58D-54F91501C63D}"/>
              </a:ext>
            </a:extLst>
          </p:cNvPr>
          <p:cNvSpPr txBox="1"/>
          <p:nvPr/>
        </p:nvSpPr>
        <p:spPr>
          <a:xfrm>
            <a:off x="1914654" y="455870"/>
            <a:ext cx="7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CF68C-C6E5-B75E-7332-219BBE1E192A}"/>
              </a:ext>
            </a:extLst>
          </p:cNvPr>
          <p:cNvSpPr txBox="1"/>
          <p:nvPr/>
        </p:nvSpPr>
        <p:spPr>
          <a:xfrm>
            <a:off x="1123950" y="572881"/>
            <a:ext cx="891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ta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图片 58">
            <a:extLst>
              <a:ext uri="{FF2B5EF4-FFF2-40B4-BE49-F238E27FC236}">
                <a16:creationId xmlns:a16="http://schemas.microsoft.com/office/drawing/2014/main" id="{9317149C-60B1-90C0-AA18-407F196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58" y="5800096"/>
            <a:ext cx="1766267" cy="747796"/>
          </a:xfrm>
          <a:prstGeom prst="rect">
            <a:avLst/>
          </a:prstGeom>
        </p:spPr>
      </p:pic>
      <p:pic>
        <p:nvPicPr>
          <p:cNvPr id="19" name="图片 16">
            <a:extLst>
              <a:ext uri="{FF2B5EF4-FFF2-40B4-BE49-F238E27FC236}">
                <a16:creationId xmlns:a16="http://schemas.microsoft.com/office/drawing/2014/main" id="{5E99FC05-CE2E-1764-30C9-6A064C580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2" y="5682570"/>
            <a:ext cx="1102212" cy="931997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83A0B079-CAA8-8037-E0BE-D774D3B6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1" y="3409293"/>
            <a:ext cx="4405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6m 4dm = 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229F9-E056-9A46-3183-053A8E65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012" y="448425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= 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24A91F2-7830-8C39-8858-D827E1D5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62" y="4525345"/>
            <a:ext cx="173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61404F9B-B086-38AA-368B-DCEA16AE9DBF}"/>
              </a:ext>
            </a:extLst>
          </p:cNvPr>
          <p:cNvGrpSpPr>
            <a:grpSpLocks/>
          </p:cNvGrpSpPr>
          <p:nvPr/>
        </p:nvGrpSpPr>
        <p:grpSpPr bwMode="auto">
          <a:xfrm>
            <a:off x="6744442" y="4287194"/>
            <a:ext cx="791831" cy="1754326"/>
            <a:chOff x="1754932" y="5387891"/>
            <a:chExt cx="609600" cy="1755917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5F183B2F-CCAD-3639-FFEC-417AA018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32" y="5387891"/>
              <a:ext cx="609600" cy="175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25" name="Straight Connector 17">
              <a:extLst>
                <a:ext uri="{FF2B5EF4-FFF2-40B4-BE49-F238E27FC236}">
                  <a16:creationId xmlns:a16="http://schemas.microsoft.com/office/drawing/2014/main" id="{4B897220-94AB-8CDF-DE96-ECBA95168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461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7583114B-2426-CF08-366D-51D5570D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275" y="5499081"/>
            <a:ext cx="415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4575">
            <a:extLst>
              <a:ext uri="{FF2B5EF4-FFF2-40B4-BE49-F238E27FC236}">
                <a16:creationId xmlns:a16="http://schemas.microsoft.com/office/drawing/2014/main" id="{91C1E5BF-CB9D-EF92-D253-5E99EAE2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929" y="3414937"/>
            <a:ext cx="1216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49E336-4CAE-2154-4BD5-A7D2607A82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02851" y="4190122"/>
            <a:ext cx="1882386" cy="339239"/>
            <a:chOff x="1143000" y="2930429"/>
            <a:chExt cx="1524000" cy="397657"/>
          </a:xfrm>
        </p:grpSpPr>
        <p:cxnSp>
          <p:nvCxnSpPr>
            <p:cNvPr id="29" name="Straight Connector 6">
              <a:extLst>
                <a:ext uri="{FF2B5EF4-FFF2-40B4-BE49-F238E27FC236}">
                  <a16:creationId xmlns:a16="http://schemas.microsoft.com/office/drawing/2014/main" id="{718BA79D-19EF-CBA2-9E40-E8588F5224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8">
              <a:extLst>
                <a:ext uri="{FF2B5EF4-FFF2-40B4-BE49-F238E27FC236}">
                  <a16:creationId xmlns:a16="http://schemas.microsoft.com/office/drawing/2014/main" id="{34AE7649-3210-E7A6-0C87-AE693E137E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12">
              <a:extLst>
                <a:ext uri="{FF2B5EF4-FFF2-40B4-BE49-F238E27FC236}">
                  <a16:creationId xmlns:a16="http://schemas.microsoft.com/office/drawing/2014/main" id="{6BE75DBB-0404-B115-F0C9-2BBB4F663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B158F0F-B33A-D6C6-6A87-7C3586BB138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515625" y="4031372"/>
            <a:ext cx="1592263" cy="514790"/>
            <a:chOff x="1143000" y="2685553"/>
            <a:chExt cx="1524000" cy="642533"/>
          </a:xfrm>
        </p:grpSpPr>
        <p:cxnSp>
          <p:nvCxnSpPr>
            <p:cNvPr id="449" name="Straight Connector 42">
              <a:extLst>
                <a:ext uri="{FF2B5EF4-FFF2-40B4-BE49-F238E27FC236}">
                  <a16:creationId xmlns:a16="http://schemas.microsoft.com/office/drawing/2014/main" id="{15266463-8C55-7026-E590-BA53569F59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3">
              <a:extLst>
                <a:ext uri="{FF2B5EF4-FFF2-40B4-BE49-F238E27FC236}">
                  <a16:creationId xmlns:a16="http://schemas.microsoft.com/office/drawing/2014/main" id="{99D248A6-988D-B00D-1567-A073CB24E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Straight Arrow Connector 44">
              <a:extLst>
                <a:ext uri="{FF2B5EF4-FFF2-40B4-BE49-F238E27FC236}">
                  <a16:creationId xmlns:a16="http://schemas.microsoft.com/office/drawing/2014/main" id="{4B2A7F57-A7A6-75FE-B820-2FD59374F4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3" name="TextBox 14">
            <a:extLst>
              <a:ext uri="{FF2B5EF4-FFF2-40B4-BE49-F238E27FC236}">
                <a16:creationId xmlns:a16="http://schemas.microsoft.com/office/drawing/2014/main" id="{04FEDB95-431F-CBA8-55C1-1BE636C9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338" y="5492260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2FBCA927-95E0-0837-7C35-25815E94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441" y="5505902"/>
            <a:ext cx="543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03599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1365 L -3.33333E-6 2.59259E-6 " pathEditMode="relative" rAng="0" ptsTypes="AA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  <p:bldP spid="20" grpId="0"/>
      <p:bldP spid="21" grpId="0"/>
      <p:bldP spid="22" grpId="0"/>
      <p:bldP spid="26" grpId="0"/>
      <p:bldP spid="27" grpId="0"/>
      <p:bldP spid="27" grpId="1"/>
      <p:bldP spid="453" grpId="0"/>
      <p:bldP spid="4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9A1B4-F928-931B-A6A1-B2159BCE3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337" y="1566862"/>
            <a:ext cx="6626714" cy="3090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950AC-85E0-721A-2968-760DE6306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" y="2757028"/>
            <a:ext cx="2368068" cy="386044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77A9C7-79F8-8FCC-E3A8-78D47C3CF070}"/>
              </a:ext>
            </a:extLst>
          </p:cNvPr>
          <p:cNvSpPr/>
          <p:nvPr/>
        </p:nvSpPr>
        <p:spPr>
          <a:xfrm>
            <a:off x="1457325" y="1085850"/>
            <a:ext cx="2457450" cy="1495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2ACEF7-474F-EFE1-B2FE-6867B6BB7350}"/>
              </a:ext>
            </a:extLst>
          </p:cNvPr>
          <p:cNvSpPr/>
          <p:nvPr/>
        </p:nvSpPr>
        <p:spPr>
          <a:xfrm>
            <a:off x="5429250" y="5010150"/>
            <a:ext cx="3752850" cy="962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1 kg 250 g = …kg?</a:t>
            </a:r>
          </a:p>
        </p:txBody>
      </p:sp>
    </p:spTree>
    <p:extLst>
      <p:ext uri="{BB962C8B-B14F-4D97-AF65-F5344CB8AC3E}">
        <p14:creationId xmlns:p14="http://schemas.microsoft.com/office/powerpoint/2010/main" val="1954638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05325" y="1304925"/>
            <a:ext cx="3867150" cy="962025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kg 250 g =       kg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7067550" y="638175"/>
              <a:ext cx="561975" cy="4762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250 g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𝟐𝟓𝟎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1,250 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kg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blipFill>
                <a:blip r:embed="rId5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219200" y="3657600"/>
                <a:ext cx="10086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1,25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57600"/>
                <a:ext cx="1008697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/>
              <p:nvPr/>
            </p:nvSpPr>
            <p:spPr>
              <a:xfrm>
                <a:off x="1228725" y="4495800"/>
                <a:ext cx="10086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1,25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495800"/>
                <a:ext cx="1008697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173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组合 9">
            <a:extLst>
              <a:ext uri="{FF2B5EF4-FFF2-40B4-BE49-F238E27FC236}">
                <a16:creationId xmlns:a16="http://schemas.microsoft.com/office/drawing/2014/main" id="{20302B6B-908C-E3F0-E25D-43876466CCE4}"/>
              </a:ext>
            </a:extLst>
          </p:cNvPr>
          <p:cNvGrpSpPr/>
          <p:nvPr/>
        </p:nvGrpSpPr>
        <p:grpSpPr>
          <a:xfrm>
            <a:off x="1371600" y="1325344"/>
            <a:ext cx="9772650" cy="201793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ACDDBD58-A096-618F-5994-91F23F81A58A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4">
              <a:extLst>
                <a:ext uri="{FF2B5EF4-FFF2-40B4-BE49-F238E27FC236}">
                  <a16:creationId xmlns:a16="http://schemas.microsoft.com/office/drawing/2014/main" id="{B953FEE7-5F34-C838-A6F5-163D7A5C8CA4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sp>
        <p:nvSpPr>
          <p:cNvPr id="14" name="文本框 6">
            <a:extLst>
              <a:ext uri="{FF2B5EF4-FFF2-40B4-BE49-F238E27FC236}">
                <a16:creationId xmlns:a16="http://schemas.microsoft.com/office/drawing/2014/main" id="{A2417BF1-3E1C-E890-EB80-CA9109595B76}"/>
              </a:ext>
            </a:extLst>
          </p:cNvPr>
          <p:cNvSpPr txBox="1"/>
          <p:nvPr/>
        </p:nvSpPr>
        <p:spPr>
          <a:xfrm>
            <a:off x="2874658" y="1691728"/>
            <a:ext cx="790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EB3A-7AB5-A8DF-C58D-54F91501C63D}"/>
              </a:ext>
            </a:extLst>
          </p:cNvPr>
          <p:cNvSpPr txBox="1"/>
          <p:nvPr/>
        </p:nvSpPr>
        <p:spPr>
          <a:xfrm>
            <a:off x="1914654" y="455870"/>
            <a:ext cx="7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CF68C-C6E5-B75E-7332-219BBE1E192A}"/>
              </a:ext>
            </a:extLst>
          </p:cNvPr>
          <p:cNvSpPr txBox="1"/>
          <p:nvPr/>
        </p:nvSpPr>
        <p:spPr>
          <a:xfrm>
            <a:off x="1143000" y="601456"/>
            <a:ext cx="953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ta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图片 58">
            <a:extLst>
              <a:ext uri="{FF2B5EF4-FFF2-40B4-BE49-F238E27FC236}">
                <a16:creationId xmlns:a16="http://schemas.microsoft.com/office/drawing/2014/main" id="{9317149C-60B1-90C0-AA18-407F196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08" y="5742946"/>
            <a:ext cx="1766267" cy="747796"/>
          </a:xfrm>
          <a:prstGeom prst="rect">
            <a:avLst/>
          </a:prstGeom>
        </p:spPr>
      </p:pic>
      <p:pic>
        <p:nvPicPr>
          <p:cNvPr id="19" name="图片 16">
            <a:extLst>
              <a:ext uri="{FF2B5EF4-FFF2-40B4-BE49-F238E27FC236}">
                <a16:creationId xmlns:a16="http://schemas.microsoft.com/office/drawing/2014/main" id="{5E99FC05-CE2E-1764-30C9-6A064C580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2" y="5682570"/>
            <a:ext cx="1102212" cy="931997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83A0B079-CAA8-8037-E0BE-D774D3B6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3409293"/>
            <a:ext cx="466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6kg 240g =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229F9-E056-9A46-3183-053A8E65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012" y="448425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kg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240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24A91F2-7830-8C39-8858-D827E1D5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62" y="4515820"/>
            <a:ext cx="173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g</a:t>
            </a: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61404F9B-B086-38AA-368B-DCEA16AE9DBF}"/>
              </a:ext>
            </a:extLst>
          </p:cNvPr>
          <p:cNvGrpSpPr>
            <a:grpSpLocks/>
          </p:cNvGrpSpPr>
          <p:nvPr/>
        </p:nvGrpSpPr>
        <p:grpSpPr bwMode="auto">
          <a:xfrm>
            <a:off x="6830168" y="4287192"/>
            <a:ext cx="1100527" cy="1200329"/>
            <a:chOff x="1754931" y="5387891"/>
            <a:chExt cx="688724" cy="1201418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5F183B2F-CCAD-3639-FFEC-417AA018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31" y="5387891"/>
              <a:ext cx="688724" cy="120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1000</a:t>
              </a:r>
            </a:p>
          </p:txBody>
        </p:sp>
        <p:cxnSp>
          <p:nvCxnSpPr>
            <p:cNvPr id="25" name="Straight Connector 17">
              <a:extLst>
                <a:ext uri="{FF2B5EF4-FFF2-40B4-BE49-F238E27FC236}">
                  <a16:creationId xmlns:a16="http://schemas.microsoft.com/office/drawing/2014/main" id="{4B897220-94AB-8CDF-DE96-ECBA95168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4611" y="5977639"/>
              <a:ext cx="505552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7583114B-2426-CF08-366D-51D5570D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09" y="5441931"/>
            <a:ext cx="646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7" name="TextBox 24575">
            <a:extLst>
              <a:ext uri="{FF2B5EF4-FFF2-40B4-BE49-F238E27FC236}">
                <a16:creationId xmlns:a16="http://schemas.microsoft.com/office/drawing/2014/main" id="{91C1E5BF-CB9D-EF92-D253-5E99EAE2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654" y="3386362"/>
            <a:ext cx="1216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6,24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49E336-4CAE-2154-4BD5-A7D2607A82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02851" y="4190120"/>
            <a:ext cx="2021824" cy="429503"/>
            <a:chOff x="1143000" y="2930429"/>
            <a:chExt cx="1524000" cy="397657"/>
          </a:xfrm>
        </p:grpSpPr>
        <p:cxnSp>
          <p:nvCxnSpPr>
            <p:cNvPr id="29" name="Straight Connector 6">
              <a:extLst>
                <a:ext uri="{FF2B5EF4-FFF2-40B4-BE49-F238E27FC236}">
                  <a16:creationId xmlns:a16="http://schemas.microsoft.com/office/drawing/2014/main" id="{718BA79D-19EF-CBA2-9E40-E8588F5224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8">
              <a:extLst>
                <a:ext uri="{FF2B5EF4-FFF2-40B4-BE49-F238E27FC236}">
                  <a16:creationId xmlns:a16="http://schemas.microsoft.com/office/drawing/2014/main" id="{34AE7649-3210-E7A6-0C87-AE693E137E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12">
              <a:extLst>
                <a:ext uri="{FF2B5EF4-FFF2-40B4-BE49-F238E27FC236}">
                  <a16:creationId xmlns:a16="http://schemas.microsoft.com/office/drawing/2014/main" id="{6BE75DBB-0404-B115-F0C9-2BBB4F663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B158F0F-B33A-D6C6-6A87-7C3586BB138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657850" y="4050422"/>
            <a:ext cx="1450038" cy="514790"/>
            <a:chOff x="1143000" y="2685553"/>
            <a:chExt cx="1524000" cy="642533"/>
          </a:xfrm>
        </p:grpSpPr>
        <p:cxnSp>
          <p:nvCxnSpPr>
            <p:cNvPr id="449" name="Straight Connector 42">
              <a:extLst>
                <a:ext uri="{FF2B5EF4-FFF2-40B4-BE49-F238E27FC236}">
                  <a16:creationId xmlns:a16="http://schemas.microsoft.com/office/drawing/2014/main" id="{15266463-8C55-7026-E590-BA53569F59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3">
              <a:extLst>
                <a:ext uri="{FF2B5EF4-FFF2-40B4-BE49-F238E27FC236}">
                  <a16:creationId xmlns:a16="http://schemas.microsoft.com/office/drawing/2014/main" id="{99D248A6-988D-B00D-1567-A073CB24E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Straight Arrow Connector 44">
              <a:extLst>
                <a:ext uri="{FF2B5EF4-FFF2-40B4-BE49-F238E27FC236}">
                  <a16:creationId xmlns:a16="http://schemas.microsoft.com/office/drawing/2014/main" id="{4B2A7F57-A7A6-75FE-B820-2FD59374F4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3" name="TextBox 14">
            <a:extLst>
              <a:ext uri="{FF2B5EF4-FFF2-40B4-BE49-F238E27FC236}">
                <a16:creationId xmlns:a16="http://schemas.microsoft.com/office/drawing/2014/main" id="{04FEDB95-431F-CBA8-55C1-1BE636C9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113" y="5435110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2FBCA927-95E0-0837-7C35-25815E94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41" y="5401127"/>
            <a:ext cx="418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615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1366 L -4.58333E-6 -7.40741E-7 " pathEditMode="relative" rAng="0" ptsTypes="AA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  <p:bldP spid="20" grpId="0"/>
      <p:bldP spid="21" grpId="0"/>
      <p:bldP spid="22" grpId="0"/>
      <p:bldP spid="26" grpId="0"/>
      <p:bldP spid="27" grpId="0"/>
      <p:bldP spid="27" grpId="1"/>
      <p:bldP spid="453" grpId="0"/>
      <p:bldP spid="4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4225-733E-ECAD-39C7-6FCE2638C23C}"/>
              </a:ext>
            </a:extLst>
          </p:cNvPr>
          <p:cNvSpPr txBox="1"/>
          <p:nvPr/>
        </p:nvSpPr>
        <p:spPr>
          <a:xfrm>
            <a:off x="2562225" y="533400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62475" y="542926"/>
            <a:ext cx="3181350" cy="781050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275 g =       kg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6640408" y="567085"/>
              <a:ext cx="561975" cy="5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028700" y="1543050"/>
                <a:ext cx="1008697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275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𝟐𝟕𝟓</m:t>
                        </m:r>
                      </m:num>
                      <m:den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0,275 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kg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543050"/>
                <a:ext cx="10086975" cy="721031"/>
              </a:xfrm>
              <a:prstGeom prst="rect">
                <a:avLst/>
              </a:prstGeom>
              <a:blipFill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038225" y="2486025"/>
                <a:ext cx="10086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275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= 0,275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486025"/>
                <a:ext cx="10086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/>
              <p:nvPr/>
            </p:nvSpPr>
            <p:spPr>
              <a:xfrm>
                <a:off x="1047750" y="3324225"/>
                <a:ext cx="10086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1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250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= 1,25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3324225"/>
                <a:ext cx="10086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899041D-63A9-AEE5-181D-3C44B66BBD3F}"/>
              </a:ext>
            </a:extLst>
          </p:cNvPr>
          <p:cNvGrpSpPr/>
          <p:nvPr/>
        </p:nvGrpSpPr>
        <p:grpSpPr>
          <a:xfrm>
            <a:off x="4410075" y="4029076"/>
            <a:ext cx="3181350" cy="781050"/>
            <a:chOff x="4486275" y="381000"/>
            <a:chExt cx="3867150" cy="9620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EB9761-351E-FEB8-B2AB-8CB8988CB058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125 m =       km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5031AE-4C21-0FB2-F88B-1524262D6EED}"/>
                </a:ext>
              </a:extLst>
            </p:cNvPr>
            <p:cNvSpPr/>
            <p:nvPr/>
          </p:nvSpPr>
          <p:spPr>
            <a:xfrm>
              <a:off x="6640408" y="567085"/>
              <a:ext cx="561975" cy="5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28C05-02A7-B0AA-3346-3149ACE41409}"/>
                  </a:ext>
                </a:extLst>
              </p:cNvPr>
              <p:cNvSpPr txBox="1"/>
              <p:nvPr/>
            </p:nvSpPr>
            <p:spPr>
              <a:xfrm>
                <a:off x="800100" y="5143500"/>
                <a:ext cx="1008697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125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𝐤𝐦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𝐕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ậ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𝐲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𝐦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𝐤𝐦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28C05-02A7-B0AA-3346-3149ACE4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143500"/>
                <a:ext cx="10086975" cy="721031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469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1974" y="609600"/>
            <a:ext cx="10982325" cy="5724525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E3E985-6801-53AB-7909-F826CE00504F}"/>
              </a:ext>
            </a:extLst>
          </p:cNvPr>
          <p:cNvSpPr/>
          <p:nvPr/>
        </p:nvSpPr>
        <p:spPr>
          <a:xfrm>
            <a:off x="2076450" y="2173861"/>
            <a:ext cx="40100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đo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độ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dài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khối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lượng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1A02D2CA-5192-7EF8-FD03-0482F7AB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23" y="3019999"/>
            <a:ext cx="211455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nguyên</a:t>
            </a:r>
            <a:endParaRPr lang="en-US" sz="2400" dirty="0">
              <a:cs typeface="Arial" charset="0"/>
            </a:endParaRPr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EA7F7F0D-DEAE-6EFC-4B3B-610159F8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611" y="3021586"/>
            <a:ext cx="251142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phân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endParaRPr lang="en-US" sz="2400" dirty="0">
              <a:cs typeface="Arial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B597E859-5766-1E20-D9CB-3B89C3FF3DEA}"/>
              </a:ext>
            </a:extLst>
          </p:cNvPr>
          <p:cNvGrpSpPr>
            <a:grpSpLocks/>
          </p:cNvGrpSpPr>
          <p:nvPr/>
        </p:nvGrpSpPr>
        <p:grpSpPr bwMode="auto">
          <a:xfrm>
            <a:off x="5243536" y="3483549"/>
            <a:ext cx="2114550" cy="884237"/>
            <a:chOff x="3387725" y="5469731"/>
            <a:chExt cx="2114681" cy="8826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ectangle 54">
              <a:extLst>
                <a:ext uri="{FF2B5EF4-FFF2-40B4-BE49-F238E27FC236}">
                  <a16:creationId xmlns:a16="http://schemas.microsoft.com/office/drawing/2014/main" id="{FA991A6A-23BB-5402-39CC-AED542501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5891266"/>
              <a:ext cx="2114681" cy="461153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nguyên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Down Arrow 8">
              <a:extLst>
                <a:ext uri="{FF2B5EF4-FFF2-40B4-BE49-F238E27FC236}">
                  <a16:creationId xmlns:a16="http://schemas.microsoft.com/office/drawing/2014/main" id="{DC2FEF79-CC7F-C2B4-3E23-15DAD01C7D7E}"/>
                </a:ext>
              </a:extLst>
            </p:cNvPr>
            <p:cNvSpPr/>
            <p:nvPr/>
          </p:nvSpPr>
          <p:spPr bwMode="auto">
            <a:xfrm>
              <a:off x="4267254" y="5469731"/>
              <a:ext cx="290530" cy="397764"/>
            </a:xfrm>
            <a:prstGeom prst="downArrow">
              <a:avLst/>
            </a:prstGeom>
            <a:grp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4ADFF370-9083-7316-2000-BB44F1940019}"/>
              </a:ext>
            </a:extLst>
          </p:cNvPr>
          <p:cNvGrpSpPr>
            <a:grpSpLocks/>
          </p:cNvGrpSpPr>
          <p:nvPr/>
        </p:nvGrpSpPr>
        <p:grpSpPr bwMode="auto">
          <a:xfrm>
            <a:off x="7496198" y="3510536"/>
            <a:ext cx="2489200" cy="857249"/>
            <a:chOff x="6146800" y="5496386"/>
            <a:chExt cx="2489784" cy="85599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55">
              <a:extLst>
                <a:ext uri="{FF2B5EF4-FFF2-40B4-BE49-F238E27FC236}">
                  <a16:creationId xmlns:a16="http://schemas.microsoft.com/office/drawing/2014/main" id="{720D851C-47D1-FD35-4314-F2B216B8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800" y="5891093"/>
              <a:ext cx="2489784" cy="461283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Down Arrow 11">
              <a:extLst>
                <a:ext uri="{FF2B5EF4-FFF2-40B4-BE49-F238E27FC236}">
                  <a16:creationId xmlns:a16="http://schemas.microsoft.com/office/drawing/2014/main" id="{F4EC2E14-6C94-DA1E-242C-BAB537D158CA}"/>
                </a:ext>
              </a:extLst>
            </p:cNvPr>
            <p:cNvSpPr/>
            <p:nvPr/>
          </p:nvSpPr>
          <p:spPr bwMode="auto">
            <a:xfrm>
              <a:off x="7226553" y="5496386"/>
              <a:ext cx="292169" cy="397878"/>
            </a:xfrm>
            <a:prstGeom prst="downArrow">
              <a:avLst/>
            </a:prstGeom>
            <a:grp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EF02151E-7AE1-54A1-E284-AB203A8123A6}"/>
              </a:ext>
            </a:extLst>
          </p:cNvPr>
          <p:cNvGrpSpPr>
            <a:grpSpLocks/>
          </p:cNvGrpSpPr>
          <p:nvPr/>
        </p:nvGrpSpPr>
        <p:grpSpPr bwMode="auto">
          <a:xfrm>
            <a:off x="2994048" y="2662811"/>
            <a:ext cx="2139950" cy="820738"/>
            <a:chOff x="1004093" y="4648200"/>
            <a:chExt cx="2139867" cy="8215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52A96A-B38F-0B30-0E18-26DC1AB7E4B7}"/>
                </a:ext>
              </a:extLst>
            </p:cNvPr>
            <p:cNvSpPr/>
            <p:nvPr/>
          </p:nvSpPr>
          <p:spPr>
            <a:xfrm>
              <a:off x="1004093" y="5007322"/>
              <a:ext cx="2139867" cy="462409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Hỗn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20" name="Down Arrow 7">
              <a:extLst>
                <a:ext uri="{FF2B5EF4-FFF2-40B4-BE49-F238E27FC236}">
                  <a16:creationId xmlns:a16="http://schemas.microsoft.com/office/drawing/2014/main" id="{D01350C7-5DA3-861A-3DB0-ECB60239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648200"/>
              <a:ext cx="293688" cy="357186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1E4896B0-5C95-F8E7-FF53-0B4D2BED7B28}"/>
              </a:ext>
            </a:extLst>
          </p:cNvPr>
          <p:cNvGrpSpPr>
            <a:grpSpLocks/>
          </p:cNvGrpSpPr>
          <p:nvPr/>
        </p:nvGrpSpPr>
        <p:grpSpPr bwMode="auto">
          <a:xfrm>
            <a:off x="3003573" y="3483549"/>
            <a:ext cx="2130425" cy="876300"/>
            <a:chOff x="1013391" y="5469731"/>
            <a:chExt cx="2130713" cy="8745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A9487E-3A16-BC58-A7D6-0CB65937A5F2}"/>
                </a:ext>
              </a:extLst>
            </p:cNvPr>
            <p:cNvSpPr/>
            <p:nvPr/>
          </p:nvSpPr>
          <p:spPr>
            <a:xfrm>
              <a:off x="1013391" y="5883256"/>
              <a:ext cx="2130713" cy="46105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23" name="Down Arrow 58">
              <a:extLst>
                <a:ext uri="{FF2B5EF4-FFF2-40B4-BE49-F238E27FC236}">
                  <a16:creationId xmlns:a16="http://schemas.microsoft.com/office/drawing/2014/main" id="{77FA0157-220C-E3A0-FB0D-4B5DA6216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182" y="5469731"/>
              <a:ext cx="293688" cy="424324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1002971-E3B0-299C-FDFA-2828F5785631}"/>
              </a:ext>
            </a:extLst>
          </p:cNvPr>
          <p:cNvSpPr txBox="1"/>
          <p:nvPr/>
        </p:nvSpPr>
        <p:spPr>
          <a:xfrm>
            <a:off x="1548445" y="3023064"/>
            <a:ext cx="150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1: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6E4E6-F3B6-AB39-9CB4-B6BB18F2A1AC}"/>
              </a:ext>
            </a:extLst>
          </p:cNvPr>
          <p:cNvSpPr txBox="1"/>
          <p:nvPr/>
        </p:nvSpPr>
        <p:spPr>
          <a:xfrm>
            <a:off x="1555041" y="3897887"/>
            <a:ext cx="1521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2: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1117AA-FAEB-FC42-D14A-8DFBC278E010}"/>
              </a:ext>
            </a:extLst>
          </p:cNvPr>
          <p:cNvSpPr txBox="1"/>
          <p:nvPr/>
        </p:nvSpPr>
        <p:spPr>
          <a:xfrm>
            <a:off x="2236322" y="813213"/>
            <a:ext cx="7098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42950" y="561975"/>
            <a:ext cx="6534150" cy="584775"/>
            <a:chOff x="742950" y="561975"/>
            <a:chExt cx="6534150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50" y="561975"/>
              <a:ext cx="577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81C15-8EDE-A613-6BDA-F1D14DCAFA96}"/>
              </a:ext>
            </a:extLst>
          </p:cNvPr>
          <p:cNvGrpSpPr/>
          <p:nvPr/>
        </p:nvGrpSpPr>
        <p:grpSpPr>
          <a:xfrm>
            <a:off x="876300" y="1333500"/>
            <a:ext cx="6534150" cy="3571234"/>
            <a:chOff x="914400" y="1266825"/>
            <a:chExt cx="6534150" cy="3571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C0D22-8E13-6B3F-EAC3-3BE8A81C8E65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2 m 5 dm = 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6 m 75 cm =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3 m 8 cm =          m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13726-A47B-1D06-9337-88667EA0E036}"/>
                </a:ext>
              </a:extLst>
            </p:cNvPr>
            <p:cNvSpPr/>
            <p:nvPr/>
          </p:nvSpPr>
          <p:spPr>
            <a:xfrm>
              <a:off x="3409950" y="18288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D26F53-4C36-DB66-00FC-7C1E3D11BE8E}"/>
                </a:ext>
              </a:extLst>
            </p:cNvPr>
            <p:cNvSpPr/>
            <p:nvPr/>
          </p:nvSpPr>
          <p:spPr>
            <a:xfrm>
              <a:off x="3524250" y="30480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A4F082-1793-550A-79CE-4AD4D70D684B}"/>
                </a:ext>
              </a:extLst>
            </p:cNvPr>
            <p:cNvSpPr/>
            <p:nvPr/>
          </p:nvSpPr>
          <p:spPr>
            <a:xfrm>
              <a:off x="3343275" y="424815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9E77-F5B4-4E95-D33D-1156FD69A9DC}"/>
              </a:ext>
            </a:extLst>
          </p:cNvPr>
          <p:cNvGrpSpPr/>
          <p:nvPr/>
        </p:nvGrpSpPr>
        <p:grpSpPr>
          <a:xfrm>
            <a:off x="6143625" y="1257300"/>
            <a:ext cx="6534150" cy="3571234"/>
            <a:chOff x="914400" y="1266825"/>
            <a:chExt cx="6534150" cy="3571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E0AAA-A6F9-40C9-5910-BFDB6FEEFB0B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4 km 500 m = 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7 km 80 m =         km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456 m =           km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1AF8BA8-044B-BF9F-4ED0-1BB0FEAB7F7A}"/>
                </a:ext>
              </a:extLst>
            </p:cNvPr>
            <p:cNvSpPr/>
            <p:nvPr/>
          </p:nvSpPr>
          <p:spPr>
            <a:xfrm>
              <a:off x="3971925" y="181927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826726-BBA3-EFA7-3E59-3F0C7BE0BD92}"/>
                </a:ext>
              </a:extLst>
            </p:cNvPr>
            <p:cNvSpPr/>
            <p:nvPr/>
          </p:nvSpPr>
          <p:spPr>
            <a:xfrm>
              <a:off x="3562350" y="30480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0255B-96EE-B184-58C3-C8F873E31E98}"/>
                </a:ext>
              </a:extLst>
            </p:cNvPr>
            <p:cNvSpPr/>
            <p:nvPr/>
          </p:nvSpPr>
          <p:spPr>
            <a:xfrm>
              <a:off x="2847975" y="427672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8AEE7F-74B5-F9A3-F91B-F0CF5658DD34}"/>
                  </a:ext>
                </a:extLst>
              </p:cNvPr>
              <p:cNvSpPr txBox="1"/>
              <p:nvPr/>
            </p:nvSpPr>
            <p:spPr>
              <a:xfrm>
                <a:off x="2933700" y="2390775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8AEE7F-74B5-F9A3-F91B-F0CF5658D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2390775"/>
                <a:ext cx="1628775" cy="631263"/>
              </a:xfrm>
              <a:prstGeom prst="rect">
                <a:avLst/>
              </a:prstGeom>
              <a:blipFill>
                <a:blip r:embed="rId3"/>
                <a:stretch>
                  <a:fillRect l="-561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527D0A-18A7-70FA-8104-F0F207664632}"/>
              </a:ext>
            </a:extLst>
          </p:cNvPr>
          <p:cNvSpPr/>
          <p:nvPr/>
        </p:nvSpPr>
        <p:spPr>
          <a:xfrm>
            <a:off x="3324225" y="1895475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157F3E-1825-74FF-A101-9A22682AFCF5}"/>
                  </a:ext>
                </a:extLst>
              </p:cNvPr>
              <p:cNvSpPr txBox="1"/>
              <p:nvPr/>
            </p:nvSpPr>
            <p:spPr>
              <a:xfrm>
                <a:off x="3124200" y="3657600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6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157F3E-1825-74FF-A101-9A22682AF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657600"/>
                <a:ext cx="1628775" cy="631263"/>
              </a:xfrm>
              <a:prstGeom prst="rect">
                <a:avLst/>
              </a:prstGeom>
              <a:blipFill>
                <a:blip r:embed="rId4"/>
                <a:stretch>
                  <a:fillRect l="-5993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3F0E00-E538-9749-D93F-5C88EF20ECA3}"/>
              </a:ext>
            </a:extLst>
          </p:cNvPr>
          <p:cNvSpPr/>
          <p:nvPr/>
        </p:nvSpPr>
        <p:spPr>
          <a:xfrm>
            <a:off x="3467100" y="31051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A1B16-3C73-F8A8-4F6C-06BE5A864097}"/>
                  </a:ext>
                </a:extLst>
              </p:cNvPr>
              <p:cNvSpPr txBox="1"/>
              <p:nvPr/>
            </p:nvSpPr>
            <p:spPr>
              <a:xfrm>
                <a:off x="2962275" y="4857750"/>
                <a:ext cx="162877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A1B16-3C73-F8A8-4F6C-06BE5A86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75" y="4857750"/>
                <a:ext cx="1628775" cy="649088"/>
              </a:xfrm>
              <a:prstGeom prst="rect">
                <a:avLst/>
              </a:prstGeom>
              <a:blipFill>
                <a:blip r:embed="rId5"/>
                <a:stretch>
                  <a:fillRect l="-599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899398-6F67-F026-89A3-97264ADD69EF}"/>
              </a:ext>
            </a:extLst>
          </p:cNvPr>
          <p:cNvSpPr/>
          <p:nvPr/>
        </p:nvSpPr>
        <p:spPr>
          <a:xfrm>
            <a:off x="3276600" y="43243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0D6FE-EF52-03A9-C30E-83862A329F95}"/>
                  </a:ext>
                </a:extLst>
              </p:cNvPr>
              <p:cNvSpPr txBox="1"/>
              <p:nvPr/>
            </p:nvSpPr>
            <p:spPr>
              <a:xfrm>
                <a:off x="8810625" y="2266950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4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0D6FE-EF52-03A9-C30E-83862A32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2266950"/>
                <a:ext cx="1628775" cy="631263"/>
              </a:xfrm>
              <a:prstGeom prst="rect">
                <a:avLst/>
              </a:prstGeom>
              <a:blipFill>
                <a:blip r:embed="rId6"/>
                <a:stretch>
                  <a:fillRect l="-5597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A9E87D-FB44-BE54-5720-184BCA9CDDFF}"/>
              </a:ext>
            </a:extLst>
          </p:cNvPr>
          <p:cNvSpPr/>
          <p:nvPr/>
        </p:nvSpPr>
        <p:spPr>
          <a:xfrm>
            <a:off x="9182100" y="1819275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2365C6-C383-1F12-4921-416DE701438F}"/>
                  </a:ext>
                </a:extLst>
              </p:cNvPr>
              <p:cNvSpPr txBox="1"/>
              <p:nvPr/>
            </p:nvSpPr>
            <p:spPr>
              <a:xfrm>
                <a:off x="8505825" y="3543300"/>
                <a:ext cx="18573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7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2365C6-C383-1F12-4921-416DE7014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25" y="3543300"/>
                <a:ext cx="1857375" cy="625812"/>
              </a:xfrm>
              <a:prstGeom prst="rect">
                <a:avLst/>
              </a:prstGeom>
              <a:blipFill>
                <a:blip r:embed="rId7"/>
                <a:stretch>
                  <a:fillRect l="-491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5B0848-9C19-FE0A-3597-31E22E29042A}"/>
              </a:ext>
            </a:extLst>
          </p:cNvPr>
          <p:cNvSpPr/>
          <p:nvPr/>
        </p:nvSpPr>
        <p:spPr>
          <a:xfrm>
            <a:off x="8772525" y="30289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C2AED6-6A7A-BCAD-1107-59D1119F9184}"/>
                  </a:ext>
                </a:extLst>
              </p:cNvPr>
              <p:cNvSpPr txBox="1"/>
              <p:nvPr/>
            </p:nvSpPr>
            <p:spPr>
              <a:xfrm>
                <a:off x="7753350" y="4781550"/>
                <a:ext cx="162877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𝟒𝟓𝟔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C2AED6-6A7A-BCAD-1107-59D1119F9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50" y="4781550"/>
                <a:ext cx="1628775" cy="649088"/>
              </a:xfrm>
              <a:prstGeom prst="rect">
                <a:avLst/>
              </a:prstGeom>
              <a:blipFill>
                <a:blip r:embed="rId8"/>
                <a:stretch>
                  <a:fillRect l="-5993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C6560A-EDE7-BDCA-94FB-D1ABCC4793C0}"/>
              </a:ext>
            </a:extLst>
          </p:cNvPr>
          <p:cNvSpPr/>
          <p:nvPr/>
        </p:nvSpPr>
        <p:spPr>
          <a:xfrm>
            <a:off x="8048625" y="4267200"/>
            <a:ext cx="8572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0,456</a:t>
            </a:r>
          </a:p>
        </p:txBody>
      </p:sp>
    </p:spTree>
    <p:extLst>
      <p:ext uri="{BB962C8B-B14F-4D97-AF65-F5344CB8AC3E}">
        <p14:creationId xmlns:p14="http://schemas.microsoft.com/office/powerpoint/2010/main" val="3989234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578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Baloo 2</vt:lpstr>
      <vt:lpstr>Calibri</vt:lpstr>
      <vt:lpstr>Cambria</vt:lpstr>
      <vt:lpstr>Cambria Math</vt:lpstr>
      <vt:lpstr>inpin heiti</vt:lpstr>
      <vt:lpstr>Pangolin</vt:lpstr>
      <vt:lpstr>Pattaya</vt:lpstr>
      <vt:lpstr>Times New Roman</vt:lpstr>
      <vt:lpstr>Verdana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Techsi.vn</cp:lastModifiedBy>
  <cp:revision>40</cp:revision>
  <dcterms:created xsi:type="dcterms:W3CDTF">2024-07-08T15:39:44Z</dcterms:created>
  <dcterms:modified xsi:type="dcterms:W3CDTF">2025-09-25T02:18:21Z</dcterms:modified>
</cp:coreProperties>
</file>