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2" r:id="rId2"/>
    <p:sldMasterId id="2147483674" r:id="rId3"/>
  </p:sldMasterIdLst>
  <p:notesMasterIdLst>
    <p:notesMasterId r:id="rId17"/>
  </p:notesMasterIdLst>
  <p:sldIdLst>
    <p:sldId id="256" r:id="rId4"/>
    <p:sldId id="257" r:id="rId5"/>
    <p:sldId id="259" r:id="rId6"/>
    <p:sldId id="279" r:id="rId7"/>
    <p:sldId id="271" r:id="rId8"/>
    <p:sldId id="270" r:id="rId9"/>
    <p:sldId id="273" r:id="rId10"/>
    <p:sldId id="280" r:id="rId11"/>
    <p:sldId id="281" r:id="rId12"/>
    <p:sldId id="282" r:id="rId13"/>
    <p:sldId id="290" r:id="rId14"/>
    <p:sldId id="291" r:id="rId15"/>
    <p:sldId id="292"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jz1BuKf1q7Wm749+9fofMmO7fi5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104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39" Type="http://customschemas.google.com/relationships/presentationmetadata" Target="metadata"/><Relationship Id="rId3" Type="http://schemas.openxmlformats.org/officeDocument/2006/relationships/slideMaster" Target="slideMasters/slideMaster3.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vi-VN" dirty="0"/>
              <a:t>Thiết kế: Hương Thảo - 0972115126</a:t>
            </a:r>
          </a:p>
          <a:p>
            <a:pPr marL="0" lvl="0" indent="0" algn="l" rtl="0">
              <a:spcBef>
                <a:spcPts val="0"/>
              </a:spcBef>
              <a:spcAft>
                <a:spcPts val="0"/>
              </a:spcAft>
              <a:buNone/>
            </a:pPr>
            <a:endParaRPr dirty="0"/>
          </a:p>
        </p:txBody>
      </p:sp>
      <p:sp>
        <p:nvSpPr>
          <p:cNvPr id="117" name="Google Shape;11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6660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vi-VN" dirty="0"/>
              <a:t>Thiết kế: Hương Thảo - 0972115126</a:t>
            </a:r>
          </a:p>
          <a:p>
            <a:pPr marL="0" lvl="0" indent="0" algn="l" rtl="0">
              <a:spcBef>
                <a:spcPts val="0"/>
              </a:spcBef>
              <a:spcAft>
                <a:spcPts val="0"/>
              </a:spcAft>
              <a:buNone/>
            </a:pPr>
            <a:endParaRPr dirty="0"/>
          </a:p>
        </p:txBody>
      </p:sp>
      <p:sp>
        <p:nvSpPr>
          <p:cNvPr id="169" name="Google Shape;16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67543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5684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2599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节标题">
  <p:cSld name="节标题">
    <p:spTree>
      <p:nvGrpSpPr>
        <p:cNvPr id="1" name="Shape 10"/>
        <p:cNvGrpSpPr/>
        <p:nvPr/>
      </p:nvGrpSpPr>
      <p:grpSpPr>
        <a:xfrm>
          <a:off x="0" y="0"/>
          <a:ext cx="0" cy="0"/>
          <a:chOff x="0" y="0"/>
          <a:chExt cx="0" cy="0"/>
        </a:xfrm>
      </p:grpSpPr>
      <p:pic>
        <p:nvPicPr>
          <p:cNvPr id="11" name="Google Shape;11;p25"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12" name="Google Shape;12;p25"/>
          <p:cNvPicPr preferRelativeResize="0"/>
          <p:nvPr/>
        </p:nvPicPr>
        <p:blipFill rotWithShape="1">
          <a:blip r:embed="rId3">
            <a:alphaModFix/>
          </a:blip>
          <a:srcRect/>
          <a:stretch/>
        </p:blipFill>
        <p:spPr>
          <a:xfrm>
            <a:off x="8724971" y="476618"/>
            <a:ext cx="571429" cy="838096"/>
          </a:xfrm>
          <a:prstGeom prst="rect">
            <a:avLst/>
          </a:prstGeom>
          <a:noFill/>
          <a:ln>
            <a:noFill/>
          </a:ln>
        </p:spPr>
      </p:pic>
      <p:grpSp>
        <p:nvGrpSpPr>
          <p:cNvPr id="13" name="Google Shape;13;p25"/>
          <p:cNvGrpSpPr/>
          <p:nvPr/>
        </p:nvGrpSpPr>
        <p:grpSpPr>
          <a:xfrm>
            <a:off x="2212931" y="1495486"/>
            <a:ext cx="7766137" cy="3244240"/>
            <a:chOff x="676404" y="1039661"/>
            <a:chExt cx="7766137" cy="3244240"/>
          </a:xfrm>
        </p:grpSpPr>
        <p:sp>
          <p:nvSpPr>
            <p:cNvPr id="14" name="Google Shape;14;p25"/>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5" name="Google Shape;15;p25"/>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pic>
        <p:nvPicPr>
          <p:cNvPr id="16" name="Google Shape;16;p25"/>
          <p:cNvPicPr preferRelativeResize="0"/>
          <p:nvPr/>
        </p:nvPicPr>
        <p:blipFill rotWithShape="1">
          <a:blip r:embed="rId4">
            <a:alphaModFix/>
          </a:blip>
          <a:srcRect/>
          <a:stretch/>
        </p:blipFill>
        <p:spPr>
          <a:xfrm>
            <a:off x="575809" y="2845153"/>
            <a:ext cx="2276985" cy="3020861"/>
          </a:xfrm>
          <a:prstGeom prst="rect">
            <a:avLst/>
          </a:prstGeom>
          <a:noFill/>
          <a:ln>
            <a:noFill/>
          </a:ln>
          <a:effectLst>
            <a:outerShdw blurRad="50800" dist="38100" dir="8100000" algn="tr" rotWithShape="0">
              <a:srgbClr val="000000">
                <a:alpha val="40000"/>
              </a:srgbClr>
            </a:outerShdw>
          </a:effectLst>
        </p:spPr>
      </p:pic>
      <p:pic>
        <p:nvPicPr>
          <p:cNvPr id="17" name="Google Shape;17;p25"/>
          <p:cNvPicPr preferRelativeResize="0"/>
          <p:nvPr/>
        </p:nvPicPr>
        <p:blipFill rotWithShape="1">
          <a:blip r:embed="rId5">
            <a:alphaModFix/>
          </a:blip>
          <a:srcRect/>
          <a:stretch/>
        </p:blipFill>
        <p:spPr>
          <a:xfrm>
            <a:off x="8820911" y="3657600"/>
            <a:ext cx="1763367" cy="1920111"/>
          </a:xfrm>
          <a:prstGeom prst="rect">
            <a:avLst/>
          </a:prstGeom>
          <a:noFill/>
          <a:ln>
            <a:noFill/>
          </a:ln>
          <a:effectLst>
            <a:outerShdw blurRad="50800" dist="38100" dir="2700000" algn="tl" rotWithShape="0">
              <a:srgbClr val="000000">
                <a:alpha val="40000"/>
              </a:srgbClr>
            </a:outerShdw>
          </a:effectLst>
        </p:spPr>
      </p:pic>
      <p:pic>
        <p:nvPicPr>
          <p:cNvPr id="18" name="Google Shape;18;p25" descr="图片包含 植物, 仙人掌&#10;&#10;描述已自动生成"/>
          <p:cNvPicPr preferRelativeResize="0"/>
          <p:nvPr/>
        </p:nvPicPr>
        <p:blipFill rotWithShape="1">
          <a:blip r:embed="rId6">
            <a:alphaModFix/>
          </a:blip>
          <a:srcRect t="47924"/>
          <a:stretch/>
        </p:blipFill>
        <p:spPr>
          <a:xfrm>
            <a:off x="0" y="3286627"/>
            <a:ext cx="12192000" cy="3571050"/>
          </a:xfrm>
          <a:prstGeom prst="rect">
            <a:avLst/>
          </a:prstGeom>
          <a:noFill/>
          <a:ln>
            <a:noFill/>
          </a:ln>
        </p:spPr>
      </p:pic>
    </p:spTree>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图片与标题">
  <p:cSld name="1_图片与标题">
    <p:spTree>
      <p:nvGrpSpPr>
        <p:cNvPr id="1" name="Shape 106"/>
        <p:cNvGrpSpPr/>
        <p:nvPr/>
      </p:nvGrpSpPr>
      <p:grpSpPr>
        <a:xfrm>
          <a:off x="0" y="0"/>
          <a:ext cx="0" cy="0"/>
          <a:chOff x="0" y="0"/>
          <a:chExt cx="0" cy="0"/>
        </a:xfrm>
      </p:grpSpPr>
      <p:pic>
        <p:nvPicPr>
          <p:cNvPr id="107" name="Google Shape;107;p37"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108" name="Google Shape;108;p37"/>
          <p:cNvPicPr preferRelativeResize="0"/>
          <p:nvPr/>
        </p:nvPicPr>
        <p:blipFill rotWithShape="1">
          <a:blip r:embed="rId3">
            <a:alphaModFix/>
          </a:blip>
          <a:srcRect/>
          <a:stretch/>
        </p:blipFill>
        <p:spPr>
          <a:xfrm>
            <a:off x="8724971" y="476618"/>
            <a:ext cx="571429" cy="838096"/>
          </a:xfrm>
          <a:prstGeom prst="rect">
            <a:avLst/>
          </a:prstGeom>
          <a:noFill/>
          <a:ln>
            <a:noFill/>
          </a:ln>
        </p:spPr>
      </p:pic>
      <p:grpSp>
        <p:nvGrpSpPr>
          <p:cNvPr id="109" name="Google Shape;109;p37"/>
          <p:cNvGrpSpPr/>
          <p:nvPr/>
        </p:nvGrpSpPr>
        <p:grpSpPr>
          <a:xfrm>
            <a:off x="659703" y="585592"/>
            <a:ext cx="10897644" cy="5686815"/>
            <a:chOff x="676404" y="1039661"/>
            <a:chExt cx="7766137" cy="3244240"/>
          </a:xfrm>
        </p:grpSpPr>
        <p:sp>
          <p:nvSpPr>
            <p:cNvPr id="110" name="Google Shape;110;p37"/>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1" name="Google Shape;111;p37"/>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112" name="Google Shape;112;p37" descr="图片包含 运输&#10;&#10;描述已自动生成"/>
          <p:cNvPicPr preferRelativeResize="0"/>
          <p:nvPr/>
        </p:nvPicPr>
        <p:blipFill rotWithShape="1">
          <a:blip r:embed="rId4">
            <a:alphaModFix/>
          </a:blip>
          <a:srcRect/>
          <a:stretch/>
        </p:blipFill>
        <p:spPr>
          <a:xfrm flipH="1">
            <a:off x="8724971" y="3819968"/>
            <a:ext cx="2234921" cy="2971428"/>
          </a:xfrm>
          <a:prstGeom prst="rect">
            <a:avLst/>
          </a:prstGeom>
          <a:noFill/>
          <a:ln>
            <a:noFill/>
          </a:ln>
          <a:effectLst>
            <a:outerShdw blurRad="50800" dist="38100" dir="8100000" algn="tr" rotWithShape="0">
              <a:srgbClr val="000000">
                <a:alpha val="40000"/>
              </a:srgbClr>
            </a:outerShdw>
          </a:effectLst>
        </p:spPr>
      </p:pic>
      <p:pic>
        <p:nvPicPr>
          <p:cNvPr id="113" name="Google Shape;113;p37" descr="图片包含 植物, 仙人掌&#10;&#10;描述已自动生成"/>
          <p:cNvPicPr preferRelativeResize="0"/>
          <p:nvPr/>
        </p:nvPicPr>
        <p:blipFill rotWithShape="1">
          <a:blip r:embed="rId5">
            <a:alphaModFix/>
          </a:blip>
          <a:srcRect t="47924"/>
          <a:stretch/>
        </p:blipFill>
        <p:spPr>
          <a:xfrm flipH="1">
            <a:off x="0" y="3286627"/>
            <a:ext cx="12192000" cy="3571050"/>
          </a:xfrm>
          <a:prstGeom prst="rect">
            <a:avLst/>
          </a:prstGeom>
          <a:noFill/>
          <a:ln>
            <a:noFill/>
          </a:ln>
        </p:spPr>
      </p:pic>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节标题">
  <p:cSld name="节标题">
    <p:spTree>
      <p:nvGrpSpPr>
        <p:cNvPr id="1" name="Shape 10"/>
        <p:cNvGrpSpPr/>
        <p:nvPr/>
      </p:nvGrpSpPr>
      <p:grpSpPr>
        <a:xfrm>
          <a:off x="0" y="0"/>
          <a:ext cx="0" cy="0"/>
          <a:chOff x="0" y="0"/>
          <a:chExt cx="0" cy="0"/>
        </a:xfrm>
      </p:grpSpPr>
      <p:pic>
        <p:nvPicPr>
          <p:cNvPr id="11" name="Google Shape;11;p25"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12" name="Google Shape;12;p25"/>
          <p:cNvPicPr preferRelativeResize="0"/>
          <p:nvPr/>
        </p:nvPicPr>
        <p:blipFill rotWithShape="1">
          <a:blip r:embed="rId3">
            <a:alphaModFix/>
          </a:blip>
          <a:srcRect/>
          <a:stretch/>
        </p:blipFill>
        <p:spPr>
          <a:xfrm>
            <a:off x="8724971" y="476618"/>
            <a:ext cx="571429" cy="838096"/>
          </a:xfrm>
          <a:prstGeom prst="rect">
            <a:avLst/>
          </a:prstGeom>
          <a:noFill/>
          <a:ln>
            <a:noFill/>
          </a:ln>
        </p:spPr>
      </p:pic>
      <p:grpSp>
        <p:nvGrpSpPr>
          <p:cNvPr id="13" name="Google Shape;13;p25"/>
          <p:cNvGrpSpPr/>
          <p:nvPr/>
        </p:nvGrpSpPr>
        <p:grpSpPr>
          <a:xfrm>
            <a:off x="2212931" y="1495486"/>
            <a:ext cx="7766137" cy="3244240"/>
            <a:chOff x="676404" y="1039661"/>
            <a:chExt cx="7766137" cy="3244240"/>
          </a:xfrm>
        </p:grpSpPr>
        <p:sp>
          <p:nvSpPr>
            <p:cNvPr id="14" name="Google Shape;14;p25"/>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5" name="Google Shape;15;p25"/>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pic>
        <p:nvPicPr>
          <p:cNvPr id="16" name="Google Shape;16;p25"/>
          <p:cNvPicPr preferRelativeResize="0"/>
          <p:nvPr/>
        </p:nvPicPr>
        <p:blipFill rotWithShape="1">
          <a:blip r:embed="rId4">
            <a:alphaModFix/>
          </a:blip>
          <a:srcRect/>
          <a:stretch/>
        </p:blipFill>
        <p:spPr>
          <a:xfrm>
            <a:off x="575809" y="2845153"/>
            <a:ext cx="2276985" cy="3020861"/>
          </a:xfrm>
          <a:prstGeom prst="rect">
            <a:avLst/>
          </a:prstGeom>
          <a:noFill/>
          <a:ln>
            <a:noFill/>
          </a:ln>
          <a:effectLst>
            <a:outerShdw blurRad="50800" dist="38100" dir="8100000" algn="tr" rotWithShape="0">
              <a:srgbClr val="000000">
                <a:alpha val="40000"/>
              </a:srgbClr>
            </a:outerShdw>
          </a:effectLst>
        </p:spPr>
      </p:pic>
      <p:pic>
        <p:nvPicPr>
          <p:cNvPr id="17" name="Google Shape;17;p25"/>
          <p:cNvPicPr preferRelativeResize="0"/>
          <p:nvPr/>
        </p:nvPicPr>
        <p:blipFill rotWithShape="1">
          <a:blip r:embed="rId5">
            <a:alphaModFix/>
          </a:blip>
          <a:srcRect/>
          <a:stretch/>
        </p:blipFill>
        <p:spPr>
          <a:xfrm>
            <a:off x="8820911" y="3657600"/>
            <a:ext cx="1763367" cy="1920111"/>
          </a:xfrm>
          <a:prstGeom prst="rect">
            <a:avLst/>
          </a:prstGeom>
          <a:noFill/>
          <a:ln>
            <a:noFill/>
          </a:ln>
          <a:effectLst>
            <a:outerShdw blurRad="50800" dist="38100" dir="2700000" algn="tl" rotWithShape="0">
              <a:srgbClr val="000000">
                <a:alpha val="40000"/>
              </a:srgbClr>
            </a:outerShdw>
          </a:effectLst>
        </p:spPr>
      </p:pic>
      <p:pic>
        <p:nvPicPr>
          <p:cNvPr id="18" name="Google Shape;18;p25" descr="图片包含 植物, 仙人掌&#10;&#10;描述已自动生成"/>
          <p:cNvPicPr preferRelativeResize="0"/>
          <p:nvPr/>
        </p:nvPicPr>
        <p:blipFill rotWithShape="1">
          <a:blip r:embed="rId6">
            <a:alphaModFix/>
          </a:blip>
          <a:srcRect t="47924"/>
          <a:stretch/>
        </p:blipFill>
        <p:spPr>
          <a:xfrm>
            <a:off x="0" y="3286627"/>
            <a:ext cx="12192000" cy="3571050"/>
          </a:xfrm>
          <a:prstGeom prst="rect">
            <a:avLst/>
          </a:prstGeom>
          <a:noFill/>
          <a:ln>
            <a:noFill/>
          </a:ln>
        </p:spPr>
      </p:pic>
    </p:spTree>
    <p:extLst>
      <p:ext uri="{BB962C8B-B14F-4D97-AF65-F5344CB8AC3E}">
        <p14:creationId xmlns:p14="http://schemas.microsoft.com/office/powerpoint/2010/main" val="3765675077"/>
      </p:ext>
    </p:extLst>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仅标题">
  <p:cSld name="仅标题">
    <p:spTree>
      <p:nvGrpSpPr>
        <p:cNvPr id="1" name="Shape 19"/>
        <p:cNvGrpSpPr/>
        <p:nvPr/>
      </p:nvGrpSpPr>
      <p:grpSpPr>
        <a:xfrm>
          <a:off x="0" y="0"/>
          <a:ext cx="0" cy="0"/>
          <a:chOff x="0" y="0"/>
          <a:chExt cx="0" cy="0"/>
        </a:xfrm>
      </p:grpSpPr>
      <p:pic>
        <p:nvPicPr>
          <p:cNvPr id="20" name="Google Shape;20;p26"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grpSp>
        <p:nvGrpSpPr>
          <p:cNvPr id="21" name="Google Shape;21;p26"/>
          <p:cNvGrpSpPr/>
          <p:nvPr/>
        </p:nvGrpSpPr>
        <p:grpSpPr>
          <a:xfrm>
            <a:off x="1054338" y="1296509"/>
            <a:ext cx="10118494" cy="3980235"/>
            <a:chOff x="1053266" y="1402915"/>
            <a:chExt cx="9577155" cy="3767293"/>
          </a:xfrm>
        </p:grpSpPr>
        <p:grpSp>
          <p:nvGrpSpPr>
            <p:cNvPr id="22" name="Google Shape;22;p26"/>
            <p:cNvGrpSpPr/>
            <p:nvPr/>
          </p:nvGrpSpPr>
          <p:grpSpPr>
            <a:xfrm>
              <a:off x="3411157" y="1402915"/>
              <a:ext cx="7219265" cy="3767293"/>
              <a:chOff x="676404" y="1039661"/>
              <a:chExt cx="7766137" cy="3244240"/>
            </a:xfrm>
          </p:grpSpPr>
          <p:sp>
            <p:nvSpPr>
              <p:cNvPr id="23" name="Google Shape;23;p26"/>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4" name="Google Shape;24;p26"/>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grpSp>
          <p:nvGrpSpPr>
            <p:cNvPr id="25" name="Google Shape;25;p26"/>
            <p:cNvGrpSpPr/>
            <p:nvPr/>
          </p:nvGrpSpPr>
          <p:grpSpPr>
            <a:xfrm>
              <a:off x="1053266" y="1846607"/>
              <a:ext cx="2879907" cy="2879907"/>
              <a:chOff x="1161424" y="1002082"/>
              <a:chExt cx="3757808" cy="3757808"/>
            </a:xfrm>
          </p:grpSpPr>
          <p:sp>
            <p:nvSpPr>
              <p:cNvPr id="26" name="Google Shape;26;p26"/>
              <p:cNvSpPr/>
              <p:nvPr/>
            </p:nvSpPr>
            <p:spPr>
              <a:xfrm>
                <a:off x="1161424" y="1002082"/>
                <a:ext cx="3757808" cy="3757808"/>
              </a:xfrm>
              <a:prstGeom prst="ellipse">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7" name="Google Shape;27;p26"/>
              <p:cNvSpPr/>
              <p:nvPr/>
            </p:nvSpPr>
            <p:spPr>
              <a:xfrm>
                <a:off x="1349836" y="1190494"/>
                <a:ext cx="3380983" cy="3380983"/>
              </a:xfrm>
              <a:prstGeom prst="ellipse">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grpSp>
      <p:pic>
        <p:nvPicPr>
          <p:cNvPr id="28" name="Google Shape;28;p26" descr="图片包含 植物, 仙人掌&#10;&#10;描述已自动生成"/>
          <p:cNvPicPr preferRelativeResize="0"/>
          <p:nvPr/>
        </p:nvPicPr>
        <p:blipFill rotWithShape="1">
          <a:blip r:embed="rId3">
            <a:alphaModFix/>
          </a:blip>
          <a:srcRect t="47924"/>
          <a:stretch/>
        </p:blipFill>
        <p:spPr>
          <a:xfrm>
            <a:off x="0" y="3286627"/>
            <a:ext cx="12192000" cy="3571050"/>
          </a:xfrm>
          <a:prstGeom prst="rect">
            <a:avLst/>
          </a:prstGeom>
          <a:noFill/>
          <a:ln>
            <a:noFill/>
          </a:ln>
        </p:spPr>
      </p:pic>
    </p:spTree>
    <p:extLst>
      <p:ext uri="{BB962C8B-B14F-4D97-AF65-F5344CB8AC3E}">
        <p14:creationId xmlns:p14="http://schemas.microsoft.com/office/powerpoint/2010/main" val="2039780857"/>
      </p:ext>
    </p:extLst>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竖排标题与文本">
  <p:cSld name="竖排标题与文本">
    <p:spTree>
      <p:nvGrpSpPr>
        <p:cNvPr id="1" name="Shape 29"/>
        <p:cNvGrpSpPr/>
        <p:nvPr/>
      </p:nvGrpSpPr>
      <p:grpSpPr>
        <a:xfrm>
          <a:off x="0" y="0"/>
          <a:ext cx="0" cy="0"/>
          <a:chOff x="0" y="0"/>
          <a:chExt cx="0" cy="0"/>
        </a:xfrm>
      </p:grpSpPr>
      <p:pic>
        <p:nvPicPr>
          <p:cNvPr id="30" name="Google Shape;30;p27"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31" name="Google Shape;31;p27"/>
          <p:cNvPicPr preferRelativeResize="0"/>
          <p:nvPr/>
        </p:nvPicPr>
        <p:blipFill rotWithShape="1">
          <a:blip r:embed="rId3">
            <a:alphaModFix/>
          </a:blip>
          <a:srcRect/>
          <a:stretch/>
        </p:blipFill>
        <p:spPr>
          <a:xfrm>
            <a:off x="8724971" y="476618"/>
            <a:ext cx="571429" cy="838096"/>
          </a:xfrm>
          <a:prstGeom prst="rect">
            <a:avLst/>
          </a:prstGeom>
          <a:noFill/>
          <a:ln>
            <a:noFill/>
          </a:ln>
        </p:spPr>
      </p:pic>
      <p:grpSp>
        <p:nvGrpSpPr>
          <p:cNvPr id="32" name="Google Shape;32;p27"/>
          <p:cNvGrpSpPr/>
          <p:nvPr/>
        </p:nvGrpSpPr>
        <p:grpSpPr>
          <a:xfrm>
            <a:off x="659703" y="585592"/>
            <a:ext cx="10897644" cy="5686815"/>
            <a:chOff x="676404" y="1039661"/>
            <a:chExt cx="7766137" cy="3244240"/>
          </a:xfrm>
        </p:grpSpPr>
        <p:sp>
          <p:nvSpPr>
            <p:cNvPr id="33" name="Google Shape;33;p27"/>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 name="Google Shape;34;p27"/>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35" name="Google Shape;35;p27" descr="图片包含 植物, 仙人掌&#10;&#10;描述已自动生成"/>
          <p:cNvPicPr preferRelativeResize="0"/>
          <p:nvPr/>
        </p:nvPicPr>
        <p:blipFill rotWithShape="1">
          <a:blip r:embed="rId4">
            <a:alphaModFix/>
          </a:blip>
          <a:srcRect t="47924"/>
          <a:stretch/>
        </p:blipFill>
        <p:spPr>
          <a:xfrm>
            <a:off x="0" y="4609707"/>
            <a:ext cx="12192000" cy="2247970"/>
          </a:xfrm>
          <a:prstGeom prst="rect">
            <a:avLst/>
          </a:prstGeom>
          <a:noFill/>
          <a:ln>
            <a:noFill/>
          </a:ln>
        </p:spPr>
      </p:pic>
    </p:spTree>
    <p:extLst>
      <p:ext uri="{BB962C8B-B14F-4D97-AF65-F5344CB8AC3E}">
        <p14:creationId xmlns:p14="http://schemas.microsoft.com/office/powerpoint/2010/main" val="807362154"/>
      </p:ext>
    </p:extLst>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36"/>
        <p:cNvGrpSpPr/>
        <p:nvPr/>
      </p:nvGrpSpPr>
      <p:grpSpPr>
        <a:xfrm>
          <a:off x="0" y="0"/>
          <a:ext cx="0" cy="0"/>
          <a:chOff x="0" y="0"/>
          <a:chExt cx="0" cy="0"/>
        </a:xfrm>
      </p:grpSpPr>
      <p:pic>
        <p:nvPicPr>
          <p:cNvPr id="37" name="Google Shape;37;p28"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38" name="Google Shape;38;p28"/>
          <p:cNvPicPr preferRelativeResize="0"/>
          <p:nvPr/>
        </p:nvPicPr>
        <p:blipFill rotWithShape="1">
          <a:blip r:embed="rId3">
            <a:alphaModFix/>
          </a:blip>
          <a:srcRect/>
          <a:stretch/>
        </p:blipFill>
        <p:spPr>
          <a:xfrm>
            <a:off x="8724971" y="476618"/>
            <a:ext cx="571429" cy="838096"/>
          </a:xfrm>
          <a:prstGeom prst="rect">
            <a:avLst/>
          </a:prstGeom>
          <a:noFill/>
          <a:ln>
            <a:noFill/>
          </a:ln>
        </p:spPr>
      </p:pic>
      <p:grpSp>
        <p:nvGrpSpPr>
          <p:cNvPr id="39" name="Google Shape;39;p28"/>
          <p:cNvGrpSpPr/>
          <p:nvPr/>
        </p:nvGrpSpPr>
        <p:grpSpPr>
          <a:xfrm>
            <a:off x="311085" y="263951"/>
            <a:ext cx="11528981" cy="6193410"/>
            <a:chOff x="676404" y="1039661"/>
            <a:chExt cx="7766137" cy="3244240"/>
          </a:xfrm>
        </p:grpSpPr>
        <p:sp>
          <p:nvSpPr>
            <p:cNvPr id="40" name="Google Shape;40;p28"/>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 name="Google Shape;41;p28"/>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42" name="Google Shape;42;p28"/>
          <p:cNvPicPr preferRelativeResize="0"/>
          <p:nvPr/>
        </p:nvPicPr>
        <p:blipFill rotWithShape="1">
          <a:blip r:embed="rId4">
            <a:alphaModFix/>
          </a:blip>
          <a:srcRect/>
          <a:stretch/>
        </p:blipFill>
        <p:spPr>
          <a:xfrm>
            <a:off x="10171522" y="4769963"/>
            <a:ext cx="1872042" cy="2014923"/>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3744349155"/>
      </p:ext>
    </p:extLst>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标题和竖排文字">
  <p:cSld name="1_标题和竖排文字">
    <p:spTree>
      <p:nvGrpSpPr>
        <p:cNvPr id="1" name="Shape 61"/>
        <p:cNvGrpSpPr/>
        <p:nvPr/>
      </p:nvGrpSpPr>
      <p:grpSpPr>
        <a:xfrm>
          <a:off x="0" y="0"/>
          <a:ext cx="0" cy="0"/>
          <a:chOff x="0" y="0"/>
          <a:chExt cx="0" cy="0"/>
        </a:xfrm>
      </p:grpSpPr>
      <p:pic>
        <p:nvPicPr>
          <p:cNvPr id="62" name="Google Shape;62;p31"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63" name="Google Shape;63;p31"/>
          <p:cNvPicPr preferRelativeResize="0"/>
          <p:nvPr/>
        </p:nvPicPr>
        <p:blipFill rotWithShape="1">
          <a:blip r:embed="rId3">
            <a:alphaModFix/>
          </a:blip>
          <a:srcRect/>
          <a:stretch/>
        </p:blipFill>
        <p:spPr>
          <a:xfrm>
            <a:off x="8724971" y="476618"/>
            <a:ext cx="571429" cy="838096"/>
          </a:xfrm>
          <a:prstGeom prst="rect">
            <a:avLst/>
          </a:prstGeom>
          <a:noFill/>
          <a:ln>
            <a:noFill/>
          </a:ln>
        </p:spPr>
      </p:pic>
      <p:grpSp>
        <p:nvGrpSpPr>
          <p:cNvPr id="64" name="Google Shape;64;p31"/>
          <p:cNvGrpSpPr/>
          <p:nvPr/>
        </p:nvGrpSpPr>
        <p:grpSpPr>
          <a:xfrm>
            <a:off x="2212931" y="1495486"/>
            <a:ext cx="7766137" cy="3244240"/>
            <a:chOff x="676404" y="1039661"/>
            <a:chExt cx="7766137" cy="3244240"/>
          </a:xfrm>
        </p:grpSpPr>
        <p:sp>
          <p:nvSpPr>
            <p:cNvPr id="65" name="Google Shape;65;p31"/>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 name="Google Shape;66;p31"/>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67" name="Google Shape;67;p31"/>
          <p:cNvPicPr preferRelativeResize="0"/>
          <p:nvPr/>
        </p:nvPicPr>
        <p:blipFill rotWithShape="1">
          <a:blip r:embed="rId4">
            <a:alphaModFix/>
          </a:blip>
          <a:srcRect/>
          <a:stretch/>
        </p:blipFill>
        <p:spPr>
          <a:xfrm>
            <a:off x="575809" y="2845153"/>
            <a:ext cx="2276985" cy="3020861"/>
          </a:xfrm>
          <a:prstGeom prst="rect">
            <a:avLst/>
          </a:prstGeom>
          <a:noFill/>
          <a:ln>
            <a:noFill/>
          </a:ln>
          <a:effectLst>
            <a:outerShdw blurRad="50800" dist="38100" dir="8100000" algn="tr" rotWithShape="0">
              <a:srgbClr val="000000">
                <a:alpha val="40000"/>
              </a:srgbClr>
            </a:outerShdw>
          </a:effectLst>
        </p:spPr>
      </p:pic>
      <p:pic>
        <p:nvPicPr>
          <p:cNvPr id="68" name="Google Shape;68;p31"/>
          <p:cNvPicPr preferRelativeResize="0"/>
          <p:nvPr/>
        </p:nvPicPr>
        <p:blipFill rotWithShape="1">
          <a:blip r:embed="rId5">
            <a:alphaModFix/>
          </a:blip>
          <a:srcRect/>
          <a:stretch/>
        </p:blipFill>
        <p:spPr>
          <a:xfrm>
            <a:off x="8820911" y="3657600"/>
            <a:ext cx="1763367" cy="1920111"/>
          </a:xfrm>
          <a:prstGeom prst="rect">
            <a:avLst/>
          </a:prstGeom>
          <a:noFill/>
          <a:ln>
            <a:noFill/>
          </a:ln>
          <a:effectLst>
            <a:outerShdw blurRad="50800" dist="38100" dir="2700000" algn="tl" rotWithShape="0">
              <a:srgbClr val="000000">
                <a:alpha val="40000"/>
              </a:srgbClr>
            </a:outerShdw>
          </a:effectLst>
        </p:spPr>
      </p:pic>
      <p:pic>
        <p:nvPicPr>
          <p:cNvPr id="69" name="Google Shape;69;p31" descr="图片包含 植物, 仙人掌&#10;&#10;描述已自动生成"/>
          <p:cNvPicPr preferRelativeResize="0"/>
          <p:nvPr/>
        </p:nvPicPr>
        <p:blipFill rotWithShape="1">
          <a:blip r:embed="rId6">
            <a:alphaModFix/>
          </a:blip>
          <a:srcRect t="47924"/>
          <a:stretch/>
        </p:blipFill>
        <p:spPr>
          <a:xfrm>
            <a:off x="0" y="3286627"/>
            <a:ext cx="12192000" cy="3571050"/>
          </a:xfrm>
          <a:prstGeom prst="rect">
            <a:avLst/>
          </a:prstGeom>
          <a:noFill/>
          <a:ln>
            <a:noFill/>
          </a:ln>
        </p:spPr>
      </p:pic>
    </p:spTree>
    <p:extLst>
      <p:ext uri="{BB962C8B-B14F-4D97-AF65-F5344CB8AC3E}">
        <p14:creationId xmlns:p14="http://schemas.microsoft.com/office/powerpoint/2010/main" val="3949484241"/>
      </p:ext>
    </p:extLst>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70"/>
        <p:cNvGrpSpPr/>
        <p:nvPr/>
      </p:nvGrpSpPr>
      <p:grpSpPr>
        <a:xfrm>
          <a:off x="0" y="0"/>
          <a:ext cx="0" cy="0"/>
          <a:chOff x="0" y="0"/>
          <a:chExt cx="0" cy="0"/>
        </a:xfrm>
      </p:grpSpPr>
      <p:pic>
        <p:nvPicPr>
          <p:cNvPr id="71" name="Google Shape;71;p32"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grpSp>
        <p:nvGrpSpPr>
          <p:cNvPr id="72" name="Google Shape;72;p32"/>
          <p:cNvGrpSpPr/>
          <p:nvPr/>
        </p:nvGrpSpPr>
        <p:grpSpPr>
          <a:xfrm>
            <a:off x="4217096" y="1407723"/>
            <a:ext cx="3757808" cy="3757808"/>
            <a:chOff x="1161424" y="1002082"/>
            <a:chExt cx="3757808" cy="3757808"/>
          </a:xfrm>
        </p:grpSpPr>
        <p:sp>
          <p:nvSpPr>
            <p:cNvPr id="73" name="Google Shape;73;p32"/>
            <p:cNvSpPr/>
            <p:nvPr/>
          </p:nvSpPr>
          <p:spPr>
            <a:xfrm>
              <a:off x="1161424" y="1002082"/>
              <a:ext cx="3757808" cy="3757808"/>
            </a:xfrm>
            <a:prstGeom prst="ellipse">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4" name="Google Shape;74;p32"/>
            <p:cNvSpPr/>
            <p:nvPr/>
          </p:nvSpPr>
          <p:spPr>
            <a:xfrm>
              <a:off x="1349836" y="1190494"/>
              <a:ext cx="3380983" cy="3380983"/>
            </a:xfrm>
            <a:prstGeom prst="ellipse">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75" name="Google Shape;75;p32"/>
          <p:cNvPicPr preferRelativeResize="0"/>
          <p:nvPr/>
        </p:nvPicPr>
        <p:blipFill rotWithShape="1">
          <a:blip r:embed="rId3">
            <a:alphaModFix/>
          </a:blip>
          <a:srcRect/>
          <a:stretch/>
        </p:blipFill>
        <p:spPr>
          <a:xfrm>
            <a:off x="2035332" y="2440554"/>
            <a:ext cx="2691692" cy="3571050"/>
          </a:xfrm>
          <a:prstGeom prst="rect">
            <a:avLst/>
          </a:prstGeom>
          <a:noFill/>
          <a:ln>
            <a:noFill/>
          </a:ln>
          <a:effectLst>
            <a:outerShdw blurRad="50800" dist="38100" dir="8100000" algn="tr" rotWithShape="0">
              <a:srgbClr val="000000">
                <a:alpha val="40000"/>
              </a:srgbClr>
            </a:outerShdw>
          </a:effectLst>
        </p:spPr>
      </p:pic>
      <p:pic>
        <p:nvPicPr>
          <p:cNvPr id="76" name="Google Shape;76;p32" descr="图片包含 植物, 仙人掌&#10;&#10;描述已自动生成"/>
          <p:cNvPicPr preferRelativeResize="0"/>
          <p:nvPr/>
        </p:nvPicPr>
        <p:blipFill rotWithShape="1">
          <a:blip r:embed="rId4">
            <a:alphaModFix/>
          </a:blip>
          <a:srcRect t="47924"/>
          <a:stretch/>
        </p:blipFill>
        <p:spPr>
          <a:xfrm>
            <a:off x="0" y="3286627"/>
            <a:ext cx="12192000" cy="3571050"/>
          </a:xfrm>
          <a:prstGeom prst="rect">
            <a:avLst/>
          </a:prstGeom>
          <a:noFill/>
          <a:ln>
            <a:noFill/>
          </a:ln>
        </p:spPr>
      </p:pic>
    </p:spTree>
    <p:extLst>
      <p:ext uri="{BB962C8B-B14F-4D97-AF65-F5344CB8AC3E}">
        <p14:creationId xmlns:p14="http://schemas.microsoft.com/office/powerpoint/2010/main" val="3513079408"/>
      </p:ext>
    </p:extLst>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两栏内容">
  <p:cSld name="两栏内容">
    <p:spTree>
      <p:nvGrpSpPr>
        <p:cNvPr id="1" name="Shape 77"/>
        <p:cNvGrpSpPr/>
        <p:nvPr/>
      </p:nvGrpSpPr>
      <p:grpSpPr>
        <a:xfrm>
          <a:off x="0" y="0"/>
          <a:ext cx="0" cy="0"/>
          <a:chOff x="0" y="0"/>
          <a:chExt cx="0" cy="0"/>
        </a:xfrm>
      </p:grpSpPr>
      <p:pic>
        <p:nvPicPr>
          <p:cNvPr id="78" name="Google Shape;78;p33"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79" name="Google Shape;79;p33" descr="图片包含 植物, 仙人掌&#10;&#10;描述已自动生成"/>
          <p:cNvPicPr preferRelativeResize="0"/>
          <p:nvPr/>
        </p:nvPicPr>
        <p:blipFill rotWithShape="1">
          <a:blip r:embed="rId3">
            <a:alphaModFix/>
          </a:blip>
          <a:srcRect t="47924"/>
          <a:stretch/>
        </p:blipFill>
        <p:spPr>
          <a:xfrm>
            <a:off x="0" y="3286627"/>
            <a:ext cx="12192000" cy="3571050"/>
          </a:xfrm>
          <a:prstGeom prst="rect">
            <a:avLst/>
          </a:prstGeom>
          <a:noFill/>
          <a:ln>
            <a:noFill/>
          </a:ln>
        </p:spPr>
      </p:pic>
      <p:pic>
        <p:nvPicPr>
          <p:cNvPr id="80" name="Google Shape;80;p33"/>
          <p:cNvPicPr preferRelativeResize="0"/>
          <p:nvPr/>
        </p:nvPicPr>
        <p:blipFill rotWithShape="1">
          <a:blip r:embed="rId4">
            <a:alphaModFix/>
          </a:blip>
          <a:srcRect/>
          <a:stretch/>
        </p:blipFill>
        <p:spPr>
          <a:xfrm rot="2384629">
            <a:off x="6541576" y="249338"/>
            <a:ext cx="1579614" cy="2316768"/>
          </a:xfrm>
          <a:prstGeom prst="rect">
            <a:avLst/>
          </a:prstGeom>
          <a:noFill/>
          <a:ln>
            <a:noFill/>
          </a:ln>
        </p:spPr>
      </p:pic>
      <p:grpSp>
        <p:nvGrpSpPr>
          <p:cNvPr id="81" name="Google Shape;81;p33"/>
          <p:cNvGrpSpPr/>
          <p:nvPr/>
        </p:nvGrpSpPr>
        <p:grpSpPr>
          <a:xfrm>
            <a:off x="4217096" y="1407723"/>
            <a:ext cx="3757808" cy="3757808"/>
            <a:chOff x="1161424" y="1002082"/>
            <a:chExt cx="3757808" cy="3757808"/>
          </a:xfrm>
        </p:grpSpPr>
        <p:sp>
          <p:nvSpPr>
            <p:cNvPr id="82" name="Google Shape;82;p33"/>
            <p:cNvSpPr/>
            <p:nvPr/>
          </p:nvSpPr>
          <p:spPr>
            <a:xfrm>
              <a:off x="1161424" y="1002082"/>
              <a:ext cx="3757808" cy="3757808"/>
            </a:xfrm>
            <a:prstGeom prst="ellipse">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3" name="Google Shape;83;p33"/>
            <p:cNvSpPr/>
            <p:nvPr/>
          </p:nvSpPr>
          <p:spPr>
            <a:xfrm>
              <a:off x="1349836" y="1190494"/>
              <a:ext cx="3380983" cy="3380983"/>
            </a:xfrm>
            <a:prstGeom prst="ellipse">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extLst>
      <p:ext uri="{BB962C8B-B14F-4D97-AF65-F5344CB8AC3E}">
        <p14:creationId xmlns:p14="http://schemas.microsoft.com/office/powerpoint/2010/main" val="1115431983"/>
      </p:ext>
    </p:extLst>
  </p:cSld>
  <p:clrMapOvr>
    <a:masterClrMapping/>
  </p:clrMapOvr>
  <p:transition spd="slow">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比较">
  <p:cSld name="比较">
    <p:spTree>
      <p:nvGrpSpPr>
        <p:cNvPr id="1" name="Shape 84"/>
        <p:cNvGrpSpPr/>
        <p:nvPr/>
      </p:nvGrpSpPr>
      <p:grpSpPr>
        <a:xfrm>
          <a:off x="0" y="0"/>
          <a:ext cx="0" cy="0"/>
          <a:chOff x="0" y="0"/>
          <a:chExt cx="0" cy="0"/>
        </a:xfrm>
      </p:grpSpPr>
      <p:pic>
        <p:nvPicPr>
          <p:cNvPr id="85" name="Google Shape;85;p34"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grpSp>
        <p:nvGrpSpPr>
          <p:cNvPr id="86" name="Google Shape;86;p34"/>
          <p:cNvGrpSpPr/>
          <p:nvPr/>
        </p:nvGrpSpPr>
        <p:grpSpPr>
          <a:xfrm>
            <a:off x="4217096" y="1407723"/>
            <a:ext cx="3757808" cy="3757808"/>
            <a:chOff x="1161424" y="1002082"/>
            <a:chExt cx="3757808" cy="3757808"/>
          </a:xfrm>
        </p:grpSpPr>
        <p:sp>
          <p:nvSpPr>
            <p:cNvPr id="87" name="Google Shape;87;p34"/>
            <p:cNvSpPr/>
            <p:nvPr/>
          </p:nvSpPr>
          <p:spPr>
            <a:xfrm>
              <a:off x="1161424" y="1002082"/>
              <a:ext cx="3757808" cy="3757808"/>
            </a:xfrm>
            <a:prstGeom prst="ellipse">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8" name="Google Shape;88;p34"/>
            <p:cNvSpPr/>
            <p:nvPr/>
          </p:nvSpPr>
          <p:spPr>
            <a:xfrm>
              <a:off x="1349836" y="1190494"/>
              <a:ext cx="3380983" cy="3380983"/>
            </a:xfrm>
            <a:prstGeom prst="ellipse">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89" name="Google Shape;89;p34" descr="图片包含 运输&#10;&#10;描述已自动生成"/>
          <p:cNvPicPr preferRelativeResize="0"/>
          <p:nvPr/>
        </p:nvPicPr>
        <p:blipFill rotWithShape="1">
          <a:blip r:embed="rId3">
            <a:alphaModFix/>
          </a:blip>
          <a:srcRect/>
          <a:stretch/>
        </p:blipFill>
        <p:spPr>
          <a:xfrm flipH="1">
            <a:off x="2393601" y="2804932"/>
            <a:ext cx="2234921" cy="2971428"/>
          </a:xfrm>
          <a:prstGeom prst="rect">
            <a:avLst/>
          </a:prstGeom>
          <a:noFill/>
          <a:ln>
            <a:noFill/>
          </a:ln>
          <a:effectLst>
            <a:outerShdw blurRad="50800" dist="38100" dir="8100000" algn="tr" rotWithShape="0">
              <a:srgbClr val="000000">
                <a:alpha val="40000"/>
              </a:srgbClr>
            </a:outerShdw>
          </a:effectLst>
        </p:spPr>
      </p:pic>
      <p:pic>
        <p:nvPicPr>
          <p:cNvPr id="90" name="Google Shape;90;p34" descr="图片包含 植物, 仙人掌&#10;&#10;描述已自动生成"/>
          <p:cNvPicPr preferRelativeResize="0"/>
          <p:nvPr/>
        </p:nvPicPr>
        <p:blipFill rotWithShape="1">
          <a:blip r:embed="rId4">
            <a:alphaModFix/>
          </a:blip>
          <a:srcRect t="47924"/>
          <a:stretch/>
        </p:blipFill>
        <p:spPr>
          <a:xfrm>
            <a:off x="0" y="3286627"/>
            <a:ext cx="12192000" cy="3571050"/>
          </a:xfrm>
          <a:prstGeom prst="rect">
            <a:avLst/>
          </a:prstGeom>
          <a:noFill/>
          <a:ln>
            <a:noFill/>
          </a:ln>
        </p:spPr>
      </p:pic>
    </p:spTree>
    <p:extLst>
      <p:ext uri="{BB962C8B-B14F-4D97-AF65-F5344CB8AC3E}">
        <p14:creationId xmlns:p14="http://schemas.microsoft.com/office/powerpoint/2010/main" val="1690177603"/>
      </p:ext>
    </p:extLst>
  </p:cSld>
  <p:clrMapOvr>
    <a:masterClrMapping/>
  </p:clrMapOvr>
  <p:transition spd="slow">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内容与标题">
  <p:cSld name="内容与标题">
    <p:spTree>
      <p:nvGrpSpPr>
        <p:cNvPr id="1" name="Shape 91"/>
        <p:cNvGrpSpPr/>
        <p:nvPr/>
      </p:nvGrpSpPr>
      <p:grpSpPr>
        <a:xfrm>
          <a:off x="0" y="0"/>
          <a:ext cx="0" cy="0"/>
          <a:chOff x="0" y="0"/>
          <a:chExt cx="0" cy="0"/>
        </a:xfrm>
      </p:grpSpPr>
      <p:pic>
        <p:nvPicPr>
          <p:cNvPr id="92" name="Google Shape;92;p35"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93" name="Google Shape;93;p35"/>
          <p:cNvPicPr preferRelativeResize="0"/>
          <p:nvPr/>
        </p:nvPicPr>
        <p:blipFill rotWithShape="1">
          <a:blip r:embed="rId3">
            <a:alphaModFix/>
          </a:blip>
          <a:srcRect/>
          <a:stretch/>
        </p:blipFill>
        <p:spPr>
          <a:xfrm>
            <a:off x="8724971" y="476618"/>
            <a:ext cx="571429" cy="838096"/>
          </a:xfrm>
          <a:prstGeom prst="rect">
            <a:avLst/>
          </a:prstGeom>
          <a:noFill/>
          <a:ln>
            <a:noFill/>
          </a:ln>
        </p:spPr>
      </p:pic>
      <p:grpSp>
        <p:nvGrpSpPr>
          <p:cNvPr id="94" name="Google Shape;94;p35"/>
          <p:cNvGrpSpPr/>
          <p:nvPr/>
        </p:nvGrpSpPr>
        <p:grpSpPr>
          <a:xfrm>
            <a:off x="659703" y="802749"/>
            <a:ext cx="10897644" cy="5252499"/>
            <a:chOff x="676404" y="1039661"/>
            <a:chExt cx="7766137" cy="3244240"/>
          </a:xfrm>
        </p:grpSpPr>
        <p:sp>
          <p:nvSpPr>
            <p:cNvPr id="95" name="Google Shape;95;p35"/>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6" name="Google Shape;96;p35"/>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97" name="Google Shape;97;p35"/>
          <p:cNvPicPr preferRelativeResize="0"/>
          <p:nvPr/>
        </p:nvPicPr>
        <p:blipFill rotWithShape="1">
          <a:blip r:embed="rId4">
            <a:alphaModFix/>
          </a:blip>
          <a:srcRect/>
          <a:stretch/>
        </p:blipFill>
        <p:spPr>
          <a:xfrm>
            <a:off x="209609" y="4079063"/>
            <a:ext cx="1986374" cy="2635309"/>
          </a:xfrm>
          <a:prstGeom prst="rect">
            <a:avLst/>
          </a:prstGeom>
          <a:noFill/>
          <a:ln>
            <a:noFill/>
          </a:ln>
          <a:effectLst>
            <a:outerShdw blurRad="50800" dist="38100" dir="8100000" algn="tr" rotWithShape="0">
              <a:srgbClr val="000000">
                <a:alpha val="40000"/>
              </a:srgbClr>
            </a:outerShdw>
          </a:effectLst>
        </p:spPr>
      </p:pic>
    </p:spTree>
    <p:extLst>
      <p:ext uri="{BB962C8B-B14F-4D97-AF65-F5344CB8AC3E}">
        <p14:creationId xmlns:p14="http://schemas.microsoft.com/office/powerpoint/2010/main" val="1630764069"/>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仅标题">
  <p:cSld name="仅标题">
    <p:spTree>
      <p:nvGrpSpPr>
        <p:cNvPr id="1" name="Shape 19"/>
        <p:cNvGrpSpPr/>
        <p:nvPr/>
      </p:nvGrpSpPr>
      <p:grpSpPr>
        <a:xfrm>
          <a:off x="0" y="0"/>
          <a:ext cx="0" cy="0"/>
          <a:chOff x="0" y="0"/>
          <a:chExt cx="0" cy="0"/>
        </a:xfrm>
      </p:grpSpPr>
      <p:pic>
        <p:nvPicPr>
          <p:cNvPr id="20" name="Google Shape;20;p26"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grpSp>
        <p:nvGrpSpPr>
          <p:cNvPr id="21" name="Google Shape;21;p26"/>
          <p:cNvGrpSpPr/>
          <p:nvPr/>
        </p:nvGrpSpPr>
        <p:grpSpPr>
          <a:xfrm>
            <a:off x="1054338" y="1296509"/>
            <a:ext cx="10118494" cy="3980235"/>
            <a:chOff x="1053266" y="1402915"/>
            <a:chExt cx="9577155" cy="3767293"/>
          </a:xfrm>
        </p:grpSpPr>
        <p:grpSp>
          <p:nvGrpSpPr>
            <p:cNvPr id="22" name="Google Shape;22;p26"/>
            <p:cNvGrpSpPr/>
            <p:nvPr/>
          </p:nvGrpSpPr>
          <p:grpSpPr>
            <a:xfrm>
              <a:off x="3411157" y="1402915"/>
              <a:ext cx="7219265" cy="3767293"/>
              <a:chOff x="676404" y="1039661"/>
              <a:chExt cx="7766137" cy="3244240"/>
            </a:xfrm>
          </p:grpSpPr>
          <p:sp>
            <p:nvSpPr>
              <p:cNvPr id="23" name="Google Shape;23;p26"/>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4" name="Google Shape;24;p26"/>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grpSp>
          <p:nvGrpSpPr>
            <p:cNvPr id="25" name="Google Shape;25;p26"/>
            <p:cNvGrpSpPr/>
            <p:nvPr/>
          </p:nvGrpSpPr>
          <p:grpSpPr>
            <a:xfrm>
              <a:off x="1053266" y="1846607"/>
              <a:ext cx="2879907" cy="2879907"/>
              <a:chOff x="1161424" y="1002082"/>
              <a:chExt cx="3757808" cy="3757808"/>
            </a:xfrm>
          </p:grpSpPr>
          <p:sp>
            <p:nvSpPr>
              <p:cNvPr id="26" name="Google Shape;26;p26"/>
              <p:cNvSpPr/>
              <p:nvPr/>
            </p:nvSpPr>
            <p:spPr>
              <a:xfrm>
                <a:off x="1161424" y="1002082"/>
                <a:ext cx="3757808" cy="3757808"/>
              </a:xfrm>
              <a:prstGeom prst="ellipse">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7" name="Google Shape;27;p26"/>
              <p:cNvSpPr/>
              <p:nvPr/>
            </p:nvSpPr>
            <p:spPr>
              <a:xfrm>
                <a:off x="1349836" y="1190494"/>
                <a:ext cx="3380983" cy="3380983"/>
              </a:xfrm>
              <a:prstGeom prst="ellipse">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grpSp>
      <p:pic>
        <p:nvPicPr>
          <p:cNvPr id="28" name="Google Shape;28;p26" descr="图片包含 植物, 仙人掌&#10;&#10;描述已自动生成"/>
          <p:cNvPicPr preferRelativeResize="0"/>
          <p:nvPr/>
        </p:nvPicPr>
        <p:blipFill rotWithShape="1">
          <a:blip r:embed="rId3">
            <a:alphaModFix/>
          </a:blip>
          <a:srcRect t="47924"/>
          <a:stretch/>
        </p:blipFill>
        <p:spPr>
          <a:xfrm>
            <a:off x="0" y="3286627"/>
            <a:ext cx="12192000" cy="3571050"/>
          </a:xfrm>
          <a:prstGeom prst="rect">
            <a:avLst/>
          </a:prstGeom>
          <a:noFill/>
          <a:ln>
            <a:noFill/>
          </a:ln>
        </p:spPr>
      </p:pic>
    </p:spTree>
  </p:cSld>
  <p:clrMapOvr>
    <a:masterClrMapping/>
  </p:clrMapOvr>
  <p:transition spd="slow">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图片与标题">
  <p:cSld name="图片与标题">
    <p:spTree>
      <p:nvGrpSpPr>
        <p:cNvPr id="1" name="Shape 98"/>
        <p:cNvGrpSpPr/>
        <p:nvPr/>
      </p:nvGrpSpPr>
      <p:grpSpPr>
        <a:xfrm>
          <a:off x="0" y="0"/>
          <a:ext cx="0" cy="0"/>
          <a:chOff x="0" y="0"/>
          <a:chExt cx="0" cy="0"/>
        </a:xfrm>
      </p:grpSpPr>
      <p:pic>
        <p:nvPicPr>
          <p:cNvPr id="99" name="Google Shape;99;p36"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100" name="Google Shape;100;p36"/>
          <p:cNvPicPr preferRelativeResize="0"/>
          <p:nvPr/>
        </p:nvPicPr>
        <p:blipFill rotWithShape="1">
          <a:blip r:embed="rId3">
            <a:alphaModFix/>
          </a:blip>
          <a:srcRect/>
          <a:stretch/>
        </p:blipFill>
        <p:spPr>
          <a:xfrm>
            <a:off x="8724971" y="476618"/>
            <a:ext cx="571429" cy="838096"/>
          </a:xfrm>
          <a:prstGeom prst="rect">
            <a:avLst/>
          </a:prstGeom>
          <a:noFill/>
          <a:ln>
            <a:noFill/>
          </a:ln>
        </p:spPr>
      </p:pic>
      <p:grpSp>
        <p:nvGrpSpPr>
          <p:cNvPr id="101" name="Google Shape;101;p36"/>
          <p:cNvGrpSpPr/>
          <p:nvPr/>
        </p:nvGrpSpPr>
        <p:grpSpPr>
          <a:xfrm>
            <a:off x="659703" y="585592"/>
            <a:ext cx="10897644" cy="5686815"/>
            <a:chOff x="676404" y="1039661"/>
            <a:chExt cx="7766137" cy="3244240"/>
          </a:xfrm>
        </p:grpSpPr>
        <p:sp>
          <p:nvSpPr>
            <p:cNvPr id="102" name="Google Shape;102;p36"/>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3" name="Google Shape;103;p36"/>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104" name="Google Shape;104;p36"/>
          <p:cNvPicPr preferRelativeResize="0"/>
          <p:nvPr/>
        </p:nvPicPr>
        <p:blipFill rotWithShape="1">
          <a:blip r:embed="rId4">
            <a:alphaModFix/>
          </a:blip>
          <a:srcRect/>
          <a:stretch/>
        </p:blipFill>
        <p:spPr>
          <a:xfrm>
            <a:off x="659703" y="3832879"/>
            <a:ext cx="1986374" cy="2635309"/>
          </a:xfrm>
          <a:prstGeom prst="rect">
            <a:avLst/>
          </a:prstGeom>
          <a:noFill/>
          <a:ln>
            <a:noFill/>
          </a:ln>
          <a:effectLst>
            <a:outerShdw blurRad="50800" dist="38100" dir="8100000" algn="tr" rotWithShape="0">
              <a:srgbClr val="000000">
                <a:alpha val="40000"/>
              </a:srgbClr>
            </a:outerShdw>
          </a:effectLst>
        </p:spPr>
      </p:pic>
      <p:pic>
        <p:nvPicPr>
          <p:cNvPr id="105" name="Google Shape;105;p36" descr="图片包含 植物, 仙人掌&#10;&#10;描述已自动生成"/>
          <p:cNvPicPr preferRelativeResize="0"/>
          <p:nvPr/>
        </p:nvPicPr>
        <p:blipFill rotWithShape="1">
          <a:blip r:embed="rId5">
            <a:alphaModFix/>
          </a:blip>
          <a:srcRect t="47924"/>
          <a:stretch/>
        </p:blipFill>
        <p:spPr>
          <a:xfrm>
            <a:off x="0" y="3286627"/>
            <a:ext cx="12192000" cy="3571050"/>
          </a:xfrm>
          <a:prstGeom prst="rect">
            <a:avLst/>
          </a:prstGeom>
          <a:noFill/>
          <a:ln>
            <a:noFill/>
          </a:ln>
        </p:spPr>
      </p:pic>
    </p:spTree>
    <p:extLst>
      <p:ext uri="{BB962C8B-B14F-4D97-AF65-F5344CB8AC3E}">
        <p14:creationId xmlns:p14="http://schemas.microsoft.com/office/powerpoint/2010/main" val="2612644834"/>
      </p:ext>
    </p:extLst>
  </p:cSld>
  <p:clrMapOvr>
    <a:masterClrMapping/>
  </p:clrMapOvr>
  <p:transition spd="slow">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图片与标题">
  <p:cSld name="1_图片与标题">
    <p:spTree>
      <p:nvGrpSpPr>
        <p:cNvPr id="1" name="Shape 106"/>
        <p:cNvGrpSpPr/>
        <p:nvPr/>
      </p:nvGrpSpPr>
      <p:grpSpPr>
        <a:xfrm>
          <a:off x="0" y="0"/>
          <a:ext cx="0" cy="0"/>
          <a:chOff x="0" y="0"/>
          <a:chExt cx="0" cy="0"/>
        </a:xfrm>
      </p:grpSpPr>
      <p:pic>
        <p:nvPicPr>
          <p:cNvPr id="107" name="Google Shape;107;p37"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108" name="Google Shape;108;p37"/>
          <p:cNvPicPr preferRelativeResize="0"/>
          <p:nvPr/>
        </p:nvPicPr>
        <p:blipFill rotWithShape="1">
          <a:blip r:embed="rId3">
            <a:alphaModFix/>
          </a:blip>
          <a:srcRect/>
          <a:stretch/>
        </p:blipFill>
        <p:spPr>
          <a:xfrm>
            <a:off x="8724971" y="476618"/>
            <a:ext cx="571429" cy="838096"/>
          </a:xfrm>
          <a:prstGeom prst="rect">
            <a:avLst/>
          </a:prstGeom>
          <a:noFill/>
          <a:ln>
            <a:noFill/>
          </a:ln>
        </p:spPr>
      </p:pic>
      <p:grpSp>
        <p:nvGrpSpPr>
          <p:cNvPr id="109" name="Google Shape;109;p37"/>
          <p:cNvGrpSpPr/>
          <p:nvPr/>
        </p:nvGrpSpPr>
        <p:grpSpPr>
          <a:xfrm>
            <a:off x="659703" y="585592"/>
            <a:ext cx="10897644" cy="5686815"/>
            <a:chOff x="676404" y="1039661"/>
            <a:chExt cx="7766137" cy="3244240"/>
          </a:xfrm>
        </p:grpSpPr>
        <p:sp>
          <p:nvSpPr>
            <p:cNvPr id="110" name="Google Shape;110;p37"/>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1" name="Google Shape;111;p37"/>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112" name="Google Shape;112;p37" descr="图片包含 运输&#10;&#10;描述已自动生成"/>
          <p:cNvPicPr preferRelativeResize="0"/>
          <p:nvPr/>
        </p:nvPicPr>
        <p:blipFill rotWithShape="1">
          <a:blip r:embed="rId4">
            <a:alphaModFix/>
          </a:blip>
          <a:srcRect/>
          <a:stretch/>
        </p:blipFill>
        <p:spPr>
          <a:xfrm flipH="1">
            <a:off x="8724971" y="3819968"/>
            <a:ext cx="2234921" cy="2971428"/>
          </a:xfrm>
          <a:prstGeom prst="rect">
            <a:avLst/>
          </a:prstGeom>
          <a:noFill/>
          <a:ln>
            <a:noFill/>
          </a:ln>
          <a:effectLst>
            <a:outerShdw blurRad="50800" dist="38100" dir="8100000" algn="tr" rotWithShape="0">
              <a:srgbClr val="000000">
                <a:alpha val="40000"/>
              </a:srgbClr>
            </a:outerShdw>
          </a:effectLst>
        </p:spPr>
      </p:pic>
      <p:pic>
        <p:nvPicPr>
          <p:cNvPr id="113" name="Google Shape;113;p37" descr="图片包含 植物, 仙人掌&#10;&#10;描述已自动生成"/>
          <p:cNvPicPr preferRelativeResize="0"/>
          <p:nvPr/>
        </p:nvPicPr>
        <p:blipFill rotWithShape="1">
          <a:blip r:embed="rId5">
            <a:alphaModFix/>
          </a:blip>
          <a:srcRect t="47924"/>
          <a:stretch/>
        </p:blipFill>
        <p:spPr>
          <a:xfrm flipH="1">
            <a:off x="0" y="3286627"/>
            <a:ext cx="12192000" cy="3571050"/>
          </a:xfrm>
          <a:prstGeom prst="rect">
            <a:avLst/>
          </a:prstGeom>
          <a:noFill/>
          <a:ln>
            <a:noFill/>
          </a:ln>
        </p:spPr>
      </p:pic>
    </p:spTree>
    <p:extLst>
      <p:ext uri="{BB962C8B-B14F-4D97-AF65-F5344CB8AC3E}">
        <p14:creationId xmlns:p14="http://schemas.microsoft.com/office/powerpoint/2010/main" val="2549767718"/>
      </p:ext>
    </p:extLst>
  </p:cSld>
  <p:clrMapOvr>
    <a:masterClrMapping/>
  </p:clrMapOvr>
  <p:transition spd="slow">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0BF06-9292-4C3D-8578-12C5ACD1C9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61C9EF-C9E0-477E-851C-439628E304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B88983-ED1C-4F31-88BC-A6BE9F16FBA8}"/>
              </a:ext>
            </a:extLst>
          </p:cNvPr>
          <p:cNvSpPr>
            <a:spLocks noGrp="1"/>
          </p:cNvSpPr>
          <p:nvPr>
            <p:ph type="dt" sz="half" idx="10"/>
          </p:nvPr>
        </p:nvSpPr>
        <p:spPr/>
        <p:txBody>
          <a:bodyPr/>
          <a:lstStyle/>
          <a:p>
            <a:fld id="{818AE6BD-C4C9-4EC9-A9B3-FE42EF4571DE}" type="datetimeFigureOut">
              <a:rPr lang="en-US" smtClean="0"/>
              <a:t>9/25/2025</a:t>
            </a:fld>
            <a:endParaRPr lang="en-US"/>
          </a:p>
        </p:txBody>
      </p:sp>
      <p:sp>
        <p:nvSpPr>
          <p:cNvPr id="5" name="Footer Placeholder 4">
            <a:extLst>
              <a:ext uri="{FF2B5EF4-FFF2-40B4-BE49-F238E27FC236}">
                <a16:creationId xmlns:a16="http://schemas.microsoft.com/office/drawing/2014/main" id="{4D05E548-9AE9-40BE-A5DF-F4121C9FA2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1FFD48-E45B-4554-82DD-7B5554981125}"/>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25160218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79F2D-C738-4355-9AD6-EF6509FD5D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007313-67EE-49FE-A760-A7797A0405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323698-D9C2-4DE4-AB83-B9112EB4A646}"/>
              </a:ext>
            </a:extLst>
          </p:cNvPr>
          <p:cNvSpPr>
            <a:spLocks noGrp="1"/>
          </p:cNvSpPr>
          <p:nvPr>
            <p:ph type="dt" sz="half" idx="10"/>
          </p:nvPr>
        </p:nvSpPr>
        <p:spPr/>
        <p:txBody>
          <a:bodyPr/>
          <a:lstStyle/>
          <a:p>
            <a:fld id="{818AE6BD-C4C9-4EC9-A9B3-FE42EF4571DE}" type="datetimeFigureOut">
              <a:rPr lang="en-US" smtClean="0"/>
              <a:t>9/25/2025</a:t>
            </a:fld>
            <a:endParaRPr lang="en-US"/>
          </a:p>
        </p:txBody>
      </p:sp>
      <p:sp>
        <p:nvSpPr>
          <p:cNvPr id="5" name="Footer Placeholder 4">
            <a:extLst>
              <a:ext uri="{FF2B5EF4-FFF2-40B4-BE49-F238E27FC236}">
                <a16:creationId xmlns:a16="http://schemas.microsoft.com/office/drawing/2014/main" id="{459EACA7-2B8F-44C2-936F-964A93619D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702CA5-01B9-4F58-8CD9-A7D0E661FD3D}"/>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40964911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00AE3-369F-4C38-AC64-441F63BAB8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21598B-BEAD-4DC2-9BBC-AC193C454A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9D8C49-A5CE-4DA4-851B-92E04B3CECEA}"/>
              </a:ext>
            </a:extLst>
          </p:cNvPr>
          <p:cNvSpPr>
            <a:spLocks noGrp="1"/>
          </p:cNvSpPr>
          <p:nvPr>
            <p:ph type="dt" sz="half" idx="10"/>
          </p:nvPr>
        </p:nvSpPr>
        <p:spPr/>
        <p:txBody>
          <a:bodyPr/>
          <a:lstStyle/>
          <a:p>
            <a:fld id="{818AE6BD-C4C9-4EC9-A9B3-FE42EF4571DE}" type="datetimeFigureOut">
              <a:rPr lang="en-US" smtClean="0"/>
              <a:t>9/25/2025</a:t>
            </a:fld>
            <a:endParaRPr lang="en-US"/>
          </a:p>
        </p:txBody>
      </p:sp>
      <p:sp>
        <p:nvSpPr>
          <p:cNvPr id="5" name="Footer Placeholder 4">
            <a:extLst>
              <a:ext uri="{FF2B5EF4-FFF2-40B4-BE49-F238E27FC236}">
                <a16:creationId xmlns:a16="http://schemas.microsoft.com/office/drawing/2014/main" id="{A233DB30-60AE-48F3-8C9E-DDCFA8E314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B0E148-43E3-4A9C-A310-AA174D5132CA}"/>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5235065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684BD-1B32-4C27-AD7A-195B2ABDCA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6CD9D3-246C-4979-BD48-4CFCD7B4D3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63D1A1-CE74-472D-81E6-26E36EADE2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17FE8D-D147-4B44-A968-32484D45919F}"/>
              </a:ext>
            </a:extLst>
          </p:cNvPr>
          <p:cNvSpPr>
            <a:spLocks noGrp="1"/>
          </p:cNvSpPr>
          <p:nvPr>
            <p:ph type="dt" sz="half" idx="10"/>
          </p:nvPr>
        </p:nvSpPr>
        <p:spPr/>
        <p:txBody>
          <a:bodyPr/>
          <a:lstStyle/>
          <a:p>
            <a:fld id="{818AE6BD-C4C9-4EC9-A9B3-FE42EF4571DE}" type="datetimeFigureOut">
              <a:rPr lang="en-US" smtClean="0"/>
              <a:t>9/25/2025</a:t>
            </a:fld>
            <a:endParaRPr lang="en-US"/>
          </a:p>
        </p:txBody>
      </p:sp>
      <p:sp>
        <p:nvSpPr>
          <p:cNvPr id="6" name="Footer Placeholder 5">
            <a:extLst>
              <a:ext uri="{FF2B5EF4-FFF2-40B4-BE49-F238E27FC236}">
                <a16:creationId xmlns:a16="http://schemas.microsoft.com/office/drawing/2014/main" id="{A1E09042-95DC-43B7-BA6B-8E03A1D07A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F8F161-319E-40CC-BF09-B14B35676035}"/>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24020022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738F2-90A8-4D6F-951E-6086A4414E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9002CE-9BF5-4EFD-BFE2-112CD21451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5A14D7-3F7C-4F24-A3FB-800D6FB5BE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372043-6242-4CA7-BC91-A13C02E21F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0FEC6B-312A-457F-B61A-8255BB8ED6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C2C7FF-456C-4350-8B62-22B51D088153}"/>
              </a:ext>
            </a:extLst>
          </p:cNvPr>
          <p:cNvSpPr>
            <a:spLocks noGrp="1"/>
          </p:cNvSpPr>
          <p:nvPr>
            <p:ph type="dt" sz="half" idx="10"/>
          </p:nvPr>
        </p:nvSpPr>
        <p:spPr/>
        <p:txBody>
          <a:bodyPr/>
          <a:lstStyle/>
          <a:p>
            <a:fld id="{818AE6BD-C4C9-4EC9-A9B3-FE42EF4571DE}" type="datetimeFigureOut">
              <a:rPr lang="en-US" smtClean="0"/>
              <a:t>9/25/2025</a:t>
            </a:fld>
            <a:endParaRPr lang="en-US"/>
          </a:p>
        </p:txBody>
      </p:sp>
      <p:sp>
        <p:nvSpPr>
          <p:cNvPr id="8" name="Footer Placeholder 7">
            <a:extLst>
              <a:ext uri="{FF2B5EF4-FFF2-40B4-BE49-F238E27FC236}">
                <a16:creationId xmlns:a16="http://schemas.microsoft.com/office/drawing/2014/main" id="{2D10D86C-395D-42A9-A403-9DB0B98B37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197BEF-5353-4690-AAF1-67A583F96F74}"/>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38147862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F1600-BED7-4755-8EB9-4295F073F1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13DCBA-E911-4080-96BB-CE7BFE927307}"/>
              </a:ext>
            </a:extLst>
          </p:cNvPr>
          <p:cNvSpPr>
            <a:spLocks noGrp="1"/>
          </p:cNvSpPr>
          <p:nvPr>
            <p:ph type="dt" sz="half" idx="10"/>
          </p:nvPr>
        </p:nvSpPr>
        <p:spPr/>
        <p:txBody>
          <a:bodyPr/>
          <a:lstStyle/>
          <a:p>
            <a:fld id="{818AE6BD-C4C9-4EC9-A9B3-FE42EF4571DE}" type="datetimeFigureOut">
              <a:rPr lang="en-US" smtClean="0"/>
              <a:t>9/25/2025</a:t>
            </a:fld>
            <a:endParaRPr lang="en-US"/>
          </a:p>
        </p:txBody>
      </p:sp>
      <p:sp>
        <p:nvSpPr>
          <p:cNvPr id="4" name="Footer Placeholder 3">
            <a:extLst>
              <a:ext uri="{FF2B5EF4-FFF2-40B4-BE49-F238E27FC236}">
                <a16:creationId xmlns:a16="http://schemas.microsoft.com/office/drawing/2014/main" id="{32370C2F-A669-40CB-8499-27251E130B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01F36B-76BA-40B3-827F-39E846F1F6B5}"/>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11938962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BEDDAF-9D1E-4406-904C-A2A77C2AA514}"/>
              </a:ext>
            </a:extLst>
          </p:cNvPr>
          <p:cNvSpPr>
            <a:spLocks noGrp="1"/>
          </p:cNvSpPr>
          <p:nvPr>
            <p:ph type="dt" sz="half" idx="10"/>
          </p:nvPr>
        </p:nvSpPr>
        <p:spPr/>
        <p:txBody>
          <a:bodyPr/>
          <a:lstStyle/>
          <a:p>
            <a:fld id="{818AE6BD-C4C9-4EC9-A9B3-FE42EF4571DE}" type="datetimeFigureOut">
              <a:rPr lang="en-US" smtClean="0"/>
              <a:t>9/25/2025</a:t>
            </a:fld>
            <a:endParaRPr lang="en-US"/>
          </a:p>
        </p:txBody>
      </p:sp>
      <p:sp>
        <p:nvSpPr>
          <p:cNvPr id="3" name="Footer Placeholder 2">
            <a:extLst>
              <a:ext uri="{FF2B5EF4-FFF2-40B4-BE49-F238E27FC236}">
                <a16:creationId xmlns:a16="http://schemas.microsoft.com/office/drawing/2014/main" id="{0069BC5B-ED6C-4B5A-A229-974E7F20F0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A3AF93-15F6-4111-9872-9D57AC750CD0}"/>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28501803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1B698-51E5-4FE8-94CB-43F045ADEC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6D96D7-A122-4E37-84D9-E224DF95BC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76CB78-12A0-4F3B-9AAE-0E4C6A81CD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54D0E2-FC2C-4233-95C0-2738726DBADC}"/>
              </a:ext>
            </a:extLst>
          </p:cNvPr>
          <p:cNvSpPr>
            <a:spLocks noGrp="1"/>
          </p:cNvSpPr>
          <p:nvPr>
            <p:ph type="dt" sz="half" idx="10"/>
          </p:nvPr>
        </p:nvSpPr>
        <p:spPr/>
        <p:txBody>
          <a:bodyPr/>
          <a:lstStyle/>
          <a:p>
            <a:fld id="{818AE6BD-C4C9-4EC9-A9B3-FE42EF4571DE}" type="datetimeFigureOut">
              <a:rPr lang="en-US" smtClean="0"/>
              <a:t>9/25/2025</a:t>
            </a:fld>
            <a:endParaRPr lang="en-US"/>
          </a:p>
        </p:txBody>
      </p:sp>
      <p:sp>
        <p:nvSpPr>
          <p:cNvPr id="6" name="Footer Placeholder 5">
            <a:extLst>
              <a:ext uri="{FF2B5EF4-FFF2-40B4-BE49-F238E27FC236}">
                <a16:creationId xmlns:a16="http://schemas.microsoft.com/office/drawing/2014/main" id="{87733E7A-117C-4440-83E4-4E5F99FCDD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F19032-973A-4465-B210-237582D9D0D5}"/>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1677318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竖排标题与文本">
  <p:cSld name="竖排标题与文本">
    <p:spTree>
      <p:nvGrpSpPr>
        <p:cNvPr id="1" name="Shape 29"/>
        <p:cNvGrpSpPr/>
        <p:nvPr/>
      </p:nvGrpSpPr>
      <p:grpSpPr>
        <a:xfrm>
          <a:off x="0" y="0"/>
          <a:ext cx="0" cy="0"/>
          <a:chOff x="0" y="0"/>
          <a:chExt cx="0" cy="0"/>
        </a:xfrm>
      </p:grpSpPr>
      <p:pic>
        <p:nvPicPr>
          <p:cNvPr id="30" name="Google Shape;30;p27"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31" name="Google Shape;31;p27"/>
          <p:cNvPicPr preferRelativeResize="0"/>
          <p:nvPr/>
        </p:nvPicPr>
        <p:blipFill rotWithShape="1">
          <a:blip r:embed="rId3">
            <a:alphaModFix/>
          </a:blip>
          <a:srcRect/>
          <a:stretch/>
        </p:blipFill>
        <p:spPr>
          <a:xfrm>
            <a:off x="8724971" y="476618"/>
            <a:ext cx="571429" cy="838096"/>
          </a:xfrm>
          <a:prstGeom prst="rect">
            <a:avLst/>
          </a:prstGeom>
          <a:noFill/>
          <a:ln>
            <a:noFill/>
          </a:ln>
        </p:spPr>
      </p:pic>
      <p:grpSp>
        <p:nvGrpSpPr>
          <p:cNvPr id="32" name="Google Shape;32;p27"/>
          <p:cNvGrpSpPr/>
          <p:nvPr/>
        </p:nvGrpSpPr>
        <p:grpSpPr>
          <a:xfrm>
            <a:off x="659703" y="585592"/>
            <a:ext cx="10897644" cy="5686815"/>
            <a:chOff x="676404" y="1039661"/>
            <a:chExt cx="7766137" cy="3244240"/>
          </a:xfrm>
        </p:grpSpPr>
        <p:sp>
          <p:nvSpPr>
            <p:cNvPr id="33" name="Google Shape;33;p27"/>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 name="Google Shape;34;p27"/>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35" name="Google Shape;35;p27" descr="图片包含 植物, 仙人掌&#10;&#10;描述已自动生成"/>
          <p:cNvPicPr preferRelativeResize="0"/>
          <p:nvPr/>
        </p:nvPicPr>
        <p:blipFill rotWithShape="1">
          <a:blip r:embed="rId4">
            <a:alphaModFix/>
          </a:blip>
          <a:srcRect t="47924"/>
          <a:stretch/>
        </p:blipFill>
        <p:spPr>
          <a:xfrm>
            <a:off x="0" y="4609707"/>
            <a:ext cx="12192000" cy="2247970"/>
          </a:xfrm>
          <a:prstGeom prst="rect">
            <a:avLst/>
          </a:prstGeom>
          <a:noFill/>
          <a:ln>
            <a:noFill/>
          </a:ln>
        </p:spPr>
      </p:pic>
    </p:spTree>
  </p:cSld>
  <p:clrMapOvr>
    <a:masterClrMapping/>
  </p:clrMapOvr>
  <p:transition spd="slow">
    <p:randomBar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2BEA3-6ECC-4856-8708-299FC5E281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0FF6F-43CD-4CE0-9ECB-180D2ED9BA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6EBEF9-65A2-46CD-8518-7A08628416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B53B99-CDBD-40B6-9577-96C50AA08FD8}"/>
              </a:ext>
            </a:extLst>
          </p:cNvPr>
          <p:cNvSpPr>
            <a:spLocks noGrp="1"/>
          </p:cNvSpPr>
          <p:nvPr>
            <p:ph type="dt" sz="half" idx="10"/>
          </p:nvPr>
        </p:nvSpPr>
        <p:spPr/>
        <p:txBody>
          <a:bodyPr/>
          <a:lstStyle/>
          <a:p>
            <a:fld id="{818AE6BD-C4C9-4EC9-A9B3-FE42EF4571DE}" type="datetimeFigureOut">
              <a:rPr lang="en-US" smtClean="0"/>
              <a:t>9/25/2025</a:t>
            </a:fld>
            <a:endParaRPr lang="en-US"/>
          </a:p>
        </p:txBody>
      </p:sp>
      <p:sp>
        <p:nvSpPr>
          <p:cNvPr id="6" name="Footer Placeholder 5">
            <a:extLst>
              <a:ext uri="{FF2B5EF4-FFF2-40B4-BE49-F238E27FC236}">
                <a16:creationId xmlns:a16="http://schemas.microsoft.com/office/drawing/2014/main" id="{EE66A471-7CCA-47A6-8D34-04724F292E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D671F7-6DE1-4D52-A445-7D47C646963A}"/>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37891487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06D77-728C-4729-B7BE-4CCF52BD10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DFE5EF-E26C-4962-BC17-127E605FD1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28AD27-70D0-4148-BB4D-E24E68D9D566}"/>
              </a:ext>
            </a:extLst>
          </p:cNvPr>
          <p:cNvSpPr>
            <a:spLocks noGrp="1"/>
          </p:cNvSpPr>
          <p:nvPr>
            <p:ph type="dt" sz="half" idx="10"/>
          </p:nvPr>
        </p:nvSpPr>
        <p:spPr/>
        <p:txBody>
          <a:bodyPr/>
          <a:lstStyle/>
          <a:p>
            <a:fld id="{818AE6BD-C4C9-4EC9-A9B3-FE42EF4571DE}" type="datetimeFigureOut">
              <a:rPr lang="en-US" smtClean="0"/>
              <a:t>9/25/2025</a:t>
            </a:fld>
            <a:endParaRPr lang="en-US"/>
          </a:p>
        </p:txBody>
      </p:sp>
      <p:sp>
        <p:nvSpPr>
          <p:cNvPr id="5" name="Footer Placeholder 4">
            <a:extLst>
              <a:ext uri="{FF2B5EF4-FFF2-40B4-BE49-F238E27FC236}">
                <a16:creationId xmlns:a16="http://schemas.microsoft.com/office/drawing/2014/main" id="{BECECD1E-EC5D-4928-B2A3-ABD25A9000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3D245F-5FC6-4AB3-8CD1-1E988C7E4CAA}"/>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35039216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1D42AB-9C16-48F0-AAAC-CCE071200C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BD26D5-0B02-4104-B93D-98242E71DB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654D9-CD81-4825-8E7D-7F9F0BC905B5}"/>
              </a:ext>
            </a:extLst>
          </p:cNvPr>
          <p:cNvSpPr>
            <a:spLocks noGrp="1"/>
          </p:cNvSpPr>
          <p:nvPr>
            <p:ph type="dt" sz="half" idx="10"/>
          </p:nvPr>
        </p:nvSpPr>
        <p:spPr/>
        <p:txBody>
          <a:bodyPr/>
          <a:lstStyle/>
          <a:p>
            <a:fld id="{818AE6BD-C4C9-4EC9-A9B3-FE42EF4571DE}" type="datetimeFigureOut">
              <a:rPr lang="en-US" smtClean="0"/>
              <a:t>9/25/2025</a:t>
            </a:fld>
            <a:endParaRPr lang="en-US"/>
          </a:p>
        </p:txBody>
      </p:sp>
      <p:sp>
        <p:nvSpPr>
          <p:cNvPr id="5" name="Footer Placeholder 4">
            <a:extLst>
              <a:ext uri="{FF2B5EF4-FFF2-40B4-BE49-F238E27FC236}">
                <a16:creationId xmlns:a16="http://schemas.microsoft.com/office/drawing/2014/main" id="{5C1AA5EE-D8E4-4AC1-829D-7B1B3DBB31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1FECEC-1835-4E5A-A9BA-0C96500D6094}"/>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2499280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36"/>
        <p:cNvGrpSpPr/>
        <p:nvPr/>
      </p:nvGrpSpPr>
      <p:grpSpPr>
        <a:xfrm>
          <a:off x="0" y="0"/>
          <a:ext cx="0" cy="0"/>
          <a:chOff x="0" y="0"/>
          <a:chExt cx="0" cy="0"/>
        </a:xfrm>
      </p:grpSpPr>
      <p:pic>
        <p:nvPicPr>
          <p:cNvPr id="37" name="Google Shape;37;p28"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38" name="Google Shape;38;p28"/>
          <p:cNvPicPr preferRelativeResize="0"/>
          <p:nvPr/>
        </p:nvPicPr>
        <p:blipFill rotWithShape="1">
          <a:blip r:embed="rId3">
            <a:alphaModFix/>
          </a:blip>
          <a:srcRect/>
          <a:stretch/>
        </p:blipFill>
        <p:spPr>
          <a:xfrm>
            <a:off x="8724971" y="476618"/>
            <a:ext cx="571429" cy="838096"/>
          </a:xfrm>
          <a:prstGeom prst="rect">
            <a:avLst/>
          </a:prstGeom>
          <a:noFill/>
          <a:ln>
            <a:noFill/>
          </a:ln>
        </p:spPr>
      </p:pic>
      <p:grpSp>
        <p:nvGrpSpPr>
          <p:cNvPr id="39" name="Google Shape;39;p28"/>
          <p:cNvGrpSpPr/>
          <p:nvPr/>
        </p:nvGrpSpPr>
        <p:grpSpPr>
          <a:xfrm>
            <a:off x="311085" y="263951"/>
            <a:ext cx="11528981" cy="6193410"/>
            <a:chOff x="676404" y="1039661"/>
            <a:chExt cx="7766137" cy="3244240"/>
          </a:xfrm>
        </p:grpSpPr>
        <p:sp>
          <p:nvSpPr>
            <p:cNvPr id="40" name="Google Shape;40;p28"/>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 name="Google Shape;41;p28"/>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42" name="Google Shape;42;p28"/>
          <p:cNvPicPr preferRelativeResize="0"/>
          <p:nvPr/>
        </p:nvPicPr>
        <p:blipFill rotWithShape="1">
          <a:blip r:embed="rId4">
            <a:alphaModFix/>
          </a:blip>
          <a:srcRect/>
          <a:stretch/>
        </p:blipFill>
        <p:spPr>
          <a:xfrm>
            <a:off x="10171522" y="4769963"/>
            <a:ext cx="1872042" cy="2014923"/>
          </a:xfrm>
          <a:prstGeom prst="rect">
            <a:avLst/>
          </a:prstGeom>
          <a:noFill/>
          <a:ln>
            <a:noFill/>
          </a:ln>
          <a:effectLst>
            <a:outerShdw blurRad="50800" dist="38100" dir="2700000" algn="tl" rotWithShape="0">
              <a:srgbClr val="000000">
                <a:alpha val="40000"/>
              </a:srgbClr>
            </a:outerShdw>
          </a:effectLst>
        </p:spPr>
      </p:pic>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70"/>
        <p:cNvGrpSpPr/>
        <p:nvPr/>
      </p:nvGrpSpPr>
      <p:grpSpPr>
        <a:xfrm>
          <a:off x="0" y="0"/>
          <a:ext cx="0" cy="0"/>
          <a:chOff x="0" y="0"/>
          <a:chExt cx="0" cy="0"/>
        </a:xfrm>
      </p:grpSpPr>
      <p:pic>
        <p:nvPicPr>
          <p:cNvPr id="71" name="Google Shape;71;p32"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grpSp>
        <p:nvGrpSpPr>
          <p:cNvPr id="72" name="Google Shape;72;p32"/>
          <p:cNvGrpSpPr/>
          <p:nvPr/>
        </p:nvGrpSpPr>
        <p:grpSpPr>
          <a:xfrm>
            <a:off x="4217096" y="1407723"/>
            <a:ext cx="3757808" cy="3757808"/>
            <a:chOff x="1161424" y="1002082"/>
            <a:chExt cx="3757808" cy="3757808"/>
          </a:xfrm>
        </p:grpSpPr>
        <p:sp>
          <p:nvSpPr>
            <p:cNvPr id="73" name="Google Shape;73;p32"/>
            <p:cNvSpPr/>
            <p:nvPr/>
          </p:nvSpPr>
          <p:spPr>
            <a:xfrm>
              <a:off x="1161424" y="1002082"/>
              <a:ext cx="3757808" cy="3757808"/>
            </a:xfrm>
            <a:prstGeom prst="ellipse">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4" name="Google Shape;74;p32"/>
            <p:cNvSpPr/>
            <p:nvPr/>
          </p:nvSpPr>
          <p:spPr>
            <a:xfrm>
              <a:off x="1349836" y="1190494"/>
              <a:ext cx="3380983" cy="3380983"/>
            </a:xfrm>
            <a:prstGeom prst="ellipse">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75" name="Google Shape;75;p32"/>
          <p:cNvPicPr preferRelativeResize="0"/>
          <p:nvPr/>
        </p:nvPicPr>
        <p:blipFill rotWithShape="1">
          <a:blip r:embed="rId3">
            <a:alphaModFix/>
          </a:blip>
          <a:srcRect/>
          <a:stretch/>
        </p:blipFill>
        <p:spPr>
          <a:xfrm>
            <a:off x="2035332" y="2440554"/>
            <a:ext cx="2691692" cy="3571050"/>
          </a:xfrm>
          <a:prstGeom prst="rect">
            <a:avLst/>
          </a:prstGeom>
          <a:noFill/>
          <a:ln>
            <a:noFill/>
          </a:ln>
          <a:effectLst>
            <a:outerShdw blurRad="50800" dist="38100" dir="8100000" algn="tr" rotWithShape="0">
              <a:srgbClr val="000000">
                <a:alpha val="40000"/>
              </a:srgbClr>
            </a:outerShdw>
          </a:effectLst>
        </p:spPr>
      </p:pic>
      <p:pic>
        <p:nvPicPr>
          <p:cNvPr id="76" name="Google Shape;76;p32" descr="图片包含 植物, 仙人掌&#10;&#10;描述已自动生成"/>
          <p:cNvPicPr preferRelativeResize="0"/>
          <p:nvPr/>
        </p:nvPicPr>
        <p:blipFill rotWithShape="1">
          <a:blip r:embed="rId4">
            <a:alphaModFix/>
          </a:blip>
          <a:srcRect t="47924"/>
          <a:stretch/>
        </p:blipFill>
        <p:spPr>
          <a:xfrm>
            <a:off x="0" y="3286627"/>
            <a:ext cx="12192000" cy="3571050"/>
          </a:xfrm>
          <a:prstGeom prst="rect">
            <a:avLst/>
          </a:prstGeom>
          <a:noFill/>
          <a:ln>
            <a:noFill/>
          </a:ln>
        </p:spPr>
      </p:pic>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两栏内容">
  <p:cSld name="两栏内容">
    <p:spTree>
      <p:nvGrpSpPr>
        <p:cNvPr id="1" name="Shape 77"/>
        <p:cNvGrpSpPr/>
        <p:nvPr/>
      </p:nvGrpSpPr>
      <p:grpSpPr>
        <a:xfrm>
          <a:off x="0" y="0"/>
          <a:ext cx="0" cy="0"/>
          <a:chOff x="0" y="0"/>
          <a:chExt cx="0" cy="0"/>
        </a:xfrm>
      </p:grpSpPr>
      <p:pic>
        <p:nvPicPr>
          <p:cNvPr id="78" name="Google Shape;78;p33"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79" name="Google Shape;79;p33" descr="图片包含 植物, 仙人掌&#10;&#10;描述已自动生成"/>
          <p:cNvPicPr preferRelativeResize="0"/>
          <p:nvPr/>
        </p:nvPicPr>
        <p:blipFill rotWithShape="1">
          <a:blip r:embed="rId3">
            <a:alphaModFix/>
          </a:blip>
          <a:srcRect t="47924"/>
          <a:stretch/>
        </p:blipFill>
        <p:spPr>
          <a:xfrm>
            <a:off x="0" y="3286627"/>
            <a:ext cx="12192000" cy="3571050"/>
          </a:xfrm>
          <a:prstGeom prst="rect">
            <a:avLst/>
          </a:prstGeom>
          <a:noFill/>
          <a:ln>
            <a:noFill/>
          </a:ln>
        </p:spPr>
      </p:pic>
      <p:pic>
        <p:nvPicPr>
          <p:cNvPr id="80" name="Google Shape;80;p33"/>
          <p:cNvPicPr preferRelativeResize="0"/>
          <p:nvPr/>
        </p:nvPicPr>
        <p:blipFill rotWithShape="1">
          <a:blip r:embed="rId4">
            <a:alphaModFix/>
          </a:blip>
          <a:srcRect/>
          <a:stretch/>
        </p:blipFill>
        <p:spPr>
          <a:xfrm rot="2384629">
            <a:off x="6541576" y="249338"/>
            <a:ext cx="1579614" cy="2316768"/>
          </a:xfrm>
          <a:prstGeom prst="rect">
            <a:avLst/>
          </a:prstGeom>
          <a:noFill/>
          <a:ln>
            <a:noFill/>
          </a:ln>
        </p:spPr>
      </p:pic>
      <p:grpSp>
        <p:nvGrpSpPr>
          <p:cNvPr id="81" name="Google Shape;81;p33"/>
          <p:cNvGrpSpPr/>
          <p:nvPr/>
        </p:nvGrpSpPr>
        <p:grpSpPr>
          <a:xfrm>
            <a:off x="4217096" y="1407723"/>
            <a:ext cx="3757808" cy="3757808"/>
            <a:chOff x="1161424" y="1002082"/>
            <a:chExt cx="3757808" cy="3757808"/>
          </a:xfrm>
        </p:grpSpPr>
        <p:sp>
          <p:nvSpPr>
            <p:cNvPr id="82" name="Google Shape;82;p33"/>
            <p:cNvSpPr/>
            <p:nvPr/>
          </p:nvSpPr>
          <p:spPr>
            <a:xfrm>
              <a:off x="1161424" y="1002082"/>
              <a:ext cx="3757808" cy="3757808"/>
            </a:xfrm>
            <a:prstGeom prst="ellipse">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3" name="Google Shape;83;p33"/>
            <p:cNvSpPr/>
            <p:nvPr/>
          </p:nvSpPr>
          <p:spPr>
            <a:xfrm>
              <a:off x="1349836" y="1190494"/>
              <a:ext cx="3380983" cy="3380983"/>
            </a:xfrm>
            <a:prstGeom prst="ellipse">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比较">
  <p:cSld name="比较">
    <p:spTree>
      <p:nvGrpSpPr>
        <p:cNvPr id="1" name="Shape 84"/>
        <p:cNvGrpSpPr/>
        <p:nvPr/>
      </p:nvGrpSpPr>
      <p:grpSpPr>
        <a:xfrm>
          <a:off x="0" y="0"/>
          <a:ext cx="0" cy="0"/>
          <a:chOff x="0" y="0"/>
          <a:chExt cx="0" cy="0"/>
        </a:xfrm>
      </p:grpSpPr>
      <p:pic>
        <p:nvPicPr>
          <p:cNvPr id="85" name="Google Shape;85;p34"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grpSp>
        <p:nvGrpSpPr>
          <p:cNvPr id="86" name="Google Shape;86;p34"/>
          <p:cNvGrpSpPr/>
          <p:nvPr/>
        </p:nvGrpSpPr>
        <p:grpSpPr>
          <a:xfrm>
            <a:off x="4217096" y="1407723"/>
            <a:ext cx="3757808" cy="3757808"/>
            <a:chOff x="1161424" y="1002082"/>
            <a:chExt cx="3757808" cy="3757808"/>
          </a:xfrm>
        </p:grpSpPr>
        <p:sp>
          <p:nvSpPr>
            <p:cNvPr id="87" name="Google Shape;87;p34"/>
            <p:cNvSpPr/>
            <p:nvPr/>
          </p:nvSpPr>
          <p:spPr>
            <a:xfrm>
              <a:off x="1161424" y="1002082"/>
              <a:ext cx="3757808" cy="3757808"/>
            </a:xfrm>
            <a:prstGeom prst="ellipse">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8" name="Google Shape;88;p34"/>
            <p:cNvSpPr/>
            <p:nvPr/>
          </p:nvSpPr>
          <p:spPr>
            <a:xfrm>
              <a:off x="1349836" y="1190494"/>
              <a:ext cx="3380983" cy="3380983"/>
            </a:xfrm>
            <a:prstGeom prst="ellipse">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89" name="Google Shape;89;p34" descr="图片包含 运输&#10;&#10;描述已自动生成"/>
          <p:cNvPicPr preferRelativeResize="0"/>
          <p:nvPr/>
        </p:nvPicPr>
        <p:blipFill rotWithShape="1">
          <a:blip r:embed="rId3">
            <a:alphaModFix/>
          </a:blip>
          <a:srcRect/>
          <a:stretch/>
        </p:blipFill>
        <p:spPr>
          <a:xfrm flipH="1">
            <a:off x="2393601" y="2804932"/>
            <a:ext cx="2234921" cy="2971428"/>
          </a:xfrm>
          <a:prstGeom prst="rect">
            <a:avLst/>
          </a:prstGeom>
          <a:noFill/>
          <a:ln>
            <a:noFill/>
          </a:ln>
          <a:effectLst>
            <a:outerShdw blurRad="50800" dist="38100" dir="8100000" algn="tr" rotWithShape="0">
              <a:srgbClr val="000000">
                <a:alpha val="40000"/>
              </a:srgbClr>
            </a:outerShdw>
          </a:effectLst>
        </p:spPr>
      </p:pic>
      <p:pic>
        <p:nvPicPr>
          <p:cNvPr id="90" name="Google Shape;90;p34" descr="图片包含 植物, 仙人掌&#10;&#10;描述已自动生成"/>
          <p:cNvPicPr preferRelativeResize="0"/>
          <p:nvPr/>
        </p:nvPicPr>
        <p:blipFill rotWithShape="1">
          <a:blip r:embed="rId4">
            <a:alphaModFix/>
          </a:blip>
          <a:srcRect t="47924"/>
          <a:stretch/>
        </p:blipFill>
        <p:spPr>
          <a:xfrm>
            <a:off x="0" y="3286627"/>
            <a:ext cx="12192000" cy="3571050"/>
          </a:xfrm>
          <a:prstGeom prst="rect">
            <a:avLst/>
          </a:prstGeom>
          <a:noFill/>
          <a:ln>
            <a:noFill/>
          </a:ln>
        </p:spPr>
      </p:pic>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内容与标题">
  <p:cSld name="内容与标题">
    <p:spTree>
      <p:nvGrpSpPr>
        <p:cNvPr id="1" name="Shape 91"/>
        <p:cNvGrpSpPr/>
        <p:nvPr/>
      </p:nvGrpSpPr>
      <p:grpSpPr>
        <a:xfrm>
          <a:off x="0" y="0"/>
          <a:ext cx="0" cy="0"/>
          <a:chOff x="0" y="0"/>
          <a:chExt cx="0" cy="0"/>
        </a:xfrm>
      </p:grpSpPr>
      <p:pic>
        <p:nvPicPr>
          <p:cNvPr id="92" name="Google Shape;92;p35"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93" name="Google Shape;93;p35"/>
          <p:cNvPicPr preferRelativeResize="0"/>
          <p:nvPr/>
        </p:nvPicPr>
        <p:blipFill rotWithShape="1">
          <a:blip r:embed="rId3">
            <a:alphaModFix/>
          </a:blip>
          <a:srcRect/>
          <a:stretch/>
        </p:blipFill>
        <p:spPr>
          <a:xfrm>
            <a:off x="8724971" y="476618"/>
            <a:ext cx="571429" cy="838096"/>
          </a:xfrm>
          <a:prstGeom prst="rect">
            <a:avLst/>
          </a:prstGeom>
          <a:noFill/>
          <a:ln>
            <a:noFill/>
          </a:ln>
        </p:spPr>
      </p:pic>
      <p:grpSp>
        <p:nvGrpSpPr>
          <p:cNvPr id="94" name="Google Shape;94;p35"/>
          <p:cNvGrpSpPr/>
          <p:nvPr/>
        </p:nvGrpSpPr>
        <p:grpSpPr>
          <a:xfrm>
            <a:off x="659703" y="802749"/>
            <a:ext cx="10897644" cy="5252499"/>
            <a:chOff x="676404" y="1039661"/>
            <a:chExt cx="7766137" cy="3244240"/>
          </a:xfrm>
        </p:grpSpPr>
        <p:sp>
          <p:nvSpPr>
            <p:cNvPr id="95" name="Google Shape;95;p35"/>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6" name="Google Shape;96;p35"/>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97" name="Google Shape;97;p35"/>
          <p:cNvPicPr preferRelativeResize="0"/>
          <p:nvPr/>
        </p:nvPicPr>
        <p:blipFill rotWithShape="1">
          <a:blip r:embed="rId4">
            <a:alphaModFix/>
          </a:blip>
          <a:srcRect/>
          <a:stretch/>
        </p:blipFill>
        <p:spPr>
          <a:xfrm>
            <a:off x="209609" y="4079063"/>
            <a:ext cx="1986374" cy="2635309"/>
          </a:xfrm>
          <a:prstGeom prst="rect">
            <a:avLst/>
          </a:prstGeom>
          <a:noFill/>
          <a:ln>
            <a:noFill/>
          </a:ln>
          <a:effectLst>
            <a:outerShdw blurRad="50800" dist="38100" dir="8100000" algn="tr" rotWithShape="0">
              <a:srgbClr val="000000">
                <a:alpha val="40000"/>
              </a:srgbClr>
            </a:outerShdw>
          </a:effectLst>
        </p:spPr>
      </p:pic>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图片与标题">
  <p:cSld name="图片与标题">
    <p:spTree>
      <p:nvGrpSpPr>
        <p:cNvPr id="1" name="Shape 98"/>
        <p:cNvGrpSpPr/>
        <p:nvPr/>
      </p:nvGrpSpPr>
      <p:grpSpPr>
        <a:xfrm>
          <a:off x="0" y="0"/>
          <a:ext cx="0" cy="0"/>
          <a:chOff x="0" y="0"/>
          <a:chExt cx="0" cy="0"/>
        </a:xfrm>
      </p:grpSpPr>
      <p:pic>
        <p:nvPicPr>
          <p:cNvPr id="99" name="Google Shape;99;p36"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100" name="Google Shape;100;p36"/>
          <p:cNvPicPr preferRelativeResize="0"/>
          <p:nvPr/>
        </p:nvPicPr>
        <p:blipFill rotWithShape="1">
          <a:blip r:embed="rId3">
            <a:alphaModFix/>
          </a:blip>
          <a:srcRect/>
          <a:stretch/>
        </p:blipFill>
        <p:spPr>
          <a:xfrm>
            <a:off x="8724971" y="476618"/>
            <a:ext cx="571429" cy="838096"/>
          </a:xfrm>
          <a:prstGeom prst="rect">
            <a:avLst/>
          </a:prstGeom>
          <a:noFill/>
          <a:ln>
            <a:noFill/>
          </a:ln>
        </p:spPr>
      </p:pic>
      <p:grpSp>
        <p:nvGrpSpPr>
          <p:cNvPr id="101" name="Google Shape;101;p36"/>
          <p:cNvGrpSpPr/>
          <p:nvPr/>
        </p:nvGrpSpPr>
        <p:grpSpPr>
          <a:xfrm>
            <a:off x="659703" y="585592"/>
            <a:ext cx="10897644" cy="5686815"/>
            <a:chOff x="676404" y="1039661"/>
            <a:chExt cx="7766137" cy="3244240"/>
          </a:xfrm>
        </p:grpSpPr>
        <p:sp>
          <p:nvSpPr>
            <p:cNvPr id="102" name="Google Shape;102;p36"/>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3" name="Google Shape;103;p36"/>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104" name="Google Shape;104;p36"/>
          <p:cNvPicPr preferRelativeResize="0"/>
          <p:nvPr/>
        </p:nvPicPr>
        <p:blipFill rotWithShape="1">
          <a:blip r:embed="rId4">
            <a:alphaModFix/>
          </a:blip>
          <a:srcRect/>
          <a:stretch/>
        </p:blipFill>
        <p:spPr>
          <a:xfrm>
            <a:off x="659703" y="3832879"/>
            <a:ext cx="1986374" cy="2635309"/>
          </a:xfrm>
          <a:prstGeom prst="rect">
            <a:avLst/>
          </a:prstGeom>
          <a:noFill/>
          <a:ln>
            <a:noFill/>
          </a:ln>
          <a:effectLst>
            <a:outerShdw blurRad="50800" dist="38100" dir="8100000" algn="tr" rotWithShape="0">
              <a:srgbClr val="000000">
                <a:alpha val="40000"/>
              </a:srgbClr>
            </a:outerShdw>
          </a:effectLst>
        </p:spPr>
      </p:pic>
      <p:pic>
        <p:nvPicPr>
          <p:cNvPr id="105" name="Google Shape;105;p36" descr="图片包含 植物, 仙人掌&#10;&#10;描述已自动生成"/>
          <p:cNvPicPr preferRelativeResize="0"/>
          <p:nvPr/>
        </p:nvPicPr>
        <p:blipFill rotWithShape="1">
          <a:blip r:embed="rId5">
            <a:alphaModFix/>
          </a:blip>
          <a:srcRect t="47924"/>
          <a:stretch/>
        </p:blipFill>
        <p:spPr>
          <a:xfrm>
            <a:off x="0" y="3286627"/>
            <a:ext cx="12192000" cy="3571050"/>
          </a:xfrm>
          <a:prstGeom prst="rect">
            <a:avLst/>
          </a:prstGeom>
          <a:noFill/>
          <a:ln>
            <a:noFill/>
          </a:ln>
        </p:spPr>
      </p:pic>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F0B71DAC-C927-3DC3-3356-1385EEB42A28}"/>
              </a:ext>
            </a:extLst>
          </p:cNvPr>
          <p:cNvPicPr>
            <a:picLocks noChangeAspect="1"/>
          </p:cNvPicPr>
          <p:nvPr userDrawn="1"/>
        </p:nvPicPr>
        <p:blipFill>
          <a:blip r:embed="rId12"/>
          <a:stretch>
            <a:fillRect/>
          </a:stretch>
        </p:blipFill>
        <p:spPr>
          <a:xfrm>
            <a:off x="-2305639" y="199636"/>
            <a:ext cx="1921396" cy="1921396"/>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6" r:id="rId5"/>
    <p:sldLayoutId id="2147483657" r:id="rId6"/>
    <p:sldLayoutId id="2147483658" r:id="rId7"/>
    <p:sldLayoutId id="2147483659" r:id="rId8"/>
    <p:sldLayoutId id="2147483660" r:id="rId9"/>
    <p:sldLayoutId id="2147483661" r:id="rId10"/>
  </p:sldLayoutIdLst>
  <p:transition spd="slow">
    <p:randomBar dir="vert"/>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id="{4DF5BA68-F4A8-44EA-2B38-C9C4DC5B17AF}"/>
              </a:ext>
            </a:extLst>
          </p:cNvPr>
          <p:cNvPicPr>
            <a:picLocks noChangeAspect="1"/>
          </p:cNvPicPr>
          <p:nvPr userDrawn="1"/>
        </p:nvPicPr>
        <p:blipFill>
          <a:blip r:embed="rId13"/>
          <a:stretch>
            <a:fillRect/>
          </a:stretch>
        </p:blipFill>
        <p:spPr>
          <a:xfrm>
            <a:off x="-2305639" y="199636"/>
            <a:ext cx="1921396" cy="1921396"/>
          </a:xfrm>
          <a:prstGeom prst="rect">
            <a:avLst/>
          </a:prstGeom>
        </p:spPr>
      </p:pic>
    </p:spTree>
    <p:extLst>
      <p:ext uri="{BB962C8B-B14F-4D97-AF65-F5344CB8AC3E}">
        <p14:creationId xmlns:p14="http://schemas.microsoft.com/office/powerpoint/2010/main" val="2290075481"/>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spd="slow">
    <p:randomBar dir="vert"/>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A34F4DCA-D577-CF78-AC0A-B3A63187864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FF6F8AA3-5FEA-48FA-A685-F07CDE29B2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CA72B8-C33C-4FCF-AD4F-E4F7BC6FBA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882113-6C28-49DC-8201-5AE847BB53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8AE6BD-C4C9-4EC9-A9B3-FE42EF4571DE}" type="datetimeFigureOut">
              <a:rPr lang="en-US" smtClean="0"/>
              <a:t>9/25/2025</a:t>
            </a:fld>
            <a:endParaRPr lang="en-US"/>
          </a:p>
        </p:txBody>
      </p:sp>
      <p:sp>
        <p:nvSpPr>
          <p:cNvPr id="5" name="Footer Placeholder 4">
            <a:extLst>
              <a:ext uri="{FF2B5EF4-FFF2-40B4-BE49-F238E27FC236}">
                <a16:creationId xmlns:a16="http://schemas.microsoft.com/office/drawing/2014/main" id="{A306D41C-9E28-4C9D-B0A1-328357820C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4CBB75-6783-4BD1-B774-1F68F5261D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081389-269E-4CFB-87A5-138DCDB91D68}" type="slidenum">
              <a:rPr lang="en-US" smtClean="0"/>
              <a:t>‹#›</a:t>
            </a:fld>
            <a:endParaRPr lang="en-US"/>
          </a:p>
        </p:txBody>
      </p:sp>
    </p:spTree>
    <p:extLst>
      <p:ext uri="{BB962C8B-B14F-4D97-AF65-F5344CB8AC3E}">
        <p14:creationId xmlns:p14="http://schemas.microsoft.com/office/powerpoint/2010/main" val="49848798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37.sv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21.png"/><Relationship Id="rId4" Type="http://schemas.openxmlformats.org/officeDocument/2006/relationships/image" Target="../media/image41.sv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13.xml"/><Relationship Id="rId6" Type="http://schemas.microsoft.com/office/2007/relationships/hdphoto" Target="../media/hdphoto3.wdp"/><Relationship Id="rId5" Type="http://schemas.openxmlformats.org/officeDocument/2006/relationships/image" Target="../media/image23.png"/><Relationship Id="rId4" Type="http://schemas.openxmlformats.org/officeDocument/2006/relationships/image" Target="../media/image44.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7" name="Google Shape;127;p1"/>
          <p:cNvSpPr/>
          <p:nvPr/>
        </p:nvSpPr>
        <p:spPr>
          <a:xfrm>
            <a:off x="3810000" y="5218001"/>
            <a:ext cx="4131457" cy="543549"/>
          </a:xfrm>
          <a:prstGeom prst="roundRect">
            <a:avLst>
              <a:gd name="adj" fmla="val 50000"/>
            </a:avLst>
          </a:prstGeom>
          <a:solidFill>
            <a:srgbClr val="385623"/>
          </a:solidFill>
          <a:ln w="381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1" u="none" strike="noStrike" cap="none" dirty="0">
                <a:solidFill>
                  <a:schemeClr val="lt1"/>
                </a:solidFill>
                <a:latin typeface="Tahoma"/>
                <a:ea typeface="Tahoma"/>
                <a:cs typeface="Tahoma"/>
                <a:sym typeface="Tahoma"/>
              </a:rPr>
              <a:t>Theo</a:t>
            </a:r>
            <a:r>
              <a:rPr lang="en-US" sz="2400" b="0" i="0" u="none" strike="noStrike" cap="none" dirty="0">
                <a:solidFill>
                  <a:schemeClr val="lt1"/>
                </a:solidFill>
                <a:latin typeface="Tahoma"/>
                <a:ea typeface="Tahoma"/>
                <a:cs typeface="Tahoma"/>
                <a:sym typeface="Tahoma"/>
              </a:rPr>
              <a:t> </a:t>
            </a:r>
            <a:r>
              <a:rPr lang="en-US" sz="2400" b="0" i="0" u="none" strike="noStrike" cap="none" dirty="0" err="1">
                <a:solidFill>
                  <a:schemeClr val="lt1"/>
                </a:solidFill>
                <a:latin typeface="Tahoma"/>
                <a:ea typeface="Tahoma"/>
                <a:cs typeface="Tahoma"/>
                <a:sym typeface="Tahoma"/>
              </a:rPr>
              <a:t>Nguyễn</a:t>
            </a:r>
            <a:r>
              <a:rPr lang="en-US" sz="2400" b="0" i="0" u="none" strike="noStrike" cap="none" dirty="0">
                <a:solidFill>
                  <a:schemeClr val="lt1"/>
                </a:solidFill>
                <a:latin typeface="Tahoma"/>
                <a:ea typeface="Tahoma"/>
                <a:cs typeface="Tahoma"/>
                <a:sym typeface="Tahoma"/>
              </a:rPr>
              <a:t> Phan </a:t>
            </a:r>
            <a:r>
              <a:rPr lang="en-US" sz="2400" b="0" i="0" u="none" strike="noStrike" cap="none" dirty="0" err="1">
                <a:solidFill>
                  <a:schemeClr val="lt1"/>
                </a:solidFill>
                <a:latin typeface="Tahoma"/>
                <a:ea typeface="Tahoma"/>
                <a:cs typeface="Tahoma"/>
                <a:sym typeface="Tahoma"/>
              </a:rPr>
              <a:t>Hách</a:t>
            </a:r>
            <a:endParaRPr sz="2400" b="0" i="0" u="none" strike="noStrike" cap="none" dirty="0">
              <a:solidFill>
                <a:schemeClr val="lt1"/>
              </a:solidFill>
              <a:latin typeface="Tahoma"/>
              <a:ea typeface="Tahoma"/>
              <a:cs typeface="Tahoma"/>
              <a:sym typeface="Tahoma"/>
            </a:endParaRPr>
          </a:p>
        </p:txBody>
      </p:sp>
      <p:pic>
        <p:nvPicPr>
          <p:cNvPr id="2" name="Picture 1">
            <a:extLst>
              <a:ext uri="{FF2B5EF4-FFF2-40B4-BE49-F238E27FC236}">
                <a16:creationId xmlns:a16="http://schemas.microsoft.com/office/drawing/2014/main" id="{88B3E617-D93C-7CD2-19BF-CE3EC3802AF2}"/>
              </a:ext>
            </a:extLst>
          </p:cNvPr>
          <p:cNvPicPr>
            <a:picLocks noChangeAspect="1"/>
          </p:cNvPicPr>
          <p:nvPr/>
        </p:nvPicPr>
        <p:blipFill>
          <a:blip r:embed="rId3"/>
          <a:stretch>
            <a:fillRect/>
          </a:stretch>
        </p:blipFill>
        <p:spPr>
          <a:xfrm>
            <a:off x="4785225" y="280367"/>
            <a:ext cx="3109229" cy="1115665"/>
          </a:xfrm>
          <a:prstGeom prst="rect">
            <a:avLst/>
          </a:prstGeom>
        </p:spPr>
      </p:pic>
      <p:pic>
        <p:nvPicPr>
          <p:cNvPr id="3" name="Picture 2">
            <a:extLst>
              <a:ext uri="{FF2B5EF4-FFF2-40B4-BE49-F238E27FC236}">
                <a16:creationId xmlns:a16="http://schemas.microsoft.com/office/drawing/2014/main" id="{19287B80-09AF-4605-ED95-957E71CC2D6D}"/>
              </a:ext>
            </a:extLst>
          </p:cNvPr>
          <p:cNvPicPr>
            <a:picLocks noChangeAspect="1"/>
          </p:cNvPicPr>
          <p:nvPr/>
        </p:nvPicPr>
        <p:blipFill>
          <a:blip r:embed="rId4"/>
          <a:stretch>
            <a:fillRect/>
          </a:stretch>
        </p:blipFill>
        <p:spPr>
          <a:xfrm>
            <a:off x="2368993" y="1391747"/>
            <a:ext cx="7352413" cy="3993226"/>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27"/>
                                        </p:tgtEl>
                                        <p:attrNameLst>
                                          <p:attrName>style.visibility</p:attrName>
                                        </p:attrNameLst>
                                      </p:cBhvr>
                                      <p:to>
                                        <p:strVal val="visible"/>
                                      </p:to>
                                    </p:set>
                                    <p:anim calcmode="lin" valueType="num">
                                      <p:cBhvr additive="base">
                                        <p:cTn id="19" dur="250"/>
                                        <p:tgtEl>
                                          <p:spTgt spid="127"/>
                                        </p:tgtEl>
                                        <p:attrNameLst>
                                          <p:attrName>ppt_w</p:attrName>
                                        </p:attrNameLst>
                                      </p:cBhvr>
                                      <p:tavLst>
                                        <p:tav tm="0">
                                          <p:val>
                                            <p:strVal val="0"/>
                                          </p:val>
                                        </p:tav>
                                        <p:tav tm="100000">
                                          <p:val>
                                            <p:strVal val="#ppt_w"/>
                                          </p:val>
                                        </p:tav>
                                      </p:tavLst>
                                    </p:anim>
                                    <p:anim calcmode="lin" valueType="num">
                                      <p:cBhvr additive="base">
                                        <p:cTn id="20" dur="250"/>
                                        <p:tgtEl>
                                          <p:spTgt spid="12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5" name="Hình ảnh 16" descr="Ảnh có chứa văn bản&#10;&#10;Mô tả được tạo tự động">
            <a:extLst>
              <a:ext uri="{FF2B5EF4-FFF2-40B4-BE49-F238E27FC236}">
                <a16:creationId xmlns:a16="http://schemas.microsoft.com/office/drawing/2014/main" id="{0F55CCCB-79E6-006E-25D8-0F0249CBE4D6}"/>
              </a:ext>
            </a:extLst>
          </p:cNvPr>
          <p:cNvPicPr>
            <a:picLocks noChangeAspect="1"/>
          </p:cNvPicPr>
          <p:nvPr/>
        </p:nvPicPr>
        <p:blipFill>
          <a:blip r:embed="rId3"/>
          <a:stretch>
            <a:fillRect/>
          </a:stretch>
        </p:blipFill>
        <p:spPr>
          <a:xfrm>
            <a:off x="1584509" y="1539168"/>
            <a:ext cx="4002918" cy="2284789"/>
          </a:xfrm>
          <a:prstGeom prst="rect">
            <a:avLst/>
          </a:prstGeom>
        </p:spPr>
      </p:pic>
      <p:pic>
        <p:nvPicPr>
          <p:cNvPr id="16" name="Hình ảnh 18" descr="Ảnh có chứa văn bản&#10;&#10;Mô tả được tạo tự động">
            <a:extLst>
              <a:ext uri="{FF2B5EF4-FFF2-40B4-BE49-F238E27FC236}">
                <a16:creationId xmlns:a16="http://schemas.microsoft.com/office/drawing/2014/main" id="{8A7E5F62-D3E4-6930-33DC-D7F98A23D2AF}"/>
              </a:ext>
            </a:extLst>
          </p:cNvPr>
          <p:cNvPicPr>
            <a:picLocks noChangeAspect="1"/>
          </p:cNvPicPr>
          <p:nvPr/>
        </p:nvPicPr>
        <p:blipFill>
          <a:blip r:embed="rId4"/>
          <a:stretch>
            <a:fillRect/>
          </a:stretch>
        </p:blipFill>
        <p:spPr>
          <a:xfrm>
            <a:off x="5187170" y="3630238"/>
            <a:ext cx="5089670" cy="2102599"/>
          </a:xfrm>
          <a:prstGeom prst="rect">
            <a:avLst/>
          </a:prstGeom>
        </p:spPr>
      </p:pic>
      <p:grpSp>
        <p:nvGrpSpPr>
          <p:cNvPr id="17" name="Nhóm 30">
            <a:extLst>
              <a:ext uri="{FF2B5EF4-FFF2-40B4-BE49-F238E27FC236}">
                <a16:creationId xmlns:a16="http://schemas.microsoft.com/office/drawing/2014/main" id="{6B52F183-B049-EC51-7912-BCC868773D34}"/>
              </a:ext>
            </a:extLst>
          </p:cNvPr>
          <p:cNvGrpSpPr/>
          <p:nvPr/>
        </p:nvGrpSpPr>
        <p:grpSpPr>
          <a:xfrm>
            <a:off x="1829320" y="3866990"/>
            <a:ext cx="3056071" cy="1936910"/>
            <a:chOff x="-1231307" y="3615772"/>
            <a:chExt cx="3056071" cy="1936910"/>
          </a:xfrm>
        </p:grpSpPr>
        <p:sp>
          <p:nvSpPr>
            <p:cNvPr id="18" name="Hình chữ nhật: Góc Tròn 29">
              <a:extLst>
                <a:ext uri="{FF2B5EF4-FFF2-40B4-BE49-F238E27FC236}">
                  <a16:creationId xmlns:a16="http://schemas.microsoft.com/office/drawing/2014/main" id="{91BEF626-4C68-5523-7D3E-40E01CE5EEF6}"/>
                </a:ext>
              </a:extLst>
            </p:cNvPr>
            <p:cNvSpPr/>
            <p:nvPr/>
          </p:nvSpPr>
          <p:spPr>
            <a:xfrm>
              <a:off x="-1170983" y="3615772"/>
              <a:ext cx="2935421" cy="546100"/>
            </a:xfrm>
            <a:custGeom>
              <a:avLst/>
              <a:gdLst>
                <a:gd name="connsiteX0" fmla="*/ 0 w 2935421"/>
                <a:gd name="connsiteY0" fmla="*/ 91018 h 546100"/>
                <a:gd name="connsiteX1" fmla="*/ 91018 w 2935421"/>
                <a:gd name="connsiteY1" fmla="*/ 0 h 546100"/>
                <a:gd name="connsiteX2" fmla="*/ 834432 w 2935421"/>
                <a:gd name="connsiteY2" fmla="*/ 0 h 546100"/>
                <a:gd name="connsiteX3" fmla="*/ 1440177 w 2935421"/>
                <a:gd name="connsiteY3" fmla="*/ 0 h 546100"/>
                <a:gd name="connsiteX4" fmla="*/ 2156057 w 2935421"/>
                <a:gd name="connsiteY4" fmla="*/ 0 h 546100"/>
                <a:gd name="connsiteX5" fmla="*/ 2844403 w 2935421"/>
                <a:gd name="connsiteY5" fmla="*/ 0 h 546100"/>
                <a:gd name="connsiteX6" fmla="*/ 2935421 w 2935421"/>
                <a:gd name="connsiteY6" fmla="*/ 91018 h 546100"/>
                <a:gd name="connsiteX7" fmla="*/ 2935421 w 2935421"/>
                <a:gd name="connsiteY7" fmla="*/ 455082 h 546100"/>
                <a:gd name="connsiteX8" fmla="*/ 2844403 w 2935421"/>
                <a:gd name="connsiteY8" fmla="*/ 546100 h 546100"/>
                <a:gd name="connsiteX9" fmla="*/ 2183591 w 2935421"/>
                <a:gd name="connsiteY9" fmla="*/ 546100 h 546100"/>
                <a:gd name="connsiteX10" fmla="*/ 1550312 w 2935421"/>
                <a:gd name="connsiteY10" fmla="*/ 546100 h 546100"/>
                <a:gd name="connsiteX11" fmla="*/ 834432 w 2935421"/>
                <a:gd name="connsiteY11" fmla="*/ 546100 h 546100"/>
                <a:gd name="connsiteX12" fmla="*/ 91018 w 2935421"/>
                <a:gd name="connsiteY12" fmla="*/ 546100 h 546100"/>
                <a:gd name="connsiteX13" fmla="*/ 0 w 2935421"/>
                <a:gd name="connsiteY13" fmla="*/ 455082 h 546100"/>
                <a:gd name="connsiteX14" fmla="*/ 0 w 2935421"/>
                <a:gd name="connsiteY14" fmla="*/ 91018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35421" h="546100" fill="none" extrusionOk="0">
                  <a:moveTo>
                    <a:pt x="0" y="91018"/>
                  </a:moveTo>
                  <a:cubicBezTo>
                    <a:pt x="9017" y="36384"/>
                    <a:pt x="39327" y="-905"/>
                    <a:pt x="91018" y="0"/>
                  </a:cubicBezTo>
                  <a:cubicBezTo>
                    <a:pt x="276699" y="9678"/>
                    <a:pt x="681615" y="8305"/>
                    <a:pt x="834432" y="0"/>
                  </a:cubicBezTo>
                  <a:cubicBezTo>
                    <a:pt x="987249" y="-8305"/>
                    <a:pt x="1207977" y="-9978"/>
                    <a:pt x="1440177" y="0"/>
                  </a:cubicBezTo>
                  <a:cubicBezTo>
                    <a:pt x="1672378" y="9978"/>
                    <a:pt x="1896082" y="34196"/>
                    <a:pt x="2156057" y="0"/>
                  </a:cubicBezTo>
                  <a:cubicBezTo>
                    <a:pt x="2416032" y="-34196"/>
                    <a:pt x="2530114" y="-11397"/>
                    <a:pt x="2844403" y="0"/>
                  </a:cubicBezTo>
                  <a:cubicBezTo>
                    <a:pt x="2893846" y="-2362"/>
                    <a:pt x="2942966" y="38398"/>
                    <a:pt x="2935421" y="91018"/>
                  </a:cubicBezTo>
                  <a:cubicBezTo>
                    <a:pt x="2940359" y="208850"/>
                    <a:pt x="2929185" y="355769"/>
                    <a:pt x="2935421" y="455082"/>
                  </a:cubicBezTo>
                  <a:cubicBezTo>
                    <a:pt x="2942918" y="501478"/>
                    <a:pt x="2891000" y="556869"/>
                    <a:pt x="2844403" y="546100"/>
                  </a:cubicBezTo>
                  <a:cubicBezTo>
                    <a:pt x="2546716" y="513893"/>
                    <a:pt x="2420580" y="529039"/>
                    <a:pt x="2183591" y="546100"/>
                  </a:cubicBezTo>
                  <a:cubicBezTo>
                    <a:pt x="1946602" y="563161"/>
                    <a:pt x="1799515" y="560182"/>
                    <a:pt x="1550312" y="546100"/>
                  </a:cubicBezTo>
                  <a:cubicBezTo>
                    <a:pt x="1301109" y="532018"/>
                    <a:pt x="1001513" y="534742"/>
                    <a:pt x="834432" y="546100"/>
                  </a:cubicBezTo>
                  <a:cubicBezTo>
                    <a:pt x="667351" y="557458"/>
                    <a:pt x="462439" y="543616"/>
                    <a:pt x="91018" y="546100"/>
                  </a:cubicBezTo>
                  <a:cubicBezTo>
                    <a:pt x="32662" y="537194"/>
                    <a:pt x="-6266" y="509132"/>
                    <a:pt x="0" y="455082"/>
                  </a:cubicBezTo>
                  <a:cubicBezTo>
                    <a:pt x="-6087" y="322375"/>
                    <a:pt x="-788" y="203160"/>
                    <a:pt x="0" y="91018"/>
                  </a:cubicBezTo>
                  <a:close/>
                </a:path>
                <a:path w="2935421" h="546100" stroke="0" extrusionOk="0">
                  <a:moveTo>
                    <a:pt x="0" y="91018"/>
                  </a:moveTo>
                  <a:cubicBezTo>
                    <a:pt x="2673" y="48738"/>
                    <a:pt x="45063" y="-5190"/>
                    <a:pt x="91018" y="0"/>
                  </a:cubicBezTo>
                  <a:cubicBezTo>
                    <a:pt x="453655" y="-20699"/>
                    <a:pt x="478309" y="6162"/>
                    <a:pt x="834432" y="0"/>
                  </a:cubicBezTo>
                  <a:cubicBezTo>
                    <a:pt x="1190555" y="-6162"/>
                    <a:pt x="1260787" y="-19586"/>
                    <a:pt x="1495244" y="0"/>
                  </a:cubicBezTo>
                  <a:cubicBezTo>
                    <a:pt x="1729701" y="19586"/>
                    <a:pt x="1882940" y="-6303"/>
                    <a:pt x="2128523" y="0"/>
                  </a:cubicBezTo>
                  <a:cubicBezTo>
                    <a:pt x="2374106" y="6303"/>
                    <a:pt x="2558356" y="18304"/>
                    <a:pt x="2844403" y="0"/>
                  </a:cubicBezTo>
                  <a:cubicBezTo>
                    <a:pt x="2905905" y="4268"/>
                    <a:pt x="2936625" y="51746"/>
                    <a:pt x="2935421" y="91018"/>
                  </a:cubicBezTo>
                  <a:cubicBezTo>
                    <a:pt x="2918334" y="233926"/>
                    <a:pt x="2934999" y="275116"/>
                    <a:pt x="2935421" y="455082"/>
                  </a:cubicBezTo>
                  <a:cubicBezTo>
                    <a:pt x="2936428" y="493400"/>
                    <a:pt x="2900175" y="542520"/>
                    <a:pt x="2844403" y="546100"/>
                  </a:cubicBezTo>
                  <a:cubicBezTo>
                    <a:pt x="2697920" y="514624"/>
                    <a:pt x="2458978" y="568281"/>
                    <a:pt x="2183591" y="546100"/>
                  </a:cubicBezTo>
                  <a:cubicBezTo>
                    <a:pt x="1908204" y="523919"/>
                    <a:pt x="1737561" y="514844"/>
                    <a:pt x="1522778" y="546100"/>
                  </a:cubicBezTo>
                  <a:cubicBezTo>
                    <a:pt x="1307995" y="577356"/>
                    <a:pt x="1080703" y="558823"/>
                    <a:pt x="917034" y="546100"/>
                  </a:cubicBezTo>
                  <a:cubicBezTo>
                    <a:pt x="753365" y="533377"/>
                    <a:pt x="351854" y="509508"/>
                    <a:pt x="91018" y="546100"/>
                  </a:cubicBezTo>
                  <a:cubicBezTo>
                    <a:pt x="42488" y="544170"/>
                    <a:pt x="2051" y="514114"/>
                    <a:pt x="0" y="455082"/>
                  </a:cubicBezTo>
                  <a:cubicBezTo>
                    <a:pt x="15980" y="346529"/>
                    <a:pt x="-3385" y="191192"/>
                    <a:pt x="0" y="91018"/>
                  </a:cubicBezTo>
                  <a:close/>
                </a:path>
              </a:pathLst>
            </a:custGeom>
            <a:solidFill>
              <a:schemeClr val="bg1"/>
            </a:solidFill>
            <a:ln>
              <a:noFill/>
              <a:extLst>
                <a:ext uri="{C807C97D-BFC1-408E-A445-0C87EB9F89A2}">
                  <ask:lineSketchStyleProps xmlns:ask="http://schemas.microsoft.com/office/drawing/2018/sketchyshapes" xmlns="" sd="365901072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Hình ảnh 27">
              <a:extLst>
                <a:ext uri="{FF2B5EF4-FFF2-40B4-BE49-F238E27FC236}">
                  <a16:creationId xmlns:a16="http://schemas.microsoft.com/office/drawing/2014/main" id="{20ED58B5-44D1-3565-14F8-B95CD70F93D1}"/>
                </a:ext>
              </a:extLst>
            </p:cNvPr>
            <p:cNvPicPr>
              <a:picLocks noChangeAspect="1"/>
            </p:cNvPicPr>
            <p:nvPr/>
          </p:nvPicPr>
          <p:blipFill>
            <a:blip r:embed="rId5"/>
            <a:stretch>
              <a:fillRect/>
            </a:stretch>
          </p:blipFill>
          <p:spPr>
            <a:xfrm>
              <a:off x="-1231307" y="3615772"/>
              <a:ext cx="3056071" cy="1936910"/>
            </a:xfrm>
            <a:prstGeom prst="rect">
              <a:avLst/>
            </a:prstGeom>
          </p:spPr>
        </p:pic>
      </p:grpSp>
      <p:sp>
        <p:nvSpPr>
          <p:cNvPr id="20" name="TextBox 3">
            <a:extLst>
              <a:ext uri="{FF2B5EF4-FFF2-40B4-BE49-F238E27FC236}">
                <a16:creationId xmlns:a16="http://schemas.microsoft.com/office/drawing/2014/main" id="{339732FA-7E18-7D4C-B163-DA5D3D4BF513}"/>
              </a:ext>
            </a:extLst>
          </p:cNvPr>
          <p:cNvSpPr txBox="1"/>
          <p:nvPr/>
        </p:nvSpPr>
        <p:spPr>
          <a:xfrm>
            <a:off x="1653579" y="599383"/>
            <a:ext cx="8985730" cy="769441"/>
          </a:xfrm>
          <a:prstGeom prst="rect">
            <a:avLst/>
          </a:prstGeom>
          <a:noFill/>
        </p:spPr>
        <p:txBody>
          <a:bodyPr wrap="square" rtlCol="0">
            <a:spAutoFit/>
          </a:bodyPr>
          <a:lstStyle/>
          <a:p>
            <a:pPr algn="ctr"/>
            <a:r>
              <a:rPr lang="vi-VN" sz="4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UTM Cookies" panose="02040603050506020204" pitchFamily="18" charset="0"/>
              </a:rPr>
              <a:t>LUYỆN ĐỌC TRONG NHÓM</a:t>
            </a:r>
            <a:endParaRPr lang="en-US" sz="4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UTM Cookies" panose="02040603050506020204" pitchFamily="18" charset="0"/>
            </a:endParaRPr>
          </a:p>
        </p:txBody>
      </p:sp>
    </p:spTree>
    <p:extLst>
      <p:ext uri="{BB962C8B-B14F-4D97-AF65-F5344CB8AC3E}">
        <p14:creationId xmlns:p14="http://schemas.microsoft.com/office/powerpoint/2010/main" val="229930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2" presetClass="entr" presetSubtype="1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537FB84F-A174-8DE0-98DF-FA09F007514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21020" y="173480"/>
            <a:ext cx="10987789" cy="1594360"/>
          </a:xfrm>
          <a:prstGeom prst="rect">
            <a:avLst/>
          </a:prstGeom>
        </p:spPr>
      </p:pic>
      <p:sp>
        <p:nvSpPr>
          <p:cNvPr id="5" name="TextBox 4">
            <a:extLst>
              <a:ext uri="{FF2B5EF4-FFF2-40B4-BE49-F238E27FC236}">
                <a16:creationId xmlns:a16="http://schemas.microsoft.com/office/drawing/2014/main" id="{00E17ABA-B312-0CD9-7497-3B3EF33A1D7F}"/>
              </a:ext>
            </a:extLst>
          </p:cNvPr>
          <p:cNvSpPr txBox="1"/>
          <p:nvPr/>
        </p:nvSpPr>
        <p:spPr>
          <a:xfrm>
            <a:off x="1384263" y="385643"/>
            <a:ext cx="9608857" cy="1077218"/>
          </a:xfrm>
          <a:prstGeom prst="rect">
            <a:avLst/>
          </a:prstGeom>
          <a:noFill/>
        </p:spPr>
        <p:txBody>
          <a:bodyPr wrap="square" rtlCol="0">
            <a:spAutoFit/>
          </a:bodyPr>
          <a:lstStyle/>
          <a:p>
            <a:pPr lvl="0" algn="ctr">
              <a:buClrTx/>
              <a:defRPr/>
            </a:pPr>
            <a:r>
              <a:rPr lang="vi-VN" sz="3200" b="1" dirty="0">
                <a:latin typeface="Calibri" panose="020F0502020204030204" pitchFamily="34" charset="0"/>
                <a:cs typeface="Calibri" panose="020F0502020204030204" pitchFamily="34" charset="0"/>
              </a:rPr>
              <a:t>Muông thú trong rừng được miêu tả th</a:t>
            </a:r>
            <a:r>
              <a:rPr lang="en-US" sz="3200" b="1" dirty="0">
                <a:latin typeface="Calibri" panose="020F0502020204030204" pitchFamily="34" charset="0"/>
                <a:cs typeface="Calibri" panose="020F0502020204030204" pitchFamily="34" charset="0"/>
              </a:rPr>
              <a:t>ế</a:t>
            </a:r>
            <a:r>
              <a:rPr lang="vi-VN" sz="3200" b="1" dirty="0">
                <a:latin typeface="Calibri" panose="020F0502020204030204" pitchFamily="34" charset="0"/>
                <a:cs typeface="Calibri" panose="020F0502020204030204" pitchFamily="34" charset="0"/>
              </a:rPr>
              <a:t> nào? Theo em, sự có mặt của chúng mang lại vẻ đẹp gì cho rừng?</a:t>
            </a:r>
            <a:endParaRPr kumimoji="0" lang="en-US" sz="7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2" descr="Clip nghệ thuật số - số 2 png tải về - Miễn phí trong suốt Khu Vực png Tải  về.">
            <a:extLst>
              <a:ext uri="{FF2B5EF4-FFF2-40B4-BE49-F238E27FC236}">
                <a16:creationId xmlns:a16="http://schemas.microsoft.com/office/drawing/2014/main" id="{E88D5B15-F8F4-6941-CA8B-D984BD95993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667" b="95152" l="10000" r="90000">
                        <a14:foregroundMark x1="32222" y1="6667" x2="40444" y2="8333"/>
                        <a14:foregroundMark x1="36222" y1="95152" x2="39222" y2="88030"/>
                      </a14:backgroundRemoval>
                    </a14:imgEffect>
                  </a14:imgLayer>
                </a14:imgProps>
              </a:ext>
              <a:ext uri="{28A0092B-C50C-407E-A947-70E740481C1C}">
                <a14:useLocalDpi xmlns:a14="http://schemas.microsoft.com/office/drawing/2010/main" val="0"/>
              </a:ext>
            </a:extLst>
          </a:blip>
          <a:srcRect/>
          <a:stretch>
            <a:fillRect/>
          </a:stretch>
        </p:blipFill>
        <p:spPr bwMode="auto">
          <a:xfrm>
            <a:off x="-286051" y="284043"/>
            <a:ext cx="2145331" cy="15732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1F5B588-D9B0-25FA-9B0C-31C944209CAD}"/>
              </a:ext>
            </a:extLst>
          </p:cNvPr>
          <p:cNvSpPr txBox="1"/>
          <p:nvPr/>
        </p:nvSpPr>
        <p:spPr>
          <a:xfrm>
            <a:off x="975360" y="2072640"/>
            <a:ext cx="6299200" cy="2308324"/>
          </a:xfrm>
          <a:prstGeom prst="rect">
            <a:avLst/>
          </a:prstGeom>
          <a:noFill/>
        </p:spPr>
        <p:txBody>
          <a:bodyPr wrap="square" rtlCol="0">
            <a:spAutoFit/>
          </a:bodyPr>
          <a:lstStyle/>
          <a:p>
            <a:pPr algn="just"/>
            <a:r>
              <a:rPr lang="en-US"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   </a:t>
            </a:r>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Muông thú trong rừng được miêu tả: </a:t>
            </a:r>
            <a:r>
              <a:rPr lang="vi-VN" sz="2400" b="0"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Những con vượn bạc má ôm con gọn ghẽ chuyền nhanh như tia chớp. Những con chồn sóc với chùm lông đuôi to đẹp vút qua không kịp đưa mắt nhìn theo. Mấy con mang vàng hệt như màu lá đang ăn cỏ non.</a:t>
            </a:r>
            <a:endParaRPr lang="en-US" sz="2400" dirty="0">
              <a:latin typeface="Calibri" panose="020F0502020204030204" pitchFamily="34" charset="0"/>
              <a:ea typeface="Cambria" panose="02040503050406030204" pitchFamily="18" charset="0"/>
              <a:cs typeface="Calibri" panose="020F0502020204030204" pitchFamily="34" charset="0"/>
            </a:endParaRPr>
          </a:p>
        </p:txBody>
      </p:sp>
      <p:pic>
        <p:nvPicPr>
          <p:cNvPr id="11" name="Picture 10">
            <a:extLst>
              <a:ext uri="{FF2B5EF4-FFF2-40B4-BE49-F238E27FC236}">
                <a16:creationId xmlns:a16="http://schemas.microsoft.com/office/drawing/2014/main" id="{608FF1FB-763E-F070-E282-04B226162BAA}"/>
              </a:ext>
            </a:extLst>
          </p:cNvPr>
          <p:cNvPicPr>
            <a:picLocks noChangeAspect="1"/>
          </p:cNvPicPr>
          <p:nvPr/>
        </p:nvPicPr>
        <p:blipFill>
          <a:blip r:embed="rId7"/>
          <a:stretch>
            <a:fillRect/>
          </a:stretch>
        </p:blipFill>
        <p:spPr>
          <a:xfrm>
            <a:off x="7463155" y="2535237"/>
            <a:ext cx="3829050" cy="1685925"/>
          </a:xfrm>
          <a:prstGeom prst="rect">
            <a:avLst/>
          </a:prstGeom>
        </p:spPr>
      </p:pic>
      <p:sp>
        <p:nvSpPr>
          <p:cNvPr id="12" name="TextBox 11">
            <a:extLst>
              <a:ext uri="{FF2B5EF4-FFF2-40B4-BE49-F238E27FC236}">
                <a16:creationId xmlns:a16="http://schemas.microsoft.com/office/drawing/2014/main" id="{E137C686-5B2E-4298-EC3C-C07F7A9B0D80}"/>
              </a:ext>
            </a:extLst>
          </p:cNvPr>
          <p:cNvSpPr txBox="1"/>
          <p:nvPr/>
        </p:nvSpPr>
        <p:spPr>
          <a:xfrm>
            <a:off x="1066800" y="4409440"/>
            <a:ext cx="9276080" cy="1077218"/>
          </a:xfrm>
          <a:prstGeom prst="rect">
            <a:avLst/>
          </a:prstGeom>
          <a:noFill/>
        </p:spPr>
        <p:txBody>
          <a:bodyPr wrap="square" rtlCol="0">
            <a:spAutoFit/>
          </a:bodyPr>
          <a:lstStyle/>
          <a:p>
            <a:pPr algn="just"/>
            <a: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a:t>=&gt; </a:t>
            </a:r>
            <a:r>
              <a:rPr lang="en-US" sz="3200" b="1" dirty="0" err="1">
                <a:solidFill>
                  <a:srgbClr val="FF0000"/>
                </a:solidFill>
                <a:latin typeface="Calibri" panose="020F0502020204030204" pitchFamily="34" charset="0"/>
                <a:ea typeface="Cambria" panose="02040503050406030204" pitchFamily="18" charset="0"/>
                <a:cs typeface="Calibri" panose="020F0502020204030204" pitchFamily="34" charset="0"/>
              </a:rPr>
              <a:t>Muông</a:t>
            </a:r>
            <a: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3200" b="1" dirty="0" err="1">
                <a:solidFill>
                  <a:srgbClr val="FF0000"/>
                </a:solidFill>
                <a:latin typeface="Calibri" panose="020F0502020204030204" pitchFamily="34" charset="0"/>
                <a:ea typeface="Cambria" panose="02040503050406030204" pitchFamily="18" charset="0"/>
                <a:cs typeface="Calibri" panose="020F0502020204030204" pitchFamily="34" charset="0"/>
              </a:rPr>
              <a:t>thú</a:t>
            </a:r>
            <a: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3200" b="1" dirty="0" err="1">
                <a:solidFill>
                  <a:srgbClr val="FF0000"/>
                </a:solidFill>
                <a:latin typeface="Calibri" panose="020F0502020204030204" pitchFamily="34" charset="0"/>
                <a:ea typeface="Cambria" panose="02040503050406030204" pitchFamily="18" charset="0"/>
                <a:cs typeface="Calibri" panose="020F0502020204030204" pitchFamily="34" charset="0"/>
              </a:rPr>
              <a:t>thoắt</a:t>
            </a:r>
            <a: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3200" b="1" dirty="0" err="1">
                <a:solidFill>
                  <a:srgbClr val="FF0000"/>
                </a:solidFill>
                <a:latin typeface="Calibri" panose="020F0502020204030204" pitchFamily="34" charset="0"/>
                <a:ea typeface="Cambria" panose="02040503050406030204" pitchFamily="18" charset="0"/>
                <a:cs typeface="Calibri" panose="020F0502020204030204" pitchFamily="34" charset="0"/>
              </a:rPr>
              <a:t>ẩn</a:t>
            </a:r>
            <a: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3200" b="1" dirty="0" err="1">
                <a:solidFill>
                  <a:srgbClr val="FF0000"/>
                </a:solidFill>
                <a:latin typeface="Calibri" panose="020F0502020204030204" pitchFamily="34" charset="0"/>
                <a:ea typeface="Cambria" panose="02040503050406030204" pitchFamily="18" charset="0"/>
                <a:cs typeface="Calibri" panose="020F0502020204030204" pitchFamily="34" charset="0"/>
              </a:rPr>
              <a:t>thoắt</a:t>
            </a:r>
            <a: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3200" b="1" dirty="0" err="1">
                <a:solidFill>
                  <a:srgbClr val="FF0000"/>
                </a:solidFill>
                <a:latin typeface="Calibri" panose="020F0502020204030204" pitchFamily="34" charset="0"/>
                <a:ea typeface="Cambria" panose="02040503050406030204" pitchFamily="18" charset="0"/>
                <a:cs typeface="Calibri" panose="020F0502020204030204" pitchFamily="34" charset="0"/>
              </a:rPr>
              <a:t>hiện</a:t>
            </a:r>
            <a: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3200" b="1" dirty="0" err="1">
                <a:solidFill>
                  <a:srgbClr val="FF0000"/>
                </a:solidFill>
                <a:latin typeface="Calibri" panose="020F0502020204030204" pitchFamily="34" charset="0"/>
                <a:ea typeface="Cambria" panose="02040503050406030204" pitchFamily="18" charset="0"/>
                <a:cs typeface="Calibri" panose="020F0502020204030204" pitchFamily="34" charset="0"/>
              </a:rPr>
              <a:t>làm</a:t>
            </a:r>
            <a: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3200" b="1" dirty="0" err="1">
                <a:solidFill>
                  <a:srgbClr val="FF0000"/>
                </a:solidFill>
                <a:latin typeface="Calibri" panose="020F0502020204030204" pitchFamily="34" charset="0"/>
                <a:ea typeface="Cambria" panose="02040503050406030204" pitchFamily="18" charset="0"/>
                <a:cs typeface="Calibri" panose="020F0502020204030204" pitchFamily="34" charset="0"/>
              </a:rPr>
              <a:t>cho</a:t>
            </a:r>
            <a: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3200" b="1" dirty="0" err="1">
                <a:solidFill>
                  <a:srgbClr val="FF0000"/>
                </a:solidFill>
                <a:latin typeface="Calibri" panose="020F0502020204030204" pitchFamily="34" charset="0"/>
                <a:ea typeface="Cambria" panose="02040503050406030204" pitchFamily="18" charset="0"/>
                <a:cs typeface="Calibri" panose="020F0502020204030204" pitchFamily="34" charset="0"/>
              </a:rPr>
              <a:t>cảnh</a:t>
            </a:r>
            <a: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3200" b="1" dirty="0" err="1">
                <a:solidFill>
                  <a:srgbClr val="FF0000"/>
                </a:solidFill>
                <a:latin typeface="Calibri" panose="020F0502020204030204" pitchFamily="34" charset="0"/>
                <a:ea typeface="Cambria" panose="02040503050406030204" pitchFamily="18" charset="0"/>
                <a:cs typeface="Calibri" panose="020F0502020204030204" pitchFamily="34" charset="0"/>
              </a:rPr>
              <a:t>rừng</a:t>
            </a:r>
            <a: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3200" b="1" dirty="0" err="1">
                <a:solidFill>
                  <a:srgbClr val="FF0000"/>
                </a:solidFill>
                <a:latin typeface="Calibri" panose="020F0502020204030204" pitchFamily="34" charset="0"/>
                <a:ea typeface="Cambria" panose="02040503050406030204" pitchFamily="18" charset="0"/>
                <a:cs typeface="Calibri" panose="020F0502020204030204" pitchFamily="34" charset="0"/>
              </a:rPr>
              <a:t>thêm</a:t>
            </a:r>
            <a: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3200" b="1" dirty="0" err="1">
                <a:solidFill>
                  <a:srgbClr val="FF0000"/>
                </a:solidFill>
                <a:latin typeface="Calibri" panose="020F0502020204030204" pitchFamily="34" charset="0"/>
                <a:ea typeface="Cambria" panose="02040503050406030204" pitchFamily="18" charset="0"/>
                <a:cs typeface="Calibri" panose="020F0502020204030204" pitchFamily="34" charset="0"/>
              </a:rPr>
              <a:t>sống</a:t>
            </a:r>
            <a: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3200" b="1" dirty="0" err="1">
                <a:solidFill>
                  <a:srgbClr val="FF0000"/>
                </a:solidFill>
                <a:latin typeface="Calibri" panose="020F0502020204030204" pitchFamily="34" charset="0"/>
                <a:ea typeface="Cambria" panose="02040503050406030204" pitchFamily="18" charset="0"/>
                <a:cs typeface="Calibri" panose="020F0502020204030204" pitchFamily="34" charset="0"/>
              </a:rPr>
              <a:t>động</a:t>
            </a:r>
            <a: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3200" b="1" dirty="0" err="1">
                <a:solidFill>
                  <a:srgbClr val="FF0000"/>
                </a:solidFill>
                <a:latin typeface="Calibri" panose="020F0502020204030204" pitchFamily="34" charset="0"/>
                <a:ea typeface="Cambria" panose="02040503050406030204" pitchFamily="18" charset="0"/>
                <a:cs typeface="Calibri" panose="020F0502020204030204" pitchFamily="34" charset="0"/>
              </a:rPr>
              <a:t>bất</a:t>
            </a:r>
            <a: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3200" b="1" dirty="0" err="1">
                <a:solidFill>
                  <a:srgbClr val="FF0000"/>
                </a:solidFill>
                <a:latin typeface="Calibri" panose="020F0502020204030204" pitchFamily="34" charset="0"/>
                <a:ea typeface="Cambria" panose="02040503050406030204" pitchFamily="18" charset="0"/>
                <a:cs typeface="Calibri" panose="020F0502020204030204" pitchFamily="34" charset="0"/>
              </a:rPr>
              <a:t>ngờ</a:t>
            </a:r>
            <a: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3200" b="1" dirty="0" err="1">
                <a:solidFill>
                  <a:srgbClr val="FF0000"/>
                </a:solidFill>
                <a:latin typeface="Calibri" panose="020F0502020204030204" pitchFamily="34" charset="0"/>
                <a:ea typeface="Cambria" panose="02040503050406030204" pitchFamily="18" charset="0"/>
                <a:cs typeface="Calibri" panose="020F0502020204030204" pitchFamily="34" charset="0"/>
              </a:rPr>
              <a:t>bí</a:t>
            </a:r>
            <a: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3200" b="1" dirty="0" err="1">
                <a:solidFill>
                  <a:srgbClr val="FF0000"/>
                </a:solidFill>
                <a:latin typeface="Calibri" panose="020F0502020204030204" pitchFamily="34" charset="0"/>
                <a:ea typeface="Cambria" panose="02040503050406030204" pitchFamily="18" charset="0"/>
                <a:cs typeface="Calibri" panose="020F0502020204030204" pitchFamily="34" charset="0"/>
              </a:rPr>
              <a:t>ẩn</a:t>
            </a:r>
            <a: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a:t>.</a:t>
            </a:r>
            <a:endParaRPr lang="en-US" sz="3200" dirty="0">
              <a:solidFill>
                <a:srgbClr val="FF0000"/>
              </a:solidFill>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0964562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25BF7D22-027E-EE56-86B8-C570E77F007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21020" y="173480"/>
            <a:ext cx="10987789" cy="1746760"/>
          </a:xfrm>
          <a:prstGeom prst="rect">
            <a:avLst/>
          </a:prstGeom>
        </p:spPr>
      </p:pic>
      <p:sp>
        <p:nvSpPr>
          <p:cNvPr id="3" name="TextBox 2">
            <a:extLst>
              <a:ext uri="{FF2B5EF4-FFF2-40B4-BE49-F238E27FC236}">
                <a16:creationId xmlns:a16="http://schemas.microsoft.com/office/drawing/2014/main" id="{DEE69905-9E5C-B7E5-675E-5F4A2B440DEE}"/>
              </a:ext>
            </a:extLst>
          </p:cNvPr>
          <p:cNvSpPr txBox="1"/>
          <p:nvPr/>
        </p:nvSpPr>
        <p:spPr>
          <a:xfrm>
            <a:off x="1252183" y="336650"/>
            <a:ext cx="10224546" cy="1200329"/>
          </a:xfrm>
          <a:prstGeom prst="rect">
            <a:avLst/>
          </a:prstGeom>
          <a:noFill/>
        </p:spPr>
        <p:txBody>
          <a:bodyPr wrap="square" rtlCol="0">
            <a:spAutoFit/>
          </a:bodyPr>
          <a:lstStyle/>
          <a:p>
            <a:pPr algn="ctr"/>
            <a:r>
              <a:rPr lang="vi-VN" sz="3600" b="1" dirty="0">
                <a:latin typeface="Calibri" panose="020F0502020204030204" pitchFamily="34" charset="0"/>
                <a:cs typeface="Calibri" panose="020F0502020204030204" pitchFamily="34" charset="0"/>
              </a:rPr>
              <a:t>Vì sao cảnh vật rừng khộp được gọi là “giang sơn vàng rợi"?</a:t>
            </a:r>
          </a:p>
        </p:txBody>
      </p:sp>
      <p:pic>
        <p:nvPicPr>
          <p:cNvPr id="4" name="Picture 2" descr="Mua Miếng Sứ Trang Trí In Hình Những Con Số Ngộ Nghĩnh Đáng Yêu - Mẫu008 |  Tiki">
            <a:extLst>
              <a:ext uri="{FF2B5EF4-FFF2-40B4-BE49-F238E27FC236}">
                <a16:creationId xmlns:a16="http://schemas.microsoft.com/office/drawing/2014/main" id="{04777EA3-061E-765C-3B8A-A6B9A0CCEDDB}"/>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49750" y1="24500" x2="49750" y2="24500"/>
                        <a14:backgroundMark x1="69500" y1="37500" x2="69500" y2="37500"/>
                        <a14:backgroundMark x1="73250" y1="41750" x2="78500" y2="59250"/>
                        <a14:backgroundMark x1="27250" y1="39500" x2="29000" y2="57500"/>
                        <a14:backgroundMark x1="40750" y1="51250" x2="40750" y2="51250"/>
                        <a14:backgroundMark x1="42750" y1="51750" x2="47750" y2="63000"/>
                        <a14:backgroundMark x1="50250" y1="40250" x2="50250" y2="42500"/>
                        <a14:backgroundMark x1="27750" y1="69750" x2="36750" y2="81500"/>
                      </a14:backgroundRemoval>
                    </a14:imgEffect>
                  </a14:imgLayer>
                </a14:imgProps>
              </a:ext>
              <a:ext uri="{28A0092B-C50C-407E-A947-70E740481C1C}">
                <a14:useLocalDpi xmlns:a14="http://schemas.microsoft.com/office/drawing/2010/main" val="0"/>
              </a:ext>
            </a:extLst>
          </a:blip>
          <a:srcRect l="20915" t="22832" r="18166" b="6484"/>
          <a:stretch/>
        </p:blipFill>
        <p:spPr bwMode="auto">
          <a:xfrm>
            <a:off x="0" y="334843"/>
            <a:ext cx="1657192" cy="192281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E3956B31-0E0C-8992-7715-75AF009F82B5}"/>
              </a:ext>
            </a:extLst>
          </p:cNvPr>
          <p:cNvSpPr/>
          <p:nvPr/>
        </p:nvSpPr>
        <p:spPr>
          <a:xfrm>
            <a:off x="670560" y="2251711"/>
            <a:ext cx="11013440" cy="4453890"/>
          </a:xfrm>
          <a:prstGeom prst="roundRect">
            <a:avLst/>
          </a:prstGeom>
          <a:solidFill>
            <a:srgbClr val="FFFFFF">
              <a:alpha val="89804"/>
            </a:srgbClr>
          </a:solidFill>
          <a:ln w="57150">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a:solidFill>
                  <a:sysClr val="windowText" lastClr="000000"/>
                </a:solidFill>
                <a:latin typeface="Calibri" panose="020F0502020204030204"/>
              </a:rPr>
              <a:t>   </a:t>
            </a:r>
            <a:r>
              <a:rPr lang="vi-VN" sz="3200" dirty="0">
                <a:solidFill>
                  <a:sysClr val="windowText" lastClr="000000"/>
                </a:solidFill>
                <a:latin typeface="Calibri" panose="020F0502020204030204"/>
              </a:rPr>
              <a:t>Sau một hồi len lách mải miết, rẽ bụi rậm, chúng tôi nhìn thấy một bãi cây thưa thớt. Rừng khộp hiện ra trước mắt chúng tôi, lá úa vàng như cảnh mùa thu. Tôi dụi mắt. Những sắc vàng động đậy. Mấy con mang vàng hệt như màu lá đang ăn cỏ non. Những chiếc chân vàng giẫm lên thảm là vàng và sắc nắng cũng rực vàng trên lưng nó. Chỉ có mấy vạt cỏ xanh biếc là rực lên giữa cái giang sơn vàng rợi.</a:t>
            </a:r>
          </a:p>
          <a:p>
            <a:pPr lvl="0" algn="just">
              <a:defRPr/>
            </a:pPr>
            <a:r>
              <a:rPr lang="vi-VN" sz="3200" dirty="0">
                <a:solidFill>
                  <a:sysClr val="windowText" lastClr="000000"/>
                </a:solidFill>
                <a:latin typeface="Calibri" panose="020F0502020204030204"/>
              </a:rPr>
              <a:t>   Tôi có cảm giác mình lạc vào một thế giới thần bí.</a:t>
            </a:r>
          </a:p>
        </p:txBody>
      </p:sp>
      <p:sp>
        <p:nvSpPr>
          <p:cNvPr id="9" name="Rectangle 8">
            <a:extLst>
              <a:ext uri="{FF2B5EF4-FFF2-40B4-BE49-F238E27FC236}">
                <a16:creationId xmlns:a16="http://schemas.microsoft.com/office/drawing/2014/main" id="{31472646-DE8C-CD92-632B-C19E9260C4B5}"/>
              </a:ext>
            </a:extLst>
          </p:cNvPr>
          <p:cNvSpPr/>
          <p:nvPr/>
        </p:nvSpPr>
        <p:spPr>
          <a:xfrm>
            <a:off x="2753360" y="3484880"/>
            <a:ext cx="1849120" cy="49784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5E5C7A2-28CE-3B7B-B737-3983C5A58934}"/>
              </a:ext>
            </a:extLst>
          </p:cNvPr>
          <p:cNvSpPr/>
          <p:nvPr/>
        </p:nvSpPr>
        <p:spPr>
          <a:xfrm>
            <a:off x="975360" y="4003040"/>
            <a:ext cx="3241040" cy="49784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411B98F-0B41-5AD8-D113-B1B080D34AD0}"/>
              </a:ext>
            </a:extLst>
          </p:cNvPr>
          <p:cNvSpPr/>
          <p:nvPr/>
        </p:nvSpPr>
        <p:spPr>
          <a:xfrm>
            <a:off x="4297680" y="4003040"/>
            <a:ext cx="3383280" cy="49784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5473DB8-E2C5-5AD2-3128-E1FE7F226758}"/>
              </a:ext>
            </a:extLst>
          </p:cNvPr>
          <p:cNvSpPr/>
          <p:nvPr/>
        </p:nvSpPr>
        <p:spPr>
          <a:xfrm>
            <a:off x="2976880" y="4541520"/>
            <a:ext cx="3972560" cy="49784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BCC7558-AF2C-9E33-23F5-575F3C489133}"/>
              </a:ext>
            </a:extLst>
          </p:cNvPr>
          <p:cNvSpPr/>
          <p:nvPr/>
        </p:nvSpPr>
        <p:spPr>
          <a:xfrm>
            <a:off x="955040" y="5069840"/>
            <a:ext cx="3972560" cy="49784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9ACC5F5-8BDF-A8AE-EBA8-ECD7A9D3AC87}"/>
              </a:ext>
            </a:extLst>
          </p:cNvPr>
          <p:cNvSpPr txBox="1"/>
          <p:nvPr/>
        </p:nvSpPr>
        <p:spPr>
          <a:xfrm>
            <a:off x="1158240" y="2712720"/>
            <a:ext cx="10129520" cy="2862322"/>
          </a:xfrm>
          <a:prstGeom prst="rect">
            <a:avLst/>
          </a:prstGeom>
          <a:noFill/>
        </p:spPr>
        <p:txBody>
          <a:bodyPr wrap="square" rtlCol="0">
            <a:spAutoFit/>
          </a:bodyPr>
          <a:lstStyle/>
          <a:p>
            <a:pPr algn="just">
              <a:spcAft>
                <a:spcPts val="500"/>
              </a:spcAft>
            </a:pPr>
            <a:r>
              <a:rPr lang="en-US" sz="3600" b="1" dirty="0">
                <a:solidFill>
                  <a:srgbClr val="FF0000"/>
                </a:solidFill>
                <a:latin typeface="Calibri" panose="020F0502020204030204" pitchFamily="34" charset="0"/>
                <a:cs typeface="Calibri" panose="020F0502020204030204" pitchFamily="34" charset="0"/>
              </a:rPr>
              <a:t>   </a:t>
            </a:r>
            <a:r>
              <a:rPr lang="vi-VN" sz="3600" b="1" dirty="0">
                <a:solidFill>
                  <a:srgbClr val="FF0000"/>
                </a:solidFill>
                <a:latin typeface="Calibri" panose="020F0502020204030204" pitchFamily="34" charset="0"/>
                <a:cs typeface="Calibri" panose="020F0502020204030204" pitchFamily="34" charset="0"/>
              </a:rPr>
              <a:t>Nơi đây được gọi là “giang sơn vàng rợi” vì có sự cộng hưởng (kết hợp, tụ hội) của nhiều sắc vàng trong một không gian rộng lớn: lá vàng trên cây, lá vàng rụng dưới gốc, những con mang có bộ lông vàng nâu quyện hoà với ánh nắng vàng,...</a:t>
            </a:r>
          </a:p>
        </p:txBody>
      </p:sp>
    </p:spTree>
    <p:extLst>
      <p:ext uri="{BB962C8B-B14F-4D97-AF65-F5344CB8AC3E}">
        <p14:creationId xmlns:p14="http://schemas.microsoft.com/office/powerpoint/2010/main" val="123434685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8"/>
                                        </p:tgtEl>
                                      </p:cBhvr>
                                    </p:animEffect>
                                    <p:set>
                                      <p:cBhvr>
                                        <p:cTn id="58" dur="1" fill="hold">
                                          <p:stCondLst>
                                            <p:cond delay="499"/>
                                          </p:stCondLst>
                                        </p:cTn>
                                        <p:tgtEl>
                                          <p:spTgt spid="8"/>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12"/>
                                        </p:tgtEl>
                                      </p:cBhvr>
                                    </p:animEffect>
                                    <p:set>
                                      <p:cBhvr>
                                        <p:cTn id="61" dur="1" fill="hold">
                                          <p:stCondLst>
                                            <p:cond delay="499"/>
                                          </p:stCondLst>
                                        </p:cTn>
                                        <p:tgtEl>
                                          <p:spTgt spid="12"/>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16"/>
                                        </p:tgtEl>
                                      </p:cBhvr>
                                    </p:animEffect>
                                    <p:set>
                                      <p:cBhvr>
                                        <p:cTn id="64" dur="1" fill="hold">
                                          <p:stCondLst>
                                            <p:cond delay="499"/>
                                          </p:stCondLst>
                                        </p:cTn>
                                        <p:tgtEl>
                                          <p:spTgt spid="16"/>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barn(inVertical)">
                                      <p:cBhvr>
                                        <p:cTn id="6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8" grpId="1" animBg="1"/>
      <p:bldP spid="9" grpId="0" animBg="1"/>
      <p:bldP spid="9" grpId="1" animBg="1"/>
      <p:bldP spid="11" grpId="0" animBg="1"/>
      <p:bldP spid="11" grpId="1" animBg="1"/>
      <p:bldP spid="12" grpId="0" animBg="1"/>
      <p:bldP spid="12" grpId="1" animBg="1"/>
      <p:bldP spid="15" grpId="0" animBg="1"/>
      <p:bldP spid="15" grpId="1" animBg="1"/>
      <p:bldP spid="16" grpId="0" animBg="1"/>
      <p:bldP spid="16" grpId="1"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A5F2EB8B-9389-B7AD-66BC-13CC556648D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21020" y="173480"/>
            <a:ext cx="10987789" cy="1746760"/>
          </a:xfrm>
          <a:prstGeom prst="rect">
            <a:avLst/>
          </a:prstGeom>
        </p:spPr>
      </p:pic>
      <p:sp>
        <p:nvSpPr>
          <p:cNvPr id="3" name="TextBox 2">
            <a:extLst>
              <a:ext uri="{FF2B5EF4-FFF2-40B4-BE49-F238E27FC236}">
                <a16:creationId xmlns:a16="http://schemas.microsoft.com/office/drawing/2014/main" id="{13AE1192-F059-17DE-DCBC-FB5971662F2D}"/>
              </a:ext>
            </a:extLst>
          </p:cNvPr>
          <p:cNvSpPr txBox="1"/>
          <p:nvPr/>
        </p:nvSpPr>
        <p:spPr>
          <a:xfrm>
            <a:off x="1288130" y="391341"/>
            <a:ext cx="10224546" cy="1200329"/>
          </a:xfrm>
          <a:prstGeom prst="rect">
            <a:avLst/>
          </a:prstGeom>
          <a:noFill/>
        </p:spPr>
        <p:txBody>
          <a:bodyPr wrap="square" rtlCol="0">
            <a:spAutoFit/>
          </a:bodyPr>
          <a:lstStyle/>
          <a:p>
            <a:pPr algn="ctr"/>
            <a:r>
              <a:rPr lang="vi-VN" sz="3600" b="1" dirty="0">
                <a:latin typeface="Calibri" panose="020F0502020204030204" pitchFamily="34" charset="0"/>
                <a:cs typeface="Calibri" panose="020F0502020204030204" pitchFamily="34" charset="0"/>
              </a:rPr>
              <a:t>Dựa vào nội dung đã tìm hiểu, em hãy đặt tên cho mỗi đoạn trong bài.</a:t>
            </a:r>
            <a:endParaRPr lang="en-US" sz="3600" b="1" dirty="0">
              <a:latin typeface="Calibri" panose="020F0502020204030204" pitchFamily="34" charset="0"/>
              <a:cs typeface="Calibri" panose="020F0502020204030204" pitchFamily="34" charset="0"/>
            </a:endParaRPr>
          </a:p>
        </p:txBody>
      </p:sp>
      <p:pic>
        <p:nvPicPr>
          <p:cNvPr id="4" name="Picture 2" descr="Bài Không Tên Số 4 🕊 - Song Lyrics and Music by Tone Nữ / 🎻 Vũ Thành An /  Bài Không Tên Số 4 arranged by 166NhaUyen on Smule Social Singing app">
            <a:extLst>
              <a:ext uri="{FF2B5EF4-FFF2-40B4-BE49-F238E27FC236}">
                <a16:creationId xmlns:a16="http://schemas.microsoft.com/office/drawing/2014/main" id="{774D5738-7CD6-CF05-8BF8-D8AFADE9DAB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516" b="98047" l="9766" r="89844">
                        <a14:foregroundMark x1="68750" y1="3906" x2="68750" y2="3906"/>
                        <a14:foregroundMark x1="63281" y1="83594" x2="64453" y2="98047"/>
                      </a14:backgroundRemoval>
                    </a14:imgEffect>
                  </a14:imgLayer>
                </a14:imgProps>
              </a:ext>
              <a:ext uri="{28A0092B-C50C-407E-A947-70E740481C1C}">
                <a14:useLocalDpi xmlns:a14="http://schemas.microsoft.com/office/drawing/2010/main" val="0"/>
              </a:ext>
            </a:extLst>
          </a:blip>
          <a:srcRect/>
          <a:stretch>
            <a:fillRect/>
          </a:stretch>
        </p:blipFill>
        <p:spPr bwMode="auto">
          <a:xfrm>
            <a:off x="121714" y="354920"/>
            <a:ext cx="1351486" cy="13514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10">
            <a:extLst>
              <a:ext uri="{FF2B5EF4-FFF2-40B4-BE49-F238E27FC236}">
                <a16:creationId xmlns:a16="http://schemas.microsoft.com/office/drawing/2014/main" id="{0A565ACA-54FD-A02F-D7EC-EFEEBBC36855}"/>
              </a:ext>
            </a:extLst>
          </p:cNvPr>
          <p:cNvGraphicFramePr>
            <a:graphicFrameLocks noGrp="1"/>
          </p:cNvGraphicFramePr>
          <p:nvPr>
            <p:extLst>
              <p:ext uri="{D42A27DB-BD31-4B8C-83A1-F6EECF244321}">
                <p14:modId xmlns:p14="http://schemas.microsoft.com/office/powerpoint/2010/main" val="3628449076"/>
              </p:ext>
            </p:extLst>
          </p:nvPr>
        </p:nvGraphicFramePr>
        <p:xfrm>
          <a:off x="1838960" y="2040466"/>
          <a:ext cx="9113520" cy="3191932"/>
        </p:xfrm>
        <a:graphic>
          <a:graphicData uri="http://schemas.openxmlformats.org/drawingml/2006/table">
            <a:tbl>
              <a:tblPr firstRow="1" bandRow="1">
                <a:tableStyleId>{5C22544A-7EE6-4342-B048-85BDC9FD1C3A}</a:tableStyleId>
              </a:tblPr>
              <a:tblGrid>
                <a:gridCol w="1764601">
                  <a:extLst>
                    <a:ext uri="{9D8B030D-6E8A-4147-A177-3AD203B41FA5}">
                      <a16:colId xmlns:a16="http://schemas.microsoft.com/office/drawing/2014/main" val="3789853806"/>
                    </a:ext>
                  </a:extLst>
                </a:gridCol>
                <a:gridCol w="7348919">
                  <a:extLst>
                    <a:ext uri="{9D8B030D-6E8A-4147-A177-3AD203B41FA5}">
                      <a16:colId xmlns:a16="http://schemas.microsoft.com/office/drawing/2014/main" val="3384888323"/>
                    </a:ext>
                  </a:extLst>
                </a:gridCol>
              </a:tblGrid>
              <a:tr h="797983">
                <a:tc>
                  <a:txBody>
                    <a:bodyPr/>
                    <a:lstStyle/>
                    <a:p>
                      <a:pPr algn="ctr"/>
                      <a:r>
                        <a:rPr lang="en-US" sz="3600" dirty="0" err="1">
                          <a:solidFill>
                            <a:srgbClr val="002060"/>
                          </a:solidFill>
                          <a:latin typeface="Calibri" panose="020F0502020204030204" pitchFamily="34" charset="0"/>
                          <a:cs typeface="Calibri" panose="020F0502020204030204" pitchFamily="34" charset="0"/>
                        </a:rPr>
                        <a:t>Đoạn</a:t>
                      </a:r>
                      <a:endParaRPr lang="en-US" sz="3600"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600" dirty="0" err="1">
                          <a:solidFill>
                            <a:srgbClr val="002060"/>
                          </a:solidFill>
                          <a:latin typeface="Calibri" panose="020F0502020204030204" pitchFamily="34" charset="0"/>
                          <a:cs typeface="Calibri" panose="020F0502020204030204" pitchFamily="34" charset="0"/>
                        </a:rPr>
                        <a:t>Đặt</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tên</a:t>
                      </a:r>
                      <a:endParaRPr lang="en-US" sz="3600"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444921335"/>
                  </a:ext>
                </a:extLst>
              </a:tr>
              <a:tr h="797983">
                <a:tc>
                  <a:txBody>
                    <a:bodyPr/>
                    <a:lstStyle/>
                    <a:p>
                      <a:pPr algn="ctr"/>
                      <a:r>
                        <a:rPr lang="en-US" sz="3200" dirty="0">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1145558"/>
                  </a:ext>
                </a:extLst>
              </a:tr>
              <a:tr h="797983">
                <a:tc>
                  <a:txBody>
                    <a:bodyPr/>
                    <a:lstStyle/>
                    <a:p>
                      <a:pPr algn="ctr"/>
                      <a:r>
                        <a:rPr lang="en-US" sz="3200" dirty="0">
                          <a:latin typeface="Calibri" panose="020F0502020204030204" pitchFamily="34" charset="0"/>
                          <a:cs typeface="Calibri" panose="020F050202020403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7970576"/>
                  </a:ext>
                </a:extLst>
              </a:tr>
              <a:tr h="797983">
                <a:tc>
                  <a:txBody>
                    <a:bodyPr/>
                    <a:lstStyle/>
                    <a:p>
                      <a:pPr algn="ctr"/>
                      <a:r>
                        <a:rPr lang="en-US" sz="3200" dirty="0">
                          <a:latin typeface="Calibri" panose="020F0502020204030204" pitchFamily="34" charset="0"/>
                          <a:cs typeface="Calibri" panose="020F050202020403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395258"/>
                  </a:ext>
                </a:extLst>
              </a:tr>
            </a:tbl>
          </a:graphicData>
        </a:graphic>
      </p:graphicFrame>
      <p:sp>
        <p:nvSpPr>
          <p:cNvPr id="11" name="TextBox 10">
            <a:extLst>
              <a:ext uri="{FF2B5EF4-FFF2-40B4-BE49-F238E27FC236}">
                <a16:creationId xmlns:a16="http://schemas.microsoft.com/office/drawing/2014/main" id="{F5D3C212-DB7F-BD3C-C2D4-C4D7357CB28E}"/>
              </a:ext>
            </a:extLst>
          </p:cNvPr>
          <p:cNvSpPr txBox="1"/>
          <p:nvPr/>
        </p:nvSpPr>
        <p:spPr>
          <a:xfrm>
            <a:off x="3647440" y="2966720"/>
            <a:ext cx="7284720" cy="400110"/>
          </a:xfrm>
          <a:prstGeom prst="rect">
            <a:avLst/>
          </a:prstGeom>
          <a:noFill/>
        </p:spPr>
        <p:txBody>
          <a:bodyPr wrap="square" rtlCol="0">
            <a:spAutoFit/>
          </a:bodyPr>
          <a:lstStyle/>
          <a:p>
            <a:r>
              <a:rPr lang="vi-VN" sz="2000" b="1" dirty="0">
                <a:latin typeface="Cambria" panose="02040503050406030204" pitchFamily="18" charset="0"/>
                <a:ea typeface="Cambria" panose="02040503050406030204" pitchFamily="18" charset="0"/>
              </a:rPr>
              <a:t>Những cây nấm rừng/ Thành</a:t>
            </a:r>
            <a:r>
              <a:rPr lang="en-US" sz="2000" b="1" dirty="0">
                <a:latin typeface="Cambria" panose="02040503050406030204" pitchFamily="18" charset="0"/>
                <a:ea typeface="Cambria" panose="02040503050406030204" pitchFamily="18" charset="0"/>
              </a:rPr>
              <a:t> </a:t>
            </a:r>
            <a:r>
              <a:rPr lang="vi-VN" sz="2000" b="1" dirty="0">
                <a:latin typeface="Cambria" panose="02040503050406030204" pitchFamily="18" charset="0"/>
                <a:ea typeface="Cambria" panose="02040503050406030204" pitchFamily="18" charset="0"/>
              </a:rPr>
              <a:t>phố</a:t>
            </a:r>
            <a:r>
              <a:rPr lang="en-US" sz="2000" b="1" dirty="0">
                <a:latin typeface="Cambria" panose="02040503050406030204" pitchFamily="18" charset="0"/>
                <a:ea typeface="Cambria" panose="02040503050406030204" pitchFamily="18" charset="0"/>
              </a:rPr>
              <a:t> </a:t>
            </a:r>
            <a:r>
              <a:rPr lang="vi-VN" sz="2000" b="1" dirty="0">
                <a:latin typeface="Cambria" panose="02040503050406030204" pitchFamily="18" charset="0"/>
                <a:ea typeface="Cambria" panose="02040503050406030204" pitchFamily="18" charset="0"/>
              </a:rPr>
              <a:t>nấm/</a:t>
            </a:r>
            <a:r>
              <a:rPr lang="en-US" sz="2000" b="1" dirty="0">
                <a:latin typeface="Cambria" panose="02040503050406030204" pitchFamily="18" charset="0"/>
                <a:ea typeface="Cambria" panose="02040503050406030204" pitchFamily="18" charset="0"/>
              </a:rPr>
              <a:t> </a:t>
            </a:r>
            <a:r>
              <a:rPr lang="vi-VN" sz="2000" b="1" dirty="0">
                <a:latin typeface="Cambria" panose="02040503050406030204" pitchFamily="18" charset="0"/>
                <a:ea typeface="Cambria" panose="02040503050406030204" pitchFamily="18" charset="0"/>
              </a:rPr>
              <a:t>Vương quốc tí hon...</a:t>
            </a:r>
          </a:p>
        </p:txBody>
      </p:sp>
      <p:sp>
        <p:nvSpPr>
          <p:cNvPr id="12" name="TextBox 11">
            <a:extLst>
              <a:ext uri="{FF2B5EF4-FFF2-40B4-BE49-F238E27FC236}">
                <a16:creationId xmlns:a16="http://schemas.microsoft.com/office/drawing/2014/main" id="{E23B4E37-0BB1-9762-8745-48037DB9276B}"/>
              </a:ext>
            </a:extLst>
          </p:cNvPr>
          <p:cNvSpPr txBox="1"/>
          <p:nvPr/>
        </p:nvSpPr>
        <p:spPr>
          <a:xfrm>
            <a:off x="3799840" y="3749040"/>
            <a:ext cx="7284720" cy="400110"/>
          </a:xfrm>
          <a:prstGeom prst="rect">
            <a:avLst/>
          </a:prstGeom>
          <a:noFill/>
        </p:spPr>
        <p:txBody>
          <a:bodyPr wrap="square" rtlCol="0">
            <a:spAutoFit/>
          </a:bodyPr>
          <a:lstStyle/>
          <a:p>
            <a:r>
              <a:rPr lang="vi-VN" sz="2000" b="1" dirty="0">
                <a:latin typeface="Cambria" panose="02040503050406030204" pitchFamily="18" charset="0"/>
                <a:ea typeface="Cambria" panose="02040503050406030204" pitchFamily="18" charset="0"/>
              </a:rPr>
              <a:t>Muông thú trong rừng/</a:t>
            </a:r>
            <a:r>
              <a:rPr lang="en-US" sz="2000" b="1" dirty="0">
                <a:latin typeface="Cambria" panose="02040503050406030204" pitchFamily="18" charset="0"/>
                <a:ea typeface="Cambria" panose="02040503050406030204" pitchFamily="18" charset="0"/>
              </a:rPr>
              <a:t> </a:t>
            </a:r>
            <a:r>
              <a:rPr lang="vi-VN" sz="2000" b="1" dirty="0">
                <a:latin typeface="Cambria" panose="02040503050406030204" pitchFamily="18" charset="0"/>
                <a:ea typeface="Cambria" panose="02040503050406030204" pitchFamily="18" charset="0"/>
              </a:rPr>
              <a:t>Nhịp sống rừng xanh/</a:t>
            </a:r>
          </a:p>
        </p:txBody>
      </p:sp>
      <p:sp>
        <p:nvSpPr>
          <p:cNvPr id="13" name="TextBox 12">
            <a:extLst>
              <a:ext uri="{FF2B5EF4-FFF2-40B4-BE49-F238E27FC236}">
                <a16:creationId xmlns:a16="http://schemas.microsoft.com/office/drawing/2014/main" id="{15C31EE8-22A5-891B-3298-3480D3B9C0F6}"/>
              </a:ext>
            </a:extLst>
          </p:cNvPr>
          <p:cNvSpPr txBox="1"/>
          <p:nvPr/>
        </p:nvSpPr>
        <p:spPr>
          <a:xfrm>
            <a:off x="3810000" y="4511040"/>
            <a:ext cx="7284720" cy="400110"/>
          </a:xfrm>
          <a:prstGeom prst="rect">
            <a:avLst/>
          </a:prstGeom>
          <a:noFill/>
        </p:spPr>
        <p:txBody>
          <a:bodyPr wrap="square" rtlCol="0">
            <a:spAutoFit/>
          </a:bodyPr>
          <a:lstStyle/>
          <a:p>
            <a:r>
              <a:rPr lang="vi-VN" sz="2000" b="1" dirty="0">
                <a:latin typeface="Cambria" panose="02040503050406030204" pitchFamily="18" charset="0"/>
                <a:ea typeface="Cambria" panose="02040503050406030204" pitchFamily="18" charset="0"/>
              </a:rPr>
              <a:t>Giang sơn vàng rơi/</a:t>
            </a:r>
            <a:r>
              <a:rPr lang="en-US" sz="2000" b="1" dirty="0">
                <a:latin typeface="Cambria" panose="02040503050406030204" pitchFamily="18" charset="0"/>
                <a:ea typeface="Cambria" panose="02040503050406030204" pitchFamily="18" charset="0"/>
              </a:rPr>
              <a:t> </a:t>
            </a:r>
            <a:r>
              <a:rPr lang="vi-VN" sz="2000" b="1" dirty="0">
                <a:latin typeface="Cambria" panose="02040503050406030204" pitchFamily="18" charset="0"/>
                <a:ea typeface="Cambria" panose="02040503050406030204" pitchFamily="18" charset="0"/>
              </a:rPr>
              <a:t>Cánh rừng thơ mộng/...</a:t>
            </a:r>
          </a:p>
        </p:txBody>
      </p:sp>
    </p:spTree>
    <p:extLst>
      <p:ext uri="{BB962C8B-B14F-4D97-AF65-F5344CB8AC3E}">
        <p14:creationId xmlns:p14="http://schemas.microsoft.com/office/powerpoint/2010/main" val="9484892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
          <p:cNvSpPr/>
          <p:nvPr/>
        </p:nvSpPr>
        <p:spPr>
          <a:xfrm>
            <a:off x="3474720" y="304800"/>
            <a:ext cx="7934960" cy="6258559"/>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panose="02040503050406030204" pitchFamily="18" charset="0"/>
              <a:ea typeface="Cambria" panose="02040503050406030204" pitchFamily="18" charset="0"/>
              <a:sym typeface="Arial"/>
            </a:endParaRPr>
          </a:p>
        </p:txBody>
      </p:sp>
      <p:sp>
        <p:nvSpPr>
          <p:cNvPr id="134" name="Google Shape;134;p2"/>
          <p:cNvSpPr/>
          <p:nvPr/>
        </p:nvSpPr>
        <p:spPr>
          <a:xfrm>
            <a:off x="874887" y="1675749"/>
            <a:ext cx="3190240" cy="3190240"/>
          </a:xfrm>
          <a:prstGeom prst="ellipse">
            <a:avLst/>
          </a:prstGeom>
          <a:solidFill>
            <a:schemeClr val="lt1"/>
          </a:solidFill>
          <a:ln w="762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panose="02040503050406030204" pitchFamily="18" charset="0"/>
              <a:ea typeface="Cambria" panose="02040503050406030204" pitchFamily="18" charset="0"/>
              <a:sym typeface="Arial"/>
            </a:endParaRPr>
          </a:p>
        </p:txBody>
      </p:sp>
      <p:sp>
        <p:nvSpPr>
          <p:cNvPr id="135" name="Google Shape;135;p2"/>
          <p:cNvSpPr/>
          <p:nvPr/>
        </p:nvSpPr>
        <p:spPr>
          <a:xfrm>
            <a:off x="1190046" y="2716205"/>
            <a:ext cx="2611612"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rgbClr val="385623"/>
                </a:solidFill>
                <a:latin typeface="Cambria" panose="02040503050406030204" pitchFamily="18" charset="0"/>
                <a:ea typeface="Cambria" panose="02040503050406030204" pitchFamily="18" charset="0"/>
                <a:cs typeface="Tahoma"/>
                <a:sym typeface="Tahoma"/>
              </a:rPr>
              <a:t>YÊU CẦU CẦN ĐẠT</a:t>
            </a:r>
            <a:endParaRPr sz="4000" b="1" i="0" u="none" strike="noStrike" cap="none" dirty="0">
              <a:solidFill>
                <a:srgbClr val="385623"/>
              </a:solidFill>
              <a:latin typeface="Cambria" panose="02040503050406030204" pitchFamily="18" charset="0"/>
              <a:ea typeface="Cambria" panose="02040503050406030204" pitchFamily="18" charset="0"/>
              <a:cs typeface="Tahoma"/>
              <a:sym typeface="Tahoma"/>
            </a:endParaRPr>
          </a:p>
        </p:txBody>
      </p:sp>
      <p:grpSp>
        <p:nvGrpSpPr>
          <p:cNvPr id="136" name="Google Shape;136;p2"/>
          <p:cNvGrpSpPr/>
          <p:nvPr/>
        </p:nvGrpSpPr>
        <p:grpSpPr>
          <a:xfrm>
            <a:off x="4043680" y="548640"/>
            <a:ext cx="7142480" cy="1638731"/>
            <a:chOff x="3992603" y="1565709"/>
            <a:chExt cx="6716884" cy="1252081"/>
          </a:xfrm>
        </p:grpSpPr>
        <p:sp>
          <p:nvSpPr>
            <p:cNvPr id="137" name="Google Shape;137;p2"/>
            <p:cNvSpPr/>
            <p:nvPr/>
          </p:nvSpPr>
          <p:spPr>
            <a:xfrm>
              <a:off x="4797529" y="1572262"/>
              <a:ext cx="5911958" cy="1245528"/>
            </a:xfrm>
            <a:prstGeom prst="roundRect">
              <a:avLst>
                <a:gd name="adj" fmla="val 50000"/>
              </a:avLst>
            </a:prstGeom>
            <a:solidFill>
              <a:schemeClr val="lt1"/>
            </a:solidFill>
            <a:ln w="635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Cambria" panose="02040503050406030204" pitchFamily="18" charset="0"/>
                <a:ea typeface="Cambria" panose="02040503050406030204" pitchFamily="18" charset="0"/>
                <a:sym typeface="Arial"/>
              </a:endParaRPr>
            </a:p>
          </p:txBody>
        </p:sp>
        <p:sp>
          <p:nvSpPr>
            <p:cNvPr id="138" name="Google Shape;138;p2"/>
            <p:cNvSpPr/>
            <p:nvPr/>
          </p:nvSpPr>
          <p:spPr>
            <a:xfrm>
              <a:off x="3992603" y="1688381"/>
              <a:ext cx="746301" cy="529623"/>
            </a:xfrm>
            <a:prstGeom prst="ellipse">
              <a:avLst/>
            </a:prstGeom>
            <a:solidFill>
              <a:schemeClr val="lt1"/>
            </a:solidFill>
            <a:ln w="63500" cap="flat" cmpd="sng">
              <a:solidFill>
                <a:srgbClr val="3856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dirty="0">
                  <a:solidFill>
                    <a:srgbClr val="385623"/>
                  </a:solidFill>
                  <a:latin typeface="Cambria" panose="02040503050406030204" pitchFamily="18" charset="0"/>
                  <a:ea typeface="Cambria" panose="02040503050406030204" pitchFamily="18" charset="0"/>
                  <a:cs typeface="Tahoma"/>
                  <a:sym typeface="Tahoma"/>
                </a:rPr>
                <a:t>1</a:t>
              </a:r>
              <a:endParaRPr sz="3600" b="0" i="0" u="none" strike="noStrike" cap="none" dirty="0">
                <a:solidFill>
                  <a:srgbClr val="385623"/>
                </a:solidFill>
                <a:latin typeface="Cambria" panose="02040503050406030204" pitchFamily="18" charset="0"/>
                <a:ea typeface="Cambria" panose="02040503050406030204" pitchFamily="18" charset="0"/>
                <a:cs typeface="Tahoma"/>
                <a:sym typeface="Tahoma"/>
              </a:endParaRPr>
            </a:p>
          </p:txBody>
        </p:sp>
        <p:sp>
          <p:nvSpPr>
            <p:cNvPr id="139" name="Google Shape;139;p2"/>
            <p:cNvSpPr/>
            <p:nvPr/>
          </p:nvSpPr>
          <p:spPr>
            <a:xfrm>
              <a:off x="4944558" y="1565709"/>
              <a:ext cx="5572359" cy="119927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dirty="0" err="1">
                  <a:solidFill>
                    <a:srgbClr val="002060"/>
                  </a:solidFill>
                  <a:latin typeface="Cambria" panose="02040503050406030204" pitchFamily="18" charset="0"/>
                  <a:ea typeface="Cambria" panose="02040503050406030204" pitchFamily="18" charset="0"/>
                  <a:cs typeface="Tahoma"/>
                  <a:sym typeface="Tahoma"/>
                </a:rPr>
                <a:t>Đọc</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đúng</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và</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diễn</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cảm</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bài</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Kì</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diệu</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rừng</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xanh</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biết</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nhấn</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giọng</a:t>
              </a:r>
              <a:r>
                <a:rPr lang="en-US" sz="2400" dirty="0">
                  <a:solidFill>
                    <a:srgbClr val="002060"/>
                  </a:solidFill>
                  <a:latin typeface="Cambria" panose="02040503050406030204" pitchFamily="18" charset="0"/>
                  <a:ea typeface="Cambria" panose="02040503050406030204" pitchFamily="18" charset="0"/>
                  <a:cs typeface="Tahoma"/>
                  <a:sym typeface="Tahoma"/>
                </a:rPr>
                <a:t> ở </a:t>
              </a:r>
              <a:r>
                <a:rPr lang="en-US" sz="2400" dirty="0" err="1">
                  <a:solidFill>
                    <a:srgbClr val="002060"/>
                  </a:solidFill>
                  <a:latin typeface="Cambria" panose="02040503050406030204" pitchFamily="18" charset="0"/>
                  <a:ea typeface="Cambria" panose="02040503050406030204" pitchFamily="18" charset="0"/>
                  <a:cs typeface="Tahoma"/>
                  <a:sym typeface="Tahoma"/>
                </a:rPr>
                <a:t>những</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từ</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quan</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trọng</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thể</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hiện</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cảm</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xúc</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thích</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thú</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trước</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vẻ</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đẹp</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hoang</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sơ</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đáng</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yêu</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của</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rừng</a:t>
              </a:r>
              <a:r>
                <a:rPr lang="en-US" sz="2400" dirty="0">
                  <a:solidFill>
                    <a:srgbClr val="002060"/>
                  </a:solidFill>
                  <a:latin typeface="Cambria" panose="02040503050406030204" pitchFamily="18" charset="0"/>
                  <a:ea typeface="Cambria" panose="02040503050406030204" pitchFamily="18" charset="0"/>
                  <a:cs typeface="Tahoma"/>
                  <a:sym typeface="Tahoma"/>
                </a:rPr>
                <a:t>.</a:t>
              </a:r>
              <a:endParaRPr sz="2400" b="0" i="0" u="none" strike="noStrike" cap="none" dirty="0">
                <a:solidFill>
                  <a:srgbClr val="002060"/>
                </a:solidFill>
                <a:latin typeface="Cambria" panose="02040503050406030204" pitchFamily="18" charset="0"/>
                <a:ea typeface="Cambria" panose="02040503050406030204" pitchFamily="18" charset="0"/>
                <a:sym typeface="Arial"/>
              </a:endParaRPr>
            </a:p>
          </p:txBody>
        </p:sp>
      </p:grpSp>
      <p:grpSp>
        <p:nvGrpSpPr>
          <p:cNvPr id="140" name="Google Shape;140;p2"/>
          <p:cNvGrpSpPr/>
          <p:nvPr/>
        </p:nvGrpSpPr>
        <p:grpSpPr>
          <a:xfrm>
            <a:off x="4094481" y="2369383"/>
            <a:ext cx="7091679" cy="1824970"/>
            <a:chOff x="5222498" y="3481854"/>
            <a:chExt cx="6592513" cy="529623"/>
          </a:xfrm>
        </p:grpSpPr>
        <p:sp>
          <p:nvSpPr>
            <p:cNvPr id="141" name="Google Shape;141;p2"/>
            <p:cNvSpPr/>
            <p:nvPr/>
          </p:nvSpPr>
          <p:spPr>
            <a:xfrm>
              <a:off x="5996873" y="3481854"/>
              <a:ext cx="5818138" cy="529623"/>
            </a:xfrm>
            <a:prstGeom prst="roundRect">
              <a:avLst>
                <a:gd name="adj" fmla="val 50000"/>
              </a:avLst>
            </a:prstGeom>
            <a:solidFill>
              <a:schemeClr val="lt1"/>
            </a:solidFill>
            <a:ln w="635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Cambria" panose="02040503050406030204" pitchFamily="18" charset="0"/>
                <a:ea typeface="Cambria" panose="02040503050406030204" pitchFamily="18" charset="0"/>
                <a:sym typeface="Arial"/>
              </a:endParaRPr>
            </a:p>
          </p:txBody>
        </p:sp>
        <p:sp>
          <p:nvSpPr>
            <p:cNvPr id="142" name="Google Shape;142;p2"/>
            <p:cNvSpPr/>
            <p:nvPr/>
          </p:nvSpPr>
          <p:spPr>
            <a:xfrm>
              <a:off x="5222498" y="3551405"/>
              <a:ext cx="712086" cy="221742"/>
            </a:xfrm>
            <a:prstGeom prst="ellipse">
              <a:avLst/>
            </a:prstGeom>
            <a:solidFill>
              <a:schemeClr val="lt1"/>
            </a:solidFill>
            <a:ln w="63500" cap="flat" cmpd="sng">
              <a:solidFill>
                <a:srgbClr val="3856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dirty="0">
                  <a:solidFill>
                    <a:srgbClr val="385623"/>
                  </a:solidFill>
                  <a:latin typeface="Cambria" panose="02040503050406030204" pitchFamily="18" charset="0"/>
                  <a:ea typeface="Cambria" panose="02040503050406030204" pitchFamily="18" charset="0"/>
                  <a:cs typeface="Tahoma"/>
                  <a:sym typeface="Tahoma"/>
                </a:rPr>
                <a:t>2</a:t>
              </a:r>
              <a:endParaRPr sz="3600" b="0" i="0" u="none" strike="noStrike" cap="none" dirty="0">
                <a:solidFill>
                  <a:srgbClr val="385623"/>
                </a:solidFill>
                <a:latin typeface="Cambria" panose="02040503050406030204" pitchFamily="18" charset="0"/>
                <a:ea typeface="Cambria" panose="02040503050406030204" pitchFamily="18" charset="0"/>
                <a:cs typeface="Tahoma"/>
                <a:sym typeface="Tahoma"/>
              </a:endParaRPr>
            </a:p>
          </p:txBody>
        </p:sp>
        <p:sp>
          <p:nvSpPr>
            <p:cNvPr id="143" name="Google Shape;143;p2"/>
            <p:cNvSpPr/>
            <p:nvPr/>
          </p:nvSpPr>
          <p:spPr>
            <a:xfrm>
              <a:off x="6218886" y="3555356"/>
              <a:ext cx="5454452" cy="38406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vi-VN" sz="2000" b="0" i="0" u="none" strike="noStrike" cap="none" dirty="0">
                  <a:solidFill>
                    <a:srgbClr val="002060"/>
                  </a:solidFill>
                  <a:latin typeface="Cambria" panose="02040503050406030204" pitchFamily="18" charset="0"/>
                  <a:ea typeface="Cambria" panose="02040503050406030204" pitchFamily="18" charset="0"/>
                  <a:cs typeface="Tahoma"/>
                  <a:sym typeface="Tahoma"/>
                </a:rPr>
                <a:t>Nhận biết được từ ngữ, hình ảnh gợi tả không gian được thể hiện trong bài, hiểu được công dụng của từ ngữ, hình ảnh, biện pháp so sánh, nhân hoá... trong việc làm nổi bật vẻ đẹp của rừng.</a:t>
              </a:r>
              <a:endParaRPr lang="vi-VN" sz="2000" dirty="0">
                <a:solidFill>
                  <a:srgbClr val="002060"/>
                </a:solidFill>
                <a:latin typeface="Cambria" panose="02040503050406030204" pitchFamily="18" charset="0"/>
                <a:ea typeface="Cambria" panose="02040503050406030204" pitchFamily="18" charset="0"/>
                <a:sym typeface="Arial"/>
              </a:endParaRPr>
            </a:p>
          </p:txBody>
        </p:sp>
      </p:grpSp>
      <p:grpSp>
        <p:nvGrpSpPr>
          <p:cNvPr id="2" name="Google Shape;136;p2">
            <a:extLst>
              <a:ext uri="{FF2B5EF4-FFF2-40B4-BE49-F238E27FC236}">
                <a16:creationId xmlns:a16="http://schemas.microsoft.com/office/drawing/2014/main" id="{9668C39B-E312-CE6F-EB64-EFDA8F5F0A45}"/>
              </a:ext>
            </a:extLst>
          </p:cNvPr>
          <p:cNvGrpSpPr/>
          <p:nvPr/>
        </p:nvGrpSpPr>
        <p:grpSpPr>
          <a:xfrm>
            <a:off x="3992879" y="4560256"/>
            <a:ext cx="7152640" cy="1677983"/>
            <a:chOff x="3983048" y="1572262"/>
            <a:chExt cx="6726439" cy="1282072"/>
          </a:xfrm>
        </p:grpSpPr>
        <p:sp>
          <p:nvSpPr>
            <p:cNvPr id="3" name="Google Shape;137;p2">
              <a:extLst>
                <a:ext uri="{FF2B5EF4-FFF2-40B4-BE49-F238E27FC236}">
                  <a16:creationId xmlns:a16="http://schemas.microsoft.com/office/drawing/2014/main" id="{8B7D731A-6C6E-E74A-3BA1-606369C967E0}"/>
                </a:ext>
              </a:extLst>
            </p:cNvPr>
            <p:cNvSpPr/>
            <p:nvPr/>
          </p:nvSpPr>
          <p:spPr>
            <a:xfrm>
              <a:off x="4797529" y="1572262"/>
              <a:ext cx="5911958" cy="1282072"/>
            </a:xfrm>
            <a:prstGeom prst="roundRect">
              <a:avLst>
                <a:gd name="adj" fmla="val 50000"/>
              </a:avLst>
            </a:prstGeom>
            <a:solidFill>
              <a:schemeClr val="lt1"/>
            </a:solidFill>
            <a:ln w="635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Cambria" panose="02040503050406030204" pitchFamily="18" charset="0"/>
                <a:ea typeface="Cambria" panose="02040503050406030204" pitchFamily="18" charset="0"/>
                <a:sym typeface="Arial"/>
              </a:endParaRPr>
            </a:p>
          </p:txBody>
        </p:sp>
        <p:sp>
          <p:nvSpPr>
            <p:cNvPr id="4" name="Google Shape;138;p2">
              <a:extLst>
                <a:ext uri="{FF2B5EF4-FFF2-40B4-BE49-F238E27FC236}">
                  <a16:creationId xmlns:a16="http://schemas.microsoft.com/office/drawing/2014/main" id="{F4287D68-065E-2F22-57E8-F9760845829C}"/>
                </a:ext>
              </a:extLst>
            </p:cNvPr>
            <p:cNvSpPr/>
            <p:nvPr/>
          </p:nvSpPr>
          <p:spPr>
            <a:xfrm>
              <a:off x="3983048" y="1851400"/>
              <a:ext cx="746301" cy="529623"/>
            </a:xfrm>
            <a:prstGeom prst="ellipse">
              <a:avLst/>
            </a:prstGeom>
            <a:solidFill>
              <a:schemeClr val="lt1"/>
            </a:solidFill>
            <a:ln w="63500" cap="flat" cmpd="sng">
              <a:solidFill>
                <a:srgbClr val="3856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dirty="0">
                  <a:solidFill>
                    <a:srgbClr val="385623"/>
                  </a:solidFill>
                  <a:latin typeface="Cambria" panose="02040503050406030204" pitchFamily="18" charset="0"/>
                  <a:ea typeface="Cambria" panose="02040503050406030204" pitchFamily="18" charset="0"/>
                  <a:cs typeface="Tahoma"/>
                  <a:sym typeface="Tahoma"/>
                </a:rPr>
                <a:t>3</a:t>
              </a:r>
              <a:endParaRPr sz="3600" b="0" i="0" u="none" strike="noStrike" cap="none" dirty="0">
                <a:solidFill>
                  <a:srgbClr val="385623"/>
                </a:solidFill>
                <a:latin typeface="Cambria" panose="02040503050406030204" pitchFamily="18" charset="0"/>
                <a:ea typeface="Cambria" panose="02040503050406030204" pitchFamily="18" charset="0"/>
                <a:cs typeface="Tahoma"/>
                <a:sym typeface="Tahoma"/>
              </a:endParaRPr>
            </a:p>
          </p:txBody>
        </p:sp>
        <p:sp>
          <p:nvSpPr>
            <p:cNvPr id="5" name="Google Shape;139;p2">
              <a:extLst>
                <a:ext uri="{FF2B5EF4-FFF2-40B4-BE49-F238E27FC236}">
                  <a16:creationId xmlns:a16="http://schemas.microsoft.com/office/drawing/2014/main" id="{344B0F8F-710C-59F6-33FC-C8E6C49A4213}"/>
                </a:ext>
              </a:extLst>
            </p:cNvPr>
            <p:cNvSpPr/>
            <p:nvPr/>
          </p:nvSpPr>
          <p:spPr>
            <a:xfrm>
              <a:off x="5001885" y="1666625"/>
              <a:ext cx="5572359" cy="1177720"/>
            </a:xfrm>
            <a:prstGeom prst="rect">
              <a:avLst/>
            </a:prstGeom>
            <a:noFill/>
            <a:ln>
              <a:noFill/>
            </a:ln>
          </p:spPr>
          <p:txBody>
            <a:bodyPr spcFirstLastPara="1" wrap="square" lIns="91425" tIns="45700" rIns="91425" bIns="45700" anchor="t" anchorCtr="0">
              <a:spAutoFit/>
            </a:bodyPr>
            <a:lstStyle/>
            <a:p>
              <a:pPr algn="just" rtl="0">
                <a:spcBef>
                  <a:spcPts val="0"/>
                </a:spcBef>
                <a:spcAft>
                  <a:spcPts val="500"/>
                </a:spcAft>
              </a:pPr>
              <a:r>
                <a:rPr lang="vi-VN" sz="1800" b="0" i="0" u="none" strike="noStrike" dirty="0">
                  <a:solidFill>
                    <a:srgbClr val="002060"/>
                  </a:solidFill>
                  <a:effectLst/>
                  <a:latin typeface="Cambria" panose="02040503050406030204" pitchFamily="18" charset="0"/>
                  <a:ea typeface="Cambria" panose="02040503050406030204" pitchFamily="18" charset="0"/>
                </a:rPr>
                <a:t>Nhận biết được nội dung chính của bài đọc – vẻ đẹp kì thú của rừng xanh và cảm xúc yêu mến rừng, yêu mến thiên nhiên của tác giả. Hiểu được những từ ngữ, hình ảnh, biện pháp so sánh, nhân hoá... góp phần làm nổi bật vẻ đẹp của rừng.</a:t>
              </a:r>
              <a:endParaRPr lang="vi-VN" sz="3200" b="0" dirty="0">
                <a:solidFill>
                  <a:srgbClr val="002060"/>
                </a:solidFill>
                <a:effectLst/>
                <a:latin typeface="Cambria" panose="02040503050406030204" pitchFamily="18" charset="0"/>
                <a:ea typeface="Cambria" panose="02040503050406030204" pitchFamily="18" charset="0"/>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500"/>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6"/>
                                        </p:tgtEl>
                                        <p:attrNameLst>
                                          <p:attrName>style.visibility</p:attrName>
                                        </p:attrNameLst>
                                      </p:cBhvr>
                                      <p:to>
                                        <p:strVal val="visible"/>
                                      </p:to>
                                    </p:set>
                                    <p:animEffect transition="in" filter="fade">
                                      <p:cBhvr>
                                        <p:cTn id="12" dur="600"/>
                                        <p:tgtEl>
                                          <p:spTgt spid="1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0"/>
                                        </p:tgtEl>
                                        <p:attrNameLst>
                                          <p:attrName>style.visibility</p:attrName>
                                        </p:attrNameLst>
                                      </p:cBhvr>
                                      <p:to>
                                        <p:strVal val="visible"/>
                                      </p:to>
                                    </p:set>
                                    <p:animEffect transition="in" filter="fade">
                                      <p:cBhvr>
                                        <p:cTn id="17" dur="600"/>
                                        <p:tgtEl>
                                          <p:spTgt spid="1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6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4"/>
          <p:cNvSpPr txBox="1"/>
          <p:nvPr/>
        </p:nvSpPr>
        <p:spPr>
          <a:xfrm>
            <a:off x="784614" y="425162"/>
            <a:ext cx="10635226" cy="5940047"/>
          </a:xfrm>
          <a:prstGeom prst="rect">
            <a:avLst/>
          </a:prstGeom>
          <a:noFill/>
          <a:ln>
            <a:noFill/>
          </a:ln>
        </p:spPr>
        <p:txBody>
          <a:bodyPr spcFirstLastPara="1" wrap="square" lIns="91425" tIns="45700" rIns="91425" bIns="45700" anchor="t" anchorCtr="0">
            <a:spAutoFit/>
          </a:bodyPr>
          <a:lstStyle/>
          <a:p>
            <a:pPr algn="ctr"/>
            <a:r>
              <a:rPr lang="vi-VN" sz="2800" b="1" dirty="0">
                <a:solidFill>
                  <a:srgbClr val="FF0000"/>
                </a:solidFill>
                <a:latin typeface="Cambria" panose="02040503050406030204" pitchFamily="18" charset="0"/>
                <a:ea typeface="Cambria" panose="02040503050406030204" pitchFamily="18" charset="0"/>
              </a:rPr>
              <a:t>Kì diệu rừng xanh</a:t>
            </a:r>
            <a:endParaRPr lang="vi-VN" sz="2800" dirty="0">
              <a:solidFill>
                <a:srgbClr val="FF0000"/>
              </a:solidFill>
              <a:latin typeface="Cambria" panose="02040503050406030204" pitchFamily="18" charset="0"/>
              <a:ea typeface="Cambria" panose="02040503050406030204" pitchFamily="18" charset="0"/>
            </a:endParaRPr>
          </a:p>
          <a:p>
            <a:pPr algn="just"/>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Loanh quanh trong rừng, chúng tôi đi vào một lối đầy nấm dại, một thành phố nấm lúp xúp dưới bóng cây thưa. Những chiếc nấm to bằng cái ấm tích, màu sặc sỡ rực lên. Mỗi chiếc nấm là một lâu đài kiến trúc tân kì. Tôi có cảm giác mình là một người khổng lồ đi lạc vào kinh đô của vương quốc những người tí hon. Đền đài, miếu mạo, cung điện của họ lúp xúp dưới chân.</a:t>
            </a:r>
          </a:p>
          <a:p>
            <a:pPr algn="just"/>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Nắng trưa đã rọi xuống đỉnh đầu mà rừng sâu vẫn ẩm lạnh, ánh nắng lọt qua lá trong xanh. Chúng tôi đi đến đâu, rừng rào rào chuyển động đến đấy. Những con vượn bạc má ôm con gọn ghẽ chuyền nhanh như tia chớp. Những con chồn sóc với chùm lông đuôi to đẹp vút qua không kịp đưa mắt nhìn theo.</a:t>
            </a:r>
          </a:p>
          <a:p>
            <a:pPr algn="just"/>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Sau một hồi len lách mải miết, rẽ bụi rậm, chúng tôi nhìn thấy một bãi cây thưa thớt. Rừng khộp hiện ra trước mắt chúng tôi, lá úa vàng như cảnh mùa thu. Tôi dụi mắt. Những sắc vàng động đậy. Mấy con mang vàng hệt như màu lá đang ăn cỏ non. Những chiếc chân vàng giẫm lên thảm là vàng và sắc nắng cũng rực vàng trên lưng nó. Chỉ có mấy vạt cỏ xanh biếc là rực lên giữa cái giang sơn vàng rợi.</a:t>
            </a:r>
          </a:p>
          <a:p>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Tôi có cảm giác mình lạc vào một thế giới thần bí.</a:t>
            </a:r>
          </a:p>
          <a:p>
            <a:pPr algn="r"/>
            <a:r>
              <a:rPr lang="vi-VN" sz="2200" dirty="0">
                <a:latin typeface="Cambria" panose="02040503050406030204" pitchFamily="18" charset="0"/>
                <a:ea typeface="Cambria" panose="02040503050406030204" pitchFamily="18" charset="0"/>
              </a:rPr>
              <a:t>(</a:t>
            </a:r>
            <a:r>
              <a:rPr lang="vi-VN" sz="2200" i="1" dirty="0">
                <a:latin typeface="Cambria" panose="02040503050406030204" pitchFamily="18" charset="0"/>
                <a:ea typeface="Cambria" panose="02040503050406030204" pitchFamily="18" charset="0"/>
              </a:rPr>
              <a:t>Theo</a:t>
            </a:r>
            <a:r>
              <a:rPr lang="vi-VN" sz="2200" dirty="0">
                <a:latin typeface="Cambria" panose="02040503050406030204" pitchFamily="18" charset="0"/>
                <a:ea typeface="Cambria" panose="02040503050406030204" pitchFamily="18" charset="0"/>
              </a:rPr>
              <a:t> Nguyễn Phan Hách)</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1000"/>
                                        <p:tgtEl>
                                          <p:spTgt spid="171"/>
                                        </p:tgtEl>
                                      </p:cBhvr>
                                    </p:animEffect>
                                    <p:anim calcmode="lin" valueType="num">
                                      <p:cBhvr>
                                        <p:cTn id="8" dur="1000" fill="hold"/>
                                        <p:tgtEl>
                                          <p:spTgt spid="171"/>
                                        </p:tgtEl>
                                        <p:attrNameLst>
                                          <p:attrName>ppt_x</p:attrName>
                                        </p:attrNameLst>
                                      </p:cBhvr>
                                      <p:tavLst>
                                        <p:tav tm="0">
                                          <p:val>
                                            <p:strVal val="#ppt_x"/>
                                          </p:val>
                                        </p:tav>
                                        <p:tav tm="100000">
                                          <p:val>
                                            <p:strVal val="#ppt_x"/>
                                          </p:val>
                                        </p:tav>
                                      </p:tavLst>
                                    </p:anim>
                                    <p:anim calcmode="lin" valueType="num">
                                      <p:cBhvr>
                                        <p:cTn id="9" dur="1000" fill="hold"/>
                                        <p:tgtEl>
                                          <p:spTgt spid="1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grpSp>
        <p:nvGrpSpPr>
          <p:cNvPr id="2" name="Group 1">
            <a:extLst>
              <a:ext uri="{FF2B5EF4-FFF2-40B4-BE49-F238E27FC236}">
                <a16:creationId xmlns:a16="http://schemas.microsoft.com/office/drawing/2014/main" id="{8D5F2984-5BA1-6449-6184-F20DB7EC196E}"/>
              </a:ext>
            </a:extLst>
          </p:cNvPr>
          <p:cNvGrpSpPr/>
          <p:nvPr/>
        </p:nvGrpSpPr>
        <p:grpSpPr>
          <a:xfrm>
            <a:off x="908391" y="1957025"/>
            <a:ext cx="7382169" cy="1483344"/>
            <a:chOff x="892967" y="2103140"/>
            <a:chExt cx="10089994" cy="802640"/>
          </a:xfrm>
        </p:grpSpPr>
        <p:sp>
          <p:nvSpPr>
            <p:cNvPr id="3" name="Rectangle: Rounded Corners 2">
              <a:extLst>
                <a:ext uri="{FF2B5EF4-FFF2-40B4-BE49-F238E27FC236}">
                  <a16:creationId xmlns:a16="http://schemas.microsoft.com/office/drawing/2014/main" id="{6A7174B6-59BD-E653-EAE0-8194F196FC95}"/>
                </a:ext>
              </a:extLst>
            </p:cNvPr>
            <p:cNvSpPr/>
            <p:nvPr/>
          </p:nvSpPr>
          <p:spPr>
            <a:xfrm>
              <a:off x="892967" y="2103140"/>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50DE0E75-CCE1-4217-019C-68696E12CA06}"/>
                </a:ext>
              </a:extLst>
            </p:cNvPr>
            <p:cNvSpPr txBox="1"/>
            <p:nvPr/>
          </p:nvSpPr>
          <p:spPr>
            <a:xfrm>
              <a:off x="1209040" y="2194083"/>
              <a:ext cx="9510073" cy="6495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Đoạn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1: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Từ</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đầu</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đến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lúp</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xúp</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dưới</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chân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nvGrpSpPr>
          <p:cNvPr id="5" name="Group 4">
            <a:extLst>
              <a:ext uri="{FF2B5EF4-FFF2-40B4-BE49-F238E27FC236}">
                <a16:creationId xmlns:a16="http://schemas.microsoft.com/office/drawing/2014/main" id="{284EB94D-33BB-5BF6-E5E0-8FA9E44DD8AE}"/>
              </a:ext>
            </a:extLst>
          </p:cNvPr>
          <p:cNvGrpSpPr/>
          <p:nvPr/>
        </p:nvGrpSpPr>
        <p:grpSpPr>
          <a:xfrm>
            <a:off x="907016" y="3706723"/>
            <a:ext cx="7448069" cy="1386971"/>
            <a:chOff x="892967" y="3219281"/>
            <a:chExt cx="10089994" cy="802640"/>
          </a:xfrm>
        </p:grpSpPr>
        <p:sp>
          <p:nvSpPr>
            <p:cNvPr id="6" name="Rectangle: Rounded Corners 5">
              <a:extLst>
                <a:ext uri="{FF2B5EF4-FFF2-40B4-BE49-F238E27FC236}">
                  <a16:creationId xmlns:a16="http://schemas.microsoft.com/office/drawing/2014/main" id="{8059DFF6-3690-5A01-BBB8-45D359C177B2}"/>
                </a:ext>
              </a:extLst>
            </p:cNvPr>
            <p:cNvSpPr/>
            <p:nvPr/>
          </p:nvSpPr>
          <p:spPr>
            <a:xfrm>
              <a:off x="892967" y="3219281"/>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FCB5B625-59D6-495A-048C-3C308CA85BBF}"/>
                </a:ext>
              </a:extLst>
            </p:cNvPr>
            <p:cNvSpPr txBox="1"/>
            <p:nvPr/>
          </p:nvSpPr>
          <p:spPr>
            <a:xfrm>
              <a:off x="1225163" y="3304115"/>
              <a:ext cx="9340052" cy="6946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Đoạn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2: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Tiếp</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theo</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đến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đưa</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mắt</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nhìn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theo</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nvGrpSpPr>
          <p:cNvPr id="8" name="Group 7">
            <a:extLst>
              <a:ext uri="{FF2B5EF4-FFF2-40B4-BE49-F238E27FC236}">
                <a16:creationId xmlns:a16="http://schemas.microsoft.com/office/drawing/2014/main" id="{7BA5A030-DE94-33FA-F1AE-A02F767E85CB}"/>
              </a:ext>
            </a:extLst>
          </p:cNvPr>
          <p:cNvGrpSpPr/>
          <p:nvPr/>
        </p:nvGrpSpPr>
        <p:grpSpPr>
          <a:xfrm>
            <a:off x="715316" y="628899"/>
            <a:ext cx="10807300" cy="919401"/>
            <a:chOff x="715316" y="628899"/>
            <a:chExt cx="10807300" cy="919401"/>
          </a:xfrm>
        </p:grpSpPr>
        <p:sp>
          <p:nvSpPr>
            <p:cNvPr id="9" name="TextBox 8">
              <a:extLst>
                <a:ext uri="{FF2B5EF4-FFF2-40B4-BE49-F238E27FC236}">
                  <a16:creationId xmlns:a16="http://schemas.microsoft.com/office/drawing/2014/main" id="{05BBE3F4-B366-3232-B5C0-05E812FA7BC7}"/>
                </a:ext>
              </a:extLst>
            </p:cNvPr>
            <p:cNvSpPr txBox="1"/>
            <p:nvPr/>
          </p:nvSpPr>
          <p:spPr>
            <a:xfrm>
              <a:off x="1105540" y="628899"/>
              <a:ext cx="10417076" cy="919401"/>
            </a:xfrm>
            <a:prstGeom prst="roundRect">
              <a:avLst/>
            </a:prstGeom>
            <a:solidFill>
              <a:srgbClr val="F8D0DB"/>
            </a:solidFill>
            <a:ln w="38100">
              <a:solidFill>
                <a:srgbClr val="FF6563"/>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đọc</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được</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chia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làm</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mấy</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đoạn</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pic>
          <p:nvPicPr>
            <p:cNvPr id="10" name="Picture 9" descr="A question mark in a speech bubble&#10;&#10;Description automatically generated">
              <a:extLst>
                <a:ext uri="{FF2B5EF4-FFF2-40B4-BE49-F238E27FC236}">
                  <a16:creationId xmlns:a16="http://schemas.microsoft.com/office/drawing/2014/main" id="{6FE4E493-50C7-DE6E-8C59-A98AEE4EA7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316" y="727878"/>
              <a:ext cx="797968" cy="797968"/>
            </a:xfrm>
            <a:prstGeom prst="rect">
              <a:avLst/>
            </a:prstGeom>
          </p:spPr>
        </p:pic>
      </p:grpSp>
      <p:grpSp>
        <p:nvGrpSpPr>
          <p:cNvPr id="11" name="Group 10">
            <a:extLst>
              <a:ext uri="{FF2B5EF4-FFF2-40B4-BE49-F238E27FC236}">
                <a16:creationId xmlns:a16="http://schemas.microsoft.com/office/drawing/2014/main" id="{0BB8DED3-CA8B-D285-6EE0-3A82C6C6127F}"/>
              </a:ext>
            </a:extLst>
          </p:cNvPr>
          <p:cNvGrpSpPr/>
          <p:nvPr/>
        </p:nvGrpSpPr>
        <p:grpSpPr>
          <a:xfrm>
            <a:off x="1051003" y="5314036"/>
            <a:ext cx="7239557" cy="802640"/>
            <a:chOff x="892967" y="4375091"/>
            <a:chExt cx="10089994" cy="802640"/>
          </a:xfrm>
        </p:grpSpPr>
        <p:sp>
          <p:nvSpPr>
            <p:cNvPr id="12" name="Rectangle: Rounded Corners 11">
              <a:extLst>
                <a:ext uri="{FF2B5EF4-FFF2-40B4-BE49-F238E27FC236}">
                  <a16:creationId xmlns:a16="http://schemas.microsoft.com/office/drawing/2014/main" id="{47F37182-C471-B47A-728F-212DDC8F2ED3}"/>
                </a:ext>
              </a:extLst>
            </p:cNvPr>
            <p:cNvSpPr/>
            <p:nvPr/>
          </p:nvSpPr>
          <p:spPr>
            <a:xfrm>
              <a:off x="892967" y="4375091"/>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B9C6B75B-C90A-4FD0-1B8C-FA2D9742CBD2}"/>
                </a:ext>
              </a:extLst>
            </p:cNvPr>
            <p:cNvSpPr txBox="1"/>
            <p:nvPr/>
          </p:nvSpPr>
          <p:spPr>
            <a:xfrm>
              <a:off x="1261529" y="4436620"/>
              <a:ext cx="805799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Đoạn 3: </a:t>
              </a:r>
              <a:r>
                <a:rPr lang="en-US" sz="3600">
                  <a:solidFill>
                    <a:prstClr val="black"/>
                  </a:solidFill>
                  <a:latin typeface="Cambria" panose="02040503050406030204" pitchFamily="18" charset="0"/>
                  <a:ea typeface="Cambria" panose="02040503050406030204" pitchFamily="18" charset="0"/>
                  <a:cs typeface="Calibri" panose="020F0502020204030204" pitchFamily="34" charset="0"/>
                </a:rPr>
                <a:t>Đoạn còn lại</a:t>
              </a:r>
              <a:endParaRPr kumimoji="0" lang="en-US" sz="3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14" name="Picture 13" descr="A cartoon of kids holding balloons&#10;&#10;Description automatically generated">
            <a:extLst>
              <a:ext uri="{FF2B5EF4-FFF2-40B4-BE49-F238E27FC236}">
                <a16:creationId xmlns:a16="http://schemas.microsoft.com/office/drawing/2014/main" id="{675E2F35-5C3D-4C74-F47A-47428E23E6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2597" y="3004683"/>
            <a:ext cx="4527283" cy="4527283"/>
          </a:xfrm>
          <a:prstGeom prst="rect">
            <a:avLst/>
          </a:prstGeom>
        </p:spPr>
      </p:pic>
    </p:spTree>
    <p:extLst>
      <p:ext uri="{BB962C8B-B14F-4D97-AF65-F5344CB8AC3E}">
        <p14:creationId xmlns:p14="http://schemas.microsoft.com/office/powerpoint/2010/main" val="53624044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grpSp>
        <p:nvGrpSpPr>
          <p:cNvPr id="2" name="Group 1">
            <a:extLst>
              <a:ext uri="{FF2B5EF4-FFF2-40B4-BE49-F238E27FC236}">
                <a16:creationId xmlns:a16="http://schemas.microsoft.com/office/drawing/2014/main" id="{03E95551-9DCD-BD98-12BD-F6C24C2B7CEE}"/>
              </a:ext>
            </a:extLst>
          </p:cNvPr>
          <p:cNvGrpSpPr/>
          <p:nvPr/>
        </p:nvGrpSpPr>
        <p:grpSpPr>
          <a:xfrm>
            <a:off x="832191" y="2199477"/>
            <a:ext cx="3709329" cy="1047658"/>
            <a:chOff x="892967" y="2103140"/>
            <a:chExt cx="10089994" cy="802640"/>
          </a:xfrm>
        </p:grpSpPr>
        <p:sp>
          <p:nvSpPr>
            <p:cNvPr id="3" name="Rectangle: Rounded Corners 2">
              <a:extLst>
                <a:ext uri="{FF2B5EF4-FFF2-40B4-BE49-F238E27FC236}">
                  <a16:creationId xmlns:a16="http://schemas.microsoft.com/office/drawing/2014/main" id="{314A0C75-A3AE-5C37-4891-266C74406077}"/>
                </a:ext>
              </a:extLst>
            </p:cNvPr>
            <p:cNvSpPr/>
            <p:nvPr/>
          </p:nvSpPr>
          <p:spPr>
            <a:xfrm>
              <a:off x="892967" y="2103140"/>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CCBE3EE6-250C-21EA-0A55-77AA340076A1}"/>
                </a:ext>
              </a:extLst>
            </p:cNvPr>
            <p:cNvSpPr txBox="1"/>
            <p:nvPr/>
          </p:nvSpPr>
          <p:spPr>
            <a:xfrm>
              <a:off x="1908965" y="2186135"/>
              <a:ext cx="8558774" cy="58949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loanh</a:t>
              </a: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quanh</a:t>
              </a: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 name="TextBox 4">
            <a:extLst>
              <a:ext uri="{FF2B5EF4-FFF2-40B4-BE49-F238E27FC236}">
                <a16:creationId xmlns:a16="http://schemas.microsoft.com/office/drawing/2014/main" id="{D9A76FD8-9EAB-D635-C1F5-278A9957B726}"/>
              </a:ext>
            </a:extLst>
          </p:cNvPr>
          <p:cNvSpPr txBox="1"/>
          <p:nvPr/>
        </p:nvSpPr>
        <p:spPr>
          <a:xfrm>
            <a:off x="3242636" y="715229"/>
            <a:ext cx="5577513" cy="1088172"/>
          </a:xfrm>
          <a:prstGeom prst="roundRect">
            <a:avLst>
              <a:gd name="adj" fmla="val 41531"/>
            </a:avLst>
          </a:prstGeom>
          <a:solidFill>
            <a:srgbClr val="F8D0DB"/>
          </a:solidFill>
          <a:ln w="38100">
            <a:solidFill>
              <a:srgbClr val="FF6563"/>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Roboto" panose="02000000000000000000" pitchFamily="2" charset="0"/>
                <a:cs typeface="+mn-cs"/>
              </a:rPr>
              <a:t>Luyện đọc từ khó</a:t>
            </a:r>
            <a:endParaRPr kumimoji="0" lang="en-US" sz="48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p:txBody>
      </p:sp>
      <p:grpSp>
        <p:nvGrpSpPr>
          <p:cNvPr id="7" name="Group 6">
            <a:extLst>
              <a:ext uri="{FF2B5EF4-FFF2-40B4-BE49-F238E27FC236}">
                <a16:creationId xmlns:a16="http://schemas.microsoft.com/office/drawing/2014/main" id="{F83F7E93-23BE-B4EC-CCCC-C1DF68591F86}"/>
              </a:ext>
            </a:extLst>
          </p:cNvPr>
          <p:cNvGrpSpPr/>
          <p:nvPr/>
        </p:nvGrpSpPr>
        <p:grpSpPr>
          <a:xfrm>
            <a:off x="5265406" y="2170175"/>
            <a:ext cx="2673009" cy="1047658"/>
            <a:chOff x="892967" y="2103140"/>
            <a:chExt cx="10089994" cy="802640"/>
          </a:xfrm>
        </p:grpSpPr>
        <p:sp>
          <p:nvSpPr>
            <p:cNvPr id="8" name="Rectangle: Rounded Corners 7">
              <a:extLst>
                <a:ext uri="{FF2B5EF4-FFF2-40B4-BE49-F238E27FC236}">
                  <a16:creationId xmlns:a16="http://schemas.microsoft.com/office/drawing/2014/main" id="{3D18184D-01FF-F7A3-5767-17FDFE53EA53}"/>
                </a:ext>
              </a:extLst>
            </p:cNvPr>
            <p:cNvSpPr/>
            <p:nvPr/>
          </p:nvSpPr>
          <p:spPr>
            <a:xfrm>
              <a:off x="892967" y="2103140"/>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DB49545-CCC5-B2E0-4EFD-DB0EBA9B55A9}"/>
                </a:ext>
              </a:extLst>
            </p:cNvPr>
            <p:cNvSpPr txBox="1"/>
            <p:nvPr/>
          </p:nvSpPr>
          <p:spPr>
            <a:xfrm>
              <a:off x="1908965" y="2186135"/>
              <a:ext cx="8057994" cy="58949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nấm</a:t>
              </a: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dại</a:t>
              </a: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3" name="Group 12">
            <a:extLst>
              <a:ext uri="{FF2B5EF4-FFF2-40B4-BE49-F238E27FC236}">
                <a16:creationId xmlns:a16="http://schemas.microsoft.com/office/drawing/2014/main" id="{BE4E7413-4A88-E9E4-2201-85A640C25470}"/>
              </a:ext>
            </a:extLst>
          </p:cNvPr>
          <p:cNvGrpSpPr/>
          <p:nvPr/>
        </p:nvGrpSpPr>
        <p:grpSpPr>
          <a:xfrm>
            <a:off x="8526766" y="2170175"/>
            <a:ext cx="2673009" cy="1047658"/>
            <a:chOff x="892967" y="2103140"/>
            <a:chExt cx="10089994" cy="802640"/>
          </a:xfrm>
        </p:grpSpPr>
        <p:sp>
          <p:nvSpPr>
            <p:cNvPr id="14" name="Rectangle: Rounded Corners 13">
              <a:extLst>
                <a:ext uri="{FF2B5EF4-FFF2-40B4-BE49-F238E27FC236}">
                  <a16:creationId xmlns:a16="http://schemas.microsoft.com/office/drawing/2014/main" id="{6C8F9F02-6ABC-AE30-5644-45C23272FF3A}"/>
                </a:ext>
              </a:extLst>
            </p:cNvPr>
            <p:cNvSpPr/>
            <p:nvPr/>
          </p:nvSpPr>
          <p:spPr>
            <a:xfrm>
              <a:off x="892967" y="2103140"/>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50D5BA5-F52B-4515-E86D-4D4C71E6A6F8}"/>
                </a:ext>
              </a:extLst>
            </p:cNvPr>
            <p:cNvSpPr txBox="1"/>
            <p:nvPr/>
          </p:nvSpPr>
          <p:spPr>
            <a:xfrm>
              <a:off x="1908965" y="2186135"/>
              <a:ext cx="8057994" cy="58949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lúp</a:t>
              </a: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xúp</a:t>
              </a: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6" name="Group 15">
            <a:extLst>
              <a:ext uri="{FF2B5EF4-FFF2-40B4-BE49-F238E27FC236}">
                <a16:creationId xmlns:a16="http://schemas.microsoft.com/office/drawing/2014/main" id="{B8C1D1A8-AEA6-6B94-B6B8-0BEC5A843CCF}"/>
              </a:ext>
            </a:extLst>
          </p:cNvPr>
          <p:cNvGrpSpPr/>
          <p:nvPr/>
        </p:nvGrpSpPr>
        <p:grpSpPr>
          <a:xfrm>
            <a:off x="3040366" y="3531615"/>
            <a:ext cx="2673009" cy="1047658"/>
            <a:chOff x="892967" y="2103140"/>
            <a:chExt cx="10089994" cy="802640"/>
          </a:xfrm>
        </p:grpSpPr>
        <p:sp>
          <p:nvSpPr>
            <p:cNvPr id="17" name="Rectangle: Rounded Corners 16">
              <a:extLst>
                <a:ext uri="{FF2B5EF4-FFF2-40B4-BE49-F238E27FC236}">
                  <a16:creationId xmlns:a16="http://schemas.microsoft.com/office/drawing/2014/main" id="{4EEB0BCD-9A75-8948-8A6C-8A90AF463471}"/>
                </a:ext>
              </a:extLst>
            </p:cNvPr>
            <p:cNvSpPr/>
            <p:nvPr/>
          </p:nvSpPr>
          <p:spPr>
            <a:xfrm>
              <a:off x="892967" y="2103140"/>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C960D240-F53D-E316-20E3-F457B842B71B}"/>
                </a:ext>
              </a:extLst>
            </p:cNvPr>
            <p:cNvSpPr txBox="1"/>
            <p:nvPr/>
          </p:nvSpPr>
          <p:spPr>
            <a:xfrm>
              <a:off x="1908965" y="2186135"/>
              <a:ext cx="8057994" cy="58949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lâu</a:t>
              </a: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đài</a:t>
              </a: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FE0E1DD-847E-8BD5-1E38-24D9DF11A18F}"/>
              </a:ext>
            </a:extLst>
          </p:cNvPr>
          <p:cNvGrpSpPr/>
          <p:nvPr/>
        </p:nvGrpSpPr>
        <p:grpSpPr>
          <a:xfrm>
            <a:off x="6474446" y="3511295"/>
            <a:ext cx="3157234" cy="1554880"/>
            <a:chOff x="892967" y="2103140"/>
            <a:chExt cx="10089994" cy="1191237"/>
          </a:xfrm>
        </p:grpSpPr>
        <p:sp>
          <p:nvSpPr>
            <p:cNvPr id="20" name="Rectangle: Rounded Corners 19">
              <a:extLst>
                <a:ext uri="{FF2B5EF4-FFF2-40B4-BE49-F238E27FC236}">
                  <a16:creationId xmlns:a16="http://schemas.microsoft.com/office/drawing/2014/main" id="{8F25E896-86A4-D504-7555-DEF01CDA6E3A}"/>
                </a:ext>
              </a:extLst>
            </p:cNvPr>
            <p:cNvSpPr/>
            <p:nvPr/>
          </p:nvSpPr>
          <p:spPr>
            <a:xfrm>
              <a:off x="892967" y="2103140"/>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6756876B-7692-C926-5AAB-7FAD0DA1BA32}"/>
                </a:ext>
              </a:extLst>
            </p:cNvPr>
            <p:cNvSpPr txBox="1"/>
            <p:nvPr/>
          </p:nvSpPr>
          <p:spPr>
            <a:xfrm>
              <a:off x="1908965" y="2186135"/>
              <a:ext cx="8057994" cy="110824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kern="1200" dirty="0" err="1">
                  <a:solidFill>
                    <a:prstClr val="black"/>
                  </a:solidFill>
                  <a:latin typeface="Calibri" panose="020F0502020204030204" pitchFamily="34" charset="0"/>
                  <a:ea typeface="+mn-ea"/>
                  <a:cs typeface="Calibri" panose="020F0502020204030204" pitchFamily="34" charset="0"/>
                </a:rPr>
                <a:t>ánh</a:t>
              </a:r>
              <a:r>
                <a:rPr lang="en-US" sz="4400" kern="1200" dirty="0">
                  <a:solidFill>
                    <a:prstClr val="black"/>
                  </a:solidFill>
                  <a:latin typeface="Calibri" panose="020F0502020204030204" pitchFamily="34" charset="0"/>
                  <a:ea typeface="+mn-ea"/>
                  <a:cs typeface="Calibri" panose="020F0502020204030204" pitchFamily="34" charset="0"/>
                </a:rPr>
                <a:t> </a:t>
              </a:r>
              <a:r>
                <a:rPr lang="en-US" sz="4400" kern="1200" dirty="0" err="1">
                  <a:solidFill>
                    <a:prstClr val="black"/>
                  </a:solidFill>
                  <a:latin typeface="Calibri" panose="020F0502020204030204" pitchFamily="34" charset="0"/>
                  <a:ea typeface="+mn-ea"/>
                  <a:cs typeface="Calibri" panose="020F0502020204030204" pitchFamily="34" charset="0"/>
                </a:rPr>
                <a:t>nắng</a:t>
              </a: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 name="TextBox 1">
            <a:extLst>
              <a:ext uri="{FF2B5EF4-FFF2-40B4-BE49-F238E27FC236}">
                <a16:creationId xmlns:a16="http://schemas.microsoft.com/office/drawing/2014/main" id="{5B2931AA-8964-6EC2-2854-1DF5365E6A7F}"/>
              </a:ext>
            </a:extLst>
          </p:cNvPr>
          <p:cNvSpPr txBox="1"/>
          <p:nvPr/>
        </p:nvSpPr>
        <p:spPr>
          <a:xfrm>
            <a:off x="3262956" y="197069"/>
            <a:ext cx="5577513" cy="1088172"/>
          </a:xfrm>
          <a:prstGeom prst="roundRect">
            <a:avLst>
              <a:gd name="adj" fmla="val 41531"/>
            </a:avLst>
          </a:prstGeom>
          <a:solidFill>
            <a:srgbClr val="F8D0DB"/>
          </a:solidFill>
          <a:ln w="38100">
            <a:solidFill>
              <a:srgbClr val="FF6563"/>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Roboto" panose="02000000000000000000" pitchFamily="2" charset="0"/>
                <a:cs typeface="+mn-cs"/>
              </a:rPr>
              <a:t>Luyện đọc câu</a:t>
            </a:r>
            <a:endParaRPr kumimoji="0" lang="en-US" sz="48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p:txBody>
      </p:sp>
      <p:sp>
        <p:nvSpPr>
          <p:cNvPr id="3" name="TextBox 2">
            <a:extLst>
              <a:ext uri="{FF2B5EF4-FFF2-40B4-BE49-F238E27FC236}">
                <a16:creationId xmlns:a16="http://schemas.microsoft.com/office/drawing/2014/main" id="{EC8DDD36-732A-9D18-F4A3-CDAB2DF94AAE}"/>
              </a:ext>
            </a:extLst>
          </p:cNvPr>
          <p:cNvSpPr txBox="1"/>
          <p:nvPr/>
        </p:nvSpPr>
        <p:spPr>
          <a:xfrm>
            <a:off x="1026160" y="1536928"/>
            <a:ext cx="10220960" cy="1200329"/>
          </a:xfrm>
          <a:prstGeom prst="rect">
            <a:avLst/>
          </a:prstGeom>
          <a:noFill/>
        </p:spPr>
        <p:txBody>
          <a:bodyPr wrap="square" rtlCol="0">
            <a:spAutoFit/>
          </a:bodyPr>
          <a:lstStyle/>
          <a:p>
            <a:pPr algn="just"/>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vi-VN" sz="3600" dirty="0">
                <a:effectLst/>
                <a:latin typeface="Calibri" panose="020F0502020204030204" pitchFamily="34" charset="0"/>
                <a:ea typeface="Calibri" panose="020F0502020204030204" pitchFamily="34" charset="0"/>
                <a:cs typeface="Calibri" panose="020F0502020204030204" pitchFamily="34" charset="0"/>
              </a:rPr>
              <a:t>Tôi có cảm giác</a:t>
            </a:r>
            <a:r>
              <a:rPr lang="en-US" sz="3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r>
              <a:rPr lang="vi-VN" sz="3600" dirty="0">
                <a:effectLst/>
                <a:latin typeface="Calibri" panose="020F0502020204030204" pitchFamily="34" charset="0"/>
                <a:ea typeface="Calibri" panose="020F0502020204030204" pitchFamily="34" charset="0"/>
                <a:cs typeface="Calibri" panose="020F0502020204030204" pitchFamily="34" charset="0"/>
              </a:rPr>
              <a:t> mình là một người </a:t>
            </a:r>
            <a:r>
              <a:rPr lang="vi-VN" sz="3600" b="1" dirty="0">
                <a:effectLst/>
                <a:latin typeface="Calibri" panose="020F0502020204030204" pitchFamily="34" charset="0"/>
                <a:ea typeface="Calibri" panose="020F0502020204030204" pitchFamily="34" charset="0"/>
                <a:cs typeface="Calibri" panose="020F0502020204030204" pitchFamily="34" charset="0"/>
              </a:rPr>
              <a:t>khổng lồ</a:t>
            </a:r>
            <a:r>
              <a:rPr lang="en-US" sz="3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r>
              <a:rPr lang="vi-VN" sz="3600" dirty="0">
                <a:effectLst/>
                <a:latin typeface="Calibri" panose="020F0502020204030204" pitchFamily="34" charset="0"/>
                <a:ea typeface="Calibri" panose="020F0502020204030204" pitchFamily="34" charset="0"/>
                <a:cs typeface="Calibri" panose="020F0502020204030204" pitchFamily="34" charset="0"/>
              </a:rPr>
              <a:t> đi lạc vào kinh đô của vương quốc những người </a:t>
            </a:r>
            <a:r>
              <a:rPr lang="vi-VN" sz="3600" b="1" dirty="0">
                <a:effectLst/>
                <a:latin typeface="Calibri" panose="020F0502020204030204" pitchFamily="34" charset="0"/>
                <a:ea typeface="Calibri" panose="020F0502020204030204" pitchFamily="34" charset="0"/>
                <a:cs typeface="Calibri" panose="020F0502020204030204" pitchFamily="34" charset="0"/>
              </a:rPr>
              <a:t>tí hon</a:t>
            </a:r>
            <a:r>
              <a:rPr lang="vi-VN" sz="3600" dirty="0">
                <a:effectLst/>
                <a:latin typeface="Calibri" panose="020F0502020204030204" pitchFamily="34" charset="0"/>
                <a:ea typeface="Calibri" panose="020F0502020204030204" pitchFamily="34" charset="0"/>
                <a:cs typeface="Calibri" panose="020F0502020204030204" pitchFamily="34" charset="0"/>
              </a:rPr>
              <a:t>.</a:t>
            </a:r>
            <a:r>
              <a:rPr lang="en-US" sz="3600"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vi-VN" sz="3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endParaRPr lang="en-US" sz="3600" dirty="0">
              <a:solidFill>
                <a:srgbClr val="FF0000"/>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2FC897D4-8D7B-CB37-2955-15C1E4549BB0}"/>
              </a:ext>
            </a:extLst>
          </p:cNvPr>
          <p:cNvSpPr txBox="1"/>
          <p:nvPr/>
        </p:nvSpPr>
        <p:spPr>
          <a:xfrm>
            <a:off x="1005840" y="2939008"/>
            <a:ext cx="10220960" cy="1615827"/>
          </a:xfrm>
          <a:prstGeom prst="rect">
            <a:avLst/>
          </a:prstGeom>
          <a:noFill/>
        </p:spPr>
        <p:txBody>
          <a:bodyPr wrap="square" rtlCol="0">
            <a:spAutoFit/>
          </a:bodyPr>
          <a:lstStyle/>
          <a:p>
            <a:pPr algn="just"/>
            <a:r>
              <a:rPr lang="en-US" sz="3300" dirty="0">
                <a:latin typeface="Calibri" panose="020F0502020204030204" pitchFamily="34" charset="0"/>
                <a:ea typeface="Calibri" panose="020F0502020204030204" pitchFamily="34" charset="0"/>
                <a:cs typeface="Calibri" panose="020F0502020204030204" pitchFamily="34" charset="0"/>
              </a:rPr>
              <a:t>   </a:t>
            </a:r>
            <a:r>
              <a:rPr lang="vi-VN" sz="3300" dirty="0">
                <a:latin typeface="Calibri" panose="020F0502020204030204" pitchFamily="34" charset="0"/>
                <a:ea typeface="Calibri" panose="020F0502020204030204" pitchFamily="34" charset="0"/>
                <a:cs typeface="Calibri" panose="020F0502020204030204" pitchFamily="34" charset="0"/>
              </a:rPr>
              <a:t>Những con vượn bạc má ôm con </a:t>
            </a:r>
            <a:r>
              <a:rPr lang="vi-VN" sz="3300" b="1" dirty="0">
                <a:latin typeface="Calibri" panose="020F0502020204030204" pitchFamily="34" charset="0"/>
                <a:ea typeface="Calibri" panose="020F0502020204030204" pitchFamily="34" charset="0"/>
                <a:cs typeface="Calibri" panose="020F0502020204030204" pitchFamily="34" charset="0"/>
              </a:rPr>
              <a:t>gọn ghẽ</a:t>
            </a:r>
            <a:r>
              <a:rPr lang="en-US" sz="33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vi-VN" sz="3300" b="1" dirty="0">
                <a:latin typeface="Calibri" panose="020F0502020204030204" pitchFamily="34" charset="0"/>
                <a:ea typeface="Calibri" panose="020F0502020204030204" pitchFamily="34" charset="0"/>
                <a:cs typeface="Calibri" panose="020F0502020204030204" pitchFamily="34" charset="0"/>
              </a:rPr>
              <a:t> </a:t>
            </a:r>
            <a:r>
              <a:rPr lang="vi-VN" sz="3300" dirty="0">
                <a:latin typeface="Calibri" panose="020F0502020204030204" pitchFamily="34" charset="0"/>
                <a:ea typeface="Calibri" panose="020F0502020204030204" pitchFamily="34" charset="0"/>
                <a:cs typeface="Calibri" panose="020F0502020204030204" pitchFamily="34" charset="0"/>
              </a:rPr>
              <a:t>chuyền </a:t>
            </a:r>
            <a:r>
              <a:rPr lang="vi-VN" sz="3300" b="1" dirty="0">
                <a:latin typeface="Calibri" panose="020F0502020204030204" pitchFamily="34" charset="0"/>
                <a:ea typeface="Calibri" panose="020F0502020204030204" pitchFamily="34" charset="0"/>
                <a:cs typeface="Calibri" panose="020F0502020204030204" pitchFamily="34" charset="0"/>
              </a:rPr>
              <a:t>nhanh như tia chớp</a:t>
            </a:r>
            <a:r>
              <a:rPr lang="en-US" sz="33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vi-VN" sz="3300" dirty="0">
                <a:latin typeface="Calibri" panose="020F0502020204030204" pitchFamily="34" charset="0"/>
                <a:ea typeface="Calibri" panose="020F0502020204030204" pitchFamily="34" charset="0"/>
                <a:cs typeface="Calibri" panose="020F0502020204030204" pitchFamily="34" charset="0"/>
              </a:rPr>
              <a:t>. Những con chồn sóc với chùm lông đuôi </a:t>
            </a:r>
            <a:r>
              <a:rPr lang="vi-VN" sz="3300" b="1" dirty="0">
                <a:latin typeface="Calibri" panose="020F0502020204030204" pitchFamily="34" charset="0"/>
                <a:ea typeface="Calibri" panose="020F0502020204030204" pitchFamily="34" charset="0"/>
                <a:cs typeface="Calibri" panose="020F0502020204030204" pitchFamily="34" charset="0"/>
              </a:rPr>
              <a:t>to đẹp</a:t>
            </a:r>
            <a:r>
              <a:rPr lang="en-US" sz="33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vi-VN" sz="3300" b="1" dirty="0">
                <a:latin typeface="Calibri" panose="020F0502020204030204" pitchFamily="34" charset="0"/>
                <a:ea typeface="Calibri" panose="020F0502020204030204" pitchFamily="34" charset="0"/>
                <a:cs typeface="Calibri" panose="020F0502020204030204" pitchFamily="34" charset="0"/>
              </a:rPr>
              <a:t> vút qua</a:t>
            </a:r>
            <a:r>
              <a:rPr lang="vi-VN" sz="3300" dirty="0">
                <a:latin typeface="Calibri" panose="020F0502020204030204" pitchFamily="34" charset="0"/>
                <a:ea typeface="Calibri" panose="020F0502020204030204" pitchFamily="34" charset="0"/>
                <a:cs typeface="Calibri" panose="020F0502020204030204" pitchFamily="34" charset="0"/>
              </a:rPr>
              <a:t> không kịp đưa mắt nhìn theo.</a:t>
            </a:r>
            <a:r>
              <a:rPr lang="en-US" sz="3300" dirty="0">
                <a:solidFill>
                  <a:srgbClr val="FF0000"/>
                </a:solidFill>
                <a:latin typeface="Calibri" panose="020F0502020204030204" pitchFamily="34" charset="0"/>
                <a:ea typeface="Calibri" panose="020F0502020204030204" pitchFamily="34" charset="0"/>
                <a:cs typeface="Calibri" panose="020F0502020204030204" pitchFamily="34" charset="0"/>
              </a:rPr>
              <a:t>//</a:t>
            </a:r>
            <a:endParaRPr lang="vi-VN" sz="33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A782CD7-C65B-41F5-B8F5-3A3F2A8F5237}"/>
              </a:ext>
            </a:extLst>
          </p:cNvPr>
          <p:cNvSpPr/>
          <p:nvPr/>
        </p:nvSpPr>
        <p:spPr>
          <a:xfrm>
            <a:off x="916864" y="2054755"/>
            <a:ext cx="10570286" cy="3584045"/>
          </a:xfrm>
          <a:prstGeom prst="roundRect">
            <a:avLst/>
          </a:prstGeom>
          <a:solidFill>
            <a:srgbClr val="FFFFFF">
              <a:alpha val="89804"/>
            </a:srgbClr>
          </a:solidFill>
          <a:ln w="57150">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2800" dirty="0">
                <a:solidFill>
                  <a:sysClr val="windowText" lastClr="000000"/>
                </a:solidFill>
                <a:latin typeface="Calibri" panose="020F0502020204030204"/>
              </a:rPr>
              <a:t>   </a:t>
            </a:r>
            <a:r>
              <a:rPr lang="vi-VN" sz="2800" dirty="0">
                <a:solidFill>
                  <a:sysClr val="windowText" lastClr="000000"/>
                </a:solidFill>
                <a:latin typeface="Calibri" panose="020F0502020204030204"/>
              </a:rPr>
              <a:t>Loanh quanh trong rừng, chúng tôi đi vào một lối đầy nấm dại, một thành phố nấm lúp xúp dưới bóng cây thưa. Những chiếc nấm to bằng cái ấm tích, màu sặc sỡ rực lên. Mỗi chiếc nấm là một lâu đài kiến trúc tân kì. Tôi có cảm giác mình là một người khổng lồ đi lạc vào kinh đô của vương quốc những người tí hon. Đền đài, miếu mạo, cung điện của họ lúp xúp dưới chân.</a:t>
            </a:r>
          </a:p>
        </p:txBody>
      </p:sp>
      <p:grpSp>
        <p:nvGrpSpPr>
          <p:cNvPr id="3" name="Group 2">
            <a:extLst>
              <a:ext uri="{FF2B5EF4-FFF2-40B4-BE49-F238E27FC236}">
                <a16:creationId xmlns:a16="http://schemas.microsoft.com/office/drawing/2014/main" id="{24A55806-03C2-FC57-2D5B-A88AA43B92DE}"/>
              </a:ext>
            </a:extLst>
          </p:cNvPr>
          <p:cNvGrpSpPr/>
          <p:nvPr/>
        </p:nvGrpSpPr>
        <p:grpSpPr>
          <a:xfrm>
            <a:off x="30528" y="1312617"/>
            <a:ext cx="2392811" cy="1330326"/>
            <a:chOff x="-605739" y="644431"/>
            <a:chExt cx="2392811" cy="1330326"/>
          </a:xfrm>
        </p:grpSpPr>
        <p:sp>
          <p:nvSpPr>
            <p:cNvPr id="4" name="Rectangle: Rounded Corners 3">
              <a:extLst>
                <a:ext uri="{FF2B5EF4-FFF2-40B4-BE49-F238E27FC236}">
                  <a16:creationId xmlns:a16="http://schemas.microsoft.com/office/drawing/2014/main" id="{ACD7F2B8-4DB7-CC59-0544-60918845EE9B}"/>
                </a:ext>
              </a:extLst>
            </p:cNvPr>
            <p:cNvSpPr/>
            <p:nvPr/>
          </p:nvSpPr>
          <p:spPr>
            <a:xfrm>
              <a:off x="-266651" y="800514"/>
              <a:ext cx="1869984" cy="106109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0F38E1A5-6D15-2B91-CAF1-9CB89201DD64}"/>
                </a:ext>
              </a:extLst>
            </p:cNvPr>
            <p:cNvSpPr/>
            <p:nvPr/>
          </p:nvSpPr>
          <p:spPr>
            <a:xfrm>
              <a:off x="-531073" y="907915"/>
              <a:ext cx="2241452" cy="796835"/>
            </a:xfrm>
            <a:prstGeom prst="roundRect">
              <a:avLst>
                <a:gd name="adj" fmla="val 50000"/>
              </a:avLst>
            </a:prstGeom>
            <a:solidFill>
              <a:schemeClr val="bg1"/>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9525">
                    <a:solidFill>
                      <a:srgbClr val="FFC000">
                        <a:lumMod val="20000"/>
                        <a:lumOff val="80000"/>
                      </a:srgbClr>
                    </a:solidFill>
                    <a:prstDash val="solid"/>
                  </a:ln>
                  <a:solidFill>
                    <a:schemeClr val="accent5">
                      <a:lumMod val="50000"/>
                    </a:schemeClr>
                  </a:solidFill>
                  <a:effectLst>
                    <a:outerShdw blurRad="12700" dist="38100" dir="2700000" algn="tl" rotWithShape="0">
                      <a:schemeClr val="accent5"/>
                    </a:outerShdw>
                  </a:effectLst>
                  <a:uLnTx/>
                  <a:uFillTx/>
                  <a:latin typeface="UTM Showcard" panose="02040603050506020204" pitchFamily="18" charset="0"/>
                </a:rPr>
                <a:t>Đoạn 1:</a:t>
              </a:r>
              <a:endParaRPr kumimoji="0" lang="en-US" sz="3600" b="1" i="0" u="none" strike="noStrike" kern="1200" cap="none" spc="0" normalizeH="0" baseline="0" noProof="0" dirty="0">
                <a:ln w="9525">
                  <a:solidFill>
                    <a:srgbClr val="FFC000">
                      <a:lumMod val="20000"/>
                      <a:lumOff val="80000"/>
                    </a:srgbClr>
                  </a:solidFill>
                  <a:prstDash val="solid"/>
                </a:ln>
                <a:solidFill>
                  <a:schemeClr val="accent5">
                    <a:lumMod val="50000"/>
                  </a:schemeClr>
                </a:solidFill>
                <a:effectLst>
                  <a:outerShdw blurRad="12700" dist="38100" dir="2700000" algn="tl" rotWithShape="0">
                    <a:schemeClr val="accent5"/>
                  </a:outerShdw>
                </a:effectLst>
                <a:uLnTx/>
                <a:uFillTx/>
                <a:latin typeface="UTM Showcard" panose="02040603050506020204" pitchFamily="18" charset="0"/>
              </a:endParaRPr>
            </a:p>
          </p:txBody>
        </p:sp>
        <p:pic>
          <p:nvPicPr>
            <p:cNvPr id="6" name="Picture 13">
              <a:extLst>
                <a:ext uri="{FF2B5EF4-FFF2-40B4-BE49-F238E27FC236}">
                  <a16:creationId xmlns:a16="http://schemas.microsoft.com/office/drawing/2014/main" id="{F96976AF-C46F-3F46-743B-C323E666F1BD}"/>
                </a:ext>
              </a:extLst>
            </p:cNvPr>
            <p:cNvPicPr>
              <a:picLocks noChangeAspect="1"/>
            </p:cNvPicPr>
            <p:nvPr/>
          </p:nvPicPr>
          <p:blipFill>
            <a:blip r:embed="rId3"/>
            <a:srcRect/>
            <a:stretch>
              <a:fillRect/>
            </a:stretch>
          </p:blipFill>
          <p:spPr>
            <a:xfrm>
              <a:off x="-605739" y="644431"/>
              <a:ext cx="2392811" cy="1330326"/>
            </a:xfrm>
            <a:prstGeom prst="rect">
              <a:avLst/>
            </a:prstGeom>
          </p:spPr>
        </p:pic>
      </p:grpSp>
      <p:pic>
        <p:nvPicPr>
          <p:cNvPr id="7" name="Picture 6">
            <a:extLst>
              <a:ext uri="{FF2B5EF4-FFF2-40B4-BE49-F238E27FC236}">
                <a16:creationId xmlns:a16="http://schemas.microsoft.com/office/drawing/2014/main" id="{13547875-4893-19D7-DA04-04251FCE7F0F}"/>
              </a:ext>
            </a:extLst>
          </p:cNvPr>
          <p:cNvPicPr>
            <a:picLocks noChangeAspect="1"/>
          </p:cNvPicPr>
          <p:nvPr/>
        </p:nvPicPr>
        <p:blipFill>
          <a:blip r:embed="rId4"/>
          <a:stretch>
            <a:fillRect/>
          </a:stretch>
        </p:blipFill>
        <p:spPr>
          <a:xfrm>
            <a:off x="1315639" y="467957"/>
            <a:ext cx="9772735" cy="127417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3"/>
                                        </p:tgtEl>
                                      </p:cBhvr>
                                    </p:animEffect>
                                    <p:animScale>
                                      <p:cBhvr>
                                        <p:cTn id="10"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92854D2F-C4CF-B231-8B86-A56219C9B2FE}"/>
              </a:ext>
            </a:extLst>
          </p:cNvPr>
          <p:cNvSpPr/>
          <p:nvPr/>
        </p:nvSpPr>
        <p:spPr>
          <a:xfrm>
            <a:off x="843280" y="2275840"/>
            <a:ext cx="10586720" cy="3454399"/>
          </a:xfrm>
          <a:prstGeom prst="roundRect">
            <a:avLst/>
          </a:prstGeom>
          <a:solidFill>
            <a:srgbClr val="FFFFFF">
              <a:alpha val="89804"/>
            </a:srgbClr>
          </a:solidFill>
          <a:ln w="57150">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a:solidFill>
                  <a:sysClr val="windowText" lastClr="000000"/>
                </a:solidFill>
                <a:latin typeface="Calibri" panose="020F0502020204030204"/>
              </a:rPr>
              <a:t>    </a:t>
            </a:r>
            <a:r>
              <a:rPr lang="vi-VN" sz="3200" dirty="0">
                <a:solidFill>
                  <a:sysClr val="windowText" lastClr="000000"/>
                </a:solidFill>
                <a:latin typeface="Calibri" panose="020F0502020204030204"/>
              </a:rPr>
              <a:t>Nắng trưa đã rọi xuống đỉnh đầu mà rừng sâu vẫn ẩm lạnh, ánh nắng lọt qua lá trong xanh. Chúng tôi đi đến đâu, rừng rào rào chuyển động đến đấy. Những con vượn bạc má ôm con gọn ghẽ chuyền nhanh như tia chớp. Những con chồn sóc với chùm lông đuôi to đẹp vút qua không kịp đưa mắt nhìn theo.</a:t>
            </a:r>
          </a:p>
        </p:txBody>
      </p:sp>
      <p:grpSp>
        <p:nvGrpSpPr>
          <p:cNvPr id="9" name="Group 8">
            <a:extLst>
              <a:ext uri="{FF2B5EF4-FFF2-40B4-BE49-F238E27FC236}">
                <a16:creationId xmlns:a16="http://schemas.microsoft.com/office/drawing/2014/main" id="{CD1CE93B-85E2-DD5E-B8E8-4F004D951C2C}"/>
              </a:ext>
            </a:extLst>
          </p:cNvPr>
          <p:cNvGrpSpPr/>
          <p:nvPr/>
        </p:nvGrpSpPr>
        <p:grpSpPr>
          <a:xfrm>
            <a:off x="-91440" y="545464"/>
            <a:ext cx="2395986" cy="1330326"/>
            <a:chOff x="-605739" y="644431"/>
            <a:chExt cx="2395986" cy="1330326"/>
          </a:xfrm>
        </p:grpSpPr>
        <p:sp>
          <p:nvSpPr>
            <p:cNvPr id="10" name="Rectangle: Rounded Corners 9">
              <a:extLst>
                <a:ext uri="{FF2B5EF4-FFF2-40B4-BE49-F238E27FC236}">
                  <a16:creationId xmlns:a16="http://schemas.microsoft.com/office/drawing/2014/main" id="{44E02FBF-4544-D827-1852-3D640FE58745}"/>
                </a:ext>
              </a:extLst>
            </p:cNvPr>
            <p:cNvSpPr/>
            <p:nvPr/>
          </p:nvSpPr>
          <p:spPr>
            <a:xfrm>
              <a:off x="-266651" y="800514"/>
              <a:ext cx="1869984" cy="106109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E2666634-BC4C-B61C-E928-226A8794EF24}"/>
                </a:ext>
              </a:extLst>
            </p:cNvPr>
            <p:cNvSpPr/>
            <p:nvPr/>
          </p:nvSpPr>
          <p:spPr>
            <a:xfrm>
              <a:off x="-451205" y="908061"/>
              <a:ext cx="2241452" cy="796835"/>
            </a:xfrm>
            <a:prstGeom prst="roundRect">
              <a:avLst>
                <a:gd name="adj" fmla="val 50000"/>
              </a:avLst>
            </a:prstGeom>
            <a:solidFill>
              <a:schemeClr val="bg1"/>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9525">
                    <a:solidFill>
                      <a:srgbClr val="FFC000">
                        <a:lumMod val="20000"/>
                        <a:lumOff val="80000"/>
                      </a:srgbClr>
                    </a:solidFill>
                    <a:prstDash val="solid"/>
                  </a:ln>
                  <a:solidFill>
                    <a:schemeClr val="accent5">
                      <a:lumMod val="50000"/>
                    </a:schemeClr>
                  </a:solidFill>
                  <a:effectLst>
                    <a:outerShdw blurRad="12700" dist="38100" dir="2700000" algn="tl" rotWithShape="0">
                      <a:schemeClr val="accent5"/>
                    </a:outerShdw>
                  </a:effectLst>
                  <a:uLnTx/>
                  <a:uFillTx/>
                  <a:latin typeface="UTM Showcard" panose="02040603050506020204" pitchFamily="18" charset="0"/>
                  <a:ea typeface="+mn-ea"/>
                  <a:cs typeface="+mn-cs"/>
                </a:rPr>
                <a:t>Đoạn 2:</a:t>
              </a:r>
              <a:endParaRPr kumimoji="0" lang="en-US" sz="3600" b="1" i="0" u="none" strike="noStrike" kern="1200" cap="none" spc="0" normalizeH="0" baseline="0" noProof="0" dirty="0">
                <a:ln w="9525">
                  <a:solidFill>
                    <a:srgbClr val="FFC000">
                      <a:lumMod val="20000"/>
                      <a:lumOff val="80000"/>
                    </a:srgbClr>
                  </a:solidFill>
                  <a:prstDash val="solid"/>
                </a:ln>
                <a:solidFill>
                  <a:schemeClr val="accent5">
                    <a:lumMod val="50000"/>
                  </a:schemeClr>
                </a:solidFill>
                <a:effectLst>
                  <a:outerShdw blurRad="12700" dist="38100" dir="2700000" algn="tl" rotWithShape="0">
                    <a:schemeClr val="accent5"/>
                  </a:outerShdw>
                </a:effectLst>
                <a:uLnTx/>
                <a:uFillTx/>
                <a:latin typeface="UTM Showcard" panose="02040603050506020204" pitchFamily="18" charset="0"/>
                <a:ea typeface="+mn-ea"/>
                <a:cs typeface="+mn-cs"/>
              </a:endParaRPr>
            </a:p>
          </p:txBody>
        </p:sp>
        <p:pic>
          <p:nvPicPr>
            <p:cNvPr id="12" name="Picture 13">
              <a:extLst>
                <a:ext uri="{FF2B5EF4-FFF2-40B4-BE49-F238E27FC236}">
                  <a16:creationId xmlns:a16="http://schemas.microsoft.com/office/drawing/2014/main" id="{FACE8C5C-D785-C69A-5E4A-1A475EAD3B22}"/>
                </a:ext>
              </a:extLst>
            </p:cNvPr>
            <p:cNvPicPr>
              <a:picLocks noChangeAspect="1"/>
            </p:cNvPicPr>
            <p:nvPr/>
          </p:nvPicPr>
          <p:blipFill>
            <a:blip r:embed="rId3"/>
            <a:srcRect/>
            <a:stretch>
              <a:fillRect/>
            </a:stretch>
          </p:blipFill>
          <p:spPr>
            <a:xfrm>
              <a:off x="-605739" y="644431"/>
              <a:ext cx="2392811" cy="1330326"/>
            </a:xfrm>
            <a:prstGeom prst="rect">
              <a:avLst/>
            </a:prstGeom>
          </p:spPr>
        </p:pic>
      </p:grpSp>
      <p:pic>
        <p:nvPicPr>
          <p:cNvPr id="13" name="Picture 12">
            <a:extLst>
              <a:ext uri="{FF2B5EF4-FFF2-40B4-BE49-F238E27FC236}">
                <a16:creationId xmlns:a16="http://schemas.microsoft.com/office/drawing/2014/main" id="{2593B248-EA43-03C9-CBE2-FB8047051F19}"/>
              </a:ext>
            </a:extLst>
          </p:cNvPr>
          <p:cNvPicPr>
            <a:picLocks noChangeAspect="1"/>
          </p:cNvPicPr>
          <p:nvPr/>
        </p:nvPicPr>
        <p:blipFill>
          <a:blip r:embed="rId4"/>
          <a:stretch>
            <a:fillRect/>
          </a:stretch>
        </p:blipFill>
        <p:spPr>
          <a:xfrm>
            <a:off x="1828800" y="549237"/>
            <a:ext cx="8924294" cy="1163554"/>
          </a:xfrm>
          <a:prstGeom prst="rect">
            <a:avLst/>
          </a:prstGeom>
        </p:spPr>
      </p:pic>
    </p:spTree>
    <p:extLst>
      <p:ext uri="{BB962C8B-B14F-4D97-AF65-F5344CB8AC3E}">
        <p14:creationId xmlns:p14="http://schemas.microsoft.com/office/powerpoint/2010/main" val="425905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1146B1E-FDF4-B0FF-6D4E-8E8FC20512BB}"/>
              </a:ext>
            </a:extLst>
          </p:cNvPr>
          <p:cNvSpPr/>
          <p:nvPr/>
        </p:nvSpPr>
        <p:spPr>
          <a:xfrm>
            <a:off x="619760" y="1611631"/>
            <a:ext cx="11013440" cy="4453890"/>
          </a:xfrm>
          <a:prstGeom prst="roundRect">
            <a:avLst/>
          </a:prstGeom>
          <a:solidFill>
            <a:srgbClr val="FFFFFF">
              <a:alpha val="89804"/>
            </a:srgbClr>
          </a:solidFill>
          <a:ln w="57150">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a:solidFill>
                  <a:sysClr val="windowText" lastClr="000000"/>
                </a:solidFill>
                <a:latin typeface="Calibri" panose="020F0502020204030204"/>
              </a:rPr>
              <a:t>   </a:t>
            </a:r>
            <a:r>
              <a:rPr lang="vi-VN" sz="3200" dirty="0">
                <a:solidFill>
                  <a:sysClr val="windowText" lastClr="000000"/>
                </a:solidFill>
                <a:latin typeface="Calibri" panose="020F0502020204030204"/>
              </a:rPr>
              <a:t>Sau một hồi len lách mải miết, rẽ bụi rậm, chúng tôi nhìn thấy một bãi cây thưa thớt. Rừng khộp hiện ra trước mắt chúng tôi, lá úa vàng như cảnh mùa thu. Tôi dụi mắt. Những sắc vàng động đậy. Mấy con mang vàng hệt như màu lá đang ăn cỏ non. Những chiếc chân vàng giẫm lên thảm là vàng và sắc nắng cũng rực vàng trên lưng nó. Chỉ có mấy vạt cỏ xanh biếc là rực lên giữa cái giang sơn vàng rợi.</a:t>
            </a:r>
          </a:p>
          <a:p>
            <a:pPr lvl="0" algn="just">
              <a:defRPr/>
            </a:pPr>
            <a:r>
              <a:rPr lang="vi-VN" sz="3200" dirty="0">
                <a:solidFill>
                  <a:sysClr val="windowText" lastClr="000000"/>
                </a:solidFill>
                <a:latin typeface="Calibri" panose="020F0502020204030204"/>
              </a:rPr>
              <a:t>   Tôi có cảm giác mình lạc vào một thế giới thần bí.</a:t>
            </a:r>
          </a:p>
        </p:txBody>
      </p:sp>
      <p:grpSp>
        <p:nvGrpSpPr>
          <p:cNvPr id="3" name="Group 2">
            <a:extLst>
              <a:ext uri="{FF2B5EF4-FFF2-40B4-BE49-F238E27FC236}">
                <a16:creationId xmlns:a16="http://schemas.microsoft.com/office/drawing/2014/main" id="{2A9D02EE-3821-F575-53EA-FC9687B9CEEE}"/>
              </a:ext>
            </a:extLst>
          </p:cNvPr>
          <p:cNvGrpSpPr/>
          <p:nvPr/>
        </p:nvGrpSpPr>
        <p:grpSpPr>
          <a:xfrm>
            <a:off x="4738304" y="130324"/>
            <a:ext cx="2392811" cy="1330326"/>
            <a:chOff x="-605739" y="644431"/>
            <a:chExt cx="2392811" cy="1330326"/>
          </a:xfrm>
        </p:grpSpPr>
        <p:sp>
          <p:nvSpPr>
            <p:cNvPr id="4" name="Rectangle: Rounded Corners 3">
              <a:extLst>
                <a:ext uri="{FF2B5EF4-FFF2-40B4-BE49-F238E27FC236}">
                  <a16:creationId xmlns:a16="http://schemas.microsoft.com/office/drawing/2014/main" id="{E5E0BE77-7235-CF43-B2A0-3EB83BD62FDA}"/>
                </a:ext>
              </a:extLst>
            </p:cNvPr>
            <p:cNvSpPr/>
            <p:nvPr/>
          </p:nvSpPr>
          <p:spPr>
            <a:xfrm>
              <a:off x="-266651" y="800514"/>
              <a:ext cx="1869984" cy="106109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F8475D6C-C731-7305-D0C0-347A4F9D17E7}"/>
                </a:ext>
              </a:extLst>
            </p:cNvPr>
            <p:cNvSpPr/>
            <p:nvPr/>
          </p:nvSpPr>
          <p:spPr>
            <a:xfrm>
              <a:off x="-498415" y="897025"/>
              <a:ext cx="2241452" cy="796835"/>
            </a:xfrm>
            <a:prstGeom prst="roundRect">
              <a:avLst>
                <a:gd name="adj" fmla="val 50000"/>
              </a:avLst>
            </a:prstGeom>
            <a:solidFill>
              <a:schemeClr val="bg1"/>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9525">
                    <a:solidFill>
                      <a:srgbClr val="FFC000">
                        <a:lumMod val="20000"/>
                        <a:lumOff val="80000"/>
                      </a:srgbClr>
                    </a:solidFill>
                    <a:prstDash val="solid"/>
                  </a:ln>
                  <a:solidFill>
                    <a:schemeClr val="accent5">
                      <a:lumMod val="50000"/>
                    </a:schemeClr>
                  </a:solidFill>
                  <a:effectLst>
                    <a:outerShdw blurRad="12700" dist="38100" dir="2700000" algn="tl" rotWithShape="0">
                      <a:schemeClr val="accent5"/>
                    </a:outerShdw>
                  </a:effectLst>
                  <a:uLnTx/>
                  <a:uFillTx/>
                  <a:latin typeface="UTM Showcard" panose="02040603050506020204" pitchFamily="18" charset="0"/>
                  <a:ea typeface="+mn-ea"/>
                  <a:cs typeface="+mn-cs"/>
                </a:rPr>
                <a:t>Đoạn 3:</a:t>
              </a:r>
              <a:endParaRPr kumimoji="0" lang="en-US" sz="3600" b="1" i="0" u="none" strike="noStrike" kern="1200" cap="none" spc="0" normalizeH="0" baseline="0" noProof="0" dirty="0">
                <a:ln w="9525">
                  <a:solidFill>
                    <a:srgbClr val="FFC000">
                      <a:lumMod val="20000"/>
                      <a:lumOff val="80000"/>
                    </a:srgbClr>
                  </a:solidFill>
                  <a:prstDash val="solid"/>
                </a:ln>
                <a:solidFill>
                  <a:schemeClr val="accent5">
                    <a:lumMod val="50000"/>
                  </a:schemeClr>
                </a:solidFill>
                <a:effectLst>
                  <a:outerShdw blurRad="12700" dist="38100" dir="2700000" algn="tl" rotWithShape="0">
                    <a:schemeClr val="accent5"/>
                  </a:outerShdw>
                </a:effectLst>
                <a:uLnTx/>
                <a:uFillTx/>
                <a:latin typeface="UTM Showcard" panose="02040603050506020204" pitchFamily="18" charset="0"/>
                <a:ea typeface="+mn-ea"/>
                <a:cs typeface="+mn-cs"/>
              </a:endParaRPr>
            </a:p>
          </p:txBody>
        </p:sp>
        <p:pic>
          <p:nvPicPr>
            <p:cNvPr id="6" name="Picture 13">
              <a:extLst>
                <a:ext uri="{FF2B5EF4-FFF2-40B4-BE49-F238E27FC236}">
                  <a16:creationId xmlns:a16="http://schemas.microsoft.com/office/drawing/2014/main" id="{B406A855-12A5-7D65-9451-5DAAC574AFD1}"/>
                </a:ext>
              </a:extLst>
            </p:cNvPr>
            <p:cNvPicPr>
              <a:picLocks noChangeAspect="1"/>
            </p:cNvPicPr>
            <p:nvPr/>
          </p:nvPicPr>
          <p:blipFill>
            <a:blip r:embed="rId3"/>
            <a:srcRect/>
            <a:stretch>
              <a:fillRect/>
            </a:stretch>
          </p:blipFill>
          <p:spPr>
            <a:xfrm>
              <a:off x="-605739" y="644431"/>
              <a:ext cx="2392811" cy="1330326"/>
            </a:xfrm>
            <a:prstGeom prst="rect">
              <a:avLst/>
            </a:prstGeom>
          </p:spPr>
        </p:pic>
      </p:grpSp>
    </p:spTree>
    <p:extLst>
      <p:ext uri="{BB962C8B-B14F-4D97-AF65-F5344CB8AC3E}">
        <p14:creationId xmlns:p14="http://schemas.microsoft.com/office/powerpoint/2010/main" val="584824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千图网海量PPT模板www.58pic.com​​">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千图网海量PPT模板www.58pic.com​​">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TotalTime>
  <Words>1219</Words>
  <Application>Microsoft Office PowerPoint</Application>
  <PresentationFormat>Widescreen</PresentationFormat>
  <Paragraphs>59</Paragraphs>
  <Slides>13</Slides>
  <Notes>10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13</vt:i4>
      </vt:variant>
    </vt:vector>
  </HeadingPairs>
  <TitlesOfParts>
    <vt:vector size="24" baseType="lpstr">
      <vt:lpstr>Arial</vt:lpstr>
      <vt:lpstr>Calibri</vt:lpstr>
      <vt:lpstr>Calibri Light</vt:lpstr>
      <vt:lpstr>Cambria</vt:lpstr>
      <vt:lpstr>Roboto</vt:lpstr>
      <vt:lpstr>Tahoma</vt:lpstr>
      <vt:lpstr>UTM Cookies</vt:lpstr>
      <vt:lpstr>UTM Showcard</vt:lpstr>
      <vt:lpstr>千图网海量PPT模板www.58pic.com​​</vt:lpstr>
      <vt:lpstr>1_千图网海量PPT模板www.58pic.com​​</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Olivia Fung</dc:creator>
  <cp:lastModifiedBy>Techsi.vn</cp:lastModifiedBy>
  <cp:revision>54</cp:revision>
  <dcterms:created xsi:type="dcterms:W3CDTF">2019-05-23T17:46:57Z</dcterms:created>
  <dcterms:modified xsi:type="dcterms:W3CDTF">2025-09-25T02:16:59Z</dcterms:modified>
</cp:coreProperties>
</file>