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5" r:id="rId2"/>
    <p:sldId id="295" r:id="rId3"/>
    <p:sldId id="324" r:id="rId4"/>
    <p:sldId id="297" r:id="rId5"/>
    <p:sldId id="298" r:id="rId6"/>
    <p:sldId id="304" r:id="rId7"/>
    <p:sldId id="326" r:id="rId8"/>
    <p:sldId id="306" r:id="rId9"/>
    <p:sldId id="319" r:id="rId10"/>
    <p:sldId id="314" r:id="rId11"/>
    <p:sldId id="327" r:id="rId12"/>
    <p:sldId id="32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F7E4CD"/>
    <a:srgbClr val="4883CB"/>
    <a:srgbClr val="ED5565"/>
    <a:srgbClr val="F49398"/>
    <a:srgbClr val="A3AD8F"/>
    <a:srgbClr val="F8B8B6"/>
    <a:srgbClr val="B9B8B1"/>
    <a:srgbClr val="FFCCBD"/>
    <a:srgbClr val="F4C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9" autoAdjust="0"/>
    <p:restoredTop sz="88086" autoAdjust="0"/>
  </p:normalViewPr>
  <p:slideViewPr>
    <p:cSldViewPr snapToGrid="0">
      <p:cViewPr varScale="1">
        <p:scale>
          <a:sx n="65" d="100"/>
          <a:sy n="65" d="100"/>
        </p:scale>
        <p:origin x="8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56080-CADA-4060-8714-F97522DDA1FB}"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82B1-8159-4A3F-989B-E1BD72070BF3}" type="slidenum">
              <a:rPr lang="en-US" smtClean="0"/>
              <a:t>‹#›</a:t>
            </a:fld>
            <a:endParaRPr lang="en-US"/>
          </a:p>
        </p:txBody>
      </p:sp>
    </p:spTree>
    <p:extLst>
      <p:ext uri="{BB962C8B-B14F-4D97-AF65-F5344CB8AC3E}">
        <p14:creationId xmlns:p14="http://schemas.microsoft.com/office/powerpoint/2010/main" val="393604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6423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07"/>
        <p:cNvGrpSpPr/>
        <p:nvPr/>
      </p:nvGrpSpPr>
      <p:grpSpPr>
        <a:xfrm>
          <a:off x="0" y="0"/>
          <a:ext cx="0" cy="0"/>
          <a:chOff x="0" y="0"/>
          <a:chExt cx="0" cy="0"/>
        </a:xfrm>
      </p:grpSpPr>
      <p:sp>
        <p:nvSpPr>
          <p:cNvPr id="308" name="Google Shape;308;p6"/>
          <p:cNvSpPr/>
          <p:nvPr/>
        </p:nvSpPr>
        <p:spPr>
          <a:xfrm>
            <a:off x="963800" y="1662313"/>
            <a:ext cx="10264400" cy="4655700"/>
          </a:xfrm>
          <a:prstGeom prst="plaque">
            <a:avLst>
              <a:gd name="adj" fmla="val 2726"/>
            </a:avLst>
          </a:prstGeom>
          <a:solidFill>
            <a:srgbClr val="F3F3F3"/>
          </a:solidFill>
          <a:ln w="38100" cap="flat" cmpd="sng">
            <a:solidFill>
              <a:srgbClr val="F4AF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 name="Google Shape;309;p6"/>
          <p:cNvSpPr/>
          <p:nvPr/>
        </p:nvSpPr>
        <p:spPr>
          <a:xfrm>
            <a:off x="967600" y="539988"/>
            <a:ext cx="10264400" cy="816900"/>
          </a:xfrm>
          <a:prstGeom prst="plaque">
            <a:avLst>
              <a:gd name="adj" fmla="val 14810"/>
            </a:avLst>
          </a:prstGeom>
          <a:solidFill>
            <a:srgbClr val="F3F3F3"/>
          </a:solidFill>
          <a:ln w="38100" cap="flat" cmpd="sng">
            <a:solidFill>
              <a:srgbClr val="F4AF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 name="Google Shape;310;p6"/>
          <p:cNvSpPr txBox="1">
            <a:spLocks noGrp="1"/>
          </p:cNvSpPr>
          <p:nvPr>
            <p:ph type="title"/>
          </p:nvPr>
        </p:nvSpPr>
        <p:spPr>
          <a:xfrm>
            <a:off x="960000" y="593363"/>
            <a:ext cx="102720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182D"/>
              </a:buClr>
              <a:buSzPts val="3200"/>
              <a:buNone/>
              <a:defRPr>
                <a:solidFill>
                  <a:srgbClr val="33182D"/>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11" name="Google Shape;311;p6"/>
          <p:cNvGrpSpPr/>
          <p:nvPr/>
        </p:nvGrpSpPr>
        <p:grpSpPr>
          <a:xfrm>
            <a:off x="1250445" y="1677993"/>
            <a:ext cx="9691116" cy="4487597"/>
            <a:chOff x="937833" y="1720955"/>
            <a:chExt cx="7268337" cy="4487597"/>
          </a:xfrm>
        </p:grpSpPr>
        <p:grpSp>
          <p:nvGrpSpPr>
            <p:cNvPr id="312" name="Google Shape;312;p6"/>
            <p:cNvGrpSpPr/>
            <p:nvPr/>
          </p:nvGrpSpPr>
          <p:grpSpPr>
            <a:xfrm>
              <a:off x="937833" y="1720955"/>
              <a:ext cx="7268337" cy="3024497"/>
              <a:chOff x="1047370" y="1835680"/>
              <a:chExt cx="7268337" cy="3024497"/>
            </a:xfrm>
          </p:grpSpPr>
          <p:sp>
            <p:nvSpPr>
              <p:cNvPr id="313" name="Google Shape;313;p6"/>
              <p:cNvSpPr/>
              <p:nvPr/>
            </p:nvSpPr>
            <p:spPr>
              <a:xfrm>
                <a:off x="2879092" y="2285221"/>
                <a:ext cx="58210" cy="129081"/>
              </a:xfrm>
              <a:custGeom>
                <a:avLst/>
                <a:gdLst/>
                <a:ahLst/>
                <a:cxnLst/>
                <a:rect l="l" t="t" r="r" b="b"/>
                <a:pathLst>
                  <a:path w="685" h="1519" extrusionOk="0">
                    <a:moveTo>
                      <a:pt x="490" y="1"/>
                    </a:moveTo>
                    <a:lnTo>
                      <a:pt x="1" y="62"/>
                    </a:lnTo>
                    <a:lnTo>
                      <a:pt x="195" y="1519"/>
                    </a:lnTo>
                    <a:lnTo>
                      <a:pt x="684" y="1458"/>
                    </a:lnTo>
                    <a:lnTo>
                      <a:pt x="49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 name="Google Shape;314;p6"/>
              <p:cNvSpPr/>
              <p:nvPr/>
            </p:nvSpPr>
            <p:spPr>
              <a:xfrm>
                <a:off x="1994886" y="3401594"/>
                <a:ext cx="117864" cy="117864"/>
              </a:xfrm>
              <a:custGeom>
                <a:avLst/>
                <a:gdLst/>
                <a:ahLst/>
                <a:cxnLst/>
                <a:rect l="l" t="t" r="r" b="b"/>
                <a:pathLst>
                  <a:path w="1387" h="1387" extrusionOk="0">
                    <a:moveTo>
                      <a:pt x="347" y="1"/>
                    </a:moveTo>
                    <a:lnTo>
                      <a:pt x="0" y="347"/>
                    </a:lnTo>
                    <a:lnTo>
                      <a:pt x="1040" y="1387"/>
                    </a:lnTo>
                    <a:lnTo>
                      <a:pt x="1386" y="1040"/>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 name="Google Shape;315;p6"/>
              <p:cNvSpPr/>
              <p:nvPr/>
            </p:nvSpPr>
            <p:spPr>
              <a:xfrm>
                <a:off x="1804363" y="4048626"/>
                <a:ext cx="65858" cy="130780"/>
              </a:xfrm>
              <a:custGeom>
                <a:avLst/>
                <a:gdLst/>
                <a:ahLst/>
                <a:cxnLst/>
                <a:rect l="l" t="t" r="r" b="b"/>
                <a:pathLst>
                  <a:path w="775" h="1539" extrusionOk="0">
                    <a:moveTo>
                      <a:pt x="489" y="0"/>
                    </a:moveTo>
                    <a:lnTo>
                      <a:pt x="0" y="92"/>
                    </a:lnTo>
                    <a:lnTo>
                      <a:pt x="295" y="1539"/>
                    </a:lnTo>
                    <a:lnTo>
                      <a:pt x="775" y="1448"/>
                    </a:lnTo>
                    <a:lnTo>
                      <a:pt x="48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 name="Google Shape;316;p6"/>
              <p:cNvSpPr/>
              <p:nvPr/>
            </p:nvSpPr>
            <p:spPr>
              <a:xfrm>
                <a:off x="1559199" y="4796019"/>
                <a:ext cx="130865" cy="64158"/>
              </a:xfrm>
              <a:custGeom>
                <a:avLst/>
                <a:gdLst/>
                <a:ahLst/>
                <a:cxnLst/>
                <a:rect l="l" t="t" r="r" b="b"/>
                <a:pathLst>
                  <a:path w="1540" h="755" extrusionOk="0">
                    <a:moveTo>
                      <a:pt x="93" y="1"/>
                    </a:moveTo>
                    <a:lnTo>
                      <a:pt x="0" y="480"/>
                    </a:lnTo>
                    <a:lnTo>
                      <a:pt x="1448" y="755"/>
                    </a:lnTo>
                    <a:lnTo>
                      <a:pt x="1540" y="276"/>
                    </a:lnTo>
                    <a:lnTo>
                      <a:pt x="9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 name="Google Shape;317;p6"/>
              <p:cNvSpPr/>
              <p:nvPr/>
            </p:nvSpPr>
            <p:spPr>
              <a:xfrm>
                <a:off x="2608094" y="3231805"/>
                <a:ext cx="174119" cy="143867"/>
              </a:xfrm>
              <a:custGeom>
                <a:avLst/>
                <a:gdLst/>
                <a:ahLst/>
                <a:cxnLst/>
                <a:rect l="l" t="t" r="r" b="b"/>
                <a:pathLst>
                  <a:path w="2049" h="1693" extrusionOk="0">
                    <a:moveTo>
                      <a:pt x="377" y="1"/>
                    </a:moveTo>
                    <a:lnTo>
                      <a:pt x="0" y="562"/>
                    </a:lnTo>
                    <a:lnTo>
                      <a:pt x="1672" y="1693"/>
                    </a:lnTo>
                    <a:lnTo>
                      <a:pt x="2048" y="1133"/>
                    </a:lnTo>
                    <a:lnTo>
                      <a:pt x="37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 name="Google Shape;318;p6"/>
              <p:cNvSpPr/>
              <p:nvPr/>
            </p:nvSpPr>
            <p:spPr>
              <a:xfrm>
                <a:off x="7414931" y="2976357"/>
                <a:ext cx="112680" cy="122198"/>
              </a:xfrm>
              <a:custGeom>
                <a:avLst/>
                <a:gdLst/>
                <a:ahLst/>
                <a:cxnLst/>
                <a:rect l="l" t="t" r="r" b="b"/>
                <a:pathLst>
                  <a:path w="1326" h="1438" extrusionOk="0">
                    <a:moveTo>
                      <a:pt x="958" y="1"/>
                    </a:moveTo>
                    <a:lnTo>
                      <a:pt x="0" y="1111"/>
                    </a:lnTo>
                    <a:lnTo>
                      <a:pt x="367" y="1437"/>
                    </a:lnTo>
                    <a:lnTo>
                      <a:pt x="1325" y="316"/>
                    </a:lnTo>
                    <a:lnTo>
                      <a:pt x="95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 name="Google Shape;319;p6"/>
              <p:cNvSpPr/>
              <p:nvPr/>
            </p:nvSpPr>
            <p:spPr>
              <a:xfrm>
                <a:off x="7950978" y="2803169"/>
                <a:ext cx="128316" cy="52856"/>
              </a:xfrm>
              <a:custGeom>
                <a:avLst/>
                <a:gdLst/>
                <a:ahLst/>
                <a:cxnLst/>
                <a:rect l="l" t="t" r="r" b="b"/>
                <a:pathLst>
                  <a:path w="1510" h="622" extrusionOk="0">
                    <a:moveTo>
                      <a:pt x="41" y="0"/>
                    </a:moveTo>
                    <a:lnTo>
                      <a:pt x="1" y="490"/>
                    </a:lnTo>
                    <a:lnTo>
                      <a:pt x="1468" y="622"/>
                    </a:lnTo>
                    <a:lnTo>
                      <a:pt x="1509" y="132"/>
                    </a:lnTo>
                    <a:lnTo>
                      <a:pt x="4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 name="Google Shape;320;p6"/>
              <p:cNvSpPr/>
              <p:nvPr/>
            </p:nvSpPr>
            <p:spPr>
              <a:xfrm>
                <a:off x="1443118" y="3774058"/>
                <a:ext cx="45123" cy="45123"/>
              </a:xfrm>
              <a:custGeom>
                <a:avLst/>
                <a:gdLst/>
                <a:ahLst/>
                <a:cxnLst/>
                <a:rect l="l" t="t" r="r" b="b"/>
                <a:pathLst>
                  <a:path w="531" h="531" extrusionOk="0">
                    <a:moveTo>
                      <a:pt x="266" y="0"/>
                    </a:moveTo>
                    <a:cubicBezTo>
                      <a:pt x="123" y="0"/>
                      <a:pt x="1" y="122"/>
                      <a:pt x="1" y="265"/>
                    </a:cubicBezTo>
                    <a:cubicBezTo>
                      <a:pt x="1" y="418"/>
                      <a:pt x="123" y="530"/>
                      <a:pt x="266" y="530"/>
                    </a:cubicBezTo>
                    <a:cubicBezTo>
                      <a:pt x="419" y="530"/>
                      <a:pt x="531" y="418"/>
                      <a:pt x="531" y="265"/>
                    </a:cubicBezTo>
                    <a:cubicBezTo>
                      <a:pt x="531" y="12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 name="Google Shape;321;p6"/>
              <p:cNvSpPr/>
              <p:nvPr/>
            </p:nvSpPr>
            <p:spPr>
              <a:xfrm>
                <a:off x="7898206" y="4618497"/>
                <a:ext cx="144717" cy="190605"/>
              </a:xfrm>
              <a:custGeom>
                <a:avLst/>
                <a:gdLst/>
                <a:ahLst/>
                <a:cxnLst/>
                <a:rect l="l" t="t" r="r" b="b"/>
                <a:pathLst>
                  <a:path w="1703" h="2243" extrusionOk="0">
                    <a:moveTo>
                      <a:pt x="622" y="1"/>
                    </a:moveTo>
                    <a:lnTo>
                      <a:pt x="0" y="368"/>
                    </a:lnTo>
                    <a:lnTo>
                      <a:pt x="1081" y="2243"/>
                    </a:lnTo>
                    <a:lnTo>
                      <a:pt x="1702" y="1886"/>
                    </a:lnTo>
                    <a:lnTo>
                      <a:pt x="62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 name="Google Shape;322;p6"/>
              <p:cNvSpPr/>
              <p:nvPr/>
            </p:nvSpPr>
            <p:spPr>
              <a:xfrm>
                <a:off x="6742832" y="2001135"/>
                <a:ext cx="88377" cy="131715"/>
              </a:xfrm>
              <a:custGeom>
                <a:avLst/>
                <a:gdLst/>
                <a:ahLst/>
                <a:cxnLst/>
                <a:rect l="l" t="t" r="r" b="b"/>
                <a:pathLst>
                  <a:path w="1040" h="1550" extrusionOk="0">
                    <a:moveTo>
                      <a:pt x="592" y="1"/>
                    </a:moveTo>
                    <a:lnTo>
                      <a:pt x="0" y="1346"/>
                    </a:lnTo>
                    <a:lnTo>
                      <a:pt x="449" y="1550"/>
                    </a:lnTo>
                    <a:lnTo>
                      <a:pt x="1040" y="204"/>
                    </a:lnTo>
                    <a:lnTo>
                      <a:pt x="5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 name="Google Shape;323;p6"/>
              <p:cNvSpPr/>
              <p:nvPr/>
            </p:nvSpPr>
            <p:spPr>
              <a:xfrm>
                <a:off x="8197842" y="3399894"/>
                <a:ext cx="113530" cy="121348"/>
              </a:xfrm>
              <a:custGeom>
                <a:avLst/>
                <a:gdLst/>
                <a:ahLst/>
                <a:cxnLst/>
                <a:rect l="l" t="t" r="r" b="b"/>
                <a:pathLst>
                  <a:path w="1336" h="1428" extrusionOk="0">
                    <a:moveTo>
                      <a:pt x="368" y="0"/>
                    </a:moveTo>
                    <a:lnTo>
                      <a:pt x="1" y="326"/>
                    </a:lnTo>
                    <a:lnTo>
                      <a:pt x="969" y="1427"/>
                    </a:lnTo>
                    <a:lnTo>
                      <a:pt x="1336" y="1111"/>
                    </a:lnTo>
                    <a:lnTo>
                      <a:pt x="36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 name="Google Shape;324;p6"/>
              <p:cNvSpPr/>
              <p:nvPr/>
            </p:nvSpPr>
            <p:spPr>
              <a:xfrm>
                <a:off x="6329664" y="4786501"/>
                <a:ext cx="45123" cy="45123"/>
              </a:xfrm>
              <a:custGeom>
                <a:avLst/>
                <a:gdLst/>
                <a:ahLst/>
                <a:cxnLst/>
                <a:rect l="l" t="t" r="r" b="b"/>
                <a:pathLst>
                  <a:path w="531" h="531" extrusionOk="0">
                    <a:moveTo>
                      <a:pt x="265" y="1"/>
                    </a:moveTo>
                    <a:cubicBezTo>
                      <a:pt x="113" y="1"/>
                      <a:pt x="0" y="123"/>
                      <a:pt x="0" y="266"/>
                    </a:cubicBezTo>
                    <a:cubicBezTo>
                      <a:pt x="0" y="409"/>
                      <a:pt x="113" y="531"/>
                      <a:pt x="265" y="531"/>
                    </a:cubicBezTo>
                    <a:cubicBezTo>
                      <a:pt x="408" y="531"/>
                      <a:pt x="530" y="409"/>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 name="Google Shape;325;p6"/>
              <p:cNvSpPr/>
              <p:nvPr/>
            </p:nvSpPr>
            <p:spPr>
              <a:xfrm>
                <a:off x="6352184" y="2579674"/>
                <a:ext cx="45123" cy="45123"/>
              </a:xfrm>
              <a:custGeom>
                <a:avLst/>
                <a:gdLst/>
                <a:ahLst/>
                <a:cxnLst/>
                <a:rect l="l" t="t" r="r" b="b"/>
                <a:pathLst>
                  <a:path w="531" h="531" extrusionOk="0">
                    <a:moveTo>
                      <a:pt x="265" y="1"/>
                    </a:moveTo>
                    <a:cubicBezTo>
                      <a:pt x="113" y="1"/>
                      <a:pt x="0" y="113"/>
                      <a:pt x="0" y="266"/>
                    </a:cubicBezTo>
                    <a:cubicBezTo>
                      <a:pt x="0" y="408"/>
                      <a:pt x="113" y="531"/>
                      <a:pt x="265" y="531"/>
                    </a:cubicBezTo>
                    <a:cubicBezTo>
                      <a:pt x="408" y="531"/>
                      <a:pt x="530" y="408"/>
                      <a:pt x="530" y="266"/>
                    </a:cubicBezTo>
                    <a:cubicBezTo>
                      <a:pt x="530" y="11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 name="Google Shape;326;p6"/>
              <p:cNvSpPr/>
              <p:nvPr/>
            </p:nvSpPr>
            <p:spPr>
              <a:xfrm>
                <a:off x="6825092" y="4121368"/>
                <a:ext cx="58125" cy="130016"/>
              </a:xfrm>
              <a:custGeom>
                <a:avLst/>
                <a:gdLst/>
                <a:ahLst/>
                <a:cxnLst/>
                <a:rect l="l" t="t" r="r" b="b"/>
                <a:pathLst>
                  <a:path w="684" h="1530" extrusionOk="0">
                    <a:moveTo>
                      <a:pt x="489" y="0"/>
                    </a:moveTo>
                    <a:lnTo>
                      <a:pt x="0" y="62"/>
                    </a:lnTo>
                    <a:lnTo>
                      <a:pt x="194" y="1529"/>
                    </a:lnTo>
                    <a:lnTo>
                      <a:pt x="683" y="1457"/>
                    </a:lnTo>
                    <a:lnTo>
                      <a:pt x="48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 name="Google Shape;327;p6"/>
              <p:cNvSpPr/>
              <p:nvPr/>
            </p:nvSpPr>
            <p:spPr>
              <a:xfrm>
                <a:off x="6571344" y="3125326"/>
                <a:ext cx="137749" cy="155084"/>
              </a:xfrm>
              <a:custGeom>
                <a:avLst/>
                <a:gdLst/>
                <a:ahLst/>
                <a:cxnLst/>
                <a:rect l="l" t="t" r="r" b="b"/>
                <a:pathLst>
                  <a:path w="1621" h="1825" extrusionOk="0">
                    <a:moveTo>
                      <a:pt x="1142" y="1"/>
                    </a:moveTo>
                    <a:lnTo>
                      <a:pt x="0" y="1448"/>
                    </a:lnTo>
                    <a:lnTo>
                      <a:pt x="479" y="1825"/>
                    </a:lnTo>
                    <a:lnTo>
                      <a:pt x="1621" y="377"/>
                    </a:lnTo>
                    <a:lnTo>
                      <a:pt x="114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 name="Google Shape;328;p6"/>
              <p:cNvSpPr/>
              <p:nvPr/>
            </p:nvSpPr>
            <p:spPr>
              <a:xfrm>
                <a:off x="5224512" y="3210220"/>
                <a:ext cx="117864" cy="117864"/>
              </a:xfrm>
              <a:custGeom>
                <a:avLst/>
                <a:gdLst/>
                <a:ahLst/>
                <a:cxnLst/>
                <a:rect l="l" t="t" r="r" b="b"/>
                <a:pathLst>
                  <a:path w="1387" h="1387" extrusionOk="0">
                    <a:moveTo>
                      <a:pt x="347" y="1"/>
                    </a:moveTo>
                    <a:lnTo>
                      <a:pt x="1" y="347"/>
                    </a:lnTo>
                    <a:lnTo>
                      <a:pt x="1040" y="1387"/>
                    </a:lnTo>
                    <a:lnTo>
                      <a:pt x="1387" y="1040"/>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 name="Google Shape;329;p6"/>
              <p:cNvSpPr/>
              <p:nvPr/>
            </p:nvSpPr>
            <p:spPr>
              <a:xfrm>
                <a:off x="5803984" y="3288996"/>
                <a:ext cx="45123" cy="46058"/>
              </a:xfrm>
              <a:custGeom>
                <a:avLst/>
                <a:gdLst/>
                <a:ahLst/>
                <a:cxnLst/>
                <a:rect l="l" t="t" r="r" b="b"/>
                <a:pathLst>
                  <a:path w="531" h="542" extrusionOk="0">
                    <a:moveTo>
                      <a:pt x="265" y="1"/>
                    </a:moveTo>
                    <a:cubicBezTo>
                      <a:pt x="123" y="1"/>
                      <a:pt x="0" y="123"/>
                      <a:pt x="0" y="276"/>
                    </a:cubicBezTo>
                    <a:cubicBezTo>
                      <a:pt x="0" y="419"/>
                      <a:pt x="123" y="541"/>
                      <a:pt x="265" y="541"/>
                    </a:cubicBezTo>
                    <a:cubicBezTo>
                      <a:pt x="408" y="541"/>
                      <a:pt x="530" y="419"/>
                      <a:pt x="530" y="27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 name="Google Shape;330;p6"/>
              <p:cNvSpPr/>
              <p:nvPr/>
            </p:nvSpPr>
            <p:spPr>
              <a:xfrm>
                <a:off x="6933355" y="3588633"/>
                <a:ext cx="45123" cy="45123"/>
              </a:xfrm>
              <a:custGeom>
                <a:avLst/>
                <a:gdLst/>
                <a:ahLst/>
                <a:cxnLst/>
                <a:rect l="l" t="t" r="r" b="b"/>
                <a:pathLst>
                  <a:path w="531" h="531" extrusionOk="0">
                    <a:moveTo>
                      <a:pt x="266" y="1"/>
                    </a:moveTo>
                    <a:cubicBezTo>
                      <a:pt x="112" y="1"/>
                      <a:pt x="1" y="123"/>
                      <a:pt x="1" y="266"/>
                    </a:cubicBezTo>
                    <a:cubicBezTo>
                      <a:pt x="1" y="409"/>
                      <a:pt x="112" y="531"/>
                      <a:pt x="266" y="531"/>
                    </a:cubicBezTo>
                    <a:cubicBezTo>
                      <a:pt x="408" y="531"/>
                      <a:pt x="531" y="409"/>
                      <a:pt x="531" y="266"/>
                    </a:cubicBezTo>
                    <a:cubicBezTo>
                      <a:pt x="531" y="123"/>
                      <a:pt x="408"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 name="Google Shape;331;p6"/>
              <p:cNvSpPr/>
              <p:nvPr/>
            </p:nvSpPr>
            <p:spPr>
              <a:xfrm>
                <a:off x="3208216" y="2862060"/>
                <a:ext cx="45123" cy="45123"/>
              </a:xfrm>
              <a:custGeom>
                <a:avLst/>
                <a:gdLst/>
                <a:ahLst/>
                <a:cxnLst/>
                <a:rect l="l" t="t" r="r" b="b"/>
                <a:pathLst>
                  <a:path w="531" h="531" extrusionOk="0">
                    <a:moveTo>
                      <a:pt x="266" y="0"/>
                    </a:moveTo>
                    <a:cubicBezTo>
                      <a:pt x="113" y="0"/>
                      <a:pt x="1" y="123"/>
                      <a:pt x="1" y="265"/>
                    </a:cubicBezTo>
                    <a:cubicBezTo>
                      <a:pt x="1" y="418"/>
                      <a:pt x="113" y="530"/>
                      <a:pt x="266" y="530"/>
                    </a:cubicBezTo>
                    <a:cubicBezTo>
                      <a:pt x="409" y="530"/>
                      <a:pt x="531" y="418"/>
                      <a:pt x="531" y="265"/>
                    </a:cubicBezTo>
                    <a:cubicBezTo>
                      <a:pt x="531" y="12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 name="Google Shape;332;p6"/>
              <p:cNvSpPr/>
              <p:nvPr/>
            </p:nvSpPr>
            <p:spPr>
              <a:xfrm>
                <a:off x="1048220" y="3068985"/>
                <a:ext cx="174204" cy="143867"/>
              </a:xfrm>
              <a:custGeom>
                <a:avLst/>
                <a:gdLst/>
                <a:ahLst/>
                <a:cxnLst/>
                <a:rect l="l" t="t" r="r" b="b"/>
                <a:pathLst>
                  <a:path w="2050" h="1693" extrusionOk="0">
                    <a:moveTo>
                      <a:pt x="378" y="1"/>
                    </a:moveTo>
                    <a:lnTo>
                      <a:pt x="0" y="562"/>
                    </a:lnTo>
                    <a:lnTo>
                      <a:pt x="1672" y="1693"/>
                    </a:lnTo>
                    <a:lnTo>
                      <a:pt x="2049" y="1133"/>
                    </a:lnTo>
                    <a:lnTo>
                      <a:pt x="37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 name="Google Shape;333;p6"/>
              <p:cNvSpPr/>
              <p:nvPr/>
            </p:nvSpPr>
            <p:spPr>
              <a:xfrm>
                <a:off x="1047370" y="2328560"/>
                <a:ext cx="174119" cy="142932"/>
              </a:xfrm>
              <a:custGeom>
                <a:avLst/>
                <a:gdLst/>
                <a:ahLst/>
                <a:cxnLst/>
                <a:rect l="l" t="t" r="r" b="b"/>
                <a:pathLst>
                  <a:path w="2049" h="1682" extrusionOk="0">
                    <a:moveTo>
                      <a:pt x="377" y="0"/>
                    </a:moveTo>
                    <a:lnTo>
                      <a:pt x="0" y="551"/>
                    </a:lnTo>
                    <a:lnTo>
                      <a:pt x="1672" y="1681"/>
                    </a:lnTo>
                    <a:lnTo>
                      <a:pt x="2049" y="1121"/>
                    </a:lnTo>
                    <a:lnTo>
                      <a:pt x="377"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 name="Google Shape;334;p6"/>
              <p:cNvSpPr/>
              <p:nvPr/>
            </p:nvSpPr>
            <p:spPr>
              <a:xfrm>
                <a:off x="1648427" y="2699240"/>
                <a:ext cx="45973" cy="45123"/>
              </a:xfrm>
              <a:custGeom>
                <a:avLst/>
                <a:gdLst/>
                <a:ahLst/>
                <a:cxnLst/>
                <a:rect l="l" t="t" r="r" b="b"/>
                <a:pathLst>
                  <a:path w="541" h="531" extrusionOk="0">
                    <a:moveTo>
                      <a:pt x="275" y="0"/>
                    </a:moveTo>
                    <a:cubicBezTo>
                      <a:pt x="123" y="0"/>
                      <a:pt x="1" y="123"/>
                      <a:pt x="1" y="265"/>
                    </a:cubicBezTo>
                    <a:cubicBezTo>
                      <a:pt x="1" y="418"/>
                      <a:pt x="123" y="530"/>
                      <a:pt x="275" y="530"/>
                    </a:cubicBezTo>
                    <a:cubicBezTo>
                      <a:pt x="418" y="530"/>
                      <a:pt x="540" y="418"/>
                      <a:pt x="540" y="265"/>
                    </a:cubicBezTo>
                    <a:cubicBezTo>
                      <a:pt x="540" y="123"/>
                      <a:pt x="418" y="0"/>
                      <a:pt x="27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 name="Google Shape;335;p6"/>
              <p:cNvSpPr/>
              <p:nvPr/>
            </p:nvSpPr>
            <p:spPr>
              <a:xfrm>
                <a:off x="7310067" y="4701692"/>
                <a:ext cx="45123" cy="45038"/>
              </a:xfrm>
              <a:custGeom>
                <a:avLst/>
                <a:gdLst/>
                <a:ahLst/>
                <a:cxnLst/>
                <a:rect l="l" t="t" r="r" b="b"/>
                <a:pathLst>
                  <a:path w="531" h="530" extrusionOk="0">
                    <a:moveTo>
                      <a:pt x="266" y="0"/>
                    </a:moveTo>
                    <a:cubicBezTo>
                      <a:pt x="123" y="0"/>
                      <a:pt x="1" y="122"/>
                      <a:pt x="1" y="265"/>
                    </a:cubicBezTo>
                    <a:cubicBezTo>
                      <a:pt x="1" y="408"/>
                      <a:pt x="123" y="530"/>
                      <a:pt x="266" y="530"/>
                    </a:cubicBezTo>
                    <a:cubicBezTo>
                      <a:pt x="419" y="530"/>
                      <a:pt x="531" y="408"/>
                      <a:pt x="531" y="265"/>
                    </a:cubicBezTo>
                    <a:cubicBezTo>
                      <a:pt x="531" y="12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 name="Google Shape;336;p6"/>
              <p:cNvSpPr/>
              <p:nvPr/>
            </p:nvSpPr>
            <p:spPr>
              <a:xfrm>
                <a:off x="7563899" y="3796577"/>
                <a:ext cx="45123" cy="45123"/>
              </a:xfrm>
              <a:custGeom>
                <a:avLst/>
                <a:gdLst/>
                <a:ahLst/>
                <a:cxnLst/>
                <a:rect l="l" t="t" r="r" b="b"/>
                <a:pathLst>
                  <a:path w="531" h="531" extrusionOk="0">
                    <a:moveTo>
                      <a:pt x="265" y="0"/>
                    </a:moveTo>
                    <a:cubicBezTo>
                      <a:pt x="112" y="0"/>
                      <a:pt x="0" y="122"/>
                      <a:pt x="0" y="265"/>
                    </a:cubicBezTo>
                    <a:cubicBezTo>
                      <a:pt x="0" y="418"/>
                      <a:pt x="112" y="530"/>
                      <a:pt x="265" y="530"/>
                    </a:cubicBezTo>
                    <a:cubicBezTo>
                      <a:pt x="408" y="530"/>
                      <a:pt x="530" y="418"/>
                      <a:pt x="530" y="265"/>
                    </a:cubicBezTo>
                    <a:cubicBezTo>
                      <a:pt x="530" y="122"/>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 name="Google Shape;337;p6"/>
              <p:cNvSpPr/>
              <p:nvPr/>
            </p:nvSpPr>
            <p:spPr>
              <a:xfrm>
                <a:off x="8270584" y="4280705"/>
                <a:ext cx="45123" cy="45123"/>
              </a:xfrm>
              <a:custGeom>
                <a:avLst/>
                <a:gdLst/>
                <a:ahLst/>
                <a:cxnLst/>
                <a:rect l="l" t="t" r="r" b="b"/>
                <a:pathLst>
                  <a:path w="531" h="531" extrusionOk="0">
                    <a:moveTo>
                      <a:pt x="266" y="1"/>
                    </a:moveTo>
                    <a:cubicBezTo>
                      <a:pt x="113" y="1"/>
                      <a:pt x="1" y="123"/>
                      <a:pt x="1" y="266"/>
                    </a:cubicBezTo>
                    <a:cubicBezTo>
                      <a:pt x="1" y="408"/>
                      <a:pt x="113" y="531"/>
                      <a:pt x="266" y="531"/>
                    </a:cubicBezTo>
                    <a:cubicBezTo>
                      <a:pt x="409" y="531"/>
                      <a:pt x="531" y="408"/>
                      <a:pt x="531" y="266"/>
                    </a:cubicBezTo>
                    <a:cubicBezTo>
                      <a:pt x="531" y="123"/>
                      <a:pt x="40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 name="Google Shape;338;p6"/>
              <p:cNvSpPr/>
              <p:nvPr/>
            </p:nvSpPr>
            <p:spPr>
              <a:xfrm>
                <a:off x="7057169" y="2678420"/>
                <a:ext cx="45123" cy="45123"/>
              </a:xfrm>
              <a:custGeom>
                <a:avLst/>
                <a:gdLst/>
                <a:ahLst/>
                <a:cxnLst/>
                <a:rect l="l" t="t" r="r" b="b"/>
                <a:pathLst>
                  <a:path w="531" h="531" extrusionOk="0">
                    <a:moveTo>
                      <a:pt x="266" y="1"/>
                    </a:moveTo>
                    <a:cubicBezTo>
                      <a:pt x="123" y="1"/>
                      <a:pt x="1" y="112"/>
                      <a:pt x="1" y="266"/>
                    </a:cubicBezTo>
                    <a:cubicBezTo>
                      <a:pt x="1" y="408"/>
                      <a:pt x="123" y="531"/>
                      <a:pt x="266" y="531"/>
                    </a:cubicBezTo>
                    <a:cubicBezTo>
                      <a:pt x="419" y="531"/>
                      <a:pt x="531" y="408"/>
                      <a:pt x="531" y="266"/>
                    </a:cubicBezTo>
                    <a:cubicBezTo>
                      <a:pt x="531" y="112"/>
                      <a:pt x="41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 name="Google Shape;339;p6"/>
              <p:cNvSpPr/>
              <p:nvPr/>
            </p:nvSpPr>
            <p:spPr>
              <a:xfrm>
                <a:off x="4365375" y="3003211"/>
                <a:ext cx="113530" cy="122198"/>
              </a:xfrm>
              <a:custGeom>
                <a:avLst/>
                <a:gdLst/>
                <a:ahLst/>
                <a:cxnLst/>
                <a:rect l="l" t="t" r="r" b="b"/>
                <a:pathLst>
                  <a:path w="1336" h="1438" extrusionOk="0">
                    <a:moveTo>
                      <a:pt x="958" y="0"/>
                    </a:moveTo>
                    <a:lnTo>
                      <a:pt x="0" y="1112"/>
                    </a:lnTo>
                    <a:lnTo>
                      <a:pt x="378" y="1438"/>
                    </a:lnTo>
                    <a:lnTo>
                      <a:pt x="1336" y="317"/>
                    </a:lnTo>
                    <a:lnTo>
                      <a:pt x="95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 name="Google Shape;340;p6"/>
              <p:cNvSpPr/>
              <p:nvPr/>
            </p:nvSpPr>
            <p:spPr>
              <a:xfrm>
                <a:off x="4901507" y="2829938"/>
                <a:ext cx="128231" cy="52091"/>
              </a:xfrm>
              <a:custGeom>
                <a:avLst/>
                <a:gdLst/>
                <a:ahLst/>
                <a:cxnLst/>
                <a:rect l="l" t="t" r="r" b="b"/>
                <a:pathLst>
                  <a:path w="1509" h="613" extrusionOk="0">
                    <a:moveTo>
                      <a:pt x="51" y="1"/>
                    </a:moveTo>
                    <a:lnTo>
                      <a:pt x="0" y="490"/>
                    </a:lnTo>
                    <a:lnTo>
                      <a:pt x="1468" y="612"/>
                    </a:lnTo>
                    <a:lnTo>
                      <a:pt x="1509" y="123"/>
                    </a:lnTo>
                    <a:lnTo>
                      <a:pt x="51"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 name="Google Shape;341;p6"/>
              <p:cNvSpPr/>
              <p:nvPr/>
            </p:nvSpPr>
            <p:spPr>
              <a:xfrm>
                <a:off x="3693276" y="2027988"/>
                <a:ext cx="88377" cy="131715"/>
              </a:xfrm>
              <a:custGeom>
                <a:avLst/>
                <a:gdLst/>
                <a:ahLst/>
                <a:cxnLst/>
                <a:rect l="l" t="t" r="r" b="b"/>
                <a:pathLst>
                  <a:path w="1040" h="1550" extrusionOk="0">
                    <a:moveTo>
                      <a:pt x="591" y="0"/>
                    </a:moveTo>
                    <a:lnTo>
                      <a:pt x="0" y="1345"/>
                    </a:lnTo>
                    <a:lnTo>
                      <a:pt x="449" y="1549"/>
                    </a:lnTo>
                    <a:lnTo>
                      <a:pt x="1040" y="204"/>
                    </a:lnTo>
                    <a:lnTo>
                      <a:pt x="59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2" name="Google Shape;342;p6"/>
              <p:cNvSpPr/>
              <p:nvPr/>
            </p:nvSpPr>
            <p:spPr>
              <a:xfrm>
                <a:off x="4445000" y="2440223"/>
                <a:ext cx="104012" cy="127466"/>
              </a:xfrm>
              <a:custGeom>
                <a:avLst/>
                <a:gdLst/>
                <a:ahLst/>
                <a:cxnLst/>
                <a:rect l="l" t="t" r="r" b="b"/>
                <a:pathLst>
                  <a:path w="1224" h="1500" extrusionOk="0">
                    <a:moveTo>
                      <a:pt x="827" y="1"/>
                    </a:moveTo>
                    <a:lnTo>
                      <a:pt x="1" y="1224"/>
                    </a:lnTo>
                    <a:lnTo>
                      <a:pt x="409" y="1499"/>
                    </a:lnTo>
                    <a:lnTo>
                      <a:pt x="1224" y="276"/>
                    </a:lnTo>
                    <a:lnTo>
                      <a:pt x="82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3" name="Google Shape;343;p6"/>
              <p:cNvSpPr/>
              <p:nvPr/>
            </p:nvSpPr>
            <p:spPr>
              <a:xfrm>
                <a:off x="5253150" y="2004619"/>
                <a:ext cx="45123" cy="45123"/>
              </a:xfrm>
              <a:custGeom>
                <a:avLst/>
                <a:gdLst/>
                <a:ahLst/>
                <a:cxnLst/>
                <a:rect l="l" t="t" r="r" b="b"/>
                <a:pathLst>
                  <a:path w="531" h="531" extrusionOk="0">
                    <a:moveTo>
                      <a:pt x="265" y="0"/>
                    </a:moveTo>
                    <a:cubicBezTo>
                      <a:pt x="112" y="0"/>
                      <a:pt x="0" y="123"/>
                      <a:pt x="0" y="265"/>
                    </a:cubicBezTo>
                    <a:cubicBezTo>
                      <a:pt x="0" y="408"/>
                      <a:pt x="112" y="530"/>
                      <a:pt x="265" y="530"/>
                    </a:cubicBezTo>
                    <a:cubicBezTo>
                      <a:pt x="408" y="530"/>
                      <a:pt x="530" y="408"/>
                      <a:pt x="530" y="265"/>
                    </a:cubicBezTo>
                    <a:cubicBezTo>
                      <a:pt x="530" y="12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4" name="Google Shape;344;p6"/>
              <p:cNvSpPr/>
              <p:nvPr/>
            </p:nvSpPr>
            <p:spPr>
              <a:xfrm>
                <a:off x="5674051" y="2161321"/>
                <a:ext cx="126531" cy="104947"/>
              </a:xfrm>
              <a:custGeom>
                <a:avLst/>
                <a:gdLst/>
                <a:ahLst/>
                <a:cxnLst/>
                <a:rect l="l" t="t" r="r" b="b"/>
                <a:pathLst>
                  <a:path w="1489" h="1235" extrusionOk="0">
                    <a:moveTo>
                      <a:pt x="1213" y="1"/>
                    </a:moveTo>
                    <a:lnTo>
                      <a:pt x="1" y="827"/>
                    </a:lnTo>
                    <a:lnTo>
                      <a:pt x="275" y="1234"/>
                    </a:lnTo>
                    <a:lnTo>
                      <a:pt x="1489" y="399"/>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5" name="Google Shape;345;p6"/>
              <p:cNvSpPr/>
              <p:nvPr/>
            </p:nvSpPr>
            <p:spPr>
              <a:xfrm>
                <a:off x="5383083" y="3555746"/>
                <a:ext cx="45123" cy="45123"/>
              </a:xfrm>
              <a:custGeom>
                <a:avLst/>
                <a:gdLst/>
                <a:ahLst/>
                <a:cxnLst/>
                <a:rect l="l" t="t" r="r" b="b"/>
                <a:pathLst>
                  <a:path w="531" h="531" extrusionOk="0">
                    <a:moveTo>
                      <a:pt x="265" y="1"/>
                    </a:moveTo>
                    <a:cubicBezTo>
                      <a:pt x="112" y="1"/>
                      <a:pt x="0" y="123"/>
                      <a:pt x="0" y="266"/>
                    </a:cubicBezTo>
                    <a:cubicBezTo>
                      <a:pt x="0" y="419"/>
                      <a:pt x="112" y="531"/>
                      <a:pt x="265" y="531"/>
                    </a:cubicBezTo>
                    <a:cubicBezTo>
                      <a:pt x="408" y="531"/>
                      <a:pt x="530" y="419"/>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 name="Google Shape;346;p6"/>
              <p:cNvSpPr/>
              <p:nvPr/>
            </p:nvSpPr>
            <p:spPr>
              <a:xfrm>
                <a:off x="5803984" y="3712533"/>
                <a:ext cx="126531" cy="104862"/>
              </a:xfrm>
              <a:custGeom>
                <a:avLst/>
                <a:gdLst/>
                <a:ahLst/>
                <a:cxnLst/>
                <a:rect l="l" t="t" r="r" b="b"/>
                <a:pathLst>
                  <a:path w="1489" h="1234" extrusionOk="0">
                    <a:moveTo>
                      <a:pt x="1213" y="1"/>
                    </a:moveTo>
                    <a:lnTo>
                      <a:pt x="0" y="826"/>
                    </a:lnTo>
                    <a:lnTo>
                      <a:pt x="275" y="1234"/>
                    </a:lnTo>
                    <a:lnTo>
                      <a:pt x="1488" y="398"/>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 name="Google Shape;347;p6"/>
              <p:cNvSpPr/>
              <p:nvPr/>
            </p:nvSpPr>
            <p:spPr>
              <a:xfrm>
                <a:off x="6227434" y="4130036"/>
                <a:ext cx="45123" cy="45123"/>
              </a:xfrm>
              <a:custGeom>
                <a:avLst/>
                <a:gdLst/>
                <a:ahLst/>
                <a:cxnLst/>
                <a:rect l="l" t="t" r="r" b="b"/>
                <a:pathLst>
                  <a:path w="531" h="531" extrusionOk="0">
                    <a:moveTo>
                      <a:pt x="266" y="0"/>
                    </a:moveTo>
                    <a:cubicBezTo>
                      <a:pt x="123" y="0"/>
                      <a:pt x="1" y="112"/>
                      <a:pt x="1" y="265"/>
                    </a:cubicBezTo>
                    <a:cubicBezTo>
                      <a:pt x="1" y="408"/>
                      <a:pt x="123" y="530"/>
                      <a:pt x="266" y="530"/>
                    </a:cubicBezTo>
                    <a:cubicBezTo>
                      <a:pt x="419" y="530"/>
                      <a:pt x="531" y="408"/>
                      <a:pt x="531" y="265"/>
                    </a:cubicBezTo>
                    <a:cubicBezTo>
                      <a:pt x="531" y="11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 name="Google Shape;348;p6"/>
              <p:cNvSpPr/>
              <p:nvPr/>
            </p:nvSpPr>
            <p:spPr>
              <a:xfrm>
                <a:off x="5399484" y="4336961"/>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9" y="531"/>
                      <a:pt x="530" y="408"/>
                      <a:pt x="530" y="266"/>
                    </a:cubicBezTo>
                    <a:cubicBezTo>
                      <a:pt x="530" y="123"/>
                      <a:pt x="419"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 name="Google Shape;349;p6"/>
              <p:cNvSpPr/>
              <p:nvPr/>
            </p:nvSpPr>
            <p:spPr>
              <a:xfrm>
                <a:off x="5820385" y="4492898"/>
                <a:ext cx="126531" cy="105712"/>
              </a:xfrm>
              <a:custGeom>
                <a:avLst/>
                <a:gdLst/>
                <a:ahLst/>
                <a:cxnLst/>
                <a:rect l="l" t="t" r="r" b="b"/>
                <a:pathLst>
                  <a:path w="1489" h="1244" extrusionOk="0">
                    <a:moveTo>
                      <a:pt x="1214" y="0"/>
                    </a:moveTo>
                    <a:lnTo>
                      <a:pt x="1" y="836"/>
                    </a:lnTo>
                    <a:lnTo>
                      <a:pt x="276" y="1244"/>
                    </a:lnTo>
                    <a:lnTo>
                      <a:pt x="1489" y="408"/>
                    </a:lnTo>
                    <a:lnTo>
                      <a:pt x="1214"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 name="Google Shape;350;p6"/>
              <p:cNvSpPr/>
              <p:nvPr/>
            </p:nvSpPr>
            <p:spPr>
              <a:xfrm>
                <a:off x="6097587" y="2577974"/>
                <a:ext cx="45038" cy="45973"/>
              </a:xfrm>
              <a:custGeom>
                <a:avLst/>
                <a:gdLst/>
                <a:ahLst/>
                <a:cxnLst/>
                <a:rect l="l" t="t" r="r" b="b"/>
                <a:pathLst>
                  <a:path w="530" h="541" extrusionOk="0">
                    <a:moveTo>
                      <a:pt x="265" y="0"/>
                    </a:moveTo>
                    <a:cubicBezTo>
                      <a:pt x="122" y="0"/>
                      <a:pt x="0" y="123"/>
                      <a:pt x="0" y="275"/>
                    </a:cubicBezTo>
                    <a:cubicBezTo>
                      <a:pt x="0" y="418"/>
                      <a:pt x="122" y="540"/>
                      <a:pt x="265" y="540"/>
                    </a:cubicBezTo>
                    <a:cubicBezTo>
                      <a:pt x="418" y="540"/>
                      <a:pt x="530" y="418"/>
                      <a:pt x="530" y="275"/>
                    </a:cubicBezTo>
                    <a:cubicBezTo>
                      <a:pt x="530" y="12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 name="Google Shape;351;p6"/>
              <p:cNvSpPr/>
              <p:nvPr/>
            </p:nvSpPr>
            <p:spPr>
              <a:xfrm>
                <a:off x="5009771" y="2480928"/>
                <a:ext cx="45038" cy="45973"/>
              </a:xfrm>
              <a:custGeom>
                <a:avLst/>
                <a:gdLst/>
                <a:ahLst/>
                <a:cxnLst/>
                <a:rect l="l" t="t" r="r" b="b"/>
                <a:pathLst>
                  <a:path w="530" h="541" extrusionOk="0">
                    <a:moveTo>
                      <a:pt x="265" y="1"/>
                    </a:moveTo>
                    <a:cubicBezTo>
                      <a:pt x="122" y="1"/>
                      <a:pt x="0" y="123"/>
                      <a:pt x="0" y="266"/>
                    </a:cubicBezTo>
                    <a:cubicBezTo>
                      <a:pt x="0" y="418"/>
                      <a:pt x="122" y="541"/>
                      <a:pt x="265" y="541"/>
                    </a:cubicBezTo>
                    <a:cubicBezTo>
                      <a:pt x="408" y="541"/>
                      <a:pt x="530" y="418"/>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 name="Google Shape;352;p6"/>
              <p:cNvSpPr/>
              <p:nvPr/>
            </p:nvSpPr>
            <p:spPr>
              <a:xfrm>
                <a:off x="4346340" y="2261001"/>
                <a:ext cx="45973" cy="45123"/>
              </a:xfrm>
              <a:custGeom>
                <a:avLst/>
                <a:gdLst/>
                <a:ahLst/>
                <a:cxnLst/>
                <a:rect l="l" t="t" r="r" b="b"/>
                <a:pathLst>
                  <a:path w="541" h="531" extrusionOk="0">
                    <a:moveTo>
                      <a:pt x="276" y="0"/>
                    </a:moveTo>
                    <a:cubicBezTo>
                      <a:pt x="122" y="0"/>
                      <a:pt x="0" y="112"/>
                      <a:pt x="0" y="265"/>
                    </a:cubicBezTo>
                    <a:cubicBezTo>
                      <a:pt x="0" y="408"/>
                      <a:pt x="122" y="530"/>
                      <a:pt x="276" y="530"/>
                    </a:cubicBezTo>
                    <a:cubicBezTo>
                      <a:pt x="418" y="530"/>
                      <a:pt x="541" y="408"/>
                      <a:pt x="541" y="265"/>
                    </a:cubicBezTo>
                    <a:cubicBezTo>
                      <a:pt x="541" y="112"/>
                      <a:pt x="418" y="0"/>
                      <a:pt x="27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 name="Google Shape;353;p6"/>
              <p:cNvSpPr/>
              <p:nvPr/>
            </p:nvSpPr>
            <p:spPr>
              <a:xfrm>
                <a:off x="3302713" y="2606527"/>
                <a:ext cx="45123" cy="45123"/>
              </a:xfrm>
              <a:custGeom>
                <a:avLst/>
                <a:gdLst/>
                <a:ahLst/>
                <a:cxnLst/>
                <a:rect l="l" t="t" r="r" b="b"/>
                <a:pathLst>
                  <a:path w="531" h="531" extrusionOk="0">
                    <a:moveTo>
                      <a:pt x="265" y="0"/>
                    </a:moveTo>
                    <a:cubicBezTo>
                      <a:pt x="122" y="0"/>
                      <a:pt x="0" y="113"/>
                      <a:pt x="0" y="265"/>
                    </a:cubicBezTo>
                    <a:cubicBezTo>
                      <a:pt x="0" y="408"/>
                      <a:pt x="122" y="530"/>
                      <a:pt x="265" y="530"/>
                    </a:cubicBezTo>
                    <a:cubicBezTo>
                      <a:pt x="418" y="530"/>
                      <a:pt x="530" y="408"/>
                      <a:pt x="530" y="265"/>
                    </a:cubicBezTo>
                    <a:cubicBezTo>
                      <a:pt x="530" y="11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4" name="Google Shape;354;p6"/>
              <p:cNvSpPr/>
              <p:nvPr/>
            </p:nvSpPr>
            <p:spPr>
              <a:xfrm>
                <a:off x="4008548" y="2705273"/>
                <a:ext cx="45123" cy="45123"/>
              </a:xfrm>
              <a:custGeom>
                <a:avLst/>
                <a:gdLst/>
                <a:ahLst/>
                <a:cxnLst/>
                <a:rect l="l" t="t" r="r" b="b"/>
                <a:pathLst>
                  <a:path w="531" h="531" extrusionOk="0">
                    <a:moveTo>
                      <a:pt x="265" y="0"/>
                    </a:moveTo>
                    <a:cubicBezTo>
                      <a:pt x="113" y="0"/>
                      <a:pt x="0" y="113"/>
                      <a:pt x="0" y="265"/>
                    </a:cubicBezTo>
                    <a:cubicBezTo>
                      <a:pt x="0" y="408"/>
                      <a:pt x="113" y="530"/>
                      <a:pt x="265" y="530"/>
                    </a:cubicBezTo>
                    <a:cubicBezTo>
                      <a:pt x="408" y="530"/>
                      <a:pt x="530" y="408"/>
                      <a:pt x="530" y="265"/>
                    </a:cubicBezTo>
                    <a:cubicBezTo>
                      <a:pt x="530" y="11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 name="Google Shape;355;p6"/>
              <p:cNvSpPr/>
              <p:nvPr/>
            </p:nvSpPr>
            <p:spPr>
              <a:xfrm>
                <a:off x="3128591" y="4353447"/>
                <a:ext cx="130865" cy="65008"/>
              </a:xfrm>
              <a:custGeom>
                <a:avLst/>
                <a:gdLst/>
                <a:ahLst/>
                <a:cxnLst/>
                <a:rect l="l" t="t" r="r" b="b"/>
                <a:pathLst>
                  <a:path w="1540" h="765" extrusionOk="0">
                    <a:moveTo>
                      <a:pt x="92" y="1"/>
                    </a:moveTo>
                    <a:lnTo>
                      <a:pt x="0" y="479"/>
                    </a:lnTo>
                    <a:lnTo>
                      <a:pt x="1447" y="765"/>
                    </a:lnTo>
                    <a:lnTo>
                      <a:pt x="1540" y="286"/>
                    </a:lnTo>
                    <a:lnTo>
                      <a:pt x="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 name="Google Shape;356;p6"/>
              <p:cNvSpPr/>
              <p:nvPr/>
            </p:nvSpPr>
            <p:spPr>
              <a:xfrm>
                <a:off x="4718718" y="4148137"/>
                <a:ext cx="117864" cy="117949"/>
              </a:xfrm>
              <a:custGeom>
                <a:avLst/>
                <a:gdLst/>
                <a:ahLst/>
                <a:cxnLst/>
                <a:rect l="l" t="t" r="r" b="b"/>
                <a:pathLst>
                  <a:path w="1387" h="1388" extrusionOk="0">
                    <a:moveTo>
                      <a:pt x="347" y="1"/>
                    </a:moveTo>
                    <a:lnTo>
                      <a:pt x="1" y="348"/>
                    </a:lnTo>
                    <a:lnTo>
                      <a:pt x="1040" y="1387"/>
                    </a:lnTo>
                    <a:lnTo>
                      <a:pt x="1387" y="1041"/>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 name="Google Shape;357;p6"/>
              <p:cNvSpPr/>
              <p:nvPr/>
            </p:nvSpPr>
            <p:spPr>
              <a:xfrm>
                <a:off x="3643054" y="4669570"/>
                <a:ext cx="98829" cy="129166"/>
              </a:xfrm>
              <a:custGeom>
                <a:avLst/>
                <a:gdLst/>
                <a:ahLst/>
                <a:cxnLst/>
                <a:rect l="l" t="t" r="r" b="b"/>
                <a:pathLst>
                  <a:path w="1163" h="1520" extrusionOk="0">
                    <a:moveTo>
                      <a:pt x="734" y="1"/>
                    </a:moveTo>
                    <a:lnTo>
                      <a:pt x="0" y="1275"/>
                    </a:lnTo>
                    <a:lnTo>
                      <a:pt x="428" y="1520"/>
                    </a:lnTo>
                    <a:lnTo>
                      <a:pt x="1162"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 name="Google Shape;358;p6"/>
              <p:cNvSpPr/>
              <p:nvPr/>
            </p:nvSpPr>
            <p:spPr>
              <a:xfrm>
                <a:off x="3135474" y="3640640"/>
                <a:ext cx="69427" cy="131715"/>
              </a:xfrm>
              <a:custGeom>
                <a:avLst/>
                <a:gdLst/>
                <a:ahLst/>
                <a:cxnLst/>
                <a:rect l="l" t="t" r="r" b="b"/>
                <a:pathLst>
                  <a:path w="817" h="1550" extrusionOk="0">
                    <a:moveTo>
                      <a:pt x="480" y="1"/>
                    </a:moveTo>
                    <a:lnTo>
                      <a:pt x="1" y="113"/>
                    </a:lnTo>
                    <a:lnTo>
                      <a:pt x="337" y="1550"/>
                    </a:lnTo>
                    <a:lnTo>
                      <a:pt x="816" y="1427"/>
                    </a:lnTo>
                    <a:lnTo>
                      <a:pt x="48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 name="Google Shape;359;p6"/>
              <p:cNvSpPr/>
              <p:nvPr/>
            </p:nvSpPr>
            <p:spPr>
              <a:xfrm>
                <a:off x="4374893" y="4618497"/>
                <a:ext cx="109196" cy="124832"/>
              </a:xfrm>
              <a:custGeom>
                <a:avLst/>
                <a:gdLst/>
                <a:ahLst/>
                <a:cxnLst/>
                <a:rect l="l" t="t" r="r" b="b"/>
                <a:pathLst>
                  <a:path w="1285" h="1469" extrusionOk="0">
                    <a:moveTo>
                      <a:pt x="898" y="1"/>
                    </a:moveTo>
                    <a:lnTo>
                      <a:pt x="1" y="1172"/>
                    </a:lnTo>
                    <a:lnTo>
                      <a:pt x="388" y="1468"/>
                    </a:lnTo>
                    <a:lnTo>
                      <a:pt x="1285" y="306"/>
                    </a:lnTo>
                    <a:lnTo>
                      <a:pt x="89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 name="Google Shape;360;p6"/>
              <p:cNvSpPr/>
              <p:nvPr/>
            </p:nvSpPr>
            <p:spPr>
              <a:xfrm>
                <a:off x="4193038" y="3715167"/>
                <a:ext cx="102313" cy="128231"/>
              </a:xfrm>
              <a:custGeom>
                <a:avLst/>
                <a:gdLst/>
                <a:ahLst/>
                <a:cxnLst/>
                <a:rect l="l" t="t" r="r" b="b"/>
                <a:pathLst>
                  <a:path w="1204" h="1509" extrusionOk="0">
                    <a:moveTo>
                      <a:pt x="408" y="0"/>
                    </a:moveTo>
                    <a:lnTo>
                      <a:pt x="0" y="255"/>
                    </a:lnTo>
                    <a:lnTo>
                      <a:pt x="785" y="1508"/>
                    </a:lnTo>
                    <a:lnTo>
                      <a:pt x="1203" y="1243"/>
                    </a:lnTo>
                    <a:lnTo>
                      <a:pt x="40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 name="Google Shape;361;p6"/>
              <p:cNvSpPr/>
              <p:nvPr/>
            </p:nvSpPr>
            <p:spPr>
              <a:xfrm>
                <a:off x="3965209" y="4362965"/>
                <a:ext cx="45123" cy="46058"/>
              </a:xfrm>
              <a:custGeom>
                <a:avLst/>
                <a:gdLst/>
                <a:ahLst/>
                <a:cxnLst/>
                <a:rect l="l" t="t" r="r" b="b"/>
                <a:pathLst>
                  <a:path w="531" h="542" extrusionOk="0">
                    <a:moveTo>
                      <a:pt x="266" y="1"/>
                    </a:moveTo>
                    <a:cubicBezTo>
                      <a:pt x="113" y="1"/>
                      <a:pt x="1" y="123"/>
                      <a:pt x="1" y="266"/>
                    </a:cubicBezTo>
                    <a:cubicBezTo>
                      <a:pt x="1" y="419"/>
                      <a:pt x="113" y="541"/>
                      <a:pt x="266" y="541"/>
                    </a:cubicBezTo>
                    <a:cubicBezTo>
                      <a:pt x="408" y="541"/>
                      <a:pt x="531" y="419"/>
                      <a:pt x="531" y="266"/>
                    </a:cubicBezTo>
                    <a:cubicBezTo>
                      <a:pt x="531" y="123"/>
                      <a:pt x="408"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2" name="Google Shape;362;p6"/>
              <p:cNvSpPr/>
              <p:nvPr/>
            </p:nvSpPr>
            <p:spPr>
              <a:xfrm>
                <a:off x="1998370" y="2552820"/>
                <a:ext cx="69342" cy="130865"/>
              </a:xfrm>
              <a:custGeom>
                <a:avLst/>
                <a:gdLst/>
                <a:ahLst/>
                <a:cxnLst/>
                <a:rect l="l" t="t" r="r" b="b"/>
                <a:pathLst>
                  <a:path w="816" h="1540" extrusionOk="0">
                    <a:moveTo>
                      <a:pt x="479" y="0"/>
                    </a:moveTo>
                    <a:lnTo>
                      <a:pt x="0" y="113"/>
                    </a:lnTo>
                    <a:lnTo>
                      <a:pt x="336" y="1540"/>
                    </a:lnTo>
                    <a:lnTo>
                      <a:pt x="816" y="1427"/>
                    </a:lnTo>
                    <a:lnTo>
                      <a:pt x="47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3" name="Google Shape;363;p6"/>
              <p:cNvSpPr/>
              <p:nvPr/>
            </p:nvSpPr>
            <p:spPr>
              <a:xfrm>
                <a:off x="2331743" y="2141436"/>
                <a:ext cx="98829" cy="129081"/>
              </a:xfrm>
              <a:custGeom>
                <a:avLst/>
                <a:gdLst/>
                <a:ahLst/>
                <a:cxnLst/>
                <a:rect l="l" t="t" r="r" b="b"/>
                <a:pathLst>
                  <a:path w="1163" h="1519" extrusionOk="0">
                    <a:moveTo>
                      <a:pt x="734" y="1"/>
                    </a:moveTo>
                    <a:lnTo>
                      <a:pt x="1" y="1274"/>
                    </a:lnTo>
                    <a:lnTo>
                      <a:pt x="419" y="1519"/>
                    </a:lnTo>
                    <a:lnTo>
                      <a:pt x="1163"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4" name="Google Shape;364;p6"/>
              <p:cNvSpPr/>
              <p:nvPr/>
            </p:nvSpPr>
            <p:spPr>
              <a:xfrm>
                <a:off x="2653133" y="1835680"/>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8" y="531"/>
                      <a:pt x="530" y="408"/>
                      <a:pt x="530" y="266"/>
                    </a:cubicBezTo>
                    <a:cubicBezTo>
                      <a:pt x="530" y="123"/>
                      <a:pt x="41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5" name="Google Shape;365;p6"/>
              <p:cNvSpPr/>
              <p:nvPr/>
            </p:nvSpPr>
            <p:spPr>
              <a:xfrm>
                <a:off x="4818313" y="3756722"/>
                <a:ext cx="45123" cy="45123"/>
              </a:xfrm>
              <a:custGeom>
                <a:avLst/>
                <a:gdLst/>
                <a:ahLst/>
                <a:cxnLst/>
                <a:rect l="l" t="t" r="r" b="b"/>
                <a:pathLst>
                  <a:path w="531" h="531" extrusionOk="0">
                    <a:moveTo>
                      <a:pt x="266" y="0"/>
                    </a:moveTo>
                    <a:cubicBezTo>
                      <a:pt x="123" y="0"/>
                      <a:pt x="1" y="113"/>
                      <a:pt x="1" y="265"/>
                    </a:cubicBezTo>
                    <a:cubicBezTo>
                      <a:pt x="1" y="408"/>
                      <a:pt x="123" y="530"/>
                      <a:pt x="266" y="530"/>
                    </a:cubicBezTo>
                    <a:cubicBezTo>
                      <a:pt x="409" y="530"/>
                      <a:pt x="531" y="408"/>
                      <a:pt x="531" y="265"/>
                    </a:cubicBezTo>
                    <a:cubicBezTo>
                      <a:pt x="531" y="11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6" name="Google Shape;366;p6"/>
              <p:cNvSpPr/>
              <p:nvPr/>
            </p:nvSpPr>
            <p:spPr>
              <a:xfrm>
                <a:off x="2637497" y="4037324"/>
                <a:ext cx="45123" cy="45123"/>
              </a:xfrm>
              <a:custGeom>
                <a:avLst/>
                <a:gdLst/>
                <a:ahLst/>
                <a:cxnLst/>
                <a:rect l="l" t="t" r="r" b="b"/>
                <a:pathLst>
                  <a:path w="531" h="531" extrusionOk="0">
                    <a:moveTo>
                      <a:pt x="266" y="0"/>
                    </a:moveTo>
                    <a:cubicBezTo>
                      <a:pt x="123" y="0"/>
                      <a:pt x="1" y="123"/>
                      <a:pt x="1" y="265"/>
                    </a:cubicBezTo>
                    <a:cubicBezTo>
                      <a:pt x="1" y="408"/>
                      <a:pt x="123" y="530"/>
                      <a:pt x="266" y="530"/>
                    </a:cubicBezTo>
                    <a:cubicBezTo>
                      <a:pt x="418" y="530"/>
                      <a:pt x="531" y="408"/>
                      <a:pt x="531" y="265"/>
                    </a:cubicBezTo>
                    <a:cubicBezTo>
                      <a:pt x="531" y="123"/>
                      <a:pt x="418"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7" name="Google Shape;367;p6"/>
              <p:cNvSpPr/>
              <p:nvPr/>
            </p:nvSpPr>
            <p:spPr>
              <a:xfrm>
                <a:off x="3647387" y="3948181"/>
                <a:ext cx="45123" cy="45123"/>
              </a:xfrm>
              <a:custGeom>
                <a:avLst/>
                <a:gdLst/>
                <a:ahLst/>
                <a:cxnLst/>
                <a:rect l="l" t="t" r="r" b="b"/>
                <a:pathLst>
                  <a:path w="531" h="531" extrusionOk="0">
                    <a:moveTo>
                      <a:pt x="266" y="0"/>
                    </a:moveTo>
                    <a:cubicBezTo>
                      <a:pt x="123" y="0"/>
                      <a:pt x="1" y="122"/>
                      <a:pt x="1" y="265"/>
                    </a:cubicBezTo>
                    <a:cubicBezTo>
                      <a:pt x="1" y="418"/>
                      <a:pt x="123" y="530"/>
                      <a:pt x="266" y="530"/>
                    </a:cubicBezTo>
                    <a:cubicBezTo>
                      <a:pt x="408" y="530"/>
                      <a:pt x="531" y="418"/>
                      <a:pt x="531" y="265"/>
                    </a:cubicBezTo>
                    <a:cubicBezTo>
                      <a:pt x="531" y="122"/>
                      <a:pt x="408"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68" name="Google Shape;368;p6"/>
            <p:cNvSpPr/>
            <p:nvPr/>
          </p:nvSpPr>
          <p:spPr>
            <a:xfrm>
              <a:off x="2769555" y="5280921"/>
              <a:ext cx="58210" cy="129081"/>
            </a:xfrm>
            <a:custGeom>
              <a:avLst/>
              <a:gdLst/>
              <a:ahLst/>
              <a:cxnLst/>
              <a:rect l="l" t="t" r="r" b="b"/>
              <a:pathLst>
                <a:path w="685" h="1519" extrusionOk="0">
                  <a:moveTo>
                    <a:pt x="490" y="1"/>
                  </a:moveTo>
                  <a:lnTo>
                    <a:pt x="1" y="62"/>
                  </a:lnTo>
                  <a:lnTo>
                    <a:pt x="195" y="1519"/>
                  </a:lnTo>
                  <a:lnTo>
                    <a:pt x="684" y="1458"/>
                  </a:lnTo>
                  <a:lnTo>
                    <a:pt x="49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9" name="Google Shape;369;p6"/>
            <p:cNvSpPr/>
            <p:nvPr/>
          </p:nvSpPr>
          <p:spPr>
            <a:xfrm>
              <a:off x="7305393" y="5972057"/>
              <a:ext cx="112680" cy="122198"/>
            </a:xfrm>
            <a:custGeom>
              <a:avLst/>
              <a:gdLst/>
              <a:ahLst/>
              <a:cxnLst/>
              <a:rect l="l" t="t" r="r" b="b"/>
              <a:pathLst>
                <a:path w="1326" h="1438" extrusionOk="0">
                  <a:moveTo>
                    <a:pt x="958" y="1"/>
                  </a:moveTo>
                  <a:lnTo>
                    <a:pt x="0" y="1111"/>
                  </a:lnTo>
                  <a:lnTo>
                    <a:pt x="367" y="1437"/>
                  </a:lnTo>
                  <a:lnTo>
                    <a:pt x="1325" y="316"/>
                  </a:lnTo>
                  <a:lnTo>
                    <a:pt x="95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0" name="Google Shape;370;p6"/>
            <p:cNvSpPr/>
            <p:nvPr/>
          </p:nvSpPr>
          <p:spPr>
            <a:xfrm>
              <a:off x="7841441" y="5798869"/>
              <a:ext cx="128316" cy="52856"/>
            </a:xfrm>
            <a:custGeom>
              <a:avLst/>
              <a:gdLst/>
              <a:ahLst/>
              <a:cxnLst/>
              <a:rect l="l" t="t" r="r" b="b"/>
              <a:pathLst>
                <a:path w="1510" h="622" extrusionOk="0">
                  <a:moveTo>
                    <a:pt x="41" y="0"/>
                  </a:moveTo>
                  <a:lnTo>
                    <a:pt x="1" y="490"/>
                  </a:lnTo>
                  <a:lnTo>
                    <a:pt x="1468" y="622"/>
                  </a:lnTo>
                  <a:lnTo>
                    <a:pt x="1509" y="132"/>
                  </a:lnTo>
                  <a:lnTo>
                    <a:pt x="4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1" name="Google Shape;371;p6"/>
            <p:cNvSpPr/>
            <p:nvPr/>
          </p:nvSpPr>
          <p:spPr>
            <a:xfrm>
              <a:off x="6633294" y="4996835"/>
              <a:ext cx="88377" cy="131715"/>
            </a:xfrm>
            <a:custGeom>
              <a:avLst/>
              <a:gdLst/>
              <a:ahLst/>
              <a:cxnLst/>
              <a:rect l="l" t="t" r="r" b="b"/>
              <a:pathLst>
                <a:path w="1040" h="1550" extrusionOk="0">
                  <a:moveTo>
                    <a:pt x="592" y="1"/>
                  </a:moveTo>
                  <a:lnTo>
                    <a:pt x="0" y="1346"/>
                  </a:lnTo>
                  <a:lnTo>
                    <a:pt x="449" y="1550"/>
                  </a:lnTo>
                  <a:lnTo>
                    <a:pt x="1040" y="204"/>
                  </a:lnTo>
                  <a:lnTo>
                    <a:pt x="5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2" name="Google Shape;372;p6"/>
            <p:cNvSpPr/>
            <p:nvPr/>
          </p:nvSpPr>
          <p:spPr>
            <a:xfrm>
              <a:off x="6242646" y="5575374"/>
              <a:ext cx="45123" cy="45123"/>
            </a:xfrm>
            <a:custGeom>
              <a:avLst/>
              <a:gdLst/>
              <a:ahLst/>
              <a:cxnLst/>
              <a:rect l="l" t="t" r="r" b="b"/>
              <a:pathLst>
                <a:path w="531" h="531" extrusionOk="0">
                  <a:moveTo>
                    <a:pt x="265" y="1"/>
                  </a:moveTo>
                  <a:cubicBezTo>
                    <a:pt x="113" y="1"/>
                    <a:pt x="0" y="113"/>
                    <a:pt x="0" y="266"/>
                  </a:cubicBezTo>
                  <a:cubicBezTo>
                    <a:pt x="0" y="408"/>
                    <a:pt x="113" y="531"/>
                    <a:pt x="265" y="531"/>
                  </a:cubicBezTo>
                  <a:cubicBezTo>
                    <a:pt x="408" y="531"/>
                    <a:pt x="530" y="408"/>
                    <a:pt x="530" y="266"/>
                  </a:cubicBezTo>
                  <a:cubicBezTo>
                    <a:pt x="530" y="11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3" name="Google Shape;373;p6"/>
            <p:cNvSpPr/>
            <p:nvPr/>
          </p:nvSpPr>
          <p:spPr>
            <a:xfrm>
              <a:off x="3098679" y="5857760"/>
              <a:ext cx="45123" cy="45123"/>
            </a:xfrm>
            <a:custGeom>
              <a:avLst/>
              <a:gdLst/>
              <a:ahLst/>
              <a:cxnLst/>
              <a:rect l="l" t="t" r="r" b="b"/>
              <a:pathLst>
                <a:path w="531" h="531" extrusionOk="0">
                  <a:moveTo>
                    <a:pt x="266" y="0"/>
                  </a:moveTo>
                  <a:cubicBezTo>
                    <a:pt x="113" y="0"/>
                    <a:pt x="1" y="123"/>
                    <a:pt x="1" y="265"/>
                  </a:cubicBezTo>
                  <a:cubicBezTo>
                    <a:pt x="1" y="418"/>
                    <a:pt x="113" y="530"/>
                    <a:pt x="266" y="530"/>
                  </a:cubicBezTo>
                  <a:cubicBezTo>
                    <a:pt x="409" y="530"/>
                    <a:pt x="531" y="418"/>
                    <a:pt x="531" y="265"/>
                  </a:cubicBezTo>
                  <a:cubicBezTo>
                    <a:pt x="531" y="12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4" name="Google Shape;374;p6"/>
            <p:cNvSpPr/>
            <p:nvPr/>
          </p:nvSpPr>
          <p:spPr>
            <a:xfrm>
              <a:off x="938683" y="6064685"/>
              <a:ext cx="174204" cy="143867"/>
            </a:xfrm>
            <a:custGeom>
              <a:avLst/>
              <a:gdLst/>
              <a:ahLst/>
              <a:cxnLst/>
              <a:rect l="l" t="t" r="r" b="b"/>
              <a:pathLst>
                <a:path w="2050" h="1693" extrusionOk="0">
                  <a:moveTo>
                    <a:pt x="378" y="1"/>
                  </a:moveTo>
                  <a:lnTo>
                    <a:pt x="0" y="562"/>
                  </a:lnTo>
                  <a:lnTo>
                    <a:pt x="1672" y="1693"/>
                  </a:lnTo>
                  <a:lnTo>
                    <a:pt x="2049" y="1133"/>
                  </a:lnTo>
                  <a:lnTo>
                    <a:pt x="37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 name="Google Shape;375;p6"/>
            <p:cNvSpPr/>
            <p:nvPr/>
          </p:nvSpPr>
          <p:spPr>
            <a:xfrm>
              <a:off x="937833" y="5324260"/>
              <a:ext cx="174119" cy="142932"/>
            </a:xfrm>
            <a:custGeom>
              <a:avLst/>
              <a:gdLst/>
              <a:ahLst/>
              <a:cxnLst/>
              <a:rect l="l" t="t" r="r" b="b"/>
              <a:pathLst>
                <a:path w="2049" h="1682" extrusionOk="0">
                  <a:moveTo>
                    <a:pt x="377" y="0"/>
                  </a:moveTo>
                  <a:lnTo>
                    <a:pt x="0" y="551"/>
                  </a:lnTo>
                  <a:lnTo>
                    <a:pt x="1672" y="1681"/>
                  </a:lnTo>
                  <a:lnTo>
                    <a:pt x="2049" y="1121"/>
                  </a:lnTo>
                  <a:lnTo>
                    <a:pt x="377"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 name="Google Shape;376;p6"/>
            <p:cNvSpPr/>
            <p:nvPr/>
          </p:nvSpPr>
          <p:spPr>
            <a:xfrm>
              <a:off x="1538889" y="5694940"/>
              <a:ext cx="45973" cy="45123"/>
            </a:xfrm>
            <a:custGeom>
              <a:avLst/>
              <a:gdLst/>
              <a:ahLst/>
              <a:cxnLst/>
              <a:rect l="l" t="t" r="r" b="b"/>
              <a:pathLst>
                <a:path w="541" h="531" extrusionOk="0">
                  <a:moveTo>
                    <a:pt x="275" y="0"/>
                  </a:moveTo>
                  <a:cubicBezTo>
                    <a:pt x="123" y="0"/>
                    <a:pt x="1" y="123"/>
                    <a:pt x="1" y="265"/>
                  </a:cubicBezTo>
                  <a:cubicBezTo>
                    <a:pt x="1" y="418"/>
                    <a:pt x="123" y="530"/>
                    <a:pt x="275" y="530"/>
                  </a:cubicBezTo>
                  <a:cubicBezTo>
                    <a:pt x="418" y="530"/>
                    <a:pt x="540" y="418"/>
                    <a:pt x="540" y="265"/>
                  </a:cubicBezTo>
                  <a:cubicBezTo>
                    <a:pt x="540" y="123"/>
                    <a:pt x="418" y="0"/>
                    <a:pt x="27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 name="Google Shape;377;p6"/>
            <p:cNvSpPr/>
            <p:nvPr/>
          </p:nvSpPr>
          <p:spPr>
            <a:xfrm>
              <a:off x="6947632" y="5674120"/>
              <a:ext cx="45123" cy="45123"/>
            </a:xfrm>
            <a:custGeom>
              <a:avLst/>
              <a:gdLst/>
              <a:ahLst/>
              <a:cxnLst/>
              <a:rect l="l" t="t" r="r" b="b"/>
              <a:pathLst>
                <a:path w="531" h="531" extrusionOk="0">
                  <a:moveTo>
                    <a:pt x="266" y="1"/>
                  </a:moveTo>
                  <a:cubicBezTo>
                    <a:pt x="123" y="1"/>
                    <a:pt x="1" y="112"/>
                    <a:pt x="1" y="266"/>
                  </a:cubicBezTo>
                  <a:cubicBezTo>
                    <a:pt x="1" y="408"/>
                    <a:pt x="123" y="531"/>
                    <a:pt x="266" y="531"/>
                  </a:cubicBezTo>
                  <a:cubicBezTo>
                    <a:pt x="419" y="531"/>
                    <a:pt x="531" y="408"/>
                    <a:pt x="531" y="266"/>
                  </a:cubicBezTo>
                  <a:cubicBezTo>
                    <a:pt x="531" y="112"/>
                    <a:pt x="41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 name="Google Shape;378;p6"/>
            <p:cNvSpPr/>
            <p:nvPr/>
          </p:nvSpPr>
          <p:spPr>
            <a:xfrm>
              <a:off x="4255837" y="5998911"/>
              <a:ext cx="113530" cy="122198"/>
            </a:xfrm>
            <a:custGeom>
              <a:avLst/>
              <a:gdLst/>
              <a:ahLst/>
              <a:cxnLst/>
              <a:rect l="l" t="t" r="r" b="b"/>
              <a:pathLst>
                <a:path w="1336" h="1438" extrusionOk="0">
                  <a:moveTo>
                    <a:pt x="958" y="0"/>
                  </a:moveTo>
                  <a:lnTo>
                    <a:pt x="0" y="1112"/>
                  </a:lnTo>
                  <a:lnTo>
                    <a:pt x="378" y="1438"/>
                  </a:lnTo>
                  <a:lnTo>
                    <a:pt x="1336" y="317"/>
                  </a:lnTo>
                  <a:lnTo>
                    <a:pt x="95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 name="Google Shape;379;p6"/>
            <p:cNvSpPr/>
            <p:nvPr/>
          </p:nvSpPr>
          <p:spPr>
            <a:xfrm>
              <a:off x="4791970" y="5825638"/>
              <a:ext cx="128231" cy="52091"/>
            </a:xfrm>
            <a:custGeom>
              <a:avLst/>
              <a:gdLst/>
              <a:ahLst/>
              <a:cxnLst/>
              <a:rect l="l" t="t" r="r" b="b"/>
              <a:pathLst>
                <a:path w="1509" h="613" extrusionOk="0">
                  <a:moveTo>
                    <a:pt x="51" y="1"/>
                  </a:moveTo>
                  <a:lnTo>
                    <a:pt x="0" y="490"/>
                  </a:lnTo>
                  <a:lnTo>
                    <a:pt x="1468" y="612"/>
                  </a:lnTo>
                  <a:lnTo>
                    <a:pt x="1509" y="123"/>
                  </a:lnTo>
                  <a:lnTo>
                    <a:pt x="51"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 name="Google Shape;380;p6"/>
            <p:cNvSpPr/>
            <p:nvPr/>
          </p:nvSpPr>
          <p:spPr>
            <a:xfrm>
              <a:off x="3583739" y="5023688"/>
              <a:ext cx="88377" cy="131715"/>
            </a:xfrm>
            <a:custGeom>
              <a:avLst/>
              <a:gdLst/>
              <a:ahLst/>
              <a:cxnLst/>
              <a:rect l="l" t="t" r="r" b="b"/>
              <a:pathLst>
                <a:path w="1040" h="1550" extrusionOk="0">
                  <a:moveTo>
                    <a:pt x="591" y="0"/>
                  </a:moveTo>
                  <a:lnTo>
                    <a:pt x="0" y="1345"/>
                  </a:lnTo>
                  <a:lnTo>
                    <a:pt x="449" y="1549"/>
                  </a:lnTo>
                  <a:lnTo>
                    <a:pt x="1040" y="204"/>
                  </a:lnTo>
                  <a:lnTo>
                    <a:pt x="59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 name="Google Shape;381;p6"/>
            <p:cNvSpPr/>
            <p:nvPr/>
          </p:nvSpPr>
          <p:spPr>
            <a:xfrm>
              <a:off x="4335463" y="5435923"/>
              <a:ext cx="104012" cy="127466"/>
            </a:xfrm>
            <a:custGeom>
              <a:avLst/>
              <a:gdLst/>
              <a:ahLst/>
              <a:cxnLst/>
              <a:rect l="l" t="t" r="r" b="b"/>
              <a:pathLst>
                <a:path w="1224" h="1500" extrusionOk="0">
                  <a:moveTo>
                    <a:pt x="827" y="1"/>
                  </a:moveTo>
                  <a:lnTo>
                    <a:pt x="1" y="1224"/>
                  </a:lnTo>
                  <a:lnTo>
                    <a:pt x="409" y="1499"/>
                  </a:lnTo>
                  <a:lnTo>
                    <a:pt x="1224" y="276"/>
                  </a:lnTo>
                  <a:lnTo>
                    <a:pt x="82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 name="Google Shape;382;p6"/>
            <p:cNvSpPr/>
            <p:nvPr/>
          </p:nvSpPr>
          <p:spPr>
            <a:xfrm>
              <a:off x="5143613" y="5000319"/>
              <a:ext cx="45123" cy="45123"/>
            </a:xfrm>
            <a:custGeom>
              <a:avLst/>
              <a:gdLst/>
              <a:ahLst/>
              <a:cxnLst/>
              <a:rect l="l" t="t" r="r" b="b"/>
              <a:pathLst>
                <a:path w="531" h="531" extrusionOk="0">
                  <a:moveTo>
                    <a:pt x="265" y="0"/>
                  </a:moveTo>
                  <a:cubicBezTo>
                    <a:pt x="112" y="0"/>
                    <a:pt x="0" y="123"/>
                    <a:pt x="0" y="265"/>
                  </a:cubicBezTo>
                  <a:cubicBezTo>
                    <a:pt x="0" y="408"/>
                    <a:pt x="112" y="530"/>
                    <a:pt x="265" y="530"/>
                  </a:cubicBezTo>
                  <a:cubicBezTo>
                    <a:pt x="408" y="530"/>
                    <a:pt x="530" y="408"/>
                    <a:pt x="530" y="265"/>
                  </a:cubicBezTo>
                  <a:cubicBezTo>
                    <a:pt x="530" y="12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 name="Google Shape;383;p6"/>
            <p:cNvSpPr/>
            <p:nvPr/>
          </p:nvSpPr>
          <p:spPr>
            <a:xfrm>
              <a:off x="5564514" y="5157021"/>
              <a:ext cx="126531" cy="104947"/>
            </a:xfrm>
            <a:custGeom>
              <a:avLst/>
              <a:gdLst/>
              <a:ahLst/>
              <a:cxnLst/>
              <a:rect l="l" t="t" r="r" b="b"/>
              <a:pathLst>
                <a:path w="1489" h="1235" extrusionOk="0">
                  <a:moveTo>
                    <a:pt x="1213" y="1"/>
                  </a:moveTo>
                  <a:lnTo>
                    <a:pt x="1" y="827"/>
                  </a:lnTo>
                  <a:lnTo>
                    <a:pt x="275" y="1234"/>
                  </a:lnTo>
                  <a:lnTo>
                    <a:pt x="1489" y="399"/>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 name="Google Shape;384;p6"/>
            <p:cNvSpPr/>
            <p:nvPr/>
          </p:nvSpPr>
          <p:spPr>
            <a:xfrm>
              <a:off x="5988049" y="5573674"/>
              <a:ext cx="45038" cy="45973"/>
            </a:xfrm>
            <a:custGeom>
              <a:avLst/>
              <a:gdLst/>
              <a:ahLst/>
              <a:cxnLst/>
              <a:rect l="l" t="t" r="r" b="b"/>
              <a:pathLst>
                <a:path w="530" h="541" extrusionOk="0">
                  <a:moveTo>
                    <a:pt x="265" y="0"/>
                  </a:moveTo>
                  <a:cubicBezTo>
                    <a:pt x="122" y="0"/>
                    <a:pt x="0" y="123"/>
                    <a:pt x="0" y="275"/>
                  </a:cubicBezTo>
                  <a:cubicBezTo>
                    <a:pt x="0" y="418"/>
                    <a:pt x="122" y="540"/>
                    <a:pt x="265" y="540"/>
                  </a:cubicBezTo>
                  <a:cubicBezTo>
                    <a:pt x="418" y="540"/>
                    <a:pt x="530" y="418"/>
                    <a:pt x="530" y="275"/>
                  </a:cubicBezTo>
                  <a:cubicBezTo>
                    <a:pt x="530" y="12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 name="Google Shape;385;p6"/>
            <p:cNvSpPr/>
            <p:nvPr/>
          </p:nvSpPr>
          <p:spPr>
            <a:xfrm>
              <a:off x="4900233" y="5476628"/>
              <a:ext cx="45038" cy="45973"/>
            </a:xfrm>
            <a:custGeom>
              <a:avLst/>
              <a:gdLst/>
              <a:ahLst/>
              <a:cxnLst/>
              <a:rect l="l" t="t" r="r" b="b"/>
              <a:pathLst>
                <a:path w="530" h="541" extrusionOk="0">
                  <a:moveTo>
                    <a:pt x="265" y="1"/>
                  </a:moveTo>
                  <a:cubicBezTo>
                    <a:pt x="122" y="1"/>
                    <a:pt x="0" y="123"/>
                    <a:pt x="0" y="266"/>
                  </a:cubicBezTo>
                  <a:cubicBezTo>
                    <a:pt x="0" y="418"/>
                    <a:pt x="122" y="541"/>
                    <a:pt x="265" y="541"/>
                  </a:cubicBezTo>
                  <a:cubicBezTo>
                    <a:pt x="408" y="541"/>
                    <a:pt x="530" y="418"/>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6" name="Google Shape;386;p6"/>
            <p:cNvSpPr/>
            <p:nvPr/>
          </p:nvSpPr>
          <p:spPr>
            <a:xfrm>
              <a:off x="4236802" y="5256701"/>
              <a:ext cx="45973" cy="45123"/>
            </a:xfrm>
            <a:custGeom>
              <a:avLst/>
              <a:gdLst/>
              <a:ahLst/>
              <a:cxnLst/>
              <a:rect l="l" t="t" r="r" b="b"/>
              <a:pathLst>
                <a:path w="541" h="531" extrusionOk="0">
                  <a:moveTo>
                    <a:pt x="276" y="0"/>
                  </a:moveTo>
                  <a:cubicBezTo>
                    <a:pt x="122" y="0"/>
                    <a:pt x="0" y="112"/>
                    <a:pt x="0" y="265"/>
                  </a:cubicBezTo>
                  <a:cubicBezTo>
                    <a:pt x="0" y="408"/>
                    <a:pt x="122" y="530"/>
                    <a:pt x="276" y="530"/>
                  </a:cubicBezTo>
                  <a:cubicBezTo>
                    <a:pt x="418" y="530"/>
                    <a:pt x="541" y="408"/>
                    <a:pt x="541" y="265"/>
                  </a:cubicBezTo>
                  <a:cubicBezTo>
                    <a:pt x="541" y="112"/>
                    <a:pt x="418" y="0"/>
                    <a:pt x="27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7" name="Google Shape;387;p6"/>
            <p:cNvSpPr/>
            <p:nvPr/>
          </p:nvSpPr>
          <p:spPr>
            <a:xfrm>
              <a:off x="3193175" y="5602227"/>
              <a:ext cx="45123" cy="45123"/>
            </a:xfrm>
            <a:custGeom>
              <a:avLst/>
              <a:gdLst/>
              <a:ahLst/>
              <a:cxnLst/>
              <a:rect l="l" t="t" r="r" b="b"/>
              <a:pathLst>
                <a:path w="531" h="531" extrusionOk="0">
                  <a:moveTo>
                    <a:pt x="265" y="0"/>
                  </a:moveTo>
                  <a:cubicBezTo>
                    <a:pt x="122" y="0"/>
                    <a:pt x="0" y="113"/>
                    <a:pt x="0" y="265"/>
                  </a:cubicBezTo>
                  <a:cubicBezTo>
                    <a:pt x="0" y="408"/>
                    <a:pt x="122" y="530"/>
                    <a:pt x="265" y="530"/>
                  </a:cubicBezTo>
                  <a:cubicBezTo>
                    <a:pt x="418" y="530"/>
                    <a:pt x="530" y="408"/>
                    <a:pt x="530" y="265"/>
                  </a:cubicBezTo>
                  <a:cubicBezTo>
                    <a:pt x="530" y="11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 name="Google Shape;388;p6"/>
            <p:cNvSpPr/>
            <p:nvPr/>
          </p:nvSpPr>
          <p:spPr>
            <a:xfrm>
              <a:off x="3899011" y="5700973"/>
              <a:ext cx="45123" cy="45123"/>
            </a:xfrm>
            <a:custGeom>
              <a:avLst/>
              <a:gdLst/>
              <a:ahLst/>
              <a:cxnLst/>
              <a:rect l="l" t="t" r="r" b="b"/>
              <a:pathLst>
                <a:path w="531" h="531" extrusionOk="0">
                  <a:moveTo>
                    <a:pt x="265" y="0"/>
                  </a:moveTo>
                  <a:cubicBezTo>
                    <a:pt x="113" y="0"/>
                    <a:pt x="0" y="113"/>
                    <a:pt x="0" y="265"/>
                  </a:cubicBezTo>
                  <a:cubicBezTo>
                    <a:pt x="0" y="408"/>
                    <a:pt x="113" y="530"/>
                    <a:pt x="265" y="530"/>
                  </a:cubicBezTo>
                  <a:cubicBezTo>
                    <a:pt x="408" y="530"/>
                    <a:pt x="530" y="408"/>
                    <a:pt x="530" y="265"/>
                  </a:cubicBezTo>
                  <a:cubicBezTo>
                    <a:pt x="530" y="11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 name="Google Shape;389;p6"/>
            <p:cNvSpPr/>
            <p:nvPr/>
          </p:nvSpPr>
          <p:spPr>
            <a:xfrm>
              <a:off x="1888833" y="5548520"/>
              <a:ext cx="69342" cy="130865"/>
            </a:xfrm>
            <a:custGeom>
              <a:avLst/>
              <a:gdLst/>
              <a:ahLst/>
              <a:cxnLst/>
              <a:rect l="l" t="t" r="r" b="b"/>
              <a:pathLst>
                <a:path w="816" h="1540" extrusionOk="0">
                  <a:moveTo>
                    <a:pt x="479" y="0"/>
                  </a:moveTo>
                  <a:lnTo>
                    <a:pt x="0" y="113"/>
                  </a:lnTo>
                  <a:lnTo>
                    <a:pt x="336" y="1540"/>
                  </a:lnTo>
                  <a:lnTo>
                    <a:pt x="816" y="1427"/>
                  </a:lnTo>
                  <a:lnTo>
                    <a:pt x="47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6"/>
            <p:cNvSpPr/>
            <p:nvPr/>
          </p:nvSpPr>
          <p:spPr>
            <a:xfrm>
              <a:off x="2222205" y="5137136"/>
              <a:ext cx="98829" cy="129081"/>
            </a:xfrm>
            <a:custGeom>
              <a:avLst/>
              <a:gdLst/>
              <a:ahLst/>
              <a:cxnLst/>
              <a:rect l="l" t="t" r="r" b="b"/>
              <a:pathLst>
                <a:path w="1163" h="1519" extrusionOk="0">
                  <a:moveTo>
                    <a:pt x="734" y="1"/>
                  </a:moveTo>
                  <a:lnTo>
                    <a:pt x="1" y="1274"/>
                  </a:lnTo>
                  <a:lnTo>
                    <a:pt x="419" y="1519"/>
                  </a:lnTo>
                  <a:lnTo>
                    <a:pt x="1163"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 name="Google Shape;391;p6"/>
            <p:cNvSpPr/>
            <p:nvPr/>
          </p:nvSpPr>
          <p:spPr>
            <a:xfrm>
              <a:off x="2543596" y="4831380"/>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8" y="531"/>
                    <a:pt x="530" y="408"/>
                    <a:pt x="530" y="266"/>
                  </a:cubicBezTo>
                  <a:cubicBezTo>
                    <a:pt x="530" y="123"/>
                    <a:pt x="41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extLst>
      <p:ext uri="{BB962C8B-B14F-4D97-AF65-F5344CB8AC3E}">
        <p14:creationId xmlns:p14="http://schemas.microsoft.com/office/powerpoint/2010/main" val="3517936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A73871A-AB48-4BAE-B40B-10A661D8A2F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round pink label with white text and a black background&#10;&#10;Description automatically generated">
            <a:extLst>
              <a:ext uri="{FF2B5EF4-FFF2-40B4-BE49-F238E27FC236}">
                <a16:creationId xmlns:a16="http://schemas.microsoft.com/office/drawing/2014/main" id="{3314E6AD-3BCE-9793-39A3-67CAF69072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7654" y="143075"/>
            <a:ext cx="1651946" cy="1651946"/>
          </a:xfrm>
          <a:prstGeom prst="rect">
            <a:avLst/>
          </a:prstGeom>
        </p:spPr>
      </p:pic>
    </p:spTree>
    <p:extLst>
      <p:ext uri="{BB962C8B-B14F-4D97-AF65-F5344CB8AC3E}">
        <p14:creationId xmlns:p14="http://schemas.microsoft.com/office/powerpoint/2010/main" val="388665669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5.png"/><Relationship Id="rId4" Type="http://schemas.openxmlformats.org/officeDocument/2006/relationships/image" Target="../media/image34.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emf"/><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emf"/><Relationship Id="rId7" Type="http://schemas.openxmlformats.org/officeDocument/2006/relationships/image" Target="../media/image43.sv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6D41B603-3E82-4B35-BB92-D2C52D99FB4C}"/>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pic>
        <p:nvPicPr>
          <p:cNvPr id="12" name="Picture 5">
            <a:extLst>
              <a:ext uri="{FF2B5EF4-FFF2-40B4-BE49-F238E27FC236}">
                <a16:creationId xmlns:a16="http://schemas.microsoft.com/office/drawing/2014/main" id="{9ABC4AED-AE70-4DAE-9537-A52B53B1C4B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784559">
            <a:off x="9517475" y="4397771"/>
            <a:ext cx="2294718" cy="2127830"/>
          </a:xfrm>
          <a:prstGeom prst="rect">
            <a:avLst/>
          </a:prstGeom>
        </p:spPr>
      </p:pic>
      <p:pic>
        <p:nvPicPr>
          <p:cNvPr id="11" name="Picture 7">
            <a:extLst>
              <a:ext uri="{FF2B5EF4-FFF2-40B4-BE49-F238E27FC236}">
                <a16:creationId xmlns:a16="http://schemas.microsoft.com/office/drawing/2014/main" id="{D1E5EBB4-4D32-4062-AA3A-BF181366890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8982" y="3094284"/>
            <a:ext cx="2874850" cy="3763716"/>
          </a:xfrm>
          <a:prstGeom prst="rect">
            <a:avLst/>
          </a:prstGeom>
        </p:spPr>
      </p:pic>
      <p:grpSp>
        <p:nvGrpSpPr>
          <p:cNvPr id="5" name="Group 4">
            <a:extLst>
              <a:ext uri="{FF2B5EF4-FFF2-40B4-BE49-F238E27FC236}">
                <a16:creationId xmlns:a16="http://schemas.microsoft.com/office/drawing/2014/main" id="{87FBD360-6873-F9AB-5A9F-BB79B7C6F914}"/>
              </a:ext>
            </a:extLst>
          </p:cNvPr>
          <p:cNvGrpSpPr/>
          <p:nvPr/>
        </p:nvGrpSpPr>
        <p:grpSpPr>
          <a:xfrm>
            <a:off x="2701328" y="0"/>
            <a:ext cx="8336786" cy="6114896"/>
            <a:chOff x="2901519" y="128961"/>
            <a:chExt cx="5822259" cy="3585299"/>
          </a:xfrm>
        </p:grpSpPr>
        <p:grpSp>
          <p:nvGrpSpPr>
            <p:cNvPr id="6" name="Group 5">
              <a:extLst>
                <a:ext uri="{FF2B5EF4-FFF2-40B4-BE49-F238E27FC236}">
                  <a16:creationId xmlns:a16="http://schemas.microsoft.com/office/drawing/2014/main" id="{376BA5CC-B5FB-B4A8-5E51-BE7F5450CBC5}"/>
                </a:ext>
              </a:extLst>
            </p:cNvPr>
            <p:cNvGrpSpPr/>
            <p:nvPr/>
          </p:nvGrpSpPr>
          <p:grpSpPr>
            <a:xfrm>
              <a:off x="2901519" y="128961"/>
              <a:ext cx="5822259" cy="3585299"/>
              <a:chOff x="6726506" y="-43512"/>
              <a:chExt cx="5181726" cy="5450669"/>
            </a:xfrm>
          </p:grpSpPr>
          <p:pic>
            <p:nvPicPr>
              <p:cNvPr id="8" name="图片 3">
                <a:extLst>
                  <a:ext uri="{FF2B5EF4-FFF2-40B4-BE49-F238E27FC236}">
                    <a16:creationId xmlns:a16="http://schemas.microsoft.com/office/drawing/2014/main" id="{9452D7BA-8AEA-4C1A-BB28-BFAA19606C2B}"/>
                  </a:ext>
                </a:extLst>
              </p:cNvPr>
              <p:cNvPicPr>
                <a:picLocks noChangeAspect="1"/>
              </p:cNvPicPr>
              <p:nvPr/>
            </p:nvPicPr>
            <p:blipFill>
              <a:blip r:embed="rId7"/>
              <a:stretch>
                <a:fillRect/>
              </a:stretch>
            </p:blipFill>
            <p:spPr>
              <a:xfrm flipH="1">
                <a:off x="6726506" y="-43512"/>
                <a:ext cx="5181726" cy="5450669"/>
              </a:xfrm>
              <a:prstGeom prst="rect">
                <a:avLst/>
              </a:prstGeom>
            </p:spPr>
          </p:pic>
          <p:sp>
            <p:nvSpPr>
              <p:cNvPr id="9" name="TextBox 8">
                <a:extLst>
                  <a:ext uri="{FF2B5EF4-FFF2-40B4-BE49-F238E27FC236}">
                    <a16:creationId xmlns:a16="http://schemas.microsoft.com/office/drawing/2014/main" id="{3B528B8A-9AEB-27CA-E4E7-B5C4C208E96D}"/>
                  </a:ext>
                </a:extLst>
              </p:cNvPr>
              <p:cNvSpPr txBox="1"/>
              <p:nvPr/>
            </p:nvSpPr>
            <p:spPr>
              <a:xfrm>
                <a:off x="7456103" y="829763"/>
                <a:ext cx="3722534" cy="608280"/>
              </a:xfrm>
              <a:prstGeom prst="rect">
                <a:avLst/>
              </a:prstGeom>
              <a:noFill/>
            </p:spPr>
            <p:txBody>
              <a:bodyPr wrap="square" rtlCol="0">
                <a:spAutoFit/>
              </a:bodyPr>
              <a:lstStyle/>
              <a:p>
                <a:pPr algn="just"/>
                <a:endParaRPr lang="en-US" sz="2000" b="1" dirty="0">
                  <a:ln w="12700">
                    <a:solidFill>
                      <a:schemeClr val="accent3">
                        <a:lumMod val="75000"/>
                      </a:schemeClr>
                    </a:solidFill>
                  </a:ln>
                  <a:solidFill>
                    <a:prstClr val="black"/>
                  </a:solidFill>
                  <a:latin typeface="+mj-lt"/>
                  <a:cs typeface="Calibri" panose="020F0502020204030204" pitchFamily="34" charset="0"/>
                </a:endParaRPr>
              </a:p>
            </p:txBody>
          </p:sp>
        </p:grpSp>
        <p:sp>
          <p:nvSpPr>
            <p:cNvPr id="7" name="TextBox 6">
              <a:extLst>
                <a:ext uri="{FF2B5EF4-FFF2-40B4-BE49-F238E27FC236}">
                  <a16:creationId xmlns:a16="http://schemas.microsoft.com/office/drawing/2014/main" id="{FEBA105B-AE85-B89E-5445-6C0FB685C522}"/>
                </a:ext>
              </a:extLst>
            </p:cNvPr>
            <p:cNvSpPr txBox="1"/>
            <p:nvPr/>
          </p:nvSpPr>
          <p:spPr>
            <a:xfrm flipH="1">
              <a:off x="3392850" y="915211"/>
              <a:ext cx="4839596" cy="584775"/>
            </a:xfrm>
            <a:prstGeom prst="rect">
              <a:avLst/>
            </a:prstGeom>
            <a:noFill/>
          </p:spPr>
          <p:txBody>
            <a:bodyPr wrap="square" rtlCol="0">
              <a:spAutoFit/>
            </a:bodyPr>
            <a:lstStyle/>
            <a:p>
              <a:pPr algn="ctr"/>
              <a:endParaRPr lang="en-US" sz="3200" b="1" dirty="0">
                <a:ln w="12700">
                  <a:solidFill>
                    <a:schemeClr val="accent3">
                      <a:lumMod val="75000"/>
                    </a:schemeClr>
                  </a:solidFill>
                </a:ln>
                <a:solidFill>
                  <a:prstClr val="black"/>
                </a:solidFill>
                <a:latin typeface="+mj-lt"/>
                <a:cs typeface="Calibri" panose="020F0502020204030204" pitchFamily="34" charset="0"/>
              </a:endParaRPr>
            </a:p>
          </p:txBody>
        </p:sp>
      </p:grpSp>
      <p:pic>
        <p:nvPicPr>
          <p:cNvPr id="15" name="Picture 14">
            <a:extLst>
              <a:ext uri="{FF2B5EF4-FFF2-40B4-BE49-F238E27FC236}">
                <a16:creationId xmlns:a16="http://schemas.microsoft.com/office/drawing/2014/main" id="{E102D050-D3E3-78B6-F97B-CD425B42BD80}"/>
              </a:ext>
            </a:extLst>
          </p:cNvPr>
          <p:cNvPicPr>
            <a:picLocks noChangeAspect="1"/>
          </p:cNvPicPr>
          <p:nvPr/>
        </p:nvPicPr>
        <p:blipFill>
          <a:blip r:embed="rId8"/>
          <a:stretch>
            <a:fillRect/>
          </a:stretch>
        </p:blipFill>
        <p:spPr>
          <a:xfrm>
            <a:off x="3478782" y="1777321"/>
            <a:ext cx="6736664" cy="2280102"/>
          </a:xfrm>
          <a:prstGeom prst="rect">
            <a:avLst/>
          </a:prstGeom>
        </p:spPr>
      </p:pic>
      <p:pic>
        <p:nvPicPr>
          <p:cNvPr id="17" name="Picture 16">
            <a:extLst>
              <a:ext uri="{FF2B5EF4-FFF2-40B4-BE49-F238E27FC236}">
                <a16:creationId xmlns:a16="http://schemas.microsoft.com/office/drawing/2014/main" id="{67764BE3-C043-15FA-F14F-5873E015E893}"/>
              </a:ext>
            </a:extLst>
          </p:cNvPr>
          <p:cNvPicPr>
            <a:picLocks noChangeAspect="1"/>
          </p:cNvPicPr>
          <p:nvPr/>
        </p:nvPicPr>
        <p:blipFill>
          <a:blip r:embed="rId9"/>
          <a:stretch>
            <a:fillRect/>
          </a:stretch>
        </p:blipFill>
        <p:spPr>
          <a:xfrm>
            <a:off x="5855108" y="878648"/>
            <a:ext cx="2310584" cy="1072989"/>
          </a:xfrm>
          <a:prstGeom prst="rect">
            <a:avLst/>
          </a:prstGeom>
        </p:spPr>
      </p:pic>
    </p:spTree>
    <p:extLst>
      <p:ext uri="{BB962C8B-B14F-4D97-AF65-F5344CB8AC3E}">
        <p14:creationId xmlns:p14="http://schemas.microsoft.com/office/powerpoint/2010/main" val="258186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900" decel="100000" fill="hold"/>
                                        <p:tgtEl>
                                          <p:spTgt spid="1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900" decel="100000" fill="hold"/>
                                        <p:tgtEl>
                                          <p:spTgt spid="1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4C9305-70D0-496D-89BD-59353E39E4EE}"/>
              </a:ext>
            </a:extLst>
          </p:cNvPr>
          <p:cNvPicPr>
            <a:picLocks noChangeAspect="1"/>
          </p:cNvPicPr>
          <p:nvPr/>
        </p:nvPicPr>
        <p:blipFill>
          <a:blip r:embed="rId2"/>
          <a:stretch>
            <a:fillRect/>
          </a:stretch>
        </p:blipFill>
        <p:spPr>
          <a:xfrm>
            <a:off x="0" y="-1"/>
            <a:ext cx="12192000" cy="6858657"/>
          </a:xfrm>
          <a:prstGeom prst="rect">
            <a:avLst/>
          </a:prstGeom>
        </p:spPr>
      </p:pic>
      <p:sp>
        <p:nvSpPr>
          <p:cNvPr id="10" name="Rectangle: Rounded Corners 9">
            <a:extLst>
              <a:ext uri="{FF2B5EF4-FFF2-40B4-BE49-F238E27FC236}">
                <a16:creationId xmlns:a16="http://schemas.microsoft.com/office/drawing/2014/main" id="{BE3170E0-A0B0-48B6-AF75-95233733971C}"/>
              </a:ext>
            </a:extLst>
          </p:cNvPr>
          <p:cNvSpPr/>
          <p:nvPr/>
        </p:nvSpPr>
        <p:spPr>
          <a:xfrm>
            <a:off x="342900" y="139700"/>
            <a:ext cx="11599387" cy="6625546"/>
          </a:xfrm>
          <a:prstGeom prst="roundRect">
            <a:avLst>
              <a:gd name="adj" fmla="val 2344"/>
            </a:avLst>
          </a:prstGeom>
          <a:solidFill>
            <a:schemeClr val="bg1"/>
          </a:solidFill>
          <a:ln w="31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22231F25-924F-4249-AC87-BD7ACF725A50}"/>
              </a:ext>
            </a:extLst>
          </p:cNvPr>
          <p:cNvGrpSpPr/>
          <p:nvPr/>
        </p:nvGrpSpPr>
        <p:grpSpPr>
          <a:xfrm>
            <a:off x="407627" y="92754"/>
            <a:ext cx="11441473" cy="1174301"/>
            <a:chOff x="3718146" y="501031"/>
            <a:chExt cx="9147948" cy="1335334"/>
          </a:xfrm>
          <a:solidFill>
            <a:schemeClr val="bg1"/>
          </a:solidFill>
        </p:grpSpPr>
        <p:sp>
          <p:nvSpPr>
            <p:cNvPr id="12" name="Rectangle: Rounded Corners 11">
              <a:extLst>
                <a:ext uri="{FF2B5EF4-FFF2-40B4-BE49-F238E27FC236}">
                  <a16:creationId xmlns:a16="http://schemas.microsoft.com/office/drawing/2014/main" id="{E62608A0-D018-4CB3-82E6-EEA0A4B08255}"/>
                </a:ext>
              </a:extLst>
            </p:cNvPr>
            <p:cNvSpPr/>
            <p:nvPr/>
          </p:nvSpPr>
          <p:spPr>
            <a:xfrm>
              <a:off x="3718146" y="501031"/>
              <a:ext cx="9147948" cy="1335334"/>
            </a:xfrm>
            <a:prstGeom prst="roundRect">
              <a:avLst/>
            </a:prstGeom>
            <a:grp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6C385E10-7D0A-4290-93BC-4002B90F93F7}"/>
                </a:ext>
              </a:extLst>
            </p:cNvPr>
            <p:cNvSpPr txBox="1"/>
            <p:nvPr/>
          </p:nvSpPr>
          <p:spPr>
            <a:xfrm>
              <a:off x="3924282" y="584654"/>
              <a:ext cx="8748883" cy="1119943"/>
            </a:xfrm>
            <a:prstGeom prst="rect">
              <a:avLst/>
            </a:prstGeom>
            <a:noFill/>
          </p:spPr>
          <p:txBody>
            <a:bodyPr wrap="square" lIns="0" tIns="0" rIns="0" bIns="0" rtlCol="0">
              <a:spAutoFit/>
            </a:bodyPr>
            <a:lstStyle/>
            <a:p>
              <a:pPr marL="0" marR="0" algn="ctr">
                <a:spcBef>
                  <a:spcPts val="0"/>
                </a:spcBef>
                <a:spcAft>
                  <a:spcPts val="0"/>
                </a:spcAft>
              </a:pPr>
              <a:r>
                <a:rPr lang="nl-NL" sz="3200" b="1" i="1" dirty="0">
                  <a:effectLst/>
                  <a:ea typeface="Calibri" panose="020F0502020204030204" pitchFamily="34" charset="0"/>
                  <a:cs typeface="Times New Roman" panose="02020603050405020304" pitchFamily="18" charset="0"/>
                </a:rPr>
                <a:t>Quan sát than củi trước và sau khi cháy một thời gian và cho biết biến đổi nào đã xảy ra. Vì sao?</a:t>
              </a:r>
              <a:endParaRPr lang="en-US" sz="3200" b="1" dirty="0">
                <a:effectLst/>
                <a:ea typeface="Calibri" panose="020F0502020204030204" pitchFamily="34" charset="0"/>
                <a:cs typeface="Times New Roman" panose="02020603050405020304" pitchFamily="18" charset="0"/>
              </a:endParaRPr>
            </a:p>
          </p:txBody>
        </p:sp>
      </p:grpSp>
      <p:pic>
        <p:nvPicPr>
          <p:cNvPr id="17" name="Picture 16">
            <a:extLst>
              <a:ext uri="{FF2B5EF4-FFF2-40B4-BE49-F238E27FC236}">
                <a16:creationId xmlns:a16="http://schemas.microsoft.com/office/drawing/2014/main" id="{D3AE103B-B399-3C05-2B03-61F1B9F8DA2A}"/>
              </a:ext>
            </a:extLst>
          </p:cNvPr>
          <p:cNvPicPr>
            <a:picLocks noChangeAspect="1"/>
          </p:cNvPicPr>
          <p:nvPr/>
        </p:nvPicPr>
        <p:blipFill>
          <a:blip r:embed="rId3"/>
          <a:stretch>
            <a:fillRect/>
          </a:stretch>
        </p:blipFill>
        <p:spPr>
          <a:xfrm>
            <a:off x="1000125" y="1709737"/>
            <a:ext cx="10223046" cy="4017028"/>
          </a:xfrm>
          <a:prstGeom prst="rect">
            <a:avLst/>
          </a:prstGeom>
        </p:spPr>
      </p:pic>
    </p:spTree>
    <p:extLst>
      <p:ext uri="{BB962C8B-B14F-4D97-AF65-F5344CB8AC3E}">
        <p14:creationId xmlns:p14="http://schemas.microsoft.com/office/powerpoint/2010/main" val="407436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3497DF5F-022F-4DF5-B5DE-F4FDDBFB956D}"/>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grpSp>
        <p:nvGrpSpPr>
          <p:cNvPr id="9" name="Group 8">
            <a:extLst>
              <a:ext uri="{FF2B5EF4-FFF2-40B4-BE49-F238E27FC236}">
                <a16:creationId xmlns:a16="http://schemas.microsoft.com/office/drawing/2014/main" id="{0E500C33-EA19-4135-A6B5-A74EC602199F}"/>
              </a:ext>
            </a:extLst>
          </p:cNvPr>
          <p:cNvGrpSpPr/>
          <p:nvPr/>
        </p:nvGrpSpPr>
        <p:grpSpPr>
          <a:xfrm flipH="1">
            <a:off x="413654" y="213504"/>
            <a:ext cx="8686802" cy="5327325"/>
            <a:chOff x="6668485" y="95260"/>
            <a:chExt cx="5181726" cy="2954265"/>
          </a:xfrm>
        </p:grpSpPr>
        <p:pic>
          <p:nvPicPr>
            <p:cNvPr id="10" name="图片 3">
              <a:extLst>
                <a:ext uri="{FF2B5EF4-FFF2-40B4-BE49-F238E27FC236}">
                  <a16:creationId xmlns:a16="http://schemas.microsoft.com/office/drawing/2014/main" id="{E59B57C7-C6CB-4675-8F38-BCB76F939251}"/>
                </a:ext>
              </a:extLst>
            </p:cNvPr>
            <p:cNvPicPr>
              <a:picLocks noChangeAspect="1"/>
            </p:cNvPicPr>
            <p:nvPr/>
          </p:nvPicPr>
          <p:blipFill>
            <a:blip r:embed="rId3"/>
            <a:stretch>
              <a:fillRect/>
            </a:stretch>
          </p:blipFill>
          <p:spPr>
            <a:xfrm flipH="1">
              <a:off x="6668485" y="95260"/>
              <a:ext cx="5181726" cy="2954265"/>
            </a:xfrm>
            <a:prstGeom prst="rect">
              <a:avLst/>
            </a:prstGeom>
          </p:spPr>
        </p:pic>
        <p:sp>
          <p:nvSpPr>
            <p:cNvPr id="11" name="TextBox 10">
              <a:extLst>
                <a:ext uri="{FF2B5EF4-FFF2-40B4-BE49-F238E27FC236}">
                  <a16:creationId xmlns:a16="http://schemas.microsoft.com/office/drawing/2014/main" id="{53546579-E8C2-4703-9448-74DC62AA806E}"/>
                </a:ext>
              </a:extLst>
            </p:cNvPr>
            <p:cNvSpPr txBox="1"/>
            <p:nvPr/>
          </p:nvSpPr>
          <p:spPr>
            <a:xfrm>
              <a:off x="7278864" y="690253"/>
              <a:ext cx="3792139" cy="1280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Than củi trước và sau khi cháy một thời gian đã xảy ra biến đổi hóa học. Than bị cháy thành tro dưới tác dụng của ngọn lửa. </a:t>
              </a:r>
              <a:endParaRPr kumimoji="0" lang="vi-VN" sz="6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3" name="Picture 2">
            <a:extLst>
              <a:ext uri="{FF2B5EF4-FFF2-40B4-BE49-F238E27FC236}">
                <a16:creationId xmlns:a16="http://schemas.microsoft.com/office/drawing/2014/main" id="{F44FEBA1-24AA-DFE3-0B15-FF040C32090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flipH="1">
            <a:off x="7957457" y="1559005"/>
            <a:ext cx="3939281" cy="5298995"/>
          </a:xfrm>
          <a:prstGeom prst="rect">
            <a:avLst/>
          </a:prstGeom>
        </p:spPr>
      </p:pic>
    </p:spTree>
    <p:extLst>
      <p:ext uri="{BB962C8B-B14F-4D97-AF65-F5344CB8AC3E}">
        <p14:creationId xmlns:p14="http://schemas.microsoft.com/office/powerpoint/2010/main" val="17440849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32" presetClass="emph" presetSubtype="0" repeatCount="indefinite" fill="hold" nodeType="after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4C9305-70D0-496D-89BD-59353E39E4EE}"/>
              </a:ext>
            </a:extLst>
          </p:cNvPr>
          <p:cNvPicPr>
            <a:picLocks noChangeAspect="1"/>
          </p:cNvPicPr>
          <p:nvPr/>
        </p:nvPicPr>
        <p:blipFill>
          <a:blip r:embed="rId2"/>
          <a:stretch>
            <a:fillRect/>
          </a:stretch>
        </p:blipFill>
        <p:spPr>
          <a:xfrm>
            <a:off x="0" y="-1"/>
            <a:ext cx="12192000" cy="6858657"/>
          </a:xfrm>
          <a:prstGeom prst="rect">
            <a:avLst/>
          </a:prstGeom>
        </p:spPr>
      </p:pic>
      <p:sp>
        <p:nvSpPr>
          <p:cNvPr id="10" name="Rectangle: Rounded Corners 9">
            <a:extLst>
              <a:ext uri="{FF2B5EF4-FFF2-40B4-BE49-F238E27FC236}">
                <a16:creationId xmlns:a16="http://schemas.microsoft.com/office/drawing/2014/main" id="{BE3170E0-A0B0-48B6-AF75-95233733971C}"/>
              </a:ext>
            </a:extLst>
          </p:cNvPr>
          <p:cNvSpPr/>
          <p:nvPr/>
        </p:nvSpPr>
        <p:spPr>
          <a:xfrm>
            <a:off x="342900" y="139700"/>
            <a:ext cx="11599387" cy="6625546"/>
          </a:xfrm>
          <a:prstGeom prst="roundRect">
            <a:avLst>
              <a:gd name="adj" fmla="val 2344"/>
            </a:avLst>
          </a:prstGeom>
          <a:solidFill>
            <a:schemeClr val="bg1"/>
          </a:solidFill>
          <a:ln w="31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22231F25-924F-4249-AC87-BD7ACF725A50}"/>
              </a:ext>
            </a:extLst>
          </p:cNvPr>
          <p:cNvGrpSpPr/>
          <p:nvPr/>
        </p:nvGrpSpPr>
        <p:grpSpPr>
          <a:xfrm>
            <a:off x="407627" y="92754"/>
            <a:ext cx="11441473" cy="1174301"/>
            <a:chOff x="3718146" y="501031"/>
            <a:chExt cx="9147948" cy="1335334"/>
          </a:xfrm>
          <a:solidFill>
            <a:schemeClr val="bg1"/>
          </a:solidFill>
        </p:grpSpPr>
        <p:sp>
          <p:nvSpPr>
            <p:cNvPr id="12" name="Rectangle: Rounded Corners 11">
              <a:extLst>
                <a:ext uri="{FF2B5EF4-FFF2-40B4-BE49-F238E27FC236}">
                  <a16:creationId xmlns:a16="http://schemas.microsoft.com/office/drawing/2014/main" id="{E62608A0-D018-4CB3-82E6-EEA0A4B08255}"/>
                </a:ext>
              </a:extLst>
            </p:cNvPr>
            <p:cNvSpPr/>
            <p:nvPr/>
          </p:nvSpPr>
          <p:spPr>
            <a:xfrm>
              <a:off x="3718146" y="501031"/>
              <a:ext cx="9147948" cy="1335334"/>
            </a:xfrm>
            <a:prstGeom prst="roundRect">
              <a:avLst/>
            </a:prstGeom>
            <a:grp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6C385E10-7D0A-4290-93BC-4002B90F93F7}"/>
                </a:ext>
              </a:extLst>
            </p:cNvPr>
            <p:cNvSpPr txBox="1"/>
            <p:nvPr/>
          </p:nvSpPr>
          <p:spPr>
            <a:xfrm>
              <a:off x="3924282" y="584654"/>
              <a:ext cx="8748883" cy="11199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Quan sát hình 5, cho biết trường hợp nào là biến đổi hóa học và giải thích. </a:t>
              </a:r>
              <a:endParaRPr kumimoji="0" lang="en-US" sz="32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502DB707-E23D-BDBF-3E49-B50C746841AB}"/>
              </a:ext>
            </a:extLst>
          </p:cNvPr>
          <p:cNvPicPr>
            <a:picLocks noChangeAspect="1"/>
          </p:cNvPicPr>
          <p:nvPr/>
        </p:nvPicPr>
        <p:blipFill>
          <a:blip r:embed="rId3"/>
          <a:stretch>
            <a:fillRect/>
          </a:stretch>
        </p:blipFill>
        <p:spPr>
          <a:xfrm>
            <a:off x="800100" y="1716540"/>
            <a:ext cx="5715000" cy="4905375"/>
          </a:xfrm>
          <a:prstGeom prst="rect">
            <a:avLst/>
          </a:prstGeom>
        </p:spPr>
      </p:pic>
      <p:pic>
        <p:nvPicPr>
          <p:cNvPr id="5" name="Picture 4">
            <a:extLst>
              <a:ext uri="{FF2B5EF4-FFF2-40B4-BE49-F238E27FC236}">
                <a16:creationId xmlns:a16="http://schemas.microsoft.com/office/drawing/2014/main" id="{43000EC8-4D66-3BCD-145E-9D1255D5E5C2}"/>
              </a:ext>
            </a:extLst>
          </p:cNvPr>
          <p:cNvPicPr>
            <a:picLocks noChangeAspect="1"/>
          </p:cNvPicPr>
          <p:nvPr/>
        </p:nvPicPr>
        <p:blipFill>
          <a:blip r:embed="rId4"/>
          <a:stretch>
            <a:fillRect/>
          </a:stretch>
        </p:blipFill>
        <p:spPr>
          <a:xfrm>
            <a:off x="6520543" y="2626179"/>
            <a:ext cx="5334000" cy="2476500"/>
          </a:xfrm>
          <a:prstGeom prst="rect">
            <a:avLst/>
          </a:prstGeom>
        </p:spPr>
      </p:pic>
    </p:spTree>
    <p:extLst>
      <p:ext uri="{BB962C8B-B14F-4D97-AF65-F5344CB8AC3E}">
        <p14:creationId xmlns:p14="http://schemas.microsoft.com/office/powerpoint/2010/main" val="879400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6D41B603-3E82-4B35-BB92-D2C52D99FB4C}"/>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pic>
        <p:nvPicPr>
          <p:cNvPr id="14" name="图片 3">
            <a:extLst>
              <a:ext uri="{FF2B5EF4-FFF2-40B4-BE49-F238E27FC236}">
                <a16:creationId xmlns:a16="http://schemas.microsoft.com/office/drawing/2014/main" id="{45EA0DB8-EA06-4296-B051-FECC4574DDAD}"/>
              </a:ext>
            </a:extLst>
          </p:cNvPr>
          <p:cNvPicPr>
            <a:picLocks noChangeAspect="1"/>
          </p:cNvPicPr>
          <p:nvPr/>
        </p:nvPicPr>
        <p:blipFill>
          <a:blip r:embed="rId3"/>
          <a:stretch>
            <a:fillRect/>
          </a:stretch>
        </p:blipFill>
        <p:spPr>
          <a:xfrm flipH="1">
            <a:off x="1406477" y="144137"/>
            <a:ext cx="9995989" cy="4876558"/>
          </a:xfrm>
          <a:prstGeom prst="rect">
            <a:avLst/>
          </a:prstGeom>
        </p:spPr>
      </p:pic>
      <p:pic>
        <p:nvPicPr>
          <p:cNvPr id="5" name="Picture 4">
            <a:extLst>
              <a:ext uri="{FF2B5EF4-FFF2-40B4-BE49-F238E27FC236}">
                <a16:creationId xmlns:a16="http://schemas.microsoft.com/office/drawing/2014/main" id="{2C2AA3B6-DA8E-4E7D-B472-402EF33C361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59005"/>
            <a:ext cx="3917741" cy="5298995"/>
          </a:xfrm>
          <a:prstGeom prst="rect">
            <a:avLst/>
          </a:prstGeom>
        </p:spPr>
      </p:pic>
      <p:pic>
        <p:nvPicPr>
          <p:cNvPr id="6" name="Picture 5">
            <a:extLst>
              <a:ext uri="{FF2B5EF4-FFF2-40B4-BE49-F238E27FC236}">
                <a16:creationId xmlns:a16="http://schemas.microsoft.com/office/drawing/2014/main" id="{03CE89AB-E0C8-40FC-8DE5-AB467EBFD757}"/>
              </a:ext>
            </a:extLst>
          </p:cNvPr>
          <p:cNvPicPr>
            <a:picLocks noChangeAspect="1"/>
          </p:cNvPicPr>
          <p:nvPr/>
        </p:nvPicPr>
        <p:blipFill>
          <a:blip r:embed="rId6"/>
          <a:stretch>
            <a:fillRect/>
          </a:stretch>
        </p:blipFill>
        <p:spPr>
          <a:xfrm>
            <a:off x="1812273" y="1559005"/>
            <a:ext cx="9446965" cy="1686711"/>
          </a:xfrm>
          <a:prstGeom prst="rect">
            <a:avLst/>
          </a:prstGeom>
        </p:spPr>
      </p:pic>
      <p:pic>
        <p:nvPicPr>
          <p:cNvPr id="18" name="Picture 4">
            <a:extLst>
              <a:ext uri="{FF2B5EF4-FFF2-40B4-BE49-F238E27FC236}">
                <a16:creationId xmlns:a16="http://schemas.microsoft.com/office/drawing/2014/main" id="{1A291D11-AEDC-4E16-AA09-8F8F8A3CB00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722467" y="3587361"/>
            <a:ext cx="886061" cy="1433334"/>
          </a:xfrm>
          <a:prstGeom prst="rect">
            <a:avLst/>
          </a:prstGeom>
        </p:spPr>
      </p:pic>
      <p:pic>
        <p:nvPicPr>
          <p:cNvPr id="19" name="Picture 2">
            <a:extLst>
              <a:ext uri="{FF2B5EF4-FFF2-40B4-BE49-F238E27FC236}">
                <a16:creationId xmlns:a16="http://schemas.microsoft.com/office/drawing/2014/main" id="{42840666-7AE6-4C87-B266-122C0FEDFBA7}"/>
              </a:ext>
            </a:extLst>
          </p:cNvPr>
          <p:cNvPicPr>
            <a:picLocks noChangeAspect="1"/>
          </p:cNvPicPr>
          <p:nvPr/>
        </p:nvPicPr>
        <p:blipFill>
          <a:blip r:embed="rId9"/>
          <a:srcRect/>
          <a:stretch>
            <a:fillRect/>
          </a:stretch>
        </p:blipFill>
        <p:spPr>
          <a:xfrm>
            <a:off x="8533357" y="4037792"/>
            <a:ext cx="3118770" cy="2851076"/>
          </a:xfrm>
          <a:prstGeom prst="rect">
            <a:avLst/>
          </a:prstGeom>
        </p:spPr>
      </p:pic>
      <p:sp>
        <p:nvSpPr>
          <p:cNvPr id="21" name="วงรี 133">
            <a:extLst>
              <a:ext uri="{FF2B5EF4-FFF2-40B4-BE49-F238E27FC236}">
                <a16:creationId xmlns:a16="http://schemas.microsoft.com/office/drawing/2014/main" id="{77FAF5CF-03D6-4353-B0EE-C8E4A7419284}"/>
              </a:ext>
            </a:extLst>
          </p:cNvPr>
          <p:cNvSpPr/>
          <p:nvPr/>
        </p:nvSpPr>
        <p:spPr>
          <a:xfrm flipV="1">
            <a:off x="9154137" y="4433946"/>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2" name="วงรี 134">
            <a:extLst>
              <a:ext uri="{FF2B5EF4-FFF2-40B4-BE49-F238E27FC236}">
                <a16:creationId xmlns:a16="http://schemas.microsoft.com/office/drawing/2014/main" id="{40E7082A-6FE6-494B-B486-206A2114B40D}"/>
              </a:ext>
            </a:extLst>
          </p:cNvPr>
          <p:cNvSpPr/>
          <p:nvPr/>
        </p:nvSpPr>
        <p:spPr>
          <a:xfrm flipV="1">
            <a:off x="9154137" y="3909529"/>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3" name="วงรี 135">
            <a:extLst>
              <a:ext uri="{FF2B5EF4-FFF2-40B4-BE49-F238E27FC236}">
                <a16:creationId xmlns:a16="http://schemas.microsoft.com/office/drawing/2014/main" id="{5149B53F-9DBE-410A-99AB-244B840EDBF5}"/>
              </a:ext>
            </a:extLst>
          </p:cNvPr>
          <p:cNvSpPr/>
          <p:nvPr/>
        </p:nvSpPr>
        <p:spPr>
          <a:xfrm flipV="1">
            <a:off x="9113336" y="3746295"/>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4" name="วงรี 136">
            <a:extLst>
              <a:ext uri="{FF2B5EF4-FFF2-40B4-BE49-F238E27FC236}">
                <a16:creationId xmlns:a16="http://schemas.microsoft.com/office/drawing/2014/main" id="{CC6EE40F-0AFF-4B09-87F9-3F20B759BF63}"/>
              </a:ext>
            </a:extLst>
          </p:cNvPr>
          <p:cNvSpPr/>
          <p:nvPr/>
        </p:nvSpPr>
        <p:spPr>
          <a:xfrm flipV="1">
            <a:off x="9113337" y="4163964"/>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8" name="วงรี 133">
            <a:extLst>
              <a:ext uri="{FF2B5EF4-FFF2-40B4-BE49-F238E27FC236}">
                <a16:creationId xmlns:a16="http://schemas.microsoft.com/office/drawing/2014/main" id="{4918E4B5-ECC7-4944-89FE-E360B823647E}"/>
              </a:ext>
            </a:extLst>
          </p:cNvPr>
          <p:cNvSpPr/>
          <p:nvPr/>
        </p:nvSpPr>
        <p:spPr>
          <a:xfrm flipV="1">
            <a:off x="10133543" y="4545589"/>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9" name="วงรี 134">
            <a:extLst>
              <a:ext uri="{FF2B5EF4-FFF2-40B4-BE49-F238E27FC236}">
                <a16:creationId xmlns:a16="http://schemas.microsoft.com/office/drawing/2014/main" id="{BFDF40C1-892C-4D7F-BE23-8D255499306B}"/>
              </a:ext>
            </a:extLst>
          </p:cNvPr>
          <p:cNvSpPr/>
          <p:nvPr/>
        </p:nvSpPr>
        <p:spPr>
          <a:xfrm flipV="1">
            <a:off x="10133543" y="4021172"/>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0" name="วงรี 135">
            <a:extLst>
              <a:ext uri="{FF2B5EF4-FFF2-40B4-BE49-F238E27FC236}">
                <a16:creationId xmlns:a16="http://schemas.microsoft.com/office/drawing/2014/main" id="{395EDB1C-38C0-40BC-BE17-4E2E7EEEF81C}"/>
              </a:ext>
            </a:extLst>
          </p:cNvPr>
          <p:cNvSpPr/>
          <p:nvPr/>
        </p:nvSpPr>
        <p:spPr>
          <a:xfrm flipV="1">
            <a:off x="10092742" y="3857938"/>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1" name="วงรี 136">
            <a:extLst>
              <a:ext uri="{FF2B5EF4-FFF2-40B4-BE49-F238E27FC236}">
                <a16:creationId xmlns:a16="http://schemas.microsoft.com/office/drawing/2014/main" id="{0859670B-872D-42AA-8146-B50214087379}"/>
              </a:ext>
            </a:extLst>
          </p:cNvPr>
          <p:cNvSpPr/>
          <p:nvPr/>
        </p:nvSpPr>
        <p:spPr>
          <a:xfrm flipV="1">
            <a:off x="10092743" y="4275607"/>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2" name="วงรี 133">
            <a:extLst>
              <a:ext uri="{FF2B5EF4-FFF2-40B4-BE49-F238E27FC236}">
                <a16:creationId xmlns:a16="http://schemas.microsoft.com/office/drawing/2014/main" id="{E36E874F-E7E5-4AFE-892D-A80A6AE50DDE}"/>
              </a:ext>
            </a:extLst>
          </p:cNvPr>
          <p:cNvSpPr/>
          <p:nvPr/>
        </p:nvSpPr>
        <p:spPr>
          <a:xfrm flipV="1">
            <a:off x="11049497" y="4340463"/>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3" name="วงรี 134">
            <a:extLst>
              <a:ext uri="{FF2B5EF4-FFF2-40B4-BE49-F238E27FC236}">
                <a16:creationId xmlns:a16="http://schemas.microsoft.com/office/drawing/2014/main" id="{CFF8EE45-0960-450F-AD85-DA1B17FBB0B4}"/>
              </a:ext>
            </a:extLst>
          </p:cNvPr>
          <p:cNvSpPr/>
          <p:nvPr/>
        </p:nvSpPr>
        <p:spPr>
          <a:xfrm flipV="1">
            <a:off x="11049497" y="3816046"/>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4" name="วงรี 135">
            <a:extLst>
              <a:ext uri="{FF2B5EF4-FFF2-40B4-BE49-F238E27FC236}">
                <a16:creationId xmlns:a16="http://schemas.microsoft.com/office/drawing/2014/main" id="{59BC2C0D-A449-4388-9768-B0180102C361}"/>
              </a:ext>
            </a:extLst>
          </p:cNvPr>
          <p:cNvSpPr/>
          <p:nvPr/>
        </p:nvSpPr>
        <p:spPr>
          <a:xfrm flipV="1">
            <a:off x="11008696" y="3652812"/>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5" name="วงรี 136">
            <a:extLst>
              <a:ext uri="{FF2B5EF4-FFF2-40B4-BE49-F238E27FC236}">
                <a16:creationId xmlns:a16="http://schemas.microsoft.com/office/drawing/2014/main" id="{5F43E051-D4CA-4A7A-81DB-FDE809228C9F}"/>
              </a:ext>
            </a:extLst>
          </p:cNvPr>
          <p:cNvSpPr/>
          <p:nvPr/>
        </p:nvSpPr>
        <p:spPr>
          <a:xfrm flipV="1">
            <a:off x="11008697" y="4070481"/>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Tree>
    <p:extLst>
      <p:ext uri="{BB962C8B-B14F-4D97-AF65-F5344CB8AC3E}">
        <p14:creationId xmlns:p14="http://schemas.microsoft.com/office/powerpoint/2010/main" val="773981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2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anim calcmode="lin" valueType="num">
                                      <p:cBhvr>
                                        <p:cTn id="33" dur="2000" fill="hold"/>
                                        <p:tgtEl>
                                          <p:spTgt spid="29"/>
                                        </p:tgtEl>
                                        <p:attrNameLst>
                                          <p:attrName>ppt_x</p:attrName>
                                        </p:attrNameLst>
                                      </p:cBhvr>
                                      <p:tavLst>
                                        <p:tav tm="0">
                                          <p:val>
                                            <p:strVal val="#ppt_x"/>
                                          </p:val>
                                        </p:tav>
                                        <p:tav tm="100000">
                                          <p:val>
                                            <p:strVal val="#ppt_x"/>
                                          </p:val>
                                        </p:tav>
                                      </p:tavLst>
                                    </p:anim>
                                    <p:anim calcmode="lin" valueType="num">
                                      <p:cBhvr>
                                        <p:cTn id="34" dur="2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repeatCount="indefinite" fill="hold" grpId="0" nodeType="withEffect">
                                  <p:stCondLst>
                                    <p:cond delay="0"/>
                                  </p:stCondLst>
                                  <p:endCondLst>
                                    <p:cond evt="onNext" delay="0">
                                      <p:tgtEl>
                                        <p:sldTgt/>
                                      </p:tgtEl>
                                    </p:cond>
                                  </p:end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anim calcmode="lin" valueType="num">
                                      <p:cBhvr>
                                        <p:cTn id="38" dur="2000" fill="hold"/>
                                        <p:tgtEl>
                                          <p:spTgt spid="30"/>
                                        </p:tgtEl>
                                        <p:attrNameLst>
                                          <p:attrName>ppt_x</p:attrName>
                                        </p:attrNameLst>
                                      </p:cBhvr>
                                      <p:tavLst>
                                        <p:tav tm="0">
                                          <p:val>
                                            <p:strVal val="#ppt_x"/>
                                          </p:val>
                                        </p:tav>
                                        <p:tav tm="100000">
                                          <p:val>
                                            <p:strVal val="#ppt_x"/>
                                          </p:val>
                                        </p:tav>
                                      </p:tavLst>
                                    </p:anim>
                                    <p:anim calcmode="lin" valueType="num">
                                      <p:cBhvr>
                                        <p:cTn id="39" dur="2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repeatCount="indefinite" fill="hold" grpId="0" nodeType="withEffect">
                                  <p:stCondLst>
                                    <p:cond delay="0"/>
                                  </p:stCondLst>
                                  <p:endCondLst>
                                    <p:cond evt="onNext" delay="0">
                                      <p:tgtEl>
                                        <p:sldTgt/>
                                      </p:tgtEl>
                                    </p:cond>
                                  </p:endCondLst>
                                  <p:childTnLst>
                                    <p:set>
                                      <p:cBhvr>
                                        <p:cTn id="41" dur="1" fill="hold">
                                          <p:stCondLst>
                                            <p:cond delay="0"/>
                                          </p:stCondLst>
                                        </p:cTn>
                                        <p:tgtEl>
                                          <p:spTgt spid="31"/>
                                        </p:tgtEl>
                                        <p:attrNameLst>
                                          <p:attrName>style.visibility</p:attrName>
                                        </p:attrNameLst>
                                      </p:cBhvr>
                                      <p:to>
                                        <p:strVal val="visible"/>
                                      </p:to>
                                    </p:set>
                                    <p:animEffect transition="in" filter="fade">
                                      <p:cBhvr>
                                        <p:cTn id="42" dur="2000"/>
                                        <p:tgtEl>
                                          <p:spTgt spid="31"/>
                                        </p:tgtEl>
                                      </p:cBhvr>
                                    </p:animEffect>
                                    <p:anim calcmode="lin" valueType="num">
                                      <p:cBhvr>
                                        <p:cTn id="43" dur="2000" fill="hold"/>
                                        <p:tgtEl>
                                          <p:spTgt spid="31"/>
                                        </p:tgtEl>
                                        <p:attrNameLst>
                                          <p:attrName>ppt_x</p:attrName>
                                        </p:attrNameLst>
                                      </p:cBhvr>
                                      <p:tavLst>
                                        <p:tav tm="0">
                                          <p:val>
                                            <p:strVal val="#ppt_x"/>
                                          </p:val>
                                        </p:tav>
                                        <p:tav tm="100000">
                                          <p:val>
                                            <p:strVal val="#ppt_x"/>
                                          </p:val>
                                        </p:tav>
                                      </p:tavLst>
                                    </p:anim>
                                    <p:anim calcmode="lin" valueType="num">
                                      <p:cBhvr>
                                        <p:cTn id="44" dur="2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repeatCount="indefinite" fill="hold" grpId="0" nodeType="withEffect">
                                  <p:stCondLst>
                                    <p:cond delay="0"/>
                                  </p:stCondLst>
                                  <p:endCondLst>
                                    <p:cond evt="onNext" delay="0">
                                      <p:tgtEl>
                                        <p:sldTgt/>
                                      </p:tgtEl>
                                    </p:cond>
                                  </p:end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anim calcmode="lin" valueType="num">
                                      <p:cBhvr>
                                        <p:cTn id="48" dur="2000" fill="hold"/>
                                        <p:tgtEl>
                                          <p:spTgt spid="32"/>
                                        </p:tgtEl>
                                        <p:attrNameLst>
                                          <p:attrName>ppt_x</p:attrName>
                                        </p:attrNameLst>
                                      </p:cBhvr>
                                      <p:tavLst>
                                        <p:tav tm="0">
                                          <p:val>
                                            <p:strVal val="#ppt_x"/>
                                          </p:val>
                                        </p:tav>
                                        <p:tav tm="100000">
                                          <p:val>
                                            <p:strVal val="#ppt_x"/>
                                          </p:val>
                                        </p:tav>
                                      </p:tavLst>
                                    </p:anim>
                                    <p:anim calcmode="lin" valueType="num">
                                      <p:cBhvr>
                                        <p:cTn id="49" dur="2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repeatCount="indefinite" fill="hold" grpId="0" nodeType="withEffect">
                                  <p:stCondLst>
                                    <p:cond delay="0"/>
                                  </p:stCondLst>
                                  <p:endCondLst>
                                    <p:cond evt="onNext" delay="0">
                                      <p:tgtEl>
                                        <p:sldTgt/>
                                      </p:tgtEl>
                                    </p:cond>
                                  </p:end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anim calcmode="lin" valueType="num">
                                      <p:cBhvr>
                                        <p:cTn id="53" dur="2000" fill="hold"/>
                                        <p:tgtEl>
                                          <p:spTgt spid="33"/>
                                        </p:tgtEl>
                                        <p:attrNameLst>
                                          <p:attrName>ppt_x</p:attrName>
                                        </p:attrNameLst>
                                      </p:cBhvr>
                                      <p:tavLst>
                                        <p:tav tm="0">
                                          <p:val>
                                            <p:strVal val="#ppt_x"/>
                                          </p:val>
                                        </p:tav>
                                        <p:tav tm="100000">
                                          <p:val>
                                            <p:strVal val="#ppt_x"/>
                                          </p:val>
                                        </p:tav>
                                      </p:tavLst>
                                    </p:anim>
                                    <p:anim calcmode="lin" valueType="num">
                                      <p:cBhvr>
                                        <p:cTn id="54" dur="2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repeatCount="indefinite" fill="hold" grpId="0" nodeType="withEffect">
                                  <p:stCondLst>
                                    <p:cond delay="0"/>
                                  </p:stCondLst>
                                  <p:endCondLst>
                                    <p:cond evt="onNext" delay="0">
                                      <p:tgtEl>
                                        <p:sldTgt/>
                                      </p:tgtEl>
                                    </p:cond>
                                  </p:endCondLst>
                                  <p:childTnLst>
                                    <p:set>
                                      <p:cBhvr>
                                        <p:cTn id="56" dur="1" fill="hold">
                                          <p:stCondLst>
                                            <p:cond delay="0"/>
                                          </p:stCondLst>
                                        </p:cTn>
                                        <p:tgtEl>
                                          <p:spTgt spid="34"/>
                                        </p:tgtEl>
                                        <p:attrNameLst>
                                          <p:attrName>style.visibility</p:attrName>
                                        </p:attrNameLst>
                                      </p:cBhvr>
                                      <p:to>
                                        <p:strVal val="visible"/>
                                      </p:to>
                                    </p:set>
                                    <p:animEffect transition="in" filter="fade">
                                      <p:cBhvr>
                                        <p:cTn id="57" dur="2000"/>
                                        <p:tgtEl>
                                          <p:spTgt spid="34"/>
                                        </p:tgtEl>
                                      </p:cBhvr>
                                    </p:animEffect>
                                    <p:anim calcmode="lin" valueType="num">
                                      <p:cBhvr>
                                        <p:cTn id="58" dur="2000" fill="hold"/>
                                        <p:tgtEl>
                                          <p:spTgt spid="34"/>
                                        </p:tgtEl>
                                        <p:attrNameLst>
                                          <p:attrName>ppt_x</p:attrName>
                                        </p:attrNameLst>
                                      </p:cBhvr>
                                      <p:tavLst>
                                        <p:tav tm="0">
                                          <p:val>
                                            <p:strVal val="#ppt_x"/>
                                          </p:val>
                                        </p:tav>
                                        <p:tav tm="100000">
                                          <p:val>
                                            <p:strVal val="#ppt_x"/>
                                          </p:val>
                                        </p:tav>
                                      </p:tavLst>
                                    </p:anim>
                                    <p:anim calcmode="lin" valueType="num">
                                      <p:cBhvr>
                                        <p:cTn id="59" dur="2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repeatCount="indefinite" fill="hold" grpId="0" nodeType="withEffect">
                                  <p:stCondLst>
                                    <p:cond delay="0"/>
                                  </p:stCondLst>
                                  <p:endCondLst>
                                    <p:cond evt="onNext" delay="0">
                                      <p:tgtEl>
                                        <p:sldTgt/>
                                      </p:tgtEl>
                                    </p:cond>
                                  </p:end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anim calcmode="lin" valueType="num">
                                      <p:cBhvr>
                                        <p:cTn id="63" dur="2000" fill="hold"/>
                                        <p:tgtEl>
                                          <p:spTgt spid="35"/>
                                        </p:tgtEl>
                                        <p:attrNameLst>
                                          <p:attrName>ppt_x</p:attrName>
                                        </p:attrNameLst>
                                      </p:cBhvr>
                                      <p:tavLst>
                                        <p:tav tm="0">
                                          <p:val>
                                            <p:strVal val="#ppt_x"/>
                                          </p:val>
                                        </p:tav>
                                        <p:tav tm="100000">
                                          <p:val>
                                            <p:strVal val="#ppt_x"/>
                                          </p:val>
                                        </p:tav>
                                      </p:tavLst>
                                    </p:anim>
                                    <p:anim calcmode="lin" valueType="num">
                                      <p:cBhvr>
                                        <p:cTn id="64"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3497DF5F-022F-4DF5-B5DE-F4FDDBFB956D}"/>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grpSp>
        <p:nvGrpSpPr>
          <p:cNvPr id="9" name="Group 8">
            <a:extLst>
              <a:ext uri="{FF2B5EF4-FFF2-40B4-BE49-F238E27FC236}">
                <a16:creationId xmlns:a16="http://schemas.microsoft.com/office/drawing/2014/main" id="{0E500C33-EA19-4135-A6B5-A74EC602199F}"/>
              </a:ext>
            </a:extLst>
          </p:cNvPr>
          <p:cNvGrpSpPr/>
          <p:nvPr/>
        </p:nvGrpSpPr>
        <p:grpSpPr>
          <a:xfrm flipH="1">
            <a:off x="413654" y="213504"/>
            <a:ext cx="8686802" cy="5327325"/>
            <a:chOff x="6668485" y="95260"/>
            <a:chExt cx="5181726" cy="2954265"/>
          </a:xfrm>
        </p:grpSpPr>
        <p:pic>
          <p:nvPicPr>
            <p:cNvPr id="10" name="图片 3">
              <a:extLst>
                <a:ext uri="{FF2B5EF4-FFF2-40B4-BE49-F238E27FC236}">
                  <a16:creationId xmlns:a16="http://schemas.microsoft.com/office/drawing/2014/main" id="{E59B57C7-C6CB-4675-8F38-BCB76F939251}"/>
                </a:ext>
              </a:extLst>
            </p:cNvPr>
            <p:cNvPicPr>
              <a:picLocks noChangeAspect="1"/>
            </p:cNvPicPr>
            <p:nvPr/>
          </p:nvPicPr>
          <p:blipFill>
            <a:blip r:embed="rId3"/>
            <a:stretch>
              <a:fillRect/>
            </a:stretch>
          </p:blipFill>
          <p:spPr>
            <a:xfrm flipH="1">
              <a:off x="6668485" y="95260"/>
              <a:ext cx="5181726" cy="2954265"/>
            </a:xfrm>
            <a:prstGeom prst="rect">
              <a:avLst/>
            </a:prstGeom>
          </p:spPr>
        </p:pic>
        <p:sp>
          <p:nvSpPr>
            <p:cNvPr id="11" name="TextBox 10">
              <a:extLst>
                <a:ext uri="{FF2B5EF4-FFF2-40B4-BE49-F238E27FC236}">
                  <a16:creationId xmlns:a16="http://schemas.microsoft.com/office/drawing/2014/main" id="{53546579-E8C2-4703-9448-74DC62AA806E}"/>
                </a:ext>
              </a:extLst>
            </p:cNvPr>
            <p:cNvSpPr txBox="1"/>
            <p:nvPr/>
          </p:nvSpPr>
          <p:spPr>
            <a:xfrm>
              <a:off x="7278864" y="690253"/>
              <a:ext cx="3792139" cy="1416621"/>
            </a:xfrm>
            <a:prstGeom prst="rect">
              <a:avLst/>
            </a:prstGeom>
            <a:noFill/>
          </p:spPr>
          <p:txBody>
            <a:bodyPr wrap="square" rtlCol="0">
              <a:spAutoFit/>
            </a:bodyPr>
            <a:lstStyle/>
            <a:p>
              <a:pPr algn="ctr"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Biến đổi hoá học xảy ra khi có sự tạo thành chất mới. Người ta có thể nhận ra sự biến đổi này nhờ vào sự thay đổi tính chất của chất (ví dụ như màu sắc, mùi, vị, tính tan,...).</a:t>
              </a:r>
              <a:endParaRPr lang="vi-VN" sz="6000" b="1" dirty="0">
                <a:solidFill>
                  <a:srgbClr val="002060"/>
                </a:solidFill>
                <a:effectLst/>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F44FEBA1-24AA-DFE3-0B15-FF040C32090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flipH="1">
            <a:off x="7957457" y="1559005"/>
            <a:ext cx="3939281" cy="5298995"/>
          </a:xfrm>
          <a:prstGeom prst="rect">
            <a:avLst/>
          </a:prstGeom>
        </p:spPr>
      </p:pic>
    </p:spTree>
    <p:extLst>
      <p:ext uri="{BB962C8B-B14F-4D97-AF65-F5344CB8AC3E}">
        <p14:creationId xmlns:p14="http://schemas.microsoft.com/office/powerpoint/2010/main" val="276833272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32" presetClass="emph" presetSubtype="0" repeatCount="indefinite" fill="hold" nodeType="after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2"/>
          <a:stretch>
            <a:fillRect/>
          </a:stretch>
        </p:blipFill>
        <p:spPr>
          <a:xfrm>
            <a:off x="0" y="-1"/>
            <a:ext cx="12192000" cy="6858657"/>
          </a:xfrm>
          <a:prstGeom prst="rect">
            <a:avLst/>
          </a:prstGeom>
        </p:spPr>
      </p:pic>
      <p:sp>
        <p:nvSpPr>
          <p:cNvPr id="4" name="Rectangle: Diagonal Corners Rounded 3">
            <a:extLst>
              <a:ext uri="{FF2B5EF4-FFF2-40B4-BE49-F238E27FC236}">
                <a16:creationId xmlns:a16="http://schemas.microsoft.com/office/drawing/2014/main" id="{AB6B1BC3-58DE-44BC-9C5D-49011722784F}"/>
              </a:ext>
            </a:extLst>
          </p:cNvPr>
          <p:cNvSpPr/>
          <p:nvPr/>
        </p:nvSpPr>
        <p:spPr>
          <a:xfrm>
            <a:off x="482600" y="342900"/>
            <a:ext cx="11068050" cy="1246414"/>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1C7EF4A-A279-4AD0-A863-4BA2337FEF83}"/>
              </a:ext>
            </a:extLst>
          </p:cNvPr>
          <p:cNvSpPr/>
          <p:nvPr/>
        </p:nvSpPr>
        <p:spPr>
          <a:xfrm>
            <a:off x="740232" y="2113346"/>
            <a:ext cx="10461167" cy="401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accent1">
                  <a:lumMod val="50000"/>
                </a:schemeClr>
              </a:solidFill>
            </a:endParaRPr>
          </a:p>
        </p:txBody>
      </p:sp>
      <p:sp>
        <p:nvSpPr>
          <p:cNvPr id="19" name="TextBox 18">
            <a:extLst>
              <a:ext uri="{FF2B5EF4-FFF2-40B4-BE49-F238E27FC236}">
                <a16:creationId xmlns:a16="http://schemas.microsoft.com/office/drawing/2014/main" id="{CFDC351A-0CDB-4398-9CBE-B1127D3DD812}"/>
              </a:ext>
            </a:extLst>
          </p:cNvPr>
          <p:cNvSpPr txBox="1"/>
          <p:nvPr/>
        </p:nvSpPr>
        <p:spPr>
          <a:xfrm>
            <a:off x="1709058" y="498682"/>
            <a:ext cx="10373294" cy="861774"/>
          </a:xfrm>
          <a:prstGeom prst="rect">
            <a:avLst/>
          </a:prstGeom>
          <a:noFill/>
        </p:spPr>
        <p:txBody>
          <a:bodyPr wrap="square" lIns="0" tIns="0" rIns="0" bIns="0" rtlCol="0">
            <a:spAutoFit/>
          </a:bodyPr>
          <a:lstStyle/>
          <a:p>
            <a:pPr lvl="0">
              <a:defRPr/>
            </a:pPr>
            <a:r>
              <a:rPr lang="vi-VN" sz="2800" b="1" dirty="0">
                <a:solidFill>
                  <a:srgbClr val="002060"/>
                </a:solidFill>
                <a:latin typeface="Calibri"/>
              </a:rPr>
              <a:t>Quan sát hình 2 và nhận xét về màu sắc, hình dạng mẩu giấy trước và sau khi đốt. Từ đó, hãy cho biết có sự biến đổi nào đó đã xảy ra.</a:t>
            </a:r>
            <a:endParaRPr kumimoji="0" lang="en-US" sz="2800" b="1" i="0" u="none" strike="noStrike" kern="1200" cap="none" spc="0" normalizeH="0" baseline="0" noProof="0" dirty="0">
              <a:ln>
                <a:noFill/>
              </a:ln>
              <a:solidFill>
                <a:srgbClr val="002060"/>
              </a:solidFill>
              <a:effectLst/>
              <a:uLnTx/>
              <a:uFillTx/>
              <a:latin typeface="Calibri"/>
            </a:endParaRPr>
          </a:p>
        </p:txBody>
      </p:sp>
      <p:pic>
        <p:nvPicPr>
          <p:cNvPr id="29" name="Picture 3">
            <a:extLst>
              <a:ext uri="{FF2B5EF4-FFF2-40B4-BE49-F238E27FC236}">
                <a16:creationId xmlns:a16="http://schemas.microsoft.com/office/drawing/2014/main" id="{B7B2CADE-98E8-41F8-9BCF-7050812D15A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2506" y="355392"/>
            <a:ext cx="1438992" cy="1774920"/>
          </a:xfrm>
          <a:prstGeom prst="rect">
            <a:avLst/>
          </a:prstGeom>
        </p:spPr>
      </p:pic>
      <p:pic>
        <p:nvPicPr>
          <p:cNvPr id="9" name="Picture 8">
            <a:extLst>
              <a:ext uri="{FF2B5EF4-FFF2-40B4-BE49-F238E27FC236}">
                <a16:creationId xmlns:a16="http://schemas.microsoft.com/office/drawing/2014/main" id="{140641E0-441C-E892-6CE9-ABC5ED182C47}"/>
              </a:ext>
            </a:extLst>
          </p:cNvPr>
          <p:cNvPicPr>
            <a:picLocks noChangeAspect="1"/>
          </p:cNvPicPr>
          <p:nvPr/>
        </p:nvPicPr>
        <p:blipFill>
          <a:blip r:embed="rId5"/>
          <a:stretch>
            <a:fillRect/>
          </a:stretch>
        </p:blipFill>
        <p:spPr>
          <a:xfrm>
            <a:off x="2368322" y="2246538"/>
            <a:ext cx="6438221" cy="3627557"/>
          </a:xfrm>
          <a:prstGeom prst="rect">
            <a:avLst/>
          </a:prstGeom>
        </p:spPr>
      </p:pic>
    </p:spTree>
    <p:extLst>
      <p:ext uri="{BB962C8B-B14F-4D97-AF65-F5344CB8AC3E}">
        <p14:creationId xmlns:p14="http://schemas.microsoft.com/office/powerpoint/2010/main" val="402556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14:presetBounceEnd="54000">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14:bounceEnd="54000">
                                          <p:cBhvr additive="base">
                                            <p:cTn id="24" dur="1500" fill="hold"/>
                                            <p:tgtEl>
                                              <p:spTgt spid="5"/>
                                            </p:tgtEl>
                                            <p:attrNameLst>
                                              <p:attrName>ppt_x</p:attrName>
                                            </p:attrNameLst>
                                          </p:cBhvr>
                                          <p:tavLst>
                                            <p:tav tm="0">
                                              <p:val>
                                                <p:strVal val="#ppt_x"/>
                                              </p:val>
                                            </p:tav>
                                            <p:tav tm="100000">
                                              <p:val>
                                                <p:strVal val="#ppt_x"/>
                                              </p:val>
                                            </p:tav>
                                          </p:tavLst>
                                        </p:anim>
                                        <p:anim calcmode="lin" valueType="num" p14:bounceEnd="54000">
                                          <p:cBhvr additive="base">
                                            <p:cTn id="25"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500" fill="hold"/>
                                            <p:tgtEl>
                                              <p:spTgt spid="5"/>
                                            </p:tgtEl>
                                            <p:attrNameLst>
                                              <p:attrName>ppt_x</p:attrName>
                                            </p:attrNameLst>
                                          </p:cBhvr>
                                          <p:tavLst>
                                            <p:tav tm="0">
                                              <p:val>
                                                <p:strVal val="#ppt_x"/>
                                              </p:val>
                                            </p:tav>
                                            <p:tav tm="100000">
                                              <p:val>
                                                <p:strVal val="#ppt_x"/>
                                              </p:val>
                                            </p:tav>
                                          </p:tavLst>
                                        </p:anim>
                                        <p:anim calcmode="lin" valueType="num">
                                          <p:cBhvr additive="base">
                                            <p:cTn id="25"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937E12-7737-4DB7-92A7-2BB8B73BBF54}"/>
              </a:ext>
            </a:extLst>
          </p:cNvPr>
          <p:cNvPicPr>
            <a:picLocks noChangeAspect="1"/>
          </p:cNvPicPr>
          <p:nvPr/>
        </p:nvPicPr>
        <p:blipFill>
          <a:blip r:embed="rId2"/>
          <a:stretch>
            <a:fillRect/>
          </a:stretch>
        </p:blipFill>
        <p:spPr>
          <a:xfrm>
            <a:off x="0" y="-1"/>
            <a:ext cx="12192000" cy="6858657"/>
          </a:xfrm>
          <a:prstGeom prst="rect">
            <a:avLst/>
          </a:prstGeom>
        </p:spPr>
      </p:pic>
      <p:grpSp>
        <p:nvGrpSpPr>
          <p:cNvPr id="19" name="Group 18">
            <a:extLst>
              <a:ext uri="{FF2B5EF4-FFF2-40B4-BE49-F238E27FC236}">
                <a16:creationId xmlns:a16="http://schemas.microsoft.com/office/drawing/2014/main" id="{A6BF6AF5-DF63-48F0-8AA6-EE36E559DADE}"/>
              </a:ext>
            </a:extLst>
          </p:cNvPr>
          <p:cNvGrpSpPr/>
          <p:nvPr/>
        </p:nvGrpSpPr>
        <p:grpSpPr>
          <a:xfrm>
            <a:off x="357881" y="1575412"/>
            <a:ext cx="3696326" cy="5328759"/>
            <a:chOff x="357881" y="1575412"/>
            <a:chExt cx="3696326" cy="5328759"/>
          </a:xfrm>
        </p:grpSpPr>
        <p:pic>
          <p:nvPicPr>
            <p:cNvPr id="4" name="Picture 3">
              <a:extLst>
                <a:ext uri="{FF2B5EF4-FFF2-40B4-BE49-F238E27FC236}">
                  <a16:creationId xmlns:a16="http://schemas.microsoft.com/office/drawing/2014/main" id="{40032880-5914-4065-94BE-925F8C714F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75412"/>
              <a:ext cx="3696326" cy="5282588"/>
            </a:xfrm>
            <a:prstGeom prst="rect">
              <a:avLst/>
            </a:prstGeom>
          </p:spPr>
        </p:pic>
        <p:pic>
          <p:nvPicPr>
            <p:cNvPr id="7" name="Picture 2">
              <a:extLst>
                <a:ext uri="{FF2B5EF4-FFF2-40B4-BE49-F238E27FC236}">
                  <a16:creationId xmlns:a16="http://schemas.microsoft.com/office/drawing/2014/main" id="{F0FC9281-9BCC-4893-A57D-DA389006BBF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00385">
              <a:off x="2377755" y="3780596"/>
              <a:ext cx="1340679" cy="1727123"/>
            </a:xfrm>
            <a:prstGeom prst="rect">
              <a:avLst/>
            </a:prstGeom>
          </p:spPr>
        </p:pic>
        <p:pic>
          <p:nvPicPr>
            <p:cNvPr id="9" name="Picture 4">
              <a:extLst>
                <a:ext uri="{FF2B5EF4-FFF2-40B4-BE49-F238E27FC236}">
                  <a16:creationId xmlns:a16="http://schemas.microsoft.com/office/drawing/2014/main" id="{8F5D9A7A-8C21-4708-99C6-C7849F49432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29300" y="5362471"/>
              <a:ext cx="1075336" cy="1541700"/>
            </a:xfrm>
            <a:prstGeom prst="rect">
              <a:avLst/>
            </a:prstGeom>
          </p:spPr>
        </p:pic>
      </p:grpSp>
      <p:grpSp>
        <p:nvGrpSpPr>
          <p:cNvPr id="18" name="Group 17">
            <a:extLst>
              <a:ext uri="{FF2B5EF4-FFF2-40B4-BE49-F238E27FC236}">
                <a16:creationId xmlns:a16="http://schemas.microsoft.com/office/drawing/2014/main" id="{3F5D7C2D-1681-4446-BB61-D5A8528157B1}"/>
              </a:ext>
            </a:extLst>
          </p:cNvPr>
          <p:cNvGrpSpPr/>
          <p:nvPr/>
        </p:nvGrpSpPr>
        <p:grpSpPr>
          <a:xfrm>
            <a:off x="3138459" y="711534"/>
            <a:ext cx="6612382" cy="2369123"/>
            <a:chOff x="4538949" y="2455798"/>
            <a:chExt cx="6612382" cy="3521816"/>
          </a:xfrm>
        </p:grpSpPr>
        <p:pic>
          <p:nvPicPr>
            <p:cNvPr id="13" name="图片 3">
              <a:extLst>
                <a:ext uri="{FF2B5EF4-FFF2-40B4-BE49-F238E27FC236}">
                  <a16:creationId xmlns:a16="http://schemas.microsoft.com/office/drawing/2014/main" id="{470EE8AD-EE1A-47EF-A685-DA1A9A7BE230}"/>
                </a:ext>
              </a:extLst>
            </p:cNvPr>
            <p:cNvPicPr>
              <a:picLocks noChangeAspect="1"/>
            </p:cNvPicPr>
            <p:nvPr/>
          </p:nvPicPr>
          <p:blipFill>
            <a:blip r:embed="rId9"/>
            <a:stretch>
              <a:fillRect/>
            </a:stretch>
          </p:blipFill>
          <p:spPr>
            <a:xfrm flipH="1">
              <a:off x="4538949" y="2455798"/>
              <a:ext cx="6612382" cy="3521816"/>
            </a:xfrm>
            <a:prstGeom prst="rect">
              <a:avLst/>
            </a:prstGeom>
          </p:spPr>
        </p:pic>
        <p:sp>
          <p:nvSpPr>
            <p:cNvPr id="17" name="TextBox 16">
              <a:extLst>
                <a:ext uri="{FF2B5EF4-FFF2-40B4-BE49-F238E27FC236}">
                  <a16:creationId xmlns:a16="http://schemas.microsoft.com/office/drawing/2014/main" id="{DA89AB4F-0F9A-437F-AF1B-AF83DECB327B}"/>
                </a:ext>
              </a:extLst>
            </p:cNvPr>
            <p:cNvSpPr txBox="1"/>
            <p:nvPr/>
          </p:nvSpPr>
          <p:spPr>
            <a:xfrm flipH="1">
              <a:off x="5443928" y="3005808"/>
              <a:ext cx="4610628" cy="1534189"/>
            </a:xfrm>
            <a:prstGeom prst="rect">
              <a:avLst/>
            </a:prstGeom>
            <a:noFill/>
          </p:spPr>
          <p:txBody>
            <a:bodyPr wrap="square" rtlCol="0">
              <a:spAutoFit/>
            </a:bodyPr>
            <a:lstStyle/>
            <a:p>
              <a:pPr marL="0" marR="0" algn="ctr">
                <a:spcBef>
                  <a:spcPts val="0"/>
                </a:spcBef>
                <a:spcAft>
                  <a:spcPts val="0"/>
                </a:spcAft>
              </a:pPr>
              <a:r>
                <a:rPr lang="nl-NL" sz="2800" b="1" i="1" dirty="0">
                  <a:effectLst/>
                  <a:ea typeface="Calibri" panose="020F0502020204030204" pitchFamily="34" charset="0"/>
                  <a:cs typeface="Times New Roman" panose="02020603050405020304" pitchFamily="18" charset="0"/>
                </a:rPr>
                <a:t>Màu sắc và hình dạng mẩu giấy trước và sau khi đốt thay đổi như thế nào?</a:t>
              </a:r>
              <a:endParaRPr lang="en-US" sz="2800" b="1" dirty="0">
                <a:effectLst/>
                <a:ea typeface="Calibri" panose="020F050202020403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BD278C76-B3D5-20A3-A9D6-F608CDE28322}"/>
              </a:ext>
            </a:extLst>
          </p:cNvPr>
          <p:cNvGrpSpPr/>
          <p:nvPr/>
        </p:nvGrpSpPr>
        <p:grpSpPr>
          <a:xfrm>
            <a:off x="4368545" y="3530934"/>
            <a:ext cx="6612382" cy="2369123"/>
            <a:chOff x="4538949" y="2455798"/>
            <a:chExt cx="6612382" cy="3521816"/>
          </a:xfrm>
        </p:grpSpPr>
        <p:pic>
          <p:nvPicPr>
            <p:cNvPr id="8" name="图片 3">
              <a:extLst>
                <a:ext uri="{FF2B5EF4-FFF2-40B4-BE49-F238E27FC236}">
                  <a16:creationId xmlns:a16="http://schemas.microsoft.com/office/drawing/2014/main" id="{88487850-E52A-A3CA-74F6-4587C00BB8C1}"/>
                </a:ext>
              </a:extLst>
            </p:cNvPr>
            <p:cNvPicPr>
              <a:picLocks noChangeAspect="1"/>
            </p:cNvPicPr>
            <p:nvPr/>
          </p:nvPicPr>
          <p:blipFill>
            <a:blip r:embed="rId9"/>
            <a:stretch>
              <a:fillRect/>
            </a:stretch>
          </p:blipFill>
          <p:spPr>
            <a:xfrm flipH="1">
              <a:off x="4538949" y="2455798"/>
              <a:ext cx="6612382" cy="3521816"/>
            </a:xfrm>
            <a:prstGeom prst="rect">
              <a:avLst/>
            </a:prstGeom>
          </p:spPr>
        </p:pic>
        <p:sp>
          <p:nvSpPr>
            <p:cNvPr id="10" name="TextBox 9">
              <a:extLst>
                <a:ext uri="{FF2B5EF4-FFF2-40B4-BE49-F238E27FC236}">
                  <a16:creationId xmlns:a16="http://schemas.microsoft.com/office/drawing/2014/main" id="{96650769-B074-D42A-6FEC-8CC53FFE3BE3}"/>
                </a:ext>
              </a:extLst>
            </p:cNvPr>
            <p:cNvSpPr txBox="1"/>
            <p:nvPr/>
          </p:nvSpPr>
          <p:spPr>
            <a:xfrm flipH="1">
              <a:off x="5443928" y="3005808"/>
              <a:ext cx="4610628" cy="2150367"/>
            </a:xfrm>
            <a:prstGeom prst="rect">
              <a:avLst/>
            </a:prstGeom>
            <a:noFill/>
          </p:spPr>
          <p:txBody>
            <a:bodyPr wrap="square" rtlCol="0">
              <a:spAutoFit/>
            </a:bodyPr>
            <a:lstStyle/>
            <a:p>
              <a:pPr marL="0" marR="0" algn="ctr">
                <a:spcBef>
                  <a:spcPts val="0"/>
                </a:spcBef>
                <a:spcAft>
                  <a:spcPts val="0"/>
                </a:spcAft>
              </a:pPr>
              <a:r>
                <a:rPr lang="nl-NL" sz="4400" b="1" i="1" dirty="0">
                  <a:effectLst/>
                  <a:ea typeface="Calibri" panose="020F0502020204030204" pitchFamily="34" charset="0"/>
                  <a:cs typeface="Times New Roman" panose="02020603050405020304" pitchFamily="18" charset="0"/>
                </a:rPr>
                <a:t>Biến đổi nào đã xảy ra? </a:t>
              </a:r>
              <a:endParaRPr lang="en-US" sz="4400" b="1"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00038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546C-65DA-4B61-BD7C-6DAC94D20D3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41659F2-70A1-4B67-AB67-931A820C5552}"/>
              </a:ext>
            </a:extLst>
          </p:cNvPr>
          <p:cNvPicPr>
            <a:picLocks noChangeAspect="1"/>
          </p:cNvPicPr>
          <p:nvPr/>
        </p:nvPicPr>
        <p:blipFill>
          <a:blip r:embed="rId2"/>
          <a:stretch>
            <a:fillRect/>
          </a:stretch>
        </p:blipFill>
        <p:spPr>
          <a:xfrm>
            <a:off x="0" y="-1"/>
            <a:ext cx="12192000" cy="6858657"/>
          </a:xfrm>
          <a:prstGeom prst="rect">
            <a:avLst/>
          </a:prstGeom>
        </p:spPr>
      </p:pic>
      <p:pic>
        <p:nvPicPr>
          <p:cNvPr id="4" name="Picture 3">
            <a:extLst>
              <a:ext uri="{FF2B5EF4-FFF2-40B4-BE49-F238E27FC236}">
                <a16:creationId xmlns:a16="http://schemas.microsoft.com/office/drawing/2014/main" id="{823EC1AD-A0A4-4171-A42C-6BB02EF5159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00096" y="2928258"/>
            <a:ext cx="3062204" cy="3789593"/>
          </a:xfrm>
          <a:prstGeom prst="rect">
            <a:avLst/>
          </a:prstGeom>
        </p:spPr>
      </p:pic>
      <p:grpSp>
        <p:nvGrpSpPr>
          <p:cNvPr id="5" name="Group 4">
            <a:extLst>
              <a:ext uri="{FF2B5EF4-FFF2-40B4-BE49-F238E27FC236}">
                <a16:creationId xmlns:a16="http://schemas.microsoft.com/office/drawing/2014/main" id="{CC7D24F7-51AF-4512-A055-D745CA8943F1}"/>
              </a:ext>
            </a:extLst>
          </p:cNvPr>
          <p:cNvGrpSpPr/>
          <p:nvPr/>
        </p:nvGrpSpPr>
        <p:grpSpPr>
          <a:xfrm>
            <a:off x="3173185" y="2286000"/>
            <a:ext cx="8777204" cy="2997200"/>
            <a:chOff x="3823529" y="368082"/>
            <a:chExt cx="7905086" cy="1833092"/>
          </a:xfrm>
        </p:grpSpPr>
        <p:sp>
          <p:nvSpPr>
            <p:cNvPr id="6" name="Rectangle: Rounded Corners 5">
              <a:extLst>
                <a:ext uri="{FF2B5EF4-FFF2-40B4-BE49-F238E27FC236}">
                  <a16:creationId xmlns:a16="http://schemas.microsoft.com/office/drawing/2014/main" id="{FA6CE254-6ABE-449A-B01E-353230DA9C38}"/>
                </a:ext>
              </a:extLst>
            </p:cNvPr>
            <p:cNvSpPr/>
            <p:nvPr/>
          </p:nvSpPr>
          <p:spPr>
            <a:xfrm>
              <a:off x="3823529" y="368082"/>
              <a:ext cx="7905086" cy="1833092"/>
            </a:xfrm>
            <a:prstGeom prst="roundRect">
              <a:avLst/>
            </a:prstGeom>
            <a:solidFill>
              <a:schemeClr val="bg1"/>
            </a:solid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accent1">
                    <a:lumMod val="50000"/>
                  </a:schemeClr>
                </a:solidFill>
              </a:endParaRPr>
            </a:p>
          </p:txBody>
        </p:sp>
        <p:sp>
          <p:nvSpPr>
            <p:cNvPr id="9" name="TextBox 8">
              <a:extLst>
                <a:ext uri="{FF2B5EF4-FFF2-40B4-BE49-F238E27FC236}">
                  <a16:creationId xmlns:a16="http://schemas.microsoft.com/office/drawing/2014/main" id="{BF87715F-F4F1-44CF-BDD3-80C2F940F4DE}"/>
                </a:ext>
              </a:extLst>
            </p:cNvPr>
            <p:cNvSpPr txBox="1"/>
            <p:nvPr/>
          </p:nvSpPr>
          <p:spPr>
            <a:xfrm>
              <a:off x="4078975" y="621184"/>
              <a:ext cx="7413802" cy="1505893"/>
            </a:xfrm>
            <a:prstGeom prst="rect">
              <a:avLst/>
            </a:prstGeom>
            <a:noFill/>
          </p:spPr>
          <p:txBody>
            <a:bodyPr wrap="square" lIns="0" tIns="0" rIns="0" bIns="0" rtlCol="0">
              <a:spAutoFit/>
            </a:bodyPr>
            <a:lstStyle/>
            <a:p>
              <a:pPr algn="just">
                <a:defRPr/>
              </a:pPr>
              <a:r>
                <a:rPr lang="en-US" sz="4000" b="1" dirty="0">
                  <a:solidFill>
                    <a:srgbClr val="002060"/>
                  </a:solidFill>
                  <a:latin typeface="Calibri"/>
                </a:rPr>
                <a:t>Ban </a:t>
              </a:r>
              <a:r>
                <a:rPr lang="en-US" sz="4000" b="1" dirty="0" err="1">
                  <a:solidFill>
                    <a:srgbClr val="002060"/>
                  </a:solidFill>
                  <a:latin typeface="Calibri"/>
                </a:rPr>
                <a:t>đầu</a:t>
              </a:r>
              <a:r>
                <a:rPr lang="en-US" sz="4000" b="1" dirty="0">
                  <a:solidFill>
                    <a:srgbClr val="002060"/>
                  </a:solidFill>
                  <a:latin typeface="Calibri"/>
                </a:rPr>
                <a:t>: </a:t>
              </a:r>
              <a:r>
                <a:rPr lang="en-US" sz="4000" dirty="0" err="1">
                  <a:solidFill>
                    <a:srgbClr val="002060"/>
                  </a:solidFill>
                  <a:latin typeface="Calibri"/>
                </a:rPr>
                <a:t>màu</a:t>
              </a:r>
              <a:r>
                <a:rPr lang="en-US" sz="4000" dirty="0">
                  <a:solidFill>
                    <a:srgbClr val="002060"/>
                  </a:solidFill>
                  <a:latin typeface="Calibri"/>
                </a:rPr>
                <a:t> </a:t>
              </a:r>
              <a:r>
                <a:rPr lang="en-US" sz="4000" dirty="0" err="1">
                  <a:solidFill>
                    <a:srgbClr val="002060"/>
                  </a:solidFill>
                  <a:latin typeface="Calibri"/>
                </a:rPr>
                <a:t>trắng</a:t>
              </a:r>
              <a:r>
                <a:rPr lang="en-US" sz="4000" dirty="0">
                  <a:solidFill>
                    <a:srgbClr val="002060"/>
                  </a:solidFill>
                  <a:latin typeface="Calibri"/>
                </a:rPr>
                <a:t>, </a:t>
              </a:r>
              <a:r>
                <a:rPr lang="en-US" sz="4000" dirty="0" err="1">
                  <a:solidFill>
                    <a:srgbClr val="002060"/>
                  </a:solidFill>
                  <a:latin typeface="Calibri"/>
                </a:rPr>
                <a:t>hình</a:t>
              </a:r>
              <a:r>
                <a:rPr lang="en-US" sz="4000" dirty="0">
                  <a:solidFill>
                    <a:srgbClr val="002060"/>
                  </a:solidFill>
                  <a:latin typeface="Calibri"/>
                </a:rPr>
                <a:t> </a:t>
              </a:r>
              <a:r>
                <a:rPr lang="en-US" sz="4000" dirty="0" err="1">
                  <a:solidFill>
                    <a:srgbClr val="002060"/>
                  </a:solidFill>
                  <a:latin typeface="Calibri"/>
                </a:rPr>
                <a:t>chữ</a:t>
              </a:r>
              <a:r>
                <a:rPr lang="en-US" sz="4000" dirty="0">
                  <a:solidFill>
                    <a:srgbClr val="002060"/>
                  </a:solidFill>
                  <a:latin typeface="Calibri"/>
                </a:rPr>
                <a:t> </a:t>
              </a:r>
              <a:r>
                <a:rPr lang="en-US" sz="4000" dirty="0" err="1">
                  <a:solidFill>
                    <a:srgbClr val="002060"/>
                  </a:solidFill>
                  <a:latin typeface="Calibri"/>
                </a:rPr>
                <a:t>nhật</a:t>
              </a:r>
              <a:r>
                <a:rPr lang="en-US" sz="4000" dirty="0">
                  <a:solidFill>
                    <a:srgbClr val="002060"/>
                  </a:solidFill>
                  <a:latin typeface="Calibri"/>
                </a:rPr>
                <a:t>; </a:t>
              </a:r>
              <a:r>
                <a:rPr lang="en-US" sz="4000" b="1" dirty="0">
                  <a:solidFill>
                    <a:srgbClr val="002060"/>
                  </a:solidFill>
                  <a:latin typeface="Calibri"/>
                </a:rPr>
                <a:t>Sau </a:t>
              </a:r>
              <a:r>
                <a:rPr lang="en-US" sz="4000" b="1" dirty="0" err="1">
                  <a:solidFill>
                    <a:srgbClr val="002060"/>
                  </a:solidFill>
                  <a:latin typeface="Calibri"/>
                </a:rPr>
                <a:t>khi</a:t>
              </a:r>
              <a:r>
                <a:rPr lang="en-US" sz="4000" b="1" dirty="0">
                  <a:solidFill>
                    <a:srgbClr val="002060"/>
                  </a:solidFill>
                  <a:latin typeface="Calibri"/>
                </a:rPr>
                <a:t> </a:t>
              </a:r>
              <a:r>
                <a:rPr lang="en-US" sz="4000" b="1" dirty="0" err="1">
                  <a:solidFill>
                    <a:srgbClr val="002060"/>
                  </a:solidFill>
                  <a:latin typeface="Calibri"/>
                </a:rPr>
                <a:t>đốt</a:t>
              </a:r>
              <a:r>
                <a:rPr lang="en-US" sz="4000" b="1" dirty="0">
                  <a:solidFill>
                    <a:srgbClr val="002060"/>
                  </a:solidFill>
                  <a:latin typeface="Calibri"/>
                </a:rPr>
                <a:t> </a:t>
              </a:r>
              <a:r>
                <a:rPr lang="en-US" sz="4000" b="1" dirty="0" err="1">
                  <a:solidFill>
                    <a:srgbClr val="002060"/>
                  </a:solidFill>
                  <a:latin typeface="Calibri"/>
                </a:rPr>
                <a:t>cháy</a:t>
              </a:r>
              <a:r>
                <a:rPr lang="en-US" sz="4000" b="1" dirty="0">
                  <a:solidFill>
                    <a:srgbClr val="002060"/>
                  </a:solidFill>
                  <a:latin typeface="Calibri"/>
                </a:rPr>
                <a:t>: </a:t>
              </a:r>
              <a:r>
                <a:rPr lang="en-US" sz="4000" dirty="0" err="1">
                  <a:solidFill>
                    <a:srgbClr val="002060"/>
                  </a:solidFill>
                  <a:latin typeface="Calibri"/>
                </a:rPr>
                <a:t>màu</a:t>
              </a:r>
              <a:r>
                <a:rPr lang="en-US" sz="4000" dirty="0">
                  <a:solidFill>
                    <a:srgbClr val="002060"/>
                  </a:solidFill>
                  <a:latin typeface="Calibri"/>
                </a:rPr>
                <a:t> </a:t>
              </a:r>
              <a:r>
                <a:rPr lang="en-US" sz="4000" dirty="0" err="1">
                  <a:solidFill>
                    <a:srgbClr val="002060"/>
                  </a:solidFill>
                  <a:latin typeface="Calibri"/>
                </a:rPr>
                <a:t>đen</a:t>
              </a:r>
              <a:r>
                <a:rPr lang="en-US" sz="4000" dirty="0">
                  <a:solidFill>
                    <a:srgbClr val="002060"/>
                  </a:solidFill>
                  <a:latin typeface="Calibri"/>
                </a:rPr>
                <a:t>, </a:t>
              </a:r>
              <a:r>
                <a:rPr lang="en-US" sz="4000" dirty="0" err="1">
                  <a:solidFill>
                    <a:srgbClr val="002060"/>
                  </a:solidFill>
                  <a:latin typeface="Calibri"/>
                </a:rPr>
                <a:t>không</a:t>
              </a:r>
              <a:r>
                <a:rPr lang="en-US" sz="4000" dirty="0">
                  <a:solidFill>
                    <a:srgbClr val="002060"/>
                  </a:solidFill>
                  <a:latin typeface="Calibri"/>
                </a:rPr>
                <a:t> </a:t>
              </a:r>
              <a:r>
                <a:rPr lang="en-US" sz="4000" dirty="0" err="1">
                  <a:solidFill>
                    <a:srgbClr val="002060"/>
                  </a:solidFill>
                  <a:latin typeface="Calibri"/>
                </a:rPr>
                <a:t>có</a:t>
              </a:r>
              <a:r>
                <a:rPr lang="en-US" sz="4000" dirty="0">
                  <a:solidFill>
                    <a:srgbClr val="002060"/>
                  </a:solidFill>
                  <a:latin typeface="Calibri"/>
                </a:rPr>
                <a:t> </a:t>
              </a:r>
              <a:r>
                <a:rPr lang="en-US" sz="4000" dirty="0" err="1">
                  <a:solidFill>
                    <a:srgbClr val="002060"/>
                  </a:solidFill>
                  <a:latin typeface="Calibri"/>
                </a:rPr>
                <a:t>hình</a:t>
              </a:r>
              <a:r>
                <a:rPr lang="en-US" sz="4000" dirty="0">
                  <a:solidFill>
                    <a:srgbClr val="002060"/>
                  </a:solidFill>
                  <a:latin typeface="Calibri"/>
                </a:rPr>
                <a:t> </a:t>
              </a:r>
              <a:r>
                <a:rPr lang="en-US" sz="4000" dirty="0" err="1">
                  <a:solidFill>
                    <a:srgbClr val="002060"/>
                  </a:solidFill>
                  <a:latin typeface="Calibri"/>
                </a:rPr>
                <a:t>dạng</a:t>
              </a:r>
              <a:r>
                <a:rPr lang="en-US" sz="4000" dirty="0">
                  <a:solidFill>
                    <a:srgbClr val="002060"/>
                  </a:solidFill>
                  <a:latin typeface="Calibri"/>
                </a:rPr>
                <a:t> </a:t>
              </a:r>
              <a:r>
                <a:rPr lang="en-US" sz="4000" dirty="0" err="1">
                  <a:solidFill>
                    <a:srgbClr val="002060"/>
                  </a:solidFill>
                  <a:latin typeface="Calibri"/>
                </a:rPr>
                <a:t>xác</a:t>
              </a:r>
              <a:r>
                <a:rPr lang="en-US" sz="4000" dirty="0">
                  <a:solidFill>
                    <a:srgbClr val="002060"/>
                  </a:solidFill>
                  <a:latin typeface="Calibri"/>
                </a:rPr>
                <a:t> </a:t>
              </a:r>
              <a:r>
                <a:rPr lang="en-US" sz="4000" dirty="0" err="1">
                  <a:solidFill>
                    <a:srgbClr val="002060"/>
                  </a:solidFill>
                  <a:latin typeface="Calibri"/>
                </a:rPr>
                <a:t>định</a:t>
              </a:r>
              <a:r>
                <a:rPr lang="en-US" sz="4000" b="1" dirty="0">
                  <a:solidFill>
                    <a:srgbClr val="002060"/>
                  </a:solidFill>
                  <a:latin typeface="Calibri"/>
                </a:rPr>
                <a:t>. </a:t>
              </a:r>
              <a:r>
                <a:rPr lang="en-US" sz="4000" b="1" dirty="0" err="1">
                  <a:solidFill>
                    <a:srgbClr val="002060"/>
                  </a:solidFill>
                  <a:latin typeface="Calibri"/>
                </a:rPr>
                <a:t>Biến</a:t>
              </a:r>
              <a:r>
                <a:rPr lang="en-US" sz="4000" b="1" dirty="0">
                  <a:solidFill>
                    <a:srgbClr val="002060"/>
                  </a:solidFill>
                  <a:latin typeface="Calibri"/>
                </a:rPr>
                <a:t> </a:t>
              </a:r>
              <a:r>
                <a:rPr lang="en-US" sz="4000" b="1" dirty="0" err="1">
                  <a:solidFill>
                    <a:srgbClr val="002060"/>
                  </a:solidFill>
                  <a:latin typeface="Calibri"/>
                </a:rPr>
                <a:t>đổi</a:t>
              </a:r>
              <a:r>
                <a:rPr lang="en-US" sz="4000" b="1" dirty="0">
                  <a:solidFill>
                    <a:srgbClr val="002060"/>
                  </a:solidFill>
                  <a:latin typeface="Calibri"/>
                </a:rPr>
                <a:t> </a:t>
              </a:r>
              <a:r>
                <a:rPr lang="en-US" sz="4000" b="1" dirty="0" err="1">
                  <a:solidFill>
                    <a:srgbClr val="002060"/>
                  </a:solidFill>
                  <a:latin typeface="Calibri"/>
                </a:rPr>
                <a:t>hóa</a:t>
              </a:r>
              <a:r>
                <a:rPr lang="en-US" sz="4000" b="1" dirty="0">
                  <a:solidFill>
                    <a:srgbClr val="002060"/>
                  </a:solidFill>
                  <a:latin typeface="Calibri"/>
                </a:rPr>
                <a:t> </a:t>
              </a:r>
              <a:r>
                <a:rPr lang="en-US" sz="4000" b="1" dirty="0" err="1">
                  <a:solidFill>
                    <a:srgbClr val="002060"/>
                  </a:solidFill>
                  <a:latin typeface="Calibri"/>
                </a:rPr>
                <a:t>học</a:t>
              </a:r>
              <a:r>
                <a:rPr lang="en-US" sz="4000" b="1" dirty="0">
                  <a:solidFill>
                    <a:srgbClr val="002060"/>
                  </a:solidFill>
                  <a:latin typeface="Calibri"/>
                </a:rPr>
                <a:t> </a:t>
              </a:r>
              <a:r>
                <a:rPr lang="en-US" sz="4000" b="1" dirty="0" err="1">
                  <a:solidFill>
                    <a:srgbClr val="002060"/>
                  </a:solidFill>
                  <a:latin typeface="Calibri"/>
                </a:rPr>
                <a:t>đã</a:t>
              </a:r>
              <a:r>
                <a:rPr lang="en-US" sz="4000" b="1" dirty="0">
                  <a:solidFill>
                    <a:srgbClr val="002060"/>
                  </a:solidFill>
                  <a:latin typeface="Calibri"/>
                </a:rPr>
                <a:t> </a:t>
              </a:r>
              <a:r>
                <a:rPr lang="en-US" sz="4000" b="1" dirty="0" err="1">
                  <a:solidFill>
                    <a:srgbClr val="002060"/>
                  </a:solidFill>
                  <a:latin typeface="Calibri"/>
                </a:rPr>
                <a:t>xảy</a:t>
              </a:r>
              <a:r>
                <a:rPr lang="en-US" sz="4000" b="1" dirty="0">
                  <a:solidFill>
                    <a:srgbClr val="002060"/>
                  </a:solidFill>
                  <a:latin typeface="Calibri"/>
                </a:rPr>
                <a:t> </a:t>
              </a:r>
              <a:r>
                <a:rPr lang="en-US" sz="4000" b="1" dirty="0" err="1">
                  <a:solidFill>
                    <a:srgbClr val="002060"/>
                  </a:solidFill>
                  <a:latin typeface="Calibri"/>
                </a:rPr>
                <a:t>ra.</a:t>
              </a:r>
              <a:r>
                <a:rPr lang="en-US" sz="4000" b="1" dirty="0">
                  <a:solidFill>
                    <a:srgbClr val="002060"/>
                  </a:solidFill>
                  <a:latin typeface="Calibri"/>
                </a:rPr>
                <a:t> </a:t>
              </a:r>
              <a:endParaRPr kumimoji="0" lang="en-US" sz="4000" b="1" i="0" u="none" strike="noStrike" kern="1200" cap="none" spc="0" normalizeH="0" baseline="0" noProof="0" dirty="0">
                <a:ln>
                  <a:noFill/>
                </a:ln>
                <a:solidFill>
                  <a:srgbClr val="002060"/>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F92D6590-9CE1-5855-C675-94BA019C2524}"/>
              </a:ext>
            </a:extLst>
          </p:cNvPr>
          <p:cNvPicPr>
            <a:picLocks noChangeAspect="1"/>
          </p:cNvPicPr>
          <p:nvPr/>
        </p:nvPicPr>
        <p:blipFill>
          <a:blip r:embed="rId5"/>
          <a:stretch>
            <a:fillRect/>
          </a:stretch>
        </p:blipFill>
        <p:spPr>
          <a:xfrm>
            <a:off x="5384742" y="727529"/>
            <a:ext cx="4688230" cy="1658256"/>
          </a:xfrm>
          <a:prstGeom prst="rect">
            <a:avLst/>
          </a:prstGeom>
        </p:spPr>
      </p:pic>
    </p:spTree>
    <p:extLst>
      <p:ext uri="{BB962C8B-B14F-4D97-AF65-F5344CB8AC3E}">
        <p14:creationId xmlns:p14="http://schemas.microsoft.com/office/powerpoint/2010/main" val="134288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7000">
                                          <p:cBhvr additive="base">
                                            <p:cTn id="7" dur="1250" fill="hold"/>
                                            <p:tgtEl>
                                              <p:spTgt spid="5"/>
                                            </p:tgtEl>
                                            <p:attrNameLst>
                                              <p:attrName>ppt_x</p:attrName>
                                            </p:attrNameLst>
                                          </p:cBhvr>
                                          <p:tavLst>
                                            <p:tav tm="0">
                                              <p:val>
                                                <p:strVal val="#ppt_x"/>
                                              </p:val>
                                            </p:tav>
                                            <p:tav tm="100000">
                                              <p:val>
                                                <p:strVal val="#ppt_x"/>
                                              </p:val>
                                            </p:tav>
                                          </p:tavLst>
                                        </p:anim>
                                        <p:anim calcmode="lin" valueType="num" p14:bounceEnd="47000">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2"/>
          <a:stretch>
            <a:fillRect/>
          </a:stretch>
        </p:blipFill>
        <p:spPr>
          <a:xfrm>
            <a:off x="0" y="-1"/>
            <a:ext cx="12192000" cy="6858657"/>
          </a:xfrm>
          <a:prstGeom prst="rect">
            <a:avLst/>
          </a:prstGeom>
        </p:spPr>
      </p:pic>
      <p:sp>
        <p:nvSpPr>
          <p:cNvPr id="4" name="Rectangle: Diagonal Corners Rounded 3">
            <a:extLst>
              <a:ext uri="{FF2B5EF4-FFF2-40B4-BE49-F238E27FC236}">
                <a16:creationId xmlns:a16="http://schemas.microsoft.com/office/drawing/2014/main" id="{AB6B1BC3-58DE-44BC-9C5D-49011722784F}"/>
              </a:ext>
            </a:extLst>
          </p:cNvPr>
          <p:cNvSpPr/>
          <p:nvPr/>
        </p:nvSpPr>
        <p:spPr>
          <a:xfrm>
            <a:off x="870856" y="342900"/>
            <a:ext cx="10679793" cy="843643"/>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51C7EF4A-A279-4AD0-A863-4BA2337FEF83}"/>
              </a:ext>
            </a:extLst>
          </p:cNvPr>
          <p:cNvSpPr/>
          <p:nvPr/>
        </p:nvSpPr>
        <p:spPr>
          <a:xfrm>
            <a:off x="500744" y="1621971"/>
            <a:ext cx="11179628" cy="49856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CFDC351A-0CDB-4398-9CBE-B1127D3DD812}"/>
              </a:ext>
            </a:extLst>
          </p:cNvPr>
          <p:cNvSpPr txBox="1"/>
          <p:nvPr/>
        </p:nvSpPr>
        <p:spPr>
          <a:xfrm>
            <a:off x="1709058" y="498682"/>
            <a:ext cx="10373294" cy="492443"/>
          </a:xfrm>
          <a:prstGeom prst="rect">
            <a:avLst/>
          </a:prstGeom>
          <a:noFill/>
        </p:spPr>
        <p:txBody>
          <a:bodyPr wrap="square" lIns="0" tIns="0" rIns="0" bIns="0" rtlCol="0">
            <a:spAutoFit/>
          </a:bodyPr>
          <a:lstStyle/>
          <a:p>
            <a:pPr lvl="0" algn="ctr">
              <a:defRPr/>
            </a:pPr>
            <a:r>
              <a:rPr lang="vi-VN" sz="3200" b="1" dirty="0">
                <a:solidFill>
                  <a:srgbClr val="002060"/>
                </a:solidFill>
                <a:latin typeface="Calibri"/>
              </a:rPr>
              <a:t>Thí nghiệm tìm hiểu biến đổi hoá học của đường.</a:t>
            </a:r>
            <a:endParaRPr kumimoji="0" lang="en-US" sz="3200" b="1" i="0" u="none" strike="noStrike" kern="1200" cap="none" spc="0" normalizeH="0" baseline="0" noProof="0" dirty="0">
              <a:ln>
                <a:noFill/>
              </a:ln>
              <a:solidFill>
                <a:srgbClr val="002060"/>
              </a:solidFill>
              <a:effectLst/>
              <a:uLnTx/>
              <a:uFillTx/>
              <a:latin typeface="Calibri"/>
            </a:endParaRPr>
          </a:p>
        </p:txBody>
      </p:sp>
      <p:pic>
        <p:nvPicPr>
          <p:cNvPr id="29" name="Picture 3">
            <a:extLst>
              <a:ext uri="{FF2B5EF4-FFF2-40B4-BE49-F238E27FC236}">
                <a16:creationId xmlns:a16="http://schemas.microsoft.com/office/drawing/2014/main" id="{B7B2CADE-98E8-41F8-9BCF-7050812D15A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935134" y="-90922"/>
            <a:ext cx="1438992" cy="1774920"/>
          </a:xfrm>
          <a:prstGeom prst="rect">
            <a:avLst/>
          </a:prstGeom>
        </p:spPr>
      </p:pic>
      <p:sp>
        <p:nvSpPr>
          <p:cNvPr id="2" name="TextBox 1">
            <a:extLst>
              <a:ext uri="{FF2B5EF4-FFF2-40B4-BE49-F238E27FC236}">
                <a16:creationId xmlns:a16="http://schemas.microsoft.com/office/drawing/2014/main" id="{115AB14C-86D1-E8A9-DF76-D71ECB76C2D5}"/>
              </a:ext>
            </a:extLst>
          </p:cNvPr>
          <p:cNvSpPr txBox="1"/>
          <p:nvPr/>
        </p:nvSpPr>
        <p:spPr>
          <a:xfrm>
            <a:off x="859971" y="2155371"/>
            <a:ext cx="7315200" cy="3939540"/>
          </a:xfrm>
          <a:prstGeom prst="rect">
            <a:avLst/>
          </a:prstGeom>
          <a:noFill/>
        </p:spPr>
        <p:txBody>
          <a:bodyPr wrap="square" rtlCol="0">
            <a:spAutoFit/>
          </a:bodyPr>
          <a:lstStyle/>
          <a:p>
            <a:pPr algn="just"/>
            <a:r>
              <a:rPr lang="vi-VN" sz="2500" b="1" i="1" dirty="0">
                <a:solidFill>
                  <a:srgbClr val="000000"/>
                </a:solidFill>
                <a:effectLst/>
                <a:latin typeface="Cambria" panose="02040503050406030204" pitchFamily="18" charset="0"/>
                <a:ea typeface="Cambria" panose="02040503050406030204" pitchFamily="18" charset="0"/>
              </a:rPr>
              <a:t>Chuẩn bị:</a:t>
            </a:r>
            <a:r>
              <a:rPr lang="vi-VN" sz="2500" b="1"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đường trắng, 1 bát sứ chịu nhiệt, 1 kiềng sắt, 1 lưới tản nhiệt, 1 cốc nến, 1 bật lửa.</a:t>
            </a:r>
          </a:p>
          <a:p>
            <a:pPr algn="just"/>
            <a:r>
              <a:rPr lang="vi-VN" sz="2500" b="1" i="1" dirty="0">
                <a:solidFill>
                  <a:srgbClr val="000000"/>
                </a:solidFill>
                <a:effectLst/>
                <a:latin typeface="Cambria" panose="02040503050406030204" pitchFamily="18" charset="0"/>
                <a:ea typeface="Cambria" panose="02040503050406030204" pitchFamily="18" charset="0"/>
              </a:rPr>
              <a:t>Tiến hành:</a:t>
            </a:r>
            <a:endParaRPr lang="vi-VN" sz="2500" b="1" i="0" dirty="0">
              <a:solidFill>
                <a:srgbClr val="000000"/>
              </a:solidFill>
              <a:effectLst/>
              <a:latin typeface="Cambria" panose="02040503050406030204" pitchFamily="18" charset="0"/>
              <a:ea typeface="Cambria" panose="02040503050406030204" pitchFamily="18" charset="0"/>
            </a:endParaRPr>
          </a:p>
          <a:p>
            <a:pPr algn="just"/>
            <a:r>
              <a:rPr lang="vi-VN" sz="2500" b="0" i="0" dirty="0">
                <a:solidFill>
                  <a:srgbClr val="000000"/>
                </a:solidFill>
                <a:effectLst/>
                <a:latin typeface="Cambria" panose="02040503050406030204" pitchFamily="18" charset="0"/>
                <a:ea typeface="Cambria" panose="02040503050406030204" pitchFamily="18" charset="0"/>
              </a:rPr>
              <a:t>- Cho một ít đường vào bát sứ, đặt bát sứ lên kiềng sắt có lưới tản nhiệt.</a:t>
            </a:r>
          </a:p>
          <a:p>
            <a:pPr algn="just"/>
            <a:r>
              <a:rPr lang="vi-VN" sz="2500" b="0" i="0" dirty="0">
                <a:solidFill>
                  <a:srgbClr val="000000"/>
                </a:solidFill>
                <a:effectLst/>
                <a:latin typeface="Cambria" panose="02040503050406030204" pitchFamily="18" charset="0"/>
                <a:ea typeface="Cambria" panose="02040503050406030204" pitchFamily="18" charset="0"/>
              </a:rPr>
              <a:t>- Đốt nến và đun nóng bát sứ đến khi đường chuyển màu (hình 3) thì tắt nến, để nguội.</a:t>
            </a:r>
          </a:p>
          <a:p>
            <a:pPr algn="just"/>
            <a:r>
              <a:rPr lang="vi-VN" sz="2500" b="1" i="0" dirty="0">
                <a:solidFill>
                  <a:srgbClr val="000000"/>
                </a:solidFill>
                <a:effectLst/>
                <a:latin typeface="Cambria" panose="02040503050406030204" pitchFamily="18" charset="0"/>
                <a:ea typeface="Cambria" panose="02040503050406030204" pitchFamily="18" charset="0"/>
              </a:rPr>
              <a:t>Nhận xét sự biến đổi màu của đường dưới tác dụng của nhiệt.</a:t>
            </a:r>
          </a:p>
          <a:p>
            <a:pPr algn="just"/>
            <a:r>
              <a:rPr lang="vi-VN" sz="2500" b="1" i="0" dirty="0">
                <a:solidFill>
                  <a:srgbClr val="000000"/>
                </a:solidFill>
                <a:effectLst/>
                <a:latin typeface="Cambria" panose="02040503050406030204" pitchFamily="18" charset="0"/>
                <a:ea typeface="Cambria" panose="02040503050406030204" pitchFamily="18" charset="0"/>
              </a:rPr>
              <a:t>Cho biết hiện tượng xảy ra, nếu tiếp tục đun.</a:t>
            </a:r>
          </a:p>
        </p:txBody>
      </p:sp>
      <p:pic>
        <p:nvPicPr>
          <p:cNvPr id="6" name="Picture 5">
            <a:extLst>
              <a:ext uri="{FF2B5EF4-FFF2-40B4-BE49-F238E27FC236}">
                <a16:creationId xmlns:a16="http://schemas.microsoft.com/office/drawing/2014/main" id="{003B53B3-6E99-5F39-434E-82AED4DCDF21}"/>
              </a:ext>
            </a:extLst>
          </p:cNvPr>
          <p:cNvPicPr>
            <a:picLocks noChangeAspect="1"/>
          </p:cNvPicPr>
          <p:nvPr/>
        </p:nvPicPr>
        <p:blipFill>
          <a:blip r:embed="rId5"/>
          <a:stretch>
            <a:fillRect/>
          </a:stretch>
        </p:blipFill>
        <p:spPr>
          <a:xfrm>
            <a:off x="8399689" y="2047875"/>
            <a:ext cx="2838450" cy="3829050"/>
          </a:xfrm>
          <a:prstGeom prst="rect">
            <a:avLst/>
          </a:prstGeom>
        </p:spPr>
      </p:pic>
    </p:spTree>
    <p:extLst>
      <p:ext uri="{BB962C8B-B14F-4D97-AF65-F5344CB8AC3E}">
        <p14:creationId xmlns:p14="http://schemas.microsoft.com/office/powerpoint/2010/main" val="3372541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14:presetBounceEnd="54000">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14:bounceEnd="54000">
                                          <p:cBhvr additive="base">
                                            <p:cTn id="24" dur="1500" fill="hold"/>
                                            <p:tgtEl>
                                              <p:spTgt spid="5"/>
                                            </p:tgtEl>
                                            <p:attrNameLst>
                                              <p:attrName>ppt_x</p:attrName>
                                            </p:attrNameLst>
                                          </p:cBhvr>
                                          <p:tavLst>
                                            <p:tav tm="0">
                                              <p:val>
                                                <p:strVal val="#ppt_x"/>
                                              </p:val>
                                            </p:tav>
                                            <p:tav tm="100000">
                                              <p:val>
                                                <p:strVal val="#ppt_x"/>
                                              </p:val>
                                            </p:tav>
                                          </p:tavLst>
                                        </p:anim>
                                        <p:anim calcmode="lin" valueType="num" p14:bounceEnd="54000">
                                          <p:cBhvr additive="base">
                                            <p:cTn id="25"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500" fill="hold"/>
                                            <p:tgtEl>
                                              <p:spTgt spid="5"/>
                                            </p:tgtEl>
                                            <p:attrNameLst>
                                              <p:attrName>ppt_x</p:attrName>
                                            </p:attrNameLst>
                                          </p:cBhvr>
                                          <p:tavLst>
                                            <p:tav tm="0">
                                              <p:val>
                                                <p:strVal val="#ppt_x"/>
                                              </p:val>
                                            </p:tav>
                                            <p:tav tm="100000">
                                              <p:val>
                                                <p:strVal val="#ppt_x"/>
                                              </p:val>
                                            </p:tav>
                                          </p:tavLst>
                                        </p:anim>
                                        <p:anim calcmode="lin" valueType="num">
                                          <p:cBhvr additive="base">
                                            <p:cTn id="25"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p:bldP spid="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546C-65DA-4B61-BD7C-6DAC94D20D3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41659F2-70A1-4B67-AB67-931A820C5552}"/>
              </a:ext>
            </a:extLst>
          </p:cNvPr>
          <p:cNvPicPr>
            <a:picLocks noChangeAspect="1"/>
          </p:cNvPicPr>
          <p:nvPr/>
        </p:nvPicPr>
        <p:blipFill>
          <a:blip r:embed="rId2"/>
          <a:stretch>
            <a:fillRect/>
          </a:stretch>
        </p:blipFill>
        <p:spPr>
          <a:xfrm>
            <a:off x="0" y="-1"/>
            <a:ext cx="12192000" cy="6858657"/>
          </a:xfrm>
          <a:prstGeom prst="rect">
            <a:avLst/>
          </a:prstGeom>
        </p:spPr>
      </p:pic>
      <p:pic>
        <p:nvPicPr>
          <p:cNvPr id="4" name="Picture 3">
            <a:extLst>
              <a:ext uri="{FF2B5EF4-FFF2-40B4-BE49-F238E27FC236}">
                <a16:creationId xmlns:a16="http://schemas.microsoft.com/office/drawing/2014/main" id="{823EC1AD-A0A4-4171-A42C-6BB02EF5159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602449" y="2928225"/>
            <a:ext cx="3062204" cy="3789593"/>
          </a:xfrm>
          <a:prstGeom prst="rect">
            <a:avLst/>
          </a:prstGeom>
        </p:spPr>
      </p:pic>
      <p:grpSp>
        <p:nvGrpSpPr>
          <p:cNvPr id="10" name="Group 9">
            <a:extLst>
              <a:ext uri="{FF2B5EF4-FFF2-40B4-BE49-F238E27FC236}">
                <a16:creationId xmlns:a16="http://schemas.microsoft.com/office/drawing/2014/main" id="{E8C2EA7C-4FBC-47EA-BB0A-557F5C1CDEAF}"/>
              </a:ext>
            </a:extLst>
          </p:cNvPr>
          <p:cNvGrpSpPr/>
          <p:nvPr/>
        </p:nvGrpSpPr>
        <p:grpSpPr>
          <a:xfrm>
            <a:off x="3958080" y="205760"/>
            <a:ext cx="6357419" cy="2885783"/>
            <a:chOff x="3181510" y="859218"/>
            <a:chExt cx="10364085" cy="5520010"/>
          </a:xfrm>
        </p:grpSpPr>
        <p:pic>
          <p:nvPicPr>
            <p:cNvPr id="11" name="图片 3">
              <a:extLst>
                <a:ext uri="{FF2B5EF4-FFF2-40B4-BE49-F238E27FC236}">
                  <a16:creationId xmlns:a16="http://schemas.microsoft.com/office/drawing/2014/main" id="{D2568D29-0A10-4E6C-8C64-FDCA043D687F}"/>
                </a:ext>
              </a:extLst>
            </p:cNvPr>
            <p:cNvPicPr>
              <a:picLocks noChangeAspect="1"/>
            </p:cNvPicPr>
            <p:nvPr/>
          </p:nvPicPr>
          <p:blipFill>
            <a:blip r:embed="rId5"/>
            <a:stretch>
              <a:fillRect/>
            </a:stretch>
          </p:blipFill>
          <p:spPr>
            <a:xfrm flipH="1">
              <a:off x="3181510" y="859218"/>
              <a:ext cx="10364085" cy="5520010"/>
            </a:xfrm>
            <a:prstGeom prst="rect">
              <a:avLst/>
            </a:prstGeom>
          </p:spPr>
        </p:pic>
        <p:sp>
          <p:nvSpPr>
            <p:cNvPr id="12" name="TextBox 11">
              <a:extLst>
                <a:ext uri="{FF2B5EF4-FFF2-40B4-BE49-F238E27FC236}">
                  <a16:creationId xmlns:a16="http://schemas.microsoft.com/office/drawing/2014/main" id="{43A3A5B4-51D6-4A95-B8A6-3D5C81E55B61}"/>
                </a:ext>
              </a:extLst>
            </p:cNvPr>
            <p:cNvSpPr txBox="1"/>
            <p:nvPr/>
          </p:nvSpPr>
          <p:spPr>
            <a:xfrm flipH="1">
              <a:off x="4419694" y="1484206"/>
              <a:ext cx="7852219" cy="3179310"/>
            </a:xfrm>
            <a:prstGeom prst="rect">
              <a:avLst/>
            </a:prstGeom>
            <a:noFill/>
          </p:spPr>
          <p:txBody>
            <a:bodyPr wrap="square" rtlCol="0">
              <a:spAutoFit/>
            </a:bodyPr>
            <a:lstStyle/>
            <a:p>
              <a:pPr algn="ctr">
                <a:defRPr/>
              </a:pPr>
              <a:r>
                <a:rPr lang="nl-NL" sz="3200" b="1" i="1" dirty="0">
                  <a:solidFill>
                    <a:srgbClr val="002060"/>
                  </a:solidFill>
                  <a:effectLst/>
                  <a:ea typeface="Calibri" panose="020F0502020204030204" pitchFamily="34" charset="0"/>
                  <a:cs typeface="Times New Roman" panose="02020603050405020304" pitchFamily="18" charset="0"/>
                </a:rPr>
                <a:t>Các bạn hãy nhận xét sự biến đổi màu của đường dưới tác dụng của nhiệt.</a:t>
              </a:r>
              <a:endParaRPr lang="en-US" sz="3200" b="1" i="1" dirty="0">
                <a:solidFill>
                  <a:srgbClr val="002060"/>
                </a:solidFill>
                <a:effectLst/>
                <a:ea typeface="Calibri" panose="020F0502020204030204" pitchFamily="34" charset="0"/>
                <a:cs typeface="Times New Roman" panose="02020603050405020304" pitchFamily="18" charset="0"/>
              </a:endParaRPr>
            </a:p>
            <a:p>
              <a:pPr algn="ctr">
                <a:defRPr/>
              </a:pPr>
              <a:r>
                <a:rPr lang="en-US" sz="3200" b="1" i="1" dirty="0">
                  <a:ln w="12700">
                    <a:solidFill>
                      <a:schemeClr val="accent3">
                        <a:lumMod val="50000"/>
                      </a:schemeClr>
                    </a:solidFill>
                  </a:ln>
                  <a:solidFill>
                    <a:srgbClr val="002060"/>
                  </a:solidFill>
                  <a:cs typeface="Calibri" panose="020F0502020204030204" pitchFamily="34" charset="0"/>
                </a:rPr>
                <a:t> </a:t>
              </a:r>
              <a:endParaRPr kumimoji="0" lang="en-US" sz="3200" b="1" i="1" u="none" strike="noStrike" kern="1200" normalizeH="0" baseline="0" noProof="0" dirty="0">
                <a:ln w="12700">
                  <a:solidFill>
                    <a:schemeClr val="accent3">
                      <a:lumMod val="50000"/>
                    </a:schemeClr>
                  </a:solidFill>
                </a:ln>
                <a:solidFill>
                  <a:srgbClr val="002060"/>
                </a:solidFill>
                <a:uLnTx/>
                <a:uFillTx/>
                <a:ea typeface="+mn-ea"/>
                <a:cs typeface="Calibri" panose="020F0502020204030204" pitchFamily="34" charset="0"/>
              </a:endParaRPr>
            </a:p>
          </p:txBody>
        </p:sp>
      </p:grpSp>
      <p:grpSp>
        <p:nvGrpSpPr>
          <p:cNvPr id="7" name="Group 6">
            <a:extLst>
              <a:ext uri="{FF2B5EF4-FFF2-40B4-BE49-F238E27FC236}">
                <a16:creationId xmlns:a16="http://schemas.microsoft.com/office/drawing/2014/main" id="{DF97970F-7BCC-E99E-5CAD-682DB1756DDD}"/>
              </a:ext>
            </a:extLst>
          </p:cNvPr>
          <p:cNvGrpSpPr/>
          <p:nvPr/>
        </p:nvGrpSpPr>
        <p:grpSpPr>
          <a:xfrm>
            <a:off x="3685938" y="3634760"/>
            <a:ext cx="6357419" cy="1895184"/>
            <a:chOff x="3181510" y="859218"/>
            <a:chExt cx="10364085" cy="5520010"/>
          </a:xfrm>
        </p:grpSpPr>
        <p:pic>
          <p:nvPicPr>
            <p:cNvPr id="8" name="图片 3">
              <a:extLst>
                <a:ext uri="{FF2B5EF4-FFF2-40B4-BE49-F238E27FC236}">
                  <a16:creationId xmlns:a16="http://schemas.microsoft.com/office/drawing/2014/main" id="{37394374-E797-5703-A458-3C05791D225E}"/>
                </a:ext>
              </a:extLst>
            </p:cNvPr>
            <p:cNvPicPr>
              <a:picLocks noChangeAspect="1"/>
            </p:cNvPicPr>
            <p:nvPr/>
          </p:nvPicPr>
          <p:blipFill>
            <a:blip r:embed="rId5"/>
            <a:stretch>
              <a:fillRect/>
            </a:stretch>
          </p:blipFill>
          <p:spPr>
            <a:xfrm flipH="1">
              <a:off x="3181510" y="859218"/>
              <a:ext cx="10364085" cy="5520010"/>
            </a:xfrm>
            <a:prstGeom prst="rect">
              <a:avLst/>
            </a:prstGeom>
          </p:spPr>
        </p:pic>
        <p:sp>
          <p:nvSpPr>
            <p:cNvPr id="9" name="TextBox 8">
              <a:extLst>
                <a:ext uri="{FF2B5EF4-FFF2-40B4-BE49-F238E27FC236}">
                  <a16:creationId xmlns:a16="http://schemas.microsoft.com/office/drawing/2014/main" id="{513D4EE7-302D-4C8B-2FE3-7402DC319E95}"/>
                </a:ext>
              </a:extLst>
            </p:cNvPr>
            <p:cNvSpPr txBox="1"/>
            <p:nvPr/>
          </p:nvSpPr>
          <p:spPr>
            <a:xfrm flipH="1">
              <a:off x="4419694" y="1484206"/>
              <a:ext cx="7852219" cy="2060534"/>
            </a:xfrm>
            <a:prstGeom prst="rect">
              <a:avLst/>
            </a:prstGeom>
            <a:noFill/>
          </p:spPr>
          <p:txBody>
            <a:bodyPr wrap="square" rtlCol="0">
              <a:spAutoFit/>
            </a:bodyPr>
            <a:lstStyle/>
            <a:p>
              <a:pPr algn="ctr">
                <a:defRPr/>
              </a:pPr>
              <a:r>
                <a:rPr lang="vi-VN"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Hiện tượng gì xảy ra nếu tiếp tục đun?</a:t>
              </a:r>
              <a:endParaRPr kumimoji="0" lang="en-US" sz="3200" b="1" i="1" u="none" strike="noStrike" kern="1200" normalizeH="0" baseline="0" noProof="0" dirty="0">
                <a:ln w="12700">
                  <a:solidFill>
                    <a:schemeClr val="accent3">
                      <a:lumMod val="50000"/>
                    </a:schemeClr>
                  </a:solidFill>
                </a:ln>
                <a:solidFill>
                  <a:srgbClr val="002060"/>
                </a:solidFill>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26375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6D41B603-3E82-4B35-BB92-D2C52D99FB4C}"/>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pic>
        <p:nvPicPr>
          <p:cNvPr id="14" name="图片 3">
            <a:extLst>
              <a:ext uri="{FF2B5EF4-FFF2-40B4-BE49-F238E27FC236}">
                <a16:creationId xmlns:a16="http://schemas.microsoft.com/office/drawing/2014/main" id="{45EA0DB8-EA06-4296-B051-FECC4574DDAD}"/>
              </a:ext>
            </a:extLst>
          </p:cNvPr>
          <p:cNvPicPr>
            <a:picLocks noChangeAspect="1"/>
          </p:cNvPicPr>
          <p:nvPr/>
        </p:nvPicPr>
        <p:blipFill>
          <a:blip r:embed="rId3"/>
          <a:stretch>
            <a:fillRect/>
          </a:stretch>
        </p:blipFill>
        <p:spPr>
          <a:xfrm flipH="1">
            <a:off x="1406477" y="144137"/>
            <a:ext cx="9995989" cy="4876558"/>
          </a:xfrm>
          <a:prstGeom prst="rect">
            <a:avLst/>
          </a:prstGeom>
        </p:spPr>
      </p:pic>
      <p:pic>
        <p:nvPicPr>
          <p:cNvPr id="5" name="Picture 4">
            <a:extLst>
              <a:ext uri="{FF2B5EF4-FFF2-40B4-BE49-F238E27FC236}">
                <a16:creationId xmlns:a16="http://schemas.microsoft.com/office/drawing/2014/main" id="{2C2AA3B6-DA8E-4E7D-B472-402EF33C361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59005"/>
            <a:ext cx="3917741" cy="5298995"/>
          </a:xfrm>
          <a:prstGeom prst="rect">
            <a:avLst/>
          </a:prstGeom>
        </p:spPr>
      </p:pic>
      <p:pic>
        <p:nvPicPr>
          <p:cNvPr id="18" name="Picture 4">
            <a:extLst>
              <a:ext uri="{FF2B5EF4-FFF2-40B4-BE49-F238E27FC236}">
                <a16:creationId xmlns:a16="http://schemas.microsoft.com/office/drawing/2014/main" id="{1A291D11-AEDC-4E16-AA09-8F8F8A3CB00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22467" y="3587361"/>
            <a:ext cx="886061" cy="1433334"/>
          </a:xfrm>
          <a:prstGeom prst="rect">
            <a:avLst/>
          </a:prstGeom>
        </p:spPr>
      </p:pic>
      <p:pic>
        <p:nvPicPr>
          <p:cNvPr id="19" name="Picture 2">
            <a:extLst>
              <a:ext uri="{FF2B5EF4-FFF2-40B4-BE49-F238E27FC236}">
                <a16:creationId xmlns:a16="http://schemas.microsoft.com/office/drawing/2014/main" id="{42840666-7AE6-4C87-B266-122C0FEDFBA7}"/>
              </a:ext>
            </a:extLst>
          </p:cNvPr>
          <p:cNvPicPr>
            <a:picLocks noChangeAspect="1"/>
          </p:cNvPicPr>
          <p:nvPr/>
        </p:nvPicPr>
        <p:blipFill>
          <a:blip r:embed="rId8"/>
          <a:srcRect/>
          <a:stretch>
            <a:fillRect/>
          </a:stretch>
        </p:blipFill>
        <p:spPr>
          <a:xfrm>
            <a:off x="8533357" y="4037792"/>
            <a:ext cx="3118770" cy="2851076"/>
          </a:xfrm>
          <a:prstGeom prst="rect">
            <a:avLst/>
          </a:prstGeom>
        </p:spPr>
      </p:pic>
      <p:sp>
        <p:nvSpPr>
          <p:cNvPr id="21" name="วงรี 133">
            <a:extLst>
              <a:ext uri="{FF2B5EF4-FFF2-40B4-BE49-F238E27FC236}">
                <a16:creationId xmlns:a16="http://schemas.microsoft.com/office/drawing/2014/main" id="{77FAF5CF-03D6-4353-B0EE-C8E4A7419284}"/>
              </a:ext>
            </a:extLst>
          </p:cNvPr>
          <p:cNvSpPr/>
          <p:nvPr/>
        </p:nvSpPr>
        <p:spPr>
          <a:xfrm flipV="1">
            <a:off x="9154137" y="4433946"/>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2" name="วงรี 134">
            <a:extLst>
              <a:ext uri="{FF2B5EF4-FFF2-40B4-BE49-F238E27FC236}">
                <a16:creationId xmlns:a16="http://schemas.microsoft.com/office/drawing/2014/main" id="{40E7082A-6FE6-494B-B486-206A2114B40D}"/>
              </a:ext>
            </a:extLst>
          </p:cNvPr>
          <p:cNvSpPr/>
          <p:nvPr/>
        </p:nvSpPr>
        <p:spPr>
          <a:xfrm flipV="1">
            <a:off x="9154137" y="3909529"/>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3" name="วงรี 135">
            <a:extLst>
              <a:ext uri="{FF2B5EF4-FFF2-40B4-BE49-F238E27FC236}">
                <a16:creationId xmlns:a16="http://schemas.microsoft.com/office/drawing/2014/main" id="{5149B53F-9DBE-410A-99AB-244B840EDBF5}"/>
              </a:ext>
            </a:extLst>
          </p:cNvPr>
          <p:cNvSpPr/>
          <p:nvPr/>
        </p:nvSpPr>
        <p:spPr>
          <a:xfrm flipV="1">
            <a:off x="9113336" y="3746295"/>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4" name="วงรี 136">
            <a:extLst>
              <a:ext uri="{FF2B5EF4-FFF2-40B4-BE49-F238E27FC236}">
                <a16:creationId xmlns:a16="http://schemas.microsoft.com/office/drawing/2014/main" id="{CC6EE40F-0AFF-4B09-87F9-3F20B759BF63}"/>
              </a:ext>
            </a:extLst>
          </p:cNvPr>
          <p:cNvSpPr/>
          <p:nvPr/>
        </p:nvSpPr>
        <p:spPr>
          <a:xfrm flipV="1">
            <a:off x="9113337" y="4163964"/>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8" name="วงรี 133">
            <a:extLst>
              <a:ext uri="{FF2B5EF4-FFF2-40B4-BE49-F238E27FC236}">
                <a16:creationId xmlns:a16="http://schemas.microsoft.com/office/drawing/2014/main" id="{4918E4B5-ECC7-4944-89FE-E360B823647E}"/>
              </a:ext>
            </a:extLst>
          </p:cNvPr>
          <p:cNvSpPr/>
          <p:nvPr/>
        </p:nvSpPr>
        <p:spPr>
          <a:xfrm flipV="1">
            <a:off x="10133543" y="4545589"/>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9" name="วงรี 134">
            <a:extLst>
              <a:ext uri="{FF2B5EF4-FFF2-40B4-BE49-F238E27FC236}">
                <a16:creationId xmlns:a16="http://schemas.microsoft.com/office/drawing/2014/main" id="{BFDF40C1-892C-4D7F-BE23-8D255499306B}"/>
              </a:ext>
            </a:extLst>
          </p:cNvPr>
          <p:cNvSpPr/>
          <p:nvPr/>
        </p:nvSpPr>
        <p:spPr>
          <a:xfrm flipV="1">
            <a:off x="10133543" y="4021172"/>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0" name="วงรี 135">
            <a:extLst>
              <a:ext uri="{FF2B5EF4-FFF2-40B4-BE49-F238E27FC236}">
                <a16:creationId xmlns:a16="http://schemas.microsoft.com/office/drawing/2014/main" id="{395EDB1C-38C0-40BC-BE17-4E2E7EEEF81C}"/>
              </a:ext>
            </a:extLst>
          </p:cNvPr>
          <p:cNvSpPr/>
          <p:nvPr/>
        </p:nvSpPr>
        <p:spPr>
          <a:xfrm flipV="1">
            <a:off x="10092742" y="3857938"/>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1" name="วงรี 136">
            <a:extLst>
              <a:ext uri="{FF2B5EF4-FFF2-40B4-BE49-F238E27FC236}">
                <a16:creationId xmlns:a16="http://schemas.microsoft.com/office/drawing/2014/main" id="{0859670B-872D-42AA-8146-B50214087379}"/>
              </a:ext>
            </a:extLst>
          </p:cNvPr>
          <p:cNvSpPr/>
          <p:nvPr/>
        </p:nvSpPr>
        <p:spPr>
          <a:xfrm flipV="1">
            <a:off x="10092743" y="4275607"/>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2" name="วงรี 133">
            <a:extLst>
              <a:ext uri="{FF2B5EF4-FFF2-40B4-BE49-F238E27FC236}">
                <a16:creationId xmlns:a16="http://schemas.microsoft.com/office/drawing/2014/main" id="{E36E874F-E7E5-4AFE-892D-A80A6AE50DDE}"/>
              </a:ext>
            </a:extLst>
          </p:cNvPr>
          <p:cNvSpPr/>
          <p:nvPr/>
        </p:nvSpPr>
        <p:spPr>
          <a:xfrm flipV="1">
            <a:off x="11049497" y="4340463"/>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3" name="วงรี 134">
            <a:extLst>
              <a:ext uri="{FF2B5EF4-FFF2-40B4-BE49-F238E27FC236}">
                <a16:creationId xmlns:a16="http://schemas.microsoft.com/office/drawing/2014/main" id="{CFF8EE45-0960-450F-AD85-DA1B17FBB0B4}"/>
              </a:ext>
            </a:extLst>
          </p:cNvPr>
          <p:cNvSpPr/>
          <p:nvPr/>
        </p:nvSpPr>
        <p:spPr>
          <a:xfrm flipV="1">
            <a:off x="11049497" y="3816046"/>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4" name="วงรี 135">
            <a:extLst>
              <a:ext uri="{FF2B5EF4-FFF2-40B4-BE49-F238E27FC236}">
                <a16:creationId xmlns:a16="http://schemas.microsoft.com/office/drawing/2014/main" id="{59BC2C0D-A449-4388-9768-B0180102C361}"/>
              </a:ext>
            </a:extLst>
          </p:cNvPr>
          <p:cNvSpPr/>
          <p:nvPr/>
        </p:nvSpPr>
        <p:spPr>
          <a:xfrm flipV="1">
            <a:off x="11008696" y="3652812"/>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5" name="วงรี 136">
            <a:extLst>
              <a:ext uri="{FF2B5EF4-FFF2-40B4-BE49-F238E27FC236}">
                <a16:creationId xmlns:a16="http://schemas.microsoft.com/office/drawing/2014/main" id="{5F43E051-D4CA-4A7A-81DB-FDE809228C9F}"/>
              </a:ext>
            </a:extLst>
          </p:cNvPr>
          <p:cNvSpPr/>
          <p:nvPr/>
        </p:nvSpPr>
        <p:spPr>
          <a:xfrm flipV="1">
            <a:off x="11008697" y="4070481"/>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3" name="Picture 2">
            <a:extLst>
              <a:ext uri="{FF2B5EF4-FFF2-40B4-BE49-F238E27FC236}">
                <a16:creationId xmlns:a16="http://schemas.microsoft.com/office/drawing/2014/main" id="{B57BB09B-4D8E-410F-BCF5-0206C546D38C}"/>
              </a:ext>
            </a:extLst>
          </p:cNvPr>
          <p:cNvPicPr>
            <a:picLocks noChangeAspect="1"/>
          </p:cNvPicPr>
          <p:nvPr/>
        </p:nvPicPr>
        <p:blipFill>
          <a:blip r:embed="rId9"/>
          <a:stretch>
            <a:fillRect/>
          </a:stretch>
        </p:blipFill>
        <p:spPr>
          <a:xfrm>
            <a:off x="-2109823" y="1586964"/>
            <a:ext cx="17028587" cy="1531672"/>
          </a:xfrm>
          <a:prstGeom prst="rect">
            <a:avLst/>
          </a:prstGeom>
        </p:spPr>
      </p:pic>
    </p:spTree>
    <p:extLst>
      <p:ext uri="{BB962C8B-B14F-4D97-AF65-F5344CB8AC3E}">
        <p14:creationId xmlns:p14="http://schemas.microsoft.com/office/powerpoint/2010/main" val="1391637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2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anim calcmode="lin" valueType="num">
                                      <p:cBhvr>
                                        <p:cTn id="33" dur="2000" fill="hold"/>
                                        <p:tgtEl>
                                          <p:spTgt spid="29"/>
                                        </p:tgtEl>
                                        <p:attrNameLst>
                                          <p:attrName>ppt_x</p:attrName>
                                        </p:attrNameLst>
                                      </p:cBhvr>
                                      <p:tavLst>
                                        <p:tav tm="0">
                                          <p:val>
                                            <p:strVal val="#ppt_x"/>
                                          </p:val>
                                        </p:tav>
                                        <p:tav tm="100000">
                                          <p:val>
                                            <p:strVal val="#ppt_x"/>
                                          </p:val>
                                        </p:tav>
                                      </p:tavLst>
                                    </p:anim>
                                    <p:anim calcmode="lin" valueType="num">
                                      <p:cBhvr>
                                        <p:cTn id="34" dur="2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repeatCount="indefinite" fill="hold" grpId="0" nodeType="withEffect">
                                  <p:stCondLst>
                                    <p:cond delay="0"/>
                                  </p:stCondLst>
                                  <p:endCondLst>
                                    <p:cond evt="onNext" delay="0">
                                      <p:tgtEl>
                                        <p:sldTgt/>
                                      </p:tgtEl>
                                    </p:cond>
                                  </p:end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anim calcmode="lin" valueType="num">
                                      <p:cBhvr>
                                        <p:cTn id="38" dur="2000" fill="hold"/>
                                        <p:tgtEl>
                                          <p:spTgt spid="30"/>
                                        </p:tgtEl>
                                        <p:attrNameLst>
                                          <p:attrName>ppt_x</p:attrName>
                                        </p:attrNameLst>
                                      </p:cBhvr>
                                      <p:tavLst>
                                        <p:tav tm="0">
                                          <p:val>
                                            <p:strVal val="#ppt_x"/>
                                          </p:val>
                                        </p:tav>
                                        <p:tav tm="100000">
                                          <p:val>
                                            <p:strVal val="#ppt_x"/>
                                          </p:val>
                                        </p:tav>
                                      </p:tavLst>
                                    </p:anim>
                                    <p:anim calcmode="lin" valueType="num">
                                      <p:cBhvr>
                                        <p:cTn id="39" dur="2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repeatCount="indefinite" fill="hold" grpId="0" nodeType="withEffect">
                                  <p:stCondLst>
                                    <p:cond delay="0"/>
                                  </p:stCondLst>
                                  <p:endCondLst>
                                    <p:cond evt="onNext" delay="0">
                                      <p:tgtEl>
                                        <p:sldTgt/>
                                      </p:tgtEl>
                                    </p:cond>
                                  </p:endCondLst>
                                  <p:childTnLst>
                                    <p:set>
                                      <p:cBhvr>
                                        <p:cTn id="41" dur="1" fill="hold">
                                          <p:stCondLst>
                                            <p:cond delay="0"/>
                                          </p:stCondLst>
                                        </p:cTn>
                                        <p:tgtEl>
                                          <p:spTgt spid="31"/>
                                        </p:tgtEl>
                                        <p:attrNameLst>
                                          <p:attrName>style.visibility</p:attrName>
                                        </p:attrNameLst>
                                      </p:cBhvr>
                                      <p:to>
                                        <p:strVal val="visible"/>
                                      </p:to>
                                    </p:set>
                                    <p:animEffect transition="in" filter="fade">
                                      <p:cBhvr>
                                        <p:cTn id="42" dur="2000"/>
                                        <p:tgtEl>
                                          <p:spTgt spid="31"/>
                                        </p:tgtEl>
                                      </p:cBhvr>
                                    </p:animEffect>
                                    <p:anim calcmode="lin" valueType="num">
                                      <p:cBhvr>
                                        <p:cTn id="43" dur="2000" fill="hold"/>
                                        <p:tgtEl>
                                          <p:spTgt spid="31"/>
                                        </p:tgtEl>
                                        <p:attrNameLst>
                                          <p:attrName>ppt_x</p:attrName>
                                        </p:attrNameLst>
                                      </p:cBhvr>
                                      <p:tavLst>
                                        <p:tav tm="0">
                                          <p:val>
                                            <p:strVal val="#ppt_x"/>
                                          </p:val>
                                        </p:tav>
                                        <p:tav tm="100000">
                                          <p:val>
                                            <p:strVal val="#ppt_x"/>
                                          </p:val>
                                        </p:tav>
                                      </p:tavLst>
                                    </p:anim>
                                    <p:anim calcmode="lin" valueType="num">
                                      <p:cBhvr>
                                        <p:cTn id="44" dur="2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repeatCount="indefinite" fill="hold" grpId="0" nodeType="withEffect">
                                  <p:stCondLst>
                                    <p:cond delay="0"/>
                                  </p:stCondLst>
                                  <p:endCondLst>
                                    <p:cond evt="onNext" delay="0">
                                      <p:tgtEl>
                                        <p:sldTgt/>
                                      </p:tgtEl>
                                    </p:cond>
                                  </p:end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anim calcmode="lin" valueType="num">
                                      <p:cBhvr>
                                        <p:cTn id="48" dur="2000" fill="hold"/>
                                        <p:tgtEl>
                                          <p:spTgt spid="32"/>
                                        </p:tgtEl>
                                        <p:attrNameLst>
                                          <p:attrName>ppt_x</p:attrName>
                                        </p:attrNameLst>
                                      </p:cBhvr>
                                      <p:tavLst>
                                        <p:tav tm="0">
                                          <p:val>
                                            <p:strVal val="#ppt_x"/>
                                          </p:val>
                                        </p:tav>
                                        <p:tav tm="100000">
                                          <p:val>
                                            <p:strVal val="#ppt_x"/>
                                          </p:val>
                                        </p:tav>
                                      </p:tavLst>
                                    </p:anim>
                                    <p:anim calcmode="lin" valueType="num">
                                      <p:cBhvr>
                                        <p:cTn id="49" dur="2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repeatCount="indefinite" fill="hold" grpId="0" nodeType="withEffect">
                                  <p:stCondLst>
                                    <p:cond delay="0"/>
                                  </p:stCondLst>
                                  <p:endCondLst>
                                    <p:cond evt="onNext" delay="0">
                                      <p:tgtEl>
                                        <p:sldTgt/>
                                      </p:tgtEl>
                                    </p:cond>
                                  </p:end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anim calcmode="lin" valueType="num">
                                      <p:cBhvr>
                                        <p:cTn id="53" dur="2000" fill="hold"/>
                                        <p:tgtEl>
                                          <p:spTgt spid="33"/>
                                        </p:tgtEl>
                                        <p:attrNameLst>
                                          <p:attrName>ppt_x</p:attrName>
                                        </p:attrNameLst>
                                      </p:cBhvr>
                                      <p:tavLst>
                                        <p:tav tm="0">
                                          <p:val>
                                            <p:strVal val="#ppt_x"/>
                                          </p:val>
                                        </p:tav>
                                        <p:tav tm="100000">
                                          <p:val>
                                            <p:strVal val="#ppt_x"/>
                                          </p:val>
                                        </p:tav>
                                      </p:tavLst>
                                    </p:anim>
                                    <p:anim calcmode="lin" valueType="num">
                                      <p:cBhvr>
                                        <p:cTn id="54" dur="2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repeatCount="indefinite" fill="hold" grpId="0" nodeType="withEffect">
                                  <p:stCondLst>
                                    <p:cond delay="0"/>
                                  </p:stCondLst>
                                  <p:endCondLst>
                                    <p:cond evt="onNext" delay="0">
                                      <p:tgtEl>
                                        <p:sldTgt/>
                                      </p:tgtEl>
                                    </p:cond>
                                  </p:endCondLst>
                                  <p:childTnLst>
                                    <p:set>
                                      <p:cBhvr>
                                        <p:cTn id="56" dur="1" fill="hold">
                                          <p:stCondLst>
                                            <p:cond delay="0"/>
                                          </p:stCondLst>
                                        </p:cTn>
                                        <p:tgtEl>
                                          <p:spTgt spid="34"/>
                                        </p:tgtEl>
                                        <p:attrNameLst>
                                          <p:attrName>style.visibility</p:attrName>
                                        </p:attrNameLst>
                                      </p:cBhvr>
                                      <p:to>
                                        <p:strVal val="visible"/>
                                      </p:to>
                                    </p:set>
                                    <p:animEffect transition="in" filter="fade">
                                      <p:cBhvr>
                                        <p:cTn id="57" dur="2000"/>
                                        <p:tgtEl>
                                          <p:spTgt spid="34"/>
                                        </p:tgtEl>
                                      </p:cBhvr>
                                    </p:animEffect>
                                    <p:anim calcmode="lin" valueType="num">
                                      <p:cBhvr>
                                        <p:cTn id="58" dur="2000" fill="hold"/>
                                        <p:tgtEl>
                                          <p:spTgt spid="34"/>
                                        </p:tgtEl>
                                        <p:attrNameLst>
                                          <p:attrName>ppt_x</p:attrName>
                                        </p:attrNameLst>
                                      </p:cBhvr>
                                      <p:tavLst>
                                        <p:tav tm="0">
                                          <p:val>
                                            <p:strVal val="#ppt_x"/>
                                          </p:val>
                                        </p:tav>
                                        <p:tav tm="100000">
                                          <p:val>
                                            <p:strVal val="#ppt_x"/>
                                          </p:val>
                                        </p:tav>
                                      </p:tavLst>
                                    </p:anim>
                                    <p:anim calcmode="lin" valueType="num">
                                      <p:cBhvr>
                                        <p:cTn id="59" dur="2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repeatCount="indefinite" fill="hold" grpId="0" nodeType="withEffect">
                                  <p:stCondLst>
                                    <p:cond delay="0"/>
                                  </p:stCondLst>
                                  <p:endCondLst>
                                    <p:cond evt="onNext" delay="0">
                                      <p:tgtEl>
                                        <p:sldTgt/>
                                      </p:tgtEl>
                                    </p:cond>
                                  </p:end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anim calcmode="lin" valueType="num">
                                      <p:cBhvr>
                                        <p:cTn id="63" dur="2000" fill="hold"/>
                                        <p:tgtEl>
                                          <p:spTgt spid="35"/>
                                        </p:tgtEl>
                                        <p:attrNameLst>
                                          <p:attrName>ppt_x</p:attrName>
                                        </p:attrNameLst>
                                      </p:cBhvr>
                                      <p:tavLst>
                                        <p:tav tm="0">
                                          <p:val>
                                            <p:strVal val="#ppt_x"/>
                                          </p:val>
                                        </p:tav>
                                        <p:tav tm="100000">
                                          <p:val>
                                            <p:strVal val="#ppt_x"/>
                                          </p:val>
                                        </p:tav>
                                      </p:tavLst>
                                    </p:anim>
                                    <p:anim calcmode="lin" valueType="num">
                                      <p:cBhvr>
                                        <p:cTn id="64"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1982</TotalTime>
  <Words>258</Words>
  <Application>Microsoft Office PowerPoint</Application>
  <PresentationFormat>Widescreen</PresentationFormat>
  <Paragraphs>18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vt:lpstr>
      <vt:lpstr>FC Onigiri Outline</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Techsi.vn</cp:lastModifiedBy>
  <cp:revision>72</cp:revision>
  <dcterms:created xsi:type="dcterms:W3CDTF">2021-12-12T17:02:47Z</dcterms:created>
  <dcterms:modified xsi:type="dcterms:W3CDTF">2025-09-25T02:20:41Z</dcterms:modified>
  <cp:category>9Slide.vn</cp:category>
</cp:coreProperties>
</file>