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2" r:id="rId2"/>
  </p:sldMasterIdLst>
  <p:notesMasterIdLst>
    <p:notesMasterId r:id="rId13"/>
  </p:notesMasterIdLst>
  <p:sldIdLst>
    <p:sldId id="268" r:id="rId3"/>
    <p:sldId id="296" r:id="rId4"/>
    <p:sldId id="310" r:id="rId5"/>
    <p:sldId id="297" r:id="rId6"/>
    <p:sldId id="343" r:id="rId7"/>
    <p:sldId id="344" r:id="rId8"/>
    <p:sldId id="312" r:id="rId9"/>
    <p:sldId id="309" r:id="rId10"/>
    <p:sldId id="345" r:id="rId11"/>
    <p:sldId id="34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67" d="100"/>
          <a:sy n="67"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8E363-87A4-4D3B-9B26-717202A2D456}"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2A9E5-FE8F-4D3B-8EC2-ED3D823BC99C}" type="slidenum">
              <a:rPr lang="en-US" smtClean="0"/>
              <a:t>‹#›</a:t>
            </a:fld>
            <a:endParaRPr lang="en-US"/>
          </a:p>
        </p:txBody>
      </p:sp>
    </p:spTree>
    <p:extLst>
      <p:ext uri="{BB962C8B-B14F-4D97-AF65-F5344CB8AC3E}">
        <p14:creationId xmlns:p14="http://schemas.microsoft.com/office/powerpoint/2010/main" val="190985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43309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736580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89457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8555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0422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69713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7546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0156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50775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90639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48851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5326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192740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59876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9/25/2025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17382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0270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357084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010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60264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304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2736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2025/9/25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74702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4871DF2-F45D-462E-A8B0-F56B82E999B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520" y="86514"/>
            <a:ext cx="1529398" cy="1529398"/>
          </a:xfrm>
          <a:prstGeom prst="rect">
            <a:avLst/>
          </a:prstGeom>
        </p:spPr>
      </p:pic>
    </p:spTree>
    <p:extLst>
      <p:ext uri="{BB962C8B-B14F-4D97-AF65-F5344CB8AC3E}">
        <p14:creationId xmlns:p14="http://schemas.microsoft.com/office/powerpoint/2010/main" val="110000520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9802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11" Type="http://schemas.microsoft.com/office/2007/relationships/hdphoto" Target="../media/hdphoto5.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5.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9.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pic>
        <p:nvPicPr>
          <p:cNvPr id="19" name="Picture 18">
            <a:extLst>
              <a:ext uri="{FF2B5EF4-FFF2-40B4-BE49-F238E27FC236}">
                <a16:creationId xmlns:a16="http://schemas.microsoft.com/office/drawing/2014/main" id="{008816A6-E2CF-8970-DF75-AF7E76D014DE}"/>
              </a:ext>
            </a:extLst>
          </p:cNvPr>
          <p:cNvPicPr>
            <a:picLocks noChangeAspect="1"/>
          </p:cNvPicPr>
          <p:nvPr/>
        </p:nvPicPr>
        <p:blipFill>
          <a:blip r:embed="rId6"/>
          <a:stretch>
            <a:fillRect/>
          </a:stretch>
        </p:blipFill>
        <p:spPr>
          <a:xfrm>
            <a:off x="678616" y="531495"/>
            <a:ext cx="1524860" cy="1578293"/>
          </a:xfrm>
          <a:prstGeom prst="rect">
            <a:avLst/>
          </a:prstGeom>
        </p:spPr>
      </p:pic>
      <p:pic>
        <p:nvPicPr>
          <p:cNvPr id="21" name="Picture 20">
            <a:extLst>
              <a:ext uri="{FF2B5EF4-FFF2-40B4-BE49-F238E27FC236}">
                <a16:creationId xmlns:a16="http://schemas.microsoft.com/office/drawing/2014/main" id="{8968477E-3311-D9DE-052B-FFA0CF1C37F8}"/>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28" name="TextBox 27">
            <a:extLst>
              <a:ext uri="{FF2B5EF4-FFF2-40B4-BE49-F238E27FC236}">
                <a16:creationId xmlns:a16="http://schemas.microsoft.com/office/drawing/2014/main" id="{5F35C846-DE6C-349B-C244-A7B5EB7CCF23}"/>
              </a:ext>
            </a:extLst>
          </p:cNvPr>
          <p:cNvSpPr txBox="1"/>
          <p:nvPr/>
        </p:nvSpPr>
        <p:spPr>
          <a:xfrm>
            <a:off x="2029203" y="705861"/>
            <a:ext cx="9374336" cy="923330"/>
          </a:xfrm>
          <a:prstGeom prst="rect">
            <a:avLst/>
          </a:prstGeom>
          <a:noFill/>
        </p:spPr>
        <p:txBody>
          <a:bodyPr wrap="square">
            <a:spAutoFit/>
          </a:bodyPr>
          <a:lstStyle/>
          <a:p>
            <a:pPr lvl="0" algn="ctr" defTabSz="457200">
              <a:spcBef>
                <a:spcPct val="50000"/>
              </a:spcBef>
              <a:defRPr/>
            </a:pPr>
            <a:r>
              <a:rPr lang="en-US" sz="5400" b="1" dirty="0" err="1">
                <a:solidFill>
                  <a:srgbClr val="00B59F"/>
                </a:solidFill>
                <a:latin typeface="Cambria" panose="02040503050406030204" pitchFamily="18" charset="0"/>
                <a:ea typeface="Cambria" panose="02040503050406030204" pitchFamily="18" charset="0"/>
                <a:cs typeface="Arial" panose="020B0604020202020204" pitchFamily="34" charset="0"/>
              </a:rPr>
              <a:t>Chơi</a:t>
            </a:r>
            <a:r>
              <a:rPr lang="en-US" sz="5400" b="1" dirty="0">
                <a:solidFill>
                  <a:srgbClr val="00B59F"/>
                </a:solidFill>
                <a:latin typeface="Cambria" panose="02040503050406030204" pitchFamily="18" charset="0"/>
                <a:ea typeface="Cambria" panose="02040503050406030204" pitchFamily="18" charset="0"/>
                <a:cs typeface="Arial" panose="020B0604020202020204" pitchFamily="34" charset="0"/>
              </a:rPr>
              <a:t> t</a:t>
            </a:r>
            <a:r>
              <a:rPr lang="vi-VN" sz="5400" b="1" dirty="0">
                <a:solidFill>
                  <a:srgbClr val="00B59F"/>
                </a:solidFill>
                <a:latin typeface="Cambria" panose="02040503050406030204" pitchFamily="18" charset="0"/>
                <a:ea typeface="Cambria" panose="02040503050406030204" pitchFamily="18" charset="0"/>
                <a:cs typeface="Arial" panose="020B0604020202020204" pitchFamily="34" charset="0"/>
              </a:rPr>
              <a:t>rò chơi Ba sự thật</a:t>
            </a:r>
            <a:endParaRPr kumimoji="0" lang="vi-VN" sz="5400" b="1" i="0" u="none" strike="noStrike" kern="1200" cap="none" spc="0" normalizeH="0" baseline="0" noProof="0" dirty="0">
              <a:ln>
                <a:noFill/>
              </a:ln>
              <a:solidFill>
                <a:srgbClr val="00B59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35CD7B99-B654-5462-FE3D-125CEAF3C157}"/>
              </a:ext>
            </a:extLst>
          </p:cNvPr>
          <p:cNvSpPr/>
          <p:nvPr/>
        </p:nvSpPr>
        <p:spPr>
          <a:xfrm>
            <a:off x="3359649" y="2198671"/>
            <a:ext cx="8383713" cy="39966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C61B3EE-2814-E885-FD9A-0D8BDBFFA95E}"/>
              </a:ext>
            </a:extLst>
          </p:cNvPr>
          <p:cNvSpPr txBox="1"/>
          <p:nvPr/>
        </p:nvSpPr>
        <p:spPr>
          <a:xfrm>
            <a:off x="3602524" y="2542321"/>
            <a:ext cx="8068919"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 Mỗi </a:t>
            </a:r>
            <a:r>
              <a:rPr lang="en-US" sz="3600" dirty="0" err="1">
                <a:latin typeface="Cambria" panose="02040503050406030204" pitchFamily="18" charset="0"/>
                <a:ea typeface="Cambria" panose="02040503050406030204" pitchFamily="18" charset="0"/>
              </a:rPr>
              <a:t>bạn</a:t>
            </a:r>
            <a:r>
              <a:rPr lang="vi-VN" sz="3600" dirty="0">
                <a:latin typeface="Cambria" panose="02040503050406030204" pitchFamily="18" charset="0"/>
                <a:ea typeface="Cambria" panose="02040503050406030204" pitchFamily="18" charset="0"/>
              </a:rPr>
              <a:t> nói ra ba sự thật về bạn mình.</a:t>
            </a:r>
            <a:endParaRPr lang="en-US" sz="3600" dirty="0">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vi-VN" sz="3600" dirty="0">
                <a:latin typeface="Cambria" panose="02040503050406030204" pitchFamily="18" charset="0"/>
                <a:ea typeface="Cambria" panose="02040503050406030204" pitchFamily="18" charset="0"/>
              </a:rPr>
              <a:t> đánh giá mức độ hiểu nhau theo các hình mặt cảm xúc:</a:t>
            </a:r>
            <a:endParaRPr lang="en-US" sz="3600" dirty="0">
              <a:latin typeface="Cambria" panose="02040503050406030204" pitchFamily="18" charset="0"/>
              <a:ea typeface="Cambria" panose="02040503050406030204" pitchFamily="18" charset="0"/>
            </a:endParaRPr>
          </a:p>
          <a:p>
            <a:pPr lvl="0"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Không có ba sự thật nào đúng.</a:t>
            </a:r>
            <a:endParaRPr lang="en-US" sz="3600" dirty="0">
              <a:latin typeface="Cambria" panose="02040503050406030204" pitchFamily="18" charset="0"/>
              <a:ea typeface="Cambria" panose="02040503050406030204" pitchFamily="18" charset="0"/>
            </a:endParaRPr>
          </a:p>
          <a:p>
            <a:pPr lvl="0"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Có một hoặc hai sự thật bị sai.</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sym typeface="Wingdings" panose="05000000000000000000" pitchFamily="2" charset="2"/>
              </a:rPr>
              <a:t></a:t>
            </a:r>
            <a:r>
              <a:rPr lang="vi-VN" sz="3600" dirty="0">
                <a:latin typeface="Cambria" panose="02040503050406030204" pitchFamily="18" charset="0"/>
                <a:ea typeface="Cambria" panose="02040503050406030204" pitchFamily="18" charset="0"/>
              </a:rPr>
              <a:t>: Cả ba sự thật đều đúng. </a:t>
            </a:r>
            <a:endParaRPr lang="en-US" sz="3600" dirty="0">
              <a:latin typeface="Cambria" panose="02040503050406030204" pitchFamily="18" charset="0"/>
              <a:ea typeface="Cambria" panose="02040503050406030204" pitchFamily="18" charset="0"/>
            </a:endParaRPr>
          </a:p>
          <a:p>
            <a:pPr lvl="0" algn="just"/>
            <a:endParaRPr lang="en-US" sz="3600" dirty="0">
              <a:latin typeface="Cambria" panose="02040503050406030204" pitchFamily="18" charset="0"/>
              <a:ea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5" name="Trapezoid 9">
            <a:extLst>
              <a:ext uri="{FF2B5EF4-FFF2-40B4-BE49-F238E27FC236}">
                <a16:creationId xmlns:a16="http://schemas.microsoft.com/office/drawing/2014/main" id="{166741AB-D952-B6A1-3552-F5DB1248A23C}"/>
              </a:ext>
            </a:extLst>
          </p:cNvPr>
          <p:cNvSpPr/>
          <p:nvPr/>
        </p:nvSpPr>
        <p:spPr>
          <a:xfrm>
            <a:off x="1510301" y="216815"/>
            <a:ext cx="969880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4472C4"/>
              </a:solidFill>
              <a:effectLst>
                <a:outerShdw blurRad="38100" dist="25400" dir="5400000" algn="ctr" rotWithShape="0">
                  <a:srgbClr val="6E747A">
                    <a:alpha val="43000"/>
                  </a:srgbClr>
                </a:outerShdw>
              </a:effectLst>
              <a:uLnTx/>
              <a:uFillTx/>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1750026" y="380144"/>
            <a:ext cx="9386185" cy="954107"/>
          </a:xfrm>
          <a:prstGeom prst="rect">
            <a:avLst/>
          </a:prstGeom>
          <a:noFill/>
        </p:spPr>
        <p:txBody>
          <a:bodyPr wrap="square" rtlCol="0">
            <a:spAutoFit/>
          </a:bodyPr>
          <a:lstStyle/>
          <a:p>
            <a:pPr lvl="0" algn="ctr"/>
            <a:r>
              <a:rPr lang="en-US" sz="2800" b="1" i="1" dirty="0" err="1">
                <a:latin typeface="Cambria" panose="02040503050406030204" pitchFamily="18" charset="0"/>
                <a:ea typeface="Cambria" panose="02040503050406030204" pitchFamily="18" charset="0"/>
              </a:rPr>
              <a:t>Cùng</a:t>
            </a:r>
            <a:r>
              <a:rPr lang="en-US" sz="2800" b="1" i="1" dirty="0">
                <a:latin typeface="Cambria" panose="02040503050406030204" pitchFamily="18" charset="0"/>
                <a:ea typeface="Cambria" panose="02040503050406030204" pitchFamily="18" charset="0"/>
              </a:rPr>
              <a:t> l</a:t>
            </a:r>
            <a:r>
              <a:rPr lang="vi-VN" sz="2800" b="1" i="1" dirty="0">
                <a:latin typeface="Cambria" panose="02040503050406030204" pitchFamily="18" charset="0"/>
                <a:ea typeface="Cambria" panose="02040503050406030204" pitchFamily="18" charset="0"/>
              </a:rPr>
              <a:t>àm những chiếc kẹp sách (book mark) để ghi các “bí kíp” giải quyết các vấn đề nảy sinh giữa bạn bè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9F3EFAD-C3BE-6744-09B2-C8587B0F73E5}"/>
              </a:ext>
            </a:extLst>
          </p:cNvPr>
          <p:cNvGrpSpPr/>
          <p:nvPr/>
        </p:nvGrpSpPr>
        <p:grpSpPr>
          <a:xfrm>
            <a:off x="2496620" y="2234474"/>
            <a:ext cx="7284377" cy="3395764"/>
            <a:chOff x="823518" y="2910696"/>
            <a:chExt cx="4079933" cy="829983"/>
          </a:xfrm>
        </p:grpSpPr>
        <p:sp>
          <p:nvSpPr>
            <p:cNvPr id="8" name="Rectangle: Rounded Corners 3">
              <a:extLst>
                <a:ext uri="{FF2B5EF4-FFF2-40B4-BE49-F238E27FC236}">
                  <a16:creationId xmlns:a16="http://schemas.microsoft.com/office/drawing/2014/main" id="{4D858902-14D3-26F3-4BC3-720FDA5EE477}"/>
                </a:ext>
              </a:extLst>
            </p:cNvPr>
            <p:cNvSpPr/>
            <p:nvPr/>
          </p:nvSpPr>
          <p:spPr>
            <a:xfrm>
              <a:off x="823518" y="2910696"/>
              <a:ext cx="4079933" cy="829983"/>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C7F9A1-B706-6828-89C3-FDBE34900DB6}"/>
                </a:ext>
              </a:extLst>
            </p:cNvPr>
            <p:cNvSpPr txBox="1"/>
            <p:nvPr/>
          </p:nvSpPr>
          <p:spPr>
            <a:xfrm>
              <a:off x="973135" y="3018284"/>
              <a:ext cx="3698521" cy="580493"/>
            </a:xfrm>
            <a:prstGeom prst="rect">
              <a:avLst/>
            </a:prstGeom>
            <a:noFill/>
          </p:spPr>
          <p:txBody>
            <a:bodyPr wrap="square" rtlCol="0">
              <a:spAutoFit/>
            </a:bodyPr>
            <a:lstStyle/>
            <a:p>
              <a:pPr marL="0" marR="0" algn="just">
                <a:spcBef>
                  <a:spcPts val="0"/>
                </a:spcBef>
                <a:spcAft>
                  <a:spcPts val="1000"/>
                </a:spcAft>
              </a:pPr>
              <a:r>
                <a:rPr lang="fr-FR" sz="2800" b="1" i="1" dirty="0">
                  <a:solidFill>
                    <a:srgbClr val="000000"/>
                  </a:solidFill>
                  <a:effectLst/>
                  <a:latin typeface="Cambria" panose="02040503050406030204" pitchFamily="18" charset="0"/>
                  <a:ea typeface="Cambria" panose="02040503050406030204" pitchFamily="18" charset="0"/>
                </a:rPr>
                <a:t>VD:</a:t>
              </a:r>
              <a:endParaRPr lang="en-US" sz="28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Bí</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kíp</a:t>
              </a:r>
              <a:r>
                <a:rPr lang="fr-FR" sz="2800" b="1" i="1" dirty="0">
                  <a:solidFill>
                    <a:srgbClr val="000000"/>
                  </a:solidFill>
                  <a:effectLst/>
                  <a:latin typeface="Cambria" panose="02040503050406030204" pitchFamily="18" charset="0"/>
                  <a:ea typeface="Cambria" panose="02040503050406030204" pitchFamily="18" charset="0"/>
                </a:rPr>
                <a:t>" 1: </a:t>
              </a:r>
              <a:r>
                <a:rPr lang="fr-FR" sz="2800" b="1" i="1" dirty="0" err="1">
                  <a:solidFill>
                    <a:srgbClr val="000000"/>
                  </a:solidFill>
                  <a:effectLst/>
                  <a:latin typeface="Cambria" panose="02040503050406030204" pitchFamily="18" charset="0"/>
                  <a:ea typeface="Cambria" panose="02040503050406030204" pitchFamily="18" charset="0"/>
                </a:rPr>
                <a:t>Nếu</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băn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khoăn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cứ</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hỏi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thẳng</a:t>
              </a:r>
              <a:r>
                <a:rPr lang="fr-FR"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Bí</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kíp</a:t>
              </a:r>
              <a:r>
                <a:rPr lang="fr-FR" sz="2800" b="1" i="1" dirty="0">
                  <a:solidFill>
                    <a:srgbClr val="000000"/>
                  </a:solidFill>
                  <a:effectLst/>
                  <a:latin typeface="Cambria" panose="02040503050406030204" pitchFamily="18" charset="0"/>
                  <a:ea typeface="Cambria" panose="02040503050406030204" pitchFamily="18" charset="0"/>
                </a:rPr>
                <a:t>” 2: Khi </a:t>
              </a:r>
              <a:r>
                <a:rPr lang="fr-FR" sz="2800" b="1" i="1" dirty="0" err="1">
                  <a:solidFill>
                    <a:srgbClr val="000000"/>
                  </a:solidFill>
                  <a:effectLst/>
                  <a:latin typeface="Cambria" panose="02040503050406030204" pitchFamily="18" charset="0"/>
                  <a:ea typeface="Cambria" panose="02040503050406030204" pitchFamily="18" charset="0"/>
                </a:rPr>
                <a:t>hỏi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thẳng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chuẩn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bị</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sẵn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lời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nói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không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gây</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gổ</a:t>
              </a:r>
              <a:r>
                <a:rPr lang="fr-FR"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94796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0578" y="0"/>
            <a:ext cx="12773660" cy="6858000"/>
            <a:chOff x="-34" y="0"/>
            <a:chExt cx="20116" cy="10800"/>
          </a:xfrm>
        </p:grpSpPr>
        <p:grpSp>
          <p:nvGrpSpPr>
            <p:cNvPr id="4" name="组合 3"/>
            <p:cNvGrpSpPr/>
            <p:nvPr/>
          </p:nvGrpSpPr>
          <p:grpSpPr>
            <a:xfrm>
              <a:off x="-34" y="0"/>
              <a:ext cx="20117" cy="10800"/>
              <a:chOff x="0" y="0"/>
              <a:chExt cx="20117" cy="10800"/>
            </a:xfrm>
          </p:grpSpPr>
          <p:pic>
            <p:nvPicPr>
              <p:cNvPr id="6" name="图片 5" descr="26"/>
              <p:cNvPicPr>
                <a:picLocks noChangeAspect="1"/>
              </p:cNvPicPr>
              <p:nvPr/>
            </p:nvPicPr>
            <p:blipFill>
              <a:blip r:embed="rId2"/>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14" name="组合 1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grpSp>
        <p:nvGrpSpPr>
          <p:cNvPr id="28" name="Group 27">
            <a:extLst>
              <a:ext uri="{FF2B5EF4-FFF2-40B4-BE49-F238E27FC236}">
                <a16:creationId xmlns:a16="http://schemas.microsoft.com/office/drawing/2014/main" id="{8728561A-B398-DA7A-BFD9-877409FA0AFE}"/>
              </a:ext>
            </a:extLst>
          </p:cNvPr>
          <p:cNvGrpSpPr/>
          <p:nvPr/>
        </p:nvGrpSpPr>
        <p:grpSpPr>
          <a:xfrm>
            <a:off x="513708" y="2375965"/>
            <a:ext cx="5465852" cy="1925793"/>
            <a:chOff x="165198" y="2375965"/>
            <a:chExt cx="5930802" cy="1925793"/>
          </a:xfrm>
        </p:grpSpPr>
        <p:sp>
          <p:nvSpPr>
            <p:cNvPr id="16" name="Thought Bubble: Cloud 15">
              <a:extLst>
                <a:ext uri="{FF2B5EF4-FFF2-40B4-BE49-F238E27FC236}">
                  <a16:creationId xmlns:a16="http://schemas.microsoft.com/office/drawing/2014/main" id="{A103F7E8-BFDE-C274-9B42-8D5856904D17}"/>
                </a:ext>
              </a:extLst>
            </p:cNvPr>
            <p:cNvSpPr/>
            <p:nvPr/>
          </p:nvSpPr>
          <p:spPr>
            <a:xfrm>
              <a:off x="165198" y="2375965"/>
              <a:ext cx="5930802" cy="1925793"/>
            </a:xfrm>
            <a:prstGeom prst="cloudCallou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3FAADD43-5FF1-832B-6BD2-03C7BBCF9058}"/>
                </a:ext>
              </a:extLst>
            </p:cNvPr>
            <p:cNvSpPr txBox="1"/>
            <p:nvPr/>
          </p:nvSpPr>
          <p:spPr>
            <a:xfrm>
              <a:off x="1253447" y="2784967"/>
              <a:ext cx="4253031" cy="1077218"/>
            </a:xfrm>
            <a:prstGeom prst="rect">
              <a:avLst/>
            </a:prstGeom>
            <a:noFill/>
          </p:spPr>
          <p:txBody>
            <a:bodyPr wrap="square">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Mức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hiểu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nhau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giữa</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hai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bạn</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296A998C-1001-239D-031B-5E3510494AE9}"/>
              </a:ext>
            </a:extLst>
          </p:cNvPr>
          <p:cNvGrpSpPr/>
          <p:nvPr/>
        </p:nvGrpSpPr>
        <p:grpSpPr>
          <a:xfrm>
            <a:off x="6328881" y="1869897"/>
            <a:ext cx="5697921" cy="2169815"/>
            <a:chOff x="6561359" y="2245519"/>
            <a:chExt cx="5465443" cy="1794193"/>
          </a:xfrm>
        </p:grpSpPr>
        <p:sp>
          <p:nvSpPr>
            <p:cNvPr id="19" name="Thought Bubble: Cloud 18">
              <a:extLst>
                <a:ext uri="{FF2B5EF4-FFF2-40B4-BE49-F238E27FC236}">
                  <a16:creationId xmlns:a16="http://schemas.microsoft.com/office/drawing/2014/main" id="{B9DFCBAB-9412-D9A9-3BA3-4EBF55FB23D3}"/>
                </a:ext>
              </a:extLst>
            </p:cNvPr>
            <p:cNvSpPr/>
            <p:nvPr/>
          </p:nvSpPr>
          <p:spPr>
            <a:xfrm>
              <a:off x="6561359" y="2245519"/>
              <a:ext cx="5465443" cy="1794193"/>
            </a:xfrm>
            <a:prstGeom prst="cloudCallout">
              <a:avLst/>
            </a:prstGeom>
            <a:solidFill>
              <a:srgbClr val="FEE9E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92544596-3642-6BC4-B4F1-7086435A2CCB}"/>
                </a:ext>
              </a:extLst>
            </p:cNvPr>
            <p:cNvSpPr txBox="1"/>
            <p:nvPr/>
          </p:nvSpPr>
          <p:spPr>
            <a:xfrm>
              <a:off x="6965412" y="2489814"/>
              <a:ext cx="4809225" cy="1145235"/>
            </a:xfrm>
            <a:prstGeom prst="rect">
              <a:avLst/>
            </a:prstGeom>
            <a:noFill/>
          </p:spPr>
          <p:txBody>
            <a:bodyPr wrap="square">
              <a:spAutoFit/>
            </a:bodyPr>
            <a:lstStyle/>
            <a:p>
              <a:pPr marL="0" marR="0" algn="ctr">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Mong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muốn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được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hiểu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cách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để</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hiểu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hơn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cuối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cấp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này</a:t>
              </a:r>
              <a:r>
                <a:rPr lang="en-US" sz="2800" b="1" dirty="0">
                  <a:solidFill>
                    <a:srgbClr val="000000"/>
                  </a:solidFill>
                  <a:effectLst/>
                  <a:latin typeface="Cambria" panose="02040503050406030204" pitchFamily="18" charset="0"/>
                  <a:ea typeface="Cambria" panose="02040503050406030204" pitchFamily="18" charset="0"/>
                </a:rPr>
                <a:t>. </a:t>
              </a:r>
              <a:endParaRPr lang="en-US" sz="2800" b="1" dirty="0">
                <a:effectLst/>
                <a:latin typeface="Cambria" panose="02040503050406030204" pitchFamily="18" charset="0"/>
                <a:ea typeface="Cambria" panose="02040503050406030204" pitchFamily="18" charset="0"/>
              </a:endParaRPr>
            </a:p>
          </p:txBody>
        </p:sp>
      </p:grpSp>
      <p:pic>
        <p:nvPicPr>
          <p:cNvPr id="34" name="Picture 33" descr="A picture containing toy, doll, vector graphics&#10;&#10;Description automatically generated">
            <a:extLst>
              <a:ext uri="{FF2B5EF4-FFF2-40B4-BE49-F238E27FC236}">
                <a16:creationId xmlns:a16="http://schemas.microsoft.com/office/drawing/2014/main" id="{59E60589-F8D4-2BD8-721A-ED8F0951957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972" b="90836" l="8899" r="91756">
                        <a14:foregroundMark x1="11518" y1="72669" x2="31815" y2="72224"/>
                        <a14:foregroundMark x1="22649" y1="61768" x2="24613" y2="71094"/>
                        <a14:foregroundMark x1="17738" y1="42874" x2="20595" y2="55995"/>
                        <a14:foregroundMark x1="20595" y1="55995" x2="20833" y2="56237"/>
                        <a14:foregroundMark x1="25923" y1="67340" x2="33125" y2="68551"/>
                        <a14:foregroundMark x1="33125" y1="68551" x2="35595" y2="68430"/>
                        <a14:foregroundMark x1="9881" y1="76665" x2="36577" y2="76908"/>
                        <a14:foregroundMark x1="37381" y1="89786" x2="37381" y2="89786"/>
                        <a14:foregroundMark x1="34107" y1="85547" x2="34107" y2="85547"/>
                        <a14:foregroundMark x1="13304" y1="85789" x2="13304" y2="85789"/>
                        <a14:foregroundMark x1="9702" y1="89988" x2="9702" y2="89988"/>
                        <a14:foregroundMark x1="8899" y1="75575" x2="16250" y2="74203"/>
                        <a14:foregroundMark x1="16250" y1="74203" x2="16250" y2="74203"/>
                        <a14:foregroundMark x1="23958" y1="60234" x2="32143" y2="50464"/>
                        <a14:foregroundMark x1="18542" y1="62455" x2="21012" y2="60234"/>
                        <a14:foregroundMark x1="25089" y1="60436" x2="28363" y2="58660"/>
                        <a14:foregroundMark x1="28869" y1="58014" x2="29524" y2="52887"/>
                        <a14:foregroundMark x1="31488" y1="35123" x2="33958" y2="35123"/>
                        <a14:foregroundMark x1="47530" y1="35567" x2="45238" y2="49536"/>
                        <a14:foregroundMark x1="51964" y1="32660" x2="50833" y2="44651"/>
                        <a14:foregroundMark x1="74405" y1="44651" x2="75238" y2="69116"/>
                        <a14:foregroundMark x1="62946" y1="76463" x2="88988" y2="75575"/>
                        <a14:foregroundMark x1="62619" y1="79330" x2="62440" y2="83327"/>
                        <a14:foregroundMark x1="71786" y1="84013" x2="73423" y2="82237"/>
                        <a14:foregroundMark x1="78006" y1="82438" x2="79643" y2="84457"/>
                        <a14:foregroundMark x1="54256" y1="87767" x2="53452" y2="84013"/>
                        <a14:foregroundMark x1="45744" y1="87323" x2="49345" y2="85789"/>
                        <a14:foregroundMark x1="24613" y1="82681" x2="27560" y2="84457"/>
                        <a14:foregroundMark x1="18542" y1="84659" x2="21339" y2="82883"/>
                        <a14:foregroundMark x1="10030" y1="80218" x2="10030" y2="89100"/>
                        <a14:foregroundMark x1="62440" y1="84215" x2="62768" y2="90876"/>
                        <a14:foregroundMark x1="90446" y1="79572" x2="90446" y2="90230"/>
                        <a14:foregroundMark x1="88155" y1="66895" x2="91101" y2="72870"/>
                        <a14:foregroundMark x1="91101" y1="72870" x2="91756" y2="73557"/>
                        <a14:foregroundMark x1="70149" y1="56883" x2="73274" y2="54219"/>
                        <a14:foregroundMark x1="77530" y1="54663" x2="82917" y2="58660"/>
                        <a14:foregroundMark x1="86369" y1="67541" x2="89464" y2="66895"/>
                        <a14:foregroundMark x1="36071" y1="36657" x2="45238" y2="40008"/>
                        <a14:foregroundMark x1="36726" y1="35325" x2="43601" y2="38878"/>
                        <a14:foregroundMark x1="37232" y1="36011" x2="39524" y2="38676"/>
                        <a14:foregroundMark x1="31161" y1="33791" x2="35089" y2="36657"/>
                      </a14:backgroundRemoval>
                    </a14:imgEffect>
                  </a14:imgLayer>
                </a14:imgProps>
              </a:ext>
              <a:ext uri="{28A0092B-C50C-407E-A947-70E740481C1C}">
                <a14:useLocalDpi xmlns:a14="http://schemas.microsoft.com/office/drawing/2010/main" val="0"/>
              </a:ext>
            </a:extLst>
          </a:blip>
          <a:srcRect b="19914"/>
          <a:stretch/>
        </p:blipFill>
        <p:spPr>
          <a:xfrm>
            <a:off x="3473915" y="3359478"/>
            <a:ext cx="5373290" cy="3291840"/>
          </a:xfrm>
          <a:prstGeom prst="rect">
            <a:avLst/>
          </a:prstGeom>
        </p:spPr>
      </p:pic>
      <p:pic>
        <p:nvPicPr>
          <p:cNvPr id="5" name="Picture 4">
            <a:extLst>
              <a:ext uri="{FF2B5EF4-FFF2-40B4-BE49-F238E27FC236}">
                <a16:creationId xmlns:a16="http://schemas.microsoft.com/office/drawing/2014/main" id="{152CD866-B8CD-382E-A816-0CC67401A11A}"/>
              </a:ext>
            </a:extLst>
          </p:cNvPr>
          <p:cNvPicPr>
            <a:picLocks noChangeAspect="1"/>
          </p:cNvPicPr>
          <p:nvPr/>
        </p:nvPicPr>
        <p:blipFill>
          <a:blip r:embed="rId5"/>
          <a:stretch>
            <a:fillRect/>
          </a:stretch>
        </p:blipFill>
        <p:spPr>
          <a:xfrm>
            <a:off x="2690720" y="697459"/>
            <a:ext cx="5614903" cy="1024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B41555FE-3CFF-E925-1FE4-0912DC768615}"/>
              </a:ext>
            </a:extLst>
          </p:cNvPr>
          <p:cNvGrpSpPr/>
          <p:nvPr/>
        </p:nvGrpSpPr>
        <p:grpSpPr>
          <a:xfrm>
            <a:off x="-12700" y="-4445"/>
            <a:ext cx="12773660" cy="6858000"/>
            <a:chOff x="-34" y="0"/>
            <a:chExt cx="20116" cy="10800"/>
          </a:xfrm>
        </p:grpSpPr>
        <p:grpSp>
          <p:nvGrpSpPr>
            <p:cNvPr id="7" name="组合 4">
              <a:extLst>
                <a:ext uri="{FF2B5EF4-FFF2-40B4-BE49-F238E27FC236}">
                  <a16:creationId xmlns:a16="http://schemas.microsoft.com/office/drawing/2014/main" id="{296EC7E8-EDDA-0C3B-2A37-AD747AEF24E7}"/>
                </a:ext>
              </a:extLst>
            </p:cNvPr>
            <p:cNvGrpSpPr/>
            <p:nvPr/>
          </p:nvGrpSpPr>
          <p:grpSpPr>
            <a:xfrm>
              <a:off x="-34" y="0"/>
              <a:ext cx="20117" cy="10800"/>
              <a:chOff x="0" y="0"/>
              <a:chExt cx="20117" cy="10800"/>
            </a:xfrm>
          </p:grpSpPr>
          <p:pic>
            <p:nvPicPr>
              <p:cNvPr id="11" name="图片 17" descr="26">
                <a:extLst>
                  <a:ext uri="{FF2B5EF4-FFF2-40B4-BE49-F238E27FC236}">
                    <a16:creationId xmlns:a16="http://schemas.microsoft.com/office/drawing/2014/main" id="{69134D42-2A9E-5EB8-C844-448C6EA4860D}"/>
                  </a:ext>
                </a:extLst>
              </p:cNvPr>
              <p:cNvPicPr>
                <a:picLocks noChangeAspect="1"/>
              </p:cNvPicPr>
              <p:nvPr/>
            </p:nvPicPr>
            <p:blipFill>
              <a:blip r:embed="rId3"/>
              <a:srcRect t="186" r="61214"/>
              <a:stretch>
                <a:fillRect/>
              </a:stretch>
            </p:blipFill>
            <p:spPr>
              <a:xfrm>
                <a:off x="0" y="0"/>
                <a:ext cx="8819" cy="10800"/>
              </a:xfrm>
              <a:prstGeom prst="rect">
                <a:avLst/>
              </a:prstGeom>
            </p:spPr>
          </p:pic>
          <p:pic>
            <p:nvPicPr>
              <p:cNvPr id="12" name="图片 12" descr="26">
                <a:extLst>
                  <a:ext uri="{FF2B5EF4-FFF2-40B4-BE49-F238E27FC236}">
                    <a16:creationId xmlns:a16="http://schemas.microsoft.com/office/drawing/2014/main" id="{CCFC39B9-52FC-A681-DC8D-0369121F44CB}"/>
                  </a:ext>
                </a:extLst>
              </p:cNvPr>
              <p:cNvPicPr>
                <a:picLocks noChangeAspect="1"/>
              </p:cNvPicPr>
              <p:nvPr/>
            </p:nvPicPr>
            <p:blipFill>
              <a:blip r:embed="rId3"/>
              <a:srcRect l="70323" t="48702"/>
              <a:stretch>
                <a:fillRect/>
              </a:stretch>
            </p:blipFill>
            <p:spPr>
              <a:xfrm>
                <a:off x="13505" y="6116"/>
                <a:ext cx="5695" cy="4684"/>
              </a:xfrm>
              <a:prstGeom prst="rect">
                <a:avLst/>
              </a:prstGeom>
            </p:spPr>
          </p:pic>
          <p:pic>
            <p:nvPicPr>
              <p:cNvPr id="13" name="图片 22" descr="26">
                <a:extLst>
                  <a:ext uri="{FF2B5EF4-FFF2-40B4-BE49-F238E27FC236}">
                    <a16:creationId xmlns:a16="http://schemas.microsoft.com/office/drawing/2014/main" id="{B1A83D1C-2F8B-DE2B-71EA-826561B74AC7}"/>
                  </a:ext>
                </a:extLst>
              </p:cNvPr>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8" name="组合 23">
              <a:extLst>
                <a:ext uri="{FF2B5EF4-FFF2-40B4-BE49-F238E27FC236}">
                  <a16:creationId xmlns:a16="http://schemas.microsoft.com/office/drawing/2014/main" id="{7E9459C9-7DD1-478E-36CD-6562FA977898}"/>
                </a:ext>
              </a:extLst>
            </p:cNvPr>
            <p:cNvGrpSpPr/>
            <p:nvPr/>
          </p:nvGrpSpPr>
          <p:grpSpPr>
            <a:xfrm>
              <a:off x="542" y="552"/>
              <a:ext cx="18164" cy="9812"/>
              <a:chOff x="542" y="552"/>
              <a:chExt cx="18164" cy="9812"/>
            </a:xfrm>
          </p:grpSpPr>
          <p:sp>
            <p:nvSpPr>
              <p:cNvPr id="9" name="矩形 24">
                <a:extLst>
                  <a:ext uri="{FF2B5EF4-FFF2-40B4-BE49-F238E27FC236}">
                    <a16:creationId xmlns:a16="http://schemas.microsoft.com/office/drawing/2014/main" id="{D0B0BF9E-DC30-F1C5-6A2E-DFB6C8DB802A}"/>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10" name="矩形 29">
                <a:extLst>
                  <a:ext uri="{FF2B5EF4-FFF2-40B4-BE49-F238E27FC236}">
                    <a16:creationId xmlns:a16="http://schemas.microsoft.com/office/drawing/2014/main" id="{1A26E0F0-68C4-9D79-7B9D-0C368CB589F1}"/>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ndParaRPr>
              </a:p>
            </p:txBody>
          </p:sp>
        </p:grpSp>
      </p:grpSp>
      <p:sp>
        <p:nvSpPr>
          <p:cNvPr id="14" name="TextBox 13">
            <a:extLst>
              <a:ext uri="{FF2B5EF4-FFF2-40B4-BE49-F238E27FC236}">
                <a16:creationId xmlns:a16="http://schemas.microsoft.com/office/drawing/2014/main" id="{7957F5E4-3C85-8469-D666-1DFA4A6A70A8}"/>
              </a:ext>
            </a:extLst>
          </p:cNvPr>
          <p:cNvSpPr txBox="1"/>
          <p:nvPr/>
        </p:nvSpPr>
        <p:spPr>
          <a:xfrm>
            <a:off x="1397285" y="524095"/>
            <a:ext cx="10304980" cy="1200329"/>
          </a:xfrm>
          <a:prstGeom prst="rect">
            <a:avLst/>
          </a:prstGeom>
          <a:noFill/>
        </p:spPr>
        <p:txBody>
          <a:bodyPr wrap="square">
            <a:spAutoFit/>
          </a:bodyPr>
          <a:lstStyle/>
          <a:p>
            <a:pPr algn="ctr"/>
            <a:r>
              <a:rPr lang="vi-VN" sz="3600" b="1" dirty="0">
                <a:latin typeface="Cambria" panose="02040503050406030204" pitchFamily="18" charset="0"/>
                <a:ea typeface="Cambria" panose="02040503050406030204" pitchFamily="18" charset="0"/>
              </a:rPr>
              <a:t>Xác định các vấn đề thường nảy sinh trong mối quan hệ bạn bè cùng lớp</a:t>
            </a:r>
            <a:endParaRPr lang="en-US" sz="60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043BF000-4FC9-98DC-E2D1-A907B2A7C662}"/>
              </a:ext>
            </a:extLst>
          </p:cNvPr>
          <p:cNvGrpSpPr/>
          <p:nvPr/>
        </p:nvGrpSpPr>
        <p:grpSpPr>
          <a:xfrm>
            <a:off x="304165" y="288129"/>
            <a:ext cx="1463979" cy="1946786"/>
            <a:chOff x="1644121" y="-4337538"/>
            <a:chExt cx="2247798" cy="2690212"/>
          </a:xfrm>
        </p:grpSpPr>
        <p:grpSp>
          <p:nvGrpSpPr>
            <p:cNvPr id="29" name="Group 28">
              <a:extLst>
                <a:ext uri="{FF2B5EF4-FFF2-40B4-BE49-F238E27FC236}">
                  <a16:creationId xmlns:a16="http://schemas.microsoft.com/office/drawing/2014/main" id="{8731A5C8-0D9C-48EA-8C3B-A762FE11A79F}"/>
                </a:ext>
              </a:extLst>
            </p:cNvPr>
            <p:cNvGrpSpPr/>
            <p:nvPr/>
          </p:nvGrpSpPr>
          <p:grpSpPr>
            <a:xfrm>
              <a:off x="1644121" y="-4116331"/>
              <a:ext cx="2247798" cy="2247798"/>
              <a:chOff x="-4969921" y="-3341282"/>
              <a:chExt cx="2247798" cy="2247798"/>
            </a:xfrm>
          </p:grpSpPr>
          <p:sp>
            <p:nvSpPr>
              <p:cNvPr id="32" name="Oval 31">
                <a:extLst>
                  <a:ext uri="{FF2B5EF4-FFF2-40B4-BE49-F238E27FC236}">
                    <a16:creationId xmlns:a16="http://schemas.microsoft.com/office/drawing/2014/main" id="{3B71AE1F-B7A8-B81E-FAAB-73108FEB50CF}"/>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33" name="Oval 32">
                <a:extLst>
                  <a:ext uri="{FF2B5EF4-FFF2-40B4-BE49-F238E27FC236}">
                    <a16:creationId xmlns:a16="http://schemas.microsoft.com/office/drawing/2014/main" id="{D36F876E-7B96-B3C1-979D-A6ABD60515B5}"/>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708175B1-34B1-3C2E-D00B-9CC38199E9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950" b="47600" l="38350" r="54350">
                          <a14:foregroundMark x1="44400" y1="47600" x2="44400" y2="47600"/>
                        </a14:backgroundRemoval>
                      </a14:imgEffect>
                    </a14:imgLayer>
                  </a14:imgProps>
                </a:ext>
              </a:extLst>
            </a:blip>
            <a:srcRect l="36396" t="17874" r="45485" b="42900"/>
            <a:stretch/>
          </p:blipFill>
          <p:spPr>
            <a:xfrm>
              <a:off x="2146697" y="-4337538"/>
              <a:ext cx="1242647" cy="2690212"/>
            </a:xfrm>
            <a:prstGeom prst="rect">
              <a:avLst/>
            </a:prstGeom>
          </p:spPr>
        </p:pic>
      </p:grpSp>
      <p:pic>
        <p:nvPicPr>
          <p:cNvPr id="38" name="Picture 37">
            <a:extLst>
              <a:ext uri="{FF2B5EF4-FFF2-40B4-BE49-F238E27FC236}">
                <a16:creationId xmlns:a16="http://schemas.microsoft.com/office/drawing/2014/main" id="{E7492CB3-0D4A-2FEF-6120-637DBC818C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448786" y="3204661"/>
            <a:ext cx="2400130" cy="3964454"/>
          </a:xfrm>
          <a:prstGeom prst="rect">
            <a:avLst/>
          </a:prstGeom>
        </p:spPr>
      </p:pic>
      <p:pic>
        <p:nvPicPr>
          <p:cNvPr id="39" name="Picture 38">
            <a:extLst>
              <a:ext uri="{FF2B5EF4-FFF2-40B4-BE49-F238E27FC236}">
                <a16:creationId xmlns:a16="http://schemas.microsoft.com/office/drawing/2014/main" id="{763A4A98-C46E-0F6D-3B41-E5649F87EFC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3506130" y="3000053"/>
            <a:ext cx="2298251" cy="4164353"/>
          </a:xfrm>
          <a:prstGeom prst="rect">
            <a:avLst/>
          </a:prstGeom>
        </p:spPr>
      </p:pic>
      <p:pic>
        <p:nvPicPr>
          <p:cNvPr id="40" name="Picture 39">
            <a:extLst>
              <a:ext uri="{FF2B5EF4-FFF2-40B4-BE49-F238E27FC236}">
                <a16:creationId xmlns:a16="http://schemas.microsoft.com/office/drawing/2014/main" id="{A61BF108-0055-9EC2-0D95-D2E70D8EC91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359596" y="3455777"/>
            <a:ext cx="1942484" cy="3539032"/>
          </a:xfrm>
          <a:prstGeom prst="rect">
            <a:avLst/>
          </a:prstGeom>
        </p:spPr>
      </p:pic>
      <p:pic>
        <p:nvPicPr>
          <p:cNvPr id="44" name="Picture 43">
            <a:extLst>
              <a:ext uri="{FF2B5EF4-FFF2-40B4-BE49-F238E27FC236}">
                <a16:creationId xmlns:a16="http://schemas.microsoft.com/office/drawing/2014/main" id="{7C9B022E-C962-6EC1-BFC3-0A08D2B2D0A3}"/>
              </a:ext>
            </a:extLst>
          </p:cNvPr>
          <p:cNvPicPr>
            <a:picLocks noChangeAspect="1"/>
          </p:cNvPicPr>
          <p:nvPr/>
        </p:nvPicPr>
        <p:blipFill>
          <a:blip r:embed="rId12"/>
          <a:stretch>
            <a:fillRect/>
          </a:stretch>
        </p:blipFill>
        <p:spPr>
          <a:xfrm>
            <a:off x="169943" y="2250201"/>
            <a:ext cx="5358848" cy="1042506"/>
          </a:xfrm>
          <a:prstGeom prst="rect">
            <a:avLst/>
          </a:prstGeom>
        </p:spPr>
      </p:pic>
      <p:sp>
        <p:nvSpPr>
          <p:cNvPr id="45" name="Rounded Rectangle 1">
            <a:extLst>
              <a:ext uri="{FF2B5EF4-FFF2-40B4-BE49-F238E27FC236}">
                <a16:creationId xmlns:a16="http://schemas.microsoft.com/office/drawing/2014/main" id="{9A43B817-B6C3-4D59-5AA8-A1FB4E0365FD}"/>
              </a:ext>
            </a:extLst>
          </p:cNvPr>
          <p:cNvSpPr/>
          <p:nvPr/>
        </p:nvSpPr>
        <p:spPr>
          <a:xfrm>
            <a:off x="5743255" y="2024009"/>
            <a:ext cx="5833982" cy="392497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lgn="just"/>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vai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phóng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của</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một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tờ</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báo</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hoặc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phát</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thanh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đài</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truyền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hình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cầm</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mi-</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crô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phỏng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vẫn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thấy</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cô</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và</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các</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thành</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viên</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trong</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tổ</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lớp</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 </a:t>
            </a:r>
            <a:r>
              <a:rPr lang="en-US" sz="2800" dirty="0" err="1">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về</a:t>
            </a:r>
            <a:r>
              <a:rPr lang="en-US" sz="2800"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Mức độ đoàn kết của tổ, lớp.</a:t>
            </a:r>
          </a:p>
          <a:p>
            <a:pPr marL="457200" indent="-457200" algn="just">
              <a:buFont typeface="Arial" panose="020B0604020202020204" pitchFamily="34" charset="0"/>
              <a:buChar char="•"/>
            </a:pPr>
            <a:r>
              <a:rPr lang="vi-VN" sz="2800" b="1" dirty="0">
                <a:ln>
                  <a:solidFill>
                    <a:schemeClr val="accent5">
                      <a:lumMod val="50000"/>
                    </a:schemeClr>
                  </a:solidFill>
                </a:ln>
                <a:solidFill>
                  <a:schemeClr val="accent5">
                    <a:lumMod val="50000"/>
                  </a:schemeClr>
                </a:solidFill>
                <a:latin typeface="Cambria" panose="02040503050406030204" pitchFamily="18" charset="0"/>
                <a:ea typeface="Cambria" panose="02040503050406030204" pitchFamily="18" charset="0"/>
              </a:rPr>
              <a:t>Những vấn đề còn tồn tại, thường nảy sinh giữa các bạn.</a:t>
            </a:r>
          </a:p>
        </p:txBody>
      </p:sp>
    </p:spTree>
    <p:custDataLst>
      <p:tags r:id="rId1"/>
    </p:custDataLst>
    <p:extLst>
      <p:ext uri="{BB962C8B-B14F-4D97-AF65-F5344CB8AC3E}">
        <p14:creationId xmlns:p14="http://schemas.microsoft.com/office/powerpoint/2010/main" val="261816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15" name="Picture 14" descr="A picture containing clipart&#10;&#10;Description automatically generated">
            <a:extLst>
              <a:ext uri="{FF2B5EF4-FFF2-40B4-BE49-F238E27FC236}">
                <a16:creationId xmlns:a16="http://schemas.microsoft.com/office/drawing/2014/main" id="{398E95ED-1DB6-8619-BF31-7B2DE9ABFFC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574040" y="2954220"/>
            <a:ext cx="3018225" cy="3899335"/>
          </a:xfrm>
          <a:prstGeom prst="rect">
            <a:avLst/>
          </a:prstGeom>
        </p:spPr>
      </p:pic>
      <p:pic>
        <p:nvPicPr>
          <p:cNvPr id="20" name="Picture 19" descr="A picture containing doll, toy&#10;&#10;Description automatically generated">
            <a:extLst>
              <a:ext uri="{FF2B5EF4-FFF2-40B4-BE49-F238E27FC236}">
                <a16:creationId xmlns:a16="http://schemas.microsoft.com/office/drawing/2014/main" id="{BD03B698-8F70-8A8C-98E6-CABEBFBD89A4}"/>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3920484" y="3869475"/>
            <a:ext cx="2893600" cy="2683859"/>
          </a:xfrm>
          <a:prstGeom prst="rect">
            <a:avLst/>
          </a:prstGeom>
        </p:spPr>
      </p:pic>
      <p:pic>
        <p:nvPicPr>
          <p:cNvPr id="26" name="Picture 25" descr="A picture containing toy, doll, clipart&#10;&#10;Description automatically generated">
            <a:extLst>
              <a:ext uri="{FF2B5EF4-FFF2-40B4-BE49-F238E27FC236}">
                <a16:creationId xmlns:a16="http://schemas.microsoft.com/office/drawing/2014/main" id="{3CA8D5DA-406F-06BC-AAB8-8878A4CB430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156984" y="3443351"/>
            <a:ext cx="4463515" cy="3434651"/>
          </a:xfrm>
          <a:prstGeom prst="rect">
            <a:avLst/>
          </a:prstGeom>
        </p:spPr>
      </p:pic>
      <p:sp>
        <p:nvSpPr>
          <p:cNvPr id="5" name="Trapezoid 9">
            <a:extLst>
              <a:ext uri="{FF2B5EF4-FFF2-40B4-BE49-F238E27FC236}">
                <a16:creationId xmlns:a16="http://schemas.microsoft.com/office/drawing/2014/main" id="{166741AB-D952-B6A1-3552-F5DB1248A23C}"/>
              </a:ext>
            </a:extLst>
          </p:cNvPr>
          <p:cNvSpPr/>
          <p:nvPr/>
        </p:nvSpPr>
        <p:spPr>
          <a:xfrm>
            <a:off x="1994778" y="956554"/>
            <a:ext cx="8556782"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2486346" y="1335640"/>
            <a:ext cx="7849457"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Nhận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xét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vấn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lớp</a:t>
            </a:r>
            <a:endParaRPr 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4" name="组合 3"/>
            <p:cNvGrpSpPr/>
            <p:nvPr/>
          </p:nvGrpSpPr>
          <p:grpSpPr>
            <a:xfrm>
              <a:off x="-34" y="0"/>
              <a:ext cx="20117" cy="108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7" name="图片 16"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2"/>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5" name="Trapezoid 9">
            <a:extLst>
              <a:ext uri="{FF2B5EF4-FFF2-40B4-BE49-F238E27FC236}">
                <a16:creationId xmlns:a16="http://schemas.microsoft.com/office/drawing/2014/main" id="{166741AB-D952-B6A1-3552-F5DB1248A23C}"/>
              </a:ext>
            </a:extLst>
          </p:cNvPr>
          <p:cNvSpPr/>
          <p:nvPr/>
        </p:nvSpPr>
        <p:spPr>
          <a:xfrm>
            <a:off x="1984504" y="216815"/>
            <a:ext cx="8556782"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4472C4"/>
              </a:solidFill>
              <a:effectLst>
                <a:outerShdw blurRad="38100" dist="25400" dir="5400000" algn="ctr" rotWithShape="0">
                  <a:srgbClr val="6E747A">
                    <a:alpha val="43000"/>
                  </a:srgbClr>
                </a:outerShdw>
              </a:effectLst>
              <a:uLnTx/>
              <a:uFillTx/>
              <a:latin typeface="UVN Bach Tuyet Nang" panose="02090907080705020403" pitchFamily="18" charset="0"/>
              <a:cs typeface="Arial" panose="020B0604020202020204" pitchFamily="34" charset="0"/>
            </a:endParaRPr>
          </a:p>
        </p:txBody>
      </p:sp>
      <p:sp>
        <p:nvSpPr>
          <p:cNvPr id="6" name="TextBox 5">
            <a:extLst>
              <a:ext uri="{FF2B5EF4-FFF2-40B4-BE49-F238E27FC236}">
                <a16:creationId xmlns:a16="http://schemas.microsoft.com/office/drawing/2014/main" id="{1584CD02-5EAE-A449-1E8F-D65E5CF1820A}"/>
              </a:ext>
            </a:extLst>
          </p:cNvPr>
          <p:cNvSpPr txBox="1"/>
          <p:nvPr/>
        </p:nvSpPr>
        <p:spPr>
          <a:xfrm>
            <a:off x="2609637" y="297951"/>
            <a:ext cx="7849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tổ</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63BFB1E4-5AB8-FF72-5CFB-EFC11714E575}"/>
              </a:ext>
            </a:extLst>
          </p:cNvPr>
          <p:cNvPicPr>
            <a:picLocks noChangeAspect="1"/>
          </p:cNvPicPr>
          <p:nvPr/>
        </p:nvPicPr>
        <p:blipFill>
          <a:blip r:embed="rId3"/>
          <a:stretch>
            <a:fillRect/>
          </a:stretch>
        </p:blipFill>
        <p:spPr>
          <a:xfrm>
            <a:off x="1117315" y="2361290"/>
            <a:ext cx="3505200" cy="1457325"/>
          </a:xfrm>
          <a:prstGeom prst="rect">
            <a:avLst/>
          </a:prstGeom>
        </p:spPr>
      </p:pic>
      <p:pic>
        <p:nvPicPr>
          <p:cNvPr id="9" name="Picture 8">
            <a:extLst>
              <a:ext uri="{FF2B5EF4-FFF2-40B4-BE49-F238E27FC236}">
                <a16:creationId xmlns:a16="http://schemas.microsoft.com/office/drawing/2014/main" id="{B34822E4-822C-70EF-2BFA-8D7C9279FB2A}"/>
              </a:ext>
            </a:extLst>
          </p:cNvPr>
          <p:cNvPicPr>
            <a:picLocks noChangeAspect="1"/>
          </p:cNvPicPr>
          <p:nvPr/>
        </p:nvPicPr>
        <p:blipFill>
          <a:blip r:embed="rId4"/>
          <a:stretch>
            <a:fillRect/>
          </a:stretch>
        </p:blipFill>
        <p:spPr>
          <a:xfrm>
            <a:off x="4972639" y="2362039"/>
            <a:ext cx="3438525" cy="1476375"/>
          </a:xfrm>
          <a:prstGeom prst="rect">
            <a:avLst/>
          </a:prstGeom>
        </p:spPr>
      </p:pic>
      <p:pic>
        <p:nvPicPr>
          <p:cNvPr id="11" name="Picture 10">
            <a:extLst>
              <a:ext uri="{FF2B5EF4-FFF2-40B4-BE49-F238E27FC236}">
                <a16:creationId xmlns:a16="http://schemas.microsoft.com/office/drawing/2014/main" id="{7FEB4722-4676-EA83-3B37-35841CE218E2}"/>
              </a:ext>
            </a:extLst>
          </p:cNvPr>
          <p:cNvPicPr>
            <a:picLocks noChangeAspect="1"/>
          </p:cNvPicPr>
          <p:nvPr/>
        </p:nvPicPr>
        <p:blipFill>
          <a:blip r:embed="rId5"/>
          <a:stretch>
            <a:fillRect/>
          </a:stretch>
        </p:blipFill>
        <p:spPr>
          <a:xfrm>
            <a:off x="8784940" y="2426466"/>
            <a:ext cx="2800350" cy="1285875"/>
          </a:xfrm>
          <a:prstGeom prst="rect">
            <a:avLst/>
          </a:prstGeom>
        </p:spPr>
      </p:pic>
      <p:pic>
        <p:nvPicPr>
          <p:cNvPr id="13" name="Picture 12">
            <a:extLst>
              <a:ext uri="{FF2B5EF4-FFF2-40B4-BE49-F238E27FC236}">
                <a16:creationId xmlns:a16="http://schemas.microsoft.com/office/drawing/2014/main" id="{E1C665AB-2820-7CCD-444A-D66431A013E0}"/>
              </a:ext>
            </a:extLst>
          </p:cNvPr>
          <p:cNvPicPr>
            <a:picLocks noChangeAspect="1"/>
          </p:cNvPicPr>
          <p:nvPr/>
        </p:nvPicPr>
        <p:blipFill>
          <a:blip r:embed="rId6"/>
          <a:stretch>
            <a:fillRect/>
          </a:stretch>
        </p:blipFill>
        <p:spPr>
          <a:xfrm>
            <a:off x="5370334" y="4184632"/>
            <a:ext cx="1533525" cy="1057275"/>
          </a:xfrm>
          <a:prstGeom prst="rect">
            <a:avLst/>
          </a:prstGeom>
        </p:spPr>
      </p:pic>
    </p:spTree>
    <p:extLst>
      <p:ext uri="{BB962C8B-B14F-4D97-AF65-F5344CB8AC3E}">
        <p14:creationId xmlns:p14="http://schemas.microsoft.com/office/powerpoint/2010/main" val="11188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506686" y="2200157"/>
            <a:ext cx="8822250" cy="4005434"/>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 xmlns:ask="http://schemas.microsoft.com/office/drawing/2018/sketchyshapes" sd="3841035741">
                  <a:custGeom>
                    <a:avLst/>
                    <a:gdLst>
                      <a:gd name="connsiteX0" fmla="*/ 0 w 8822250"/>
                      <a:gd name="connsiteY0" fmla="*/ 0 h 4005434"/>
                      <a:gd name="connsiteX1" fmla="*/ 590411 w 8822250"/>
                      <a:gd name="connsiteY1" fmla="*/ 0 h 4005434"/>
                      <a:gd name="connsiteX2" fmla="*/ 1445492 w 8822250"/>
                      <a:gd name="connsiteY2" fmla="*/ 0 h 4005434"/>
                      <a:gd name="connsiteX3" fmla="*/ 1859458 w 8822250"/>
                      <a:gd name="connsiteY3" fmla="*/ 0 h 4005434"/>
                      <a:gd name="connsiteX4" fmla="*/ 2538093 w 8822250"/>
                      <a:gd name="connsiteY4" fmla="*/ 0 h 4005434"/>
                      <a:gd name="connsiteX5" fmla="*/ 3216727 w 8822250"/>
                      <a:gd name="connsiteY5" fmla="*/ 0 h 4005434"/>
                      <a:gd name="connsiteX6" fmla="*/ 3630695 w 8822250"/>
                      <a:gd name="connsiteY6" fmla="*/ 0 h 4005434"/>
                      <a:gd name="connsiteX7" fmla="*/ 4397552 w 8822250"/>
                      <a:gd name="connsiteY7" fmla="*/ 0 h 4005434"/>
                      <a:gd name="connsiteX8" fmla="*/ 4899742 w 8822250"/>
                      <a:gd name="connsiteY8" fmla="*/ 0 h 4005434"/>
                      <a:gd name="connsiteX9" fmla="*/ 5490154 w 8822250"/>
                      <a:gd name="connsiteY9" fmla="*/ 0 h 4005434"/>
                      <a:gd name="connsiteX10" fmla="*/ 5904120 w 8822250"/>
                      <a:gd name="connsiteY10" fmla="*/ 0 h 4005434"/>
                      <a:gd name="connsiteX11" fmla="*/ 6670977 w 8822250"/>
                      <a:gd name="connsiteY11" fmla="*/ 0 h 4005434"/>
                      <a:gd name="connsiteX12" fmla="*/ 7084945 w 8822250"/>
                      <a:gd name="connsiteY12" fmla="*/ 0 h 4005434"/>
                      <a:gd name="connsiteX13" fmla="*/ 7498912 w 8822250"/>
                      <a:gd name="connsiteY13" fmla="*/ 0 h 4005434"/>
                      <a:gd name="connsiteX14" fmla="*/ 8001101 w 8822250"/>
                      <a:gd name="connsiteY14" fmla="*/ 0 h 4005434"/>
                      <a:gd name="connsiteX15" fmla="*/ 8822250 w 8822250"/>
                      <a:gd name="connsiteY15" fmla="*/ 0 h 4005434"/>
                      <a:gd name="connsiteX16" fmla="*/ 8822250 w 8822250"/>
                      <a:gd name="connsiteY16" fmla="*/ 500679 h 4005434"/>
                      <a:gd name="connsiteX17" fmla="*/ 8822250 w 8822250"/>
                      <a:gd name="connsiteY17" fmla="*/ 1041412 h 4005434"/>
                      <a:gd name="connsiteX18" fmla="*/ 8822250 w 8822250"/>
                      <a:gd name="connsiteY18" fmla="*/ 1542092 h 4005434"/>
                      <a:gd name="connsiteX19" fmla="*/ 8822250 w 8822250"/>
                      <a:gd name="connsiteY19" fmla="*/ 2042771 h 4005434"/>
                      <a:gd name="connsiteX20" fmla="*/ 8822250 w 8822250"/>
                      <a:gd name="connsiteY20" fmla="*/ 2423287 h 4005434"/>
                      <a:gd name="connsiteX21" fmla="*/ 8822250 w 8822250"/>
                      <a:gd name="connsiteY21" fmla="*/ 2964021 h 4005434"/>
                      <a:gd name="connsiteX22" fmla="*/ 8822250 w 8822250"/>
                      <a:gd name="connsiteY22" fmla="*/ 3424645 h 4005434"/>
                      <a:gd name="connsiteX23" fmla="*/ 8822250 w 8822250"/>
                      <a:gd name="connsiteY23" fmla="*/ 4005434 h 4005434"/>
                      <a:gd name="connsiteX24" fmla="*/ 8408283 w 8822250"/>
                      <a:gd name="connsiteY24" fmla="*/ 4005434 h 4005434"/>
                      <a:gd name="connsiteX25" fmla="*/ 7906093 w 8822250"/>
                      <a:gd name="connsiteY25" fmla="*/ 4005434 h 4005434"/>
                      <a:gd name="connsiteX26" fmla="*/ 7139236 w 8822250"/>
                      <a:gd name="connsiteY26" fmla="*/ 4005434 h 4005434"/>
                      <a:gd name="connsiteX27" fmla="*/ 6284156 w 8822250"/>
                      <a:gd name="connsiteY27" fmla="*/ 4005434 h 4005434"/>
                      <a:gd name="connsiteX28" fmla="*/ 5517299 w 8822250"/>
                      <a:gd name="connsiteY28" fmla="*/ 4005434 h 4005434"/>
                      <a:gd name="connsiteX29" fmla="*/ 5015109 w 8822250"/>
                      <a:gd name="connsiteY29" fmla="*/ 4005434 h 4005434"/>
                      <a:gd name="connsiteX30" fmla="*/ 4160030 w 8822250"/>
                      <a:gd name="connsiteY30" fmla="*/ 4005434 h 4005434"/>
                      <a:gd name="connsiteX31" fmla="*/ 3393172 w 8822250"/>
                      <a:gd name="connsiteY31" fmla="*/ 4005434 h 4005434"/>
                      <a:gd name="connsiteX32" fmla="*/ 2979206 w 8822250"/>
                      <a:gd name="connsiteY32" fmla="*/ 4005434 h 4005434"/>
                      <a:gd name="connsiteX33" fmla="*/ 2477016 w 8822250"/>
                      <a:gd name="connsiteY33" fmla="*/ 4005434 h 4005434"/>
                      <a:gd name="connsiteX34" fmla="*/ 1621936 w 8822250"/>
                      <a:gd name="connsiteY34" fmla="*/ 4005434 h 4005434"/>
                      <a:gd name="connsiteX35" fmla="*/ 1207969 w 8822250"/>
                      <a:gd name="connsiteY35" fmla="*/ 4005434 h 4005434"/>
                      <a:gd name="connsiteX36" fmla="*/ 0 w 8822250"/>
                      <a:gd name="connsiteY36" fmla="*/ 4005434 h 4005434"/>
                      <a:gd name="connsiteX37" fmla="*/ 0 w 8822250"/>
                      <a:gd name="connsiteY37" fmla="*/ 3584863 h 4005434"/>
                      <a:gd name="connsiteX38" fmla="*/ 0 w 8822250"/>
                      <a:gd name="connsiteY38" fmla="*/ 3084184 h 4005434"/>
                      <a:gd name="connsiteX39" fmla="*/ 0 w 8822250"/>
                      <a:gd name="connsiteY39" fmla="*/ 2663613 h 4005434"/>
                      <a:gd name="connsiteX40" fmla="*/ 0 w 8822250"/>
                      <a:gd name="connsiteY40" fmla="*/ 2122880 h 4005434"/>
                      <a:gd name="connsiteX41" fmla="*/ 0 w 8822250"/>
                      <a:gd name="connsiteY41" fmla="*/ 1702309 h 4005434"/>
                      <a:gd name="connsiteX42" fmla="*/ 0 w 8822250"/>
                      <a:gd name="connsiteY42" fmla="*/ 1161576 h 4005434"/>
                      <a:gd name="connsiteX43" fmla="*/ 0 w 8822250"/>
                      <a:gd name="connsiteY43" fmla="*/ 620842 h 4005434"/>
                      <a:gd name="connsiteX44" fmla="*/ 0 w 8822250"/>
                      <a:gd name="connsiteY44" fmla="*/ 0 h 4005434"/>
                      <a:gd name="connsiteX0" fmla="*/ 0 w 8822250"/>
                      <a:gd name="connsiteY0" fmla="*/ 0 h 4005434"/>
                      <a:gd name="connsiteX1" fmla="*/ 766857 w 8822250"/>
                      <a:gd name="connsiteY1" fmla="*/ 0 h 4005434"/>
                      <a:gd name="connsiteX2" fmla="*/ 1533714 w 8822250"/>
                      <a:gd name="connsiteY2" fmla="*/ 0 h 4005434"/>
                      <a:gd name="connsiteX3" fmla="*/ 1947680 w 8822250"/>
                      <a:gd name="connsiteY3" fmla="*/ 0 h 4005434"/>
                      <a:gd name="connsiteX4" fmla="*/ 2802761 w 8822250"/>
                      <a:gd name="connsiteY4" fmla="*/ 0 h 4005434"/>
                      <a:gd name="connsiteX5" fmla="*/ 3481395 w 8822250"/>
                      <a:gd name="connsiteY5" fmla="*/ 0 h 4005434"/>
                      <a:gd name="connsiteX6" fmla="*/ 4248252 w 8822250"/>
                      <a:gd name="connsiteY6" fmla="*/ 0 h 4005434"/>
                      <a:gd name="connsiteX7" fmla="*/ 4750441 w 8822250"/>
                      <a:gd name="connsiteY7" fmla="*/ 0 h 4005434"/>
                      <a:gd name="connsiteX8" fmla="*/ 5340854 w 8822250"/>
                      <a:gd name="connsiteY8" fmla="*/ 0 h 4005434"/>
                      <a:gd name="connsiteX9" fmla="*/ 6107712 w 8822250"/>
                      <a:gd name="connsiteY9" fmla="*/ 0 h 4005434"/>
                      <a:gd name="connsiteX10" fmla="*/ 6962791 w 8822250"/>
                      <a:gd name="connsiteY10" fmla="*/ 0 h 4005434"/>
                      <a:gd name="connsiteX11" fmla="*/ 7729648 w 8822250"/>
                      <a:gd name="connsiteY11" fmla="*/ 0 h 4005434"/>
                      <a:gd name="connsiteX12" fmla="*/ 8822250 w 8822250"/>
                      <a:gd name="connsiteY12" fmla="*/ 0 h 4005434"/>
                      <a:gd name="connsiteX13" fmla="*/ 8822250 w 8822250"/>
                      <a:gd name="connsiteY13" fmla="*/ 500679 h 4005434"/>
                      <a:gd name="connsiteX14" fmla="*/ 8822250 w 8822250"/>
                      <a:gd name="connsiteY14" fmla="*/ 1041412 h 4005434"/>
                      <a:gd name="connsiteX15" fmla="*/ 8822250 w 8822250"/>
                      <a:gd name="connsiteY15" fmla="*/ 1502037 h 4005434"/>
                      <a:gd name="connsiteX16" fmla="*/ 8822250 w 8822250"/>
                      <a:gd name="connsiteY16" fmla="*/ 1882554 h 4005434"/>
                      <a:gd name="connsiteX17" fmla="*/ 8822250 w 8822250"/>
                      <a:gd name="connsiteY17" fmla="*/ 2383233 h 4005434"/>
                      <a:gd name="connsiteX18" fmla="*/ 8822250 w 8822250"/>
                      <a:gd name="connsiteY18" fmla="*/ 2763749 h 4005434"/>
                      <a:gd name="connsiteX19" fmla="*/ 8822250 w 8822250"/>
                      <a:gd name="connsiteY19" fmla="*/ 3144265 h 4005434"/>
                      <a:gd name="connsiteX20" fmla="*/ 8822250 w 8822250"/>
                      <a:gd name="connsiteY20" fmla="*/ 3564835 h 4005434"/>
                      <a:gd name="connsiteX21" fmla="*/ 8822250 w 8822250"/>
                      <a:gd name="connsiteY21" fmla="*/ 4005434 h 4005434"/>
                      <a:gd name="connsiteX22" fmla="*/ 8055392 w 8822250"/>
                      <a:gd name="connsiteY22" fmla="*/ 4005434 h 4005434"/>
                      <a:gd name="connsiteX23" fmla="*/ 7200313 w 8822250"/>
                      <a:gd name="connsiteY23" fmla="*/ 4005434 h 4005434"/>
                      <a:gd name="connsiteX24" fmla="*/ 6786345 w 8822250"/>
                      <a:gd name="connsiteY24" fmla="*/ 4005434 h 4005434"/>
                      <a:gd name="connsiteX25" fmla="*/ 6195934 w 8822250"/>
                      <a:gd name="connsiteY25" fmla="*/ 4005434 h 4005434"/>
                      <a:gd name="connsiteX26" fmla="*/ 5340854 w 8822250"/>
                      <a:gd name="connsiteY26" fmla="*/ 4005434 h 4005434"/>
                      <a:gd name="connsiteX27" fmla="*/ 4485774 w 8822250"/>
                      <a:gd name="connsiteY27" fmla="*/ 4005434 h 4005434"/>
                      <a:gd name="connsiteX28" fmla="*/ 3718917 w 8822250"/>
                      <a:gd name="connsiteY28" fmla="*/ 4005434 h 4005434"/>
                      <a:gd name="connsiteX29" fmla="*/ 3216727 w 8822250"/>
                      <a:gd name="connsiteY29" fmla="*/ 4005434 h 4005434"/>
                      <a:gd name="connsiteX30" fmla="*/ 2714537 w 8822250"/>
                      <a:gd name="connsiteY30" fmla="*/ 4005434 h 4005434"/>
                      <a:gd name="connsiteX31" fmla="*/ 2124126 w 8822250"/>
                      <a:gd name="connsiteY31" fmla="*/ 4005434 h 4005434"/>
                      <a:gd name="connsiteX32" fmla="*/ 1269046 w 8822250"/>
                      <a:gd name="connsiteY32" fmla="*/ 4005434 h 4005434"/>
                      <a:gd name="connsiteX33" fmla="*/ 0 w 8822250"/>
                      <a:gd name="connsiteY33" fmla="*/ 4005434 h 4005434"/>
                      <a:gd name="connsiteX34" fmla="*/ 0 w 8822250"/>
                      <a:gd name="connsiteY34" fmla="*/ 3624917 h 4005434"/>
                      <a:gd name="connsiteX35" fmla="*/ 0 w 8822250"/>
                      <a:gd name="connsiteY35" fmla="*/ 3164293 h 4005434"/>
                      <a:gd name="connsiteX36" fmla="*/ 0 w 8822250"/>
                      <a:gd name="connsiteY36" fmla="*/ 2583505 h 4005434"/>
                      <a:gd name="connsiteX37" fmla="*/ 0 w 8822250"/>
                      <a:gd name="connsiteY37" fmla="*/ 2202989 h 4005434"/>
                      <a:gd name="connsiteX38" fmla="*/ 0 w 8822250"/>
                      <a:gd name="connsiteY38" fmla="*/ 1822472 h 4005434"/>
                      <a:gd name="connsiteX39" fmla="*/ 0 w 8822250"/>
                      <a:gd name="connsiteY39" fmla="*/ 1441956 h 4005434"/>
                      <a:gd name="connsiteX40" fmla="*/ 0 w 8822250"/>
                      <a:gd name="connsiteY40" fmla="*/ 901222 h 4005434"/>
                      <a:gd name="connsiteX41" fmla="*/ 0 w 8822250"/>
                      <a:gd name="connsiteY41" fmla="*/ 520706 h 4005434"/>
                      <a:gd name="connsiteX42" fmla="*/ 0 w 8822250"/>
                      <a:gd name="connsiteY42" fmla="*/ 0 h 400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22250" h="4005434" fill="none" extrusionOk="0">
                        <a:moveTo>
                          <a:pt x="0" y="0"/>
                        </a:moveTo>
                        <a:cubicBezTo>
                          <a:pt x="182409" y="-37056"/>
                          <a:pt x="300584" y="-31250"/>
                          <a:pt x="590411" y="0"/>
                        </a:cubicBezTo>
                        <a:cubicBezTo>
                          <a:pt x="855430" y="-13333"/>
                          <a:pt x="1036675" y="74663"/>
                          <a:pt x="1445492" y="0"/>
                        </a:cubicBezTo>
                        <a:cubicBezTo>
                          <a:pt x="1898403" y="-101126"/>
                          <a:pt x="1715413" y="28567"/>
                          <a:pt x="1859458" y="0"/>
                        </a:cubicBezTo>
                        <a:cubicBezTo>
                          <a:pt x="2051132" y="41270"/>
                          <a:pt x="2251029" y="26921"/>
                          <a:pt x="2538093" y="0"/>
                        </a:cubicBezTo>
                        <a:cubicBezTo>
                          <a:pt x="2751681" y="-31603"/>
                          <a:pt x="2952165" y="18507"/>
                          <a:pt x="3216727" y="0"/>
                        </a:cubicBezTo>
                        <a:cubicBezTo>
                          <a:pt x="3430974" y="-72824"/>
                          <a:pt x="3526466" y="43472"/>
                          <a:pt x="3630695" y="0"/>
                        </a:cubicBezTo>
                        <a:cubicBezTo>
                          <a:pt x="3716742" y="-653"/>
                          <a:pt x="4069565" y="100169"/>
                          <a:pt x="4397552" y="0"/>
                        </a:cubicBezTo>
                        <a:cubicBezTo>
                          <a:pt x="4726396" y="-55476"/>
                          <a:pt x="4718081" y="21269"/>
                          <a:pt x="4899742" y="0"/>
                        </a:cubicBezTo>
                        <a:cubicBezTo>
                          <a:pt x="5069528" y="-35528"/>
                          <a:pt x="5325197" y="56196"/>
                          <a:pt x="5490154" y="0"/>
                        </a:cubicBezTo>
                        <a:cubicBezTo>
                          <a:pt x="5641502" y="-11577"/>
                          <a:pt x="5712243" y="28206"/>
                          <a:pt x="5904120" y="0"/>
                        </a:cubicBezTo>
                        <a:cubicBezTo>
                          <a:pt x="6123038" y="-36748"/>
                          <a:pt x="6494759" y="35401"/>
                          <a:pt x="6670977" y="0"/>
                        </a:cubicBezTo>
                        <a:cubicBezTo>
                          <a:pt x="6901644" y="-34374"/>
                          <a:pt x="6922615" y="51515"/>
                          <a:pt x="7084945" y="0"/>
                        </a:cubicBezTo>
                        <a:cubicBezTo>
                          <a:pt x="7240170" y="-16240"/>
                          <a:pt x="7416063" y="20926"/>
                          <a:pt x="7498912" y="0"/>
                        </a:cubicBezTo>
                        <a:cubicBezTo>
                          <a:pt x="7645326" y="-27310"/>
                          <a:pt x="7826950" y="31805"/>
                          <a:pt x="8001101" y="0"/>
                        </a:cubicBezTo>
                        <a:cubicBezTo>
                          <a:pt x="8181429" y="-49016"/>
                          <a:pt x="8654785" y="15709"/>
                          <a:pt x="8822250" y="0"/>
                        </a:cubicBezTo>
                        <a:cubicBezTo>
                          <a:pt x="8923611" y="278778"/>
                          <a:pt x="8752967" y="353299"/>
                          <a:pt x="8822250" y="500679"/>
                        </a:cubicBezTo>
                        <a:cubicBezTo>
                          <a:pt x="8887525" y="640713"/>
                          <a:pt x="8795674" y="864353"/>
                          <a:pt x="8822250" y="1041412"/>
                        </a:cubicBezTo>
                        <a:cubicBezTo>
                          <a:pt x="8859616" y="1177139"/>
                          <a:pt x="8837937" y="1349184"/>
                          <a:pt x="8822250" y="1542092"/>
                        </a:cubicBezTo>
                        <a:cubicBezTo>
                          <a:pt x="8852113" y="1693017"/>
                          <a:pt x="8767881" y="1822722"/>
                          <a:pt x="8822250" y="2042771"/>
                        </a:cubicBezTo>
                        <a:cubicBezTo>
                          <a:pt x="8918015" y="2253845"/>
                          <a:pt x="8806014" y="2282712"/>
                          <a:pt x="8822250" y="2423287"/>
                        </a:cubicBezTo>
                        <a:cubicBezTo>
                          <a:pt x="8890920" y="2588584"/>
                          <a:pt x="8766231" y="2776470"/>
                          <a:pt x="8822250" y="2964021"/>
                        </a:cubicBezTo>
                        <a:cubicBezTo>
                          <a:pt x="8919106" y="3209324"/>
                          <a:pt x="8736447" y="3198973"/>
                          <a:pt x="8822250" y="3424645"/>
                        </a:cubicBezTo>
                        <a:cubicBezTo>
                          <a:pt x="8886198" y="3669738"/>
                          <a:pt x="8770170" y="3842151"/>
                          <a:pt x="8822250" y="4005434"/>
                        </a:cubicBezTo>
                        <a:cubicBezTo>
                          <a:pt x="8661658" y="4025381"/>
                          <a:pt x="8603863" y="3982734"/>
                          <a:pt x="8408283" y="4005434"/>
                        </a:cubicBezTo>
                        <a:cubicBezTo>
                          <a:pt x="8190866" y="4023946"/>
                          <a:pt x="8143384" y="3984250"/>
                          <a:pt x="7906093" y="4005434"/>
                        </a:cubicBezTo>
                        <a:cubicBezTo>
                          <a:pt x="7671111" y="4020143"/>
                          <a:pt x="7309595" y="3958068"/>
                          <a:pt x="7139236" y="4005434"/>
                        </a:cubicBezTo>
                        <a:cubicBezTo>
                          <a:pt x="6887259" y="4041336"/>
                          <a:pt x="6695164" y="3913539"/>
                          <a:pt x="6284156" y="4005434"/>
                        </a:cubicBezTo>
                        <a:cubicBezTo>
                          <a:pt x="5850156" y="4037491"/>
                          <a:pt x="5742997" y="4012457"/>
                          <a:pt x="5517299" y="4005434"/>
                        </a:cubicBezTo>
                        <a:cubicBezTo>
                          <a:pt x="5308165" y="4071006"/>
                          <a:pt x="5239846" y="3983062"/>
                          <a:pt x="5015109" y="4005434"/>
                        </a:cubicBezTo>
                        <a:cubicBezTo>
                          <a:pt x="4790248" y="3999848"/>
                          <a:pt x="4489389" y="3975713"/>
                          <a:pt x="4160030" y="4005434"/>
                        </a:cubicBezTo>
                        <a:cubicBezTo>
                          <a:pt x="3798070" y="4011018"/>
                          <a:pt x="3589947" y="3964315"/>
                          <a:pt x="3393172" y="4005434"/>
                        </a:cubicBezTo>
                        <a:cubicBezTo>
                          <a:pt x="3195240" y="4018288"/>
                          <a:pt x="3127689" y="3974472"/>
                          <a:pt x="2979206" y="4005434"/>
                        </a:cubicBezTo>
                        <a:cubicBezTo>
                          <a:pt x="2845503" y="4057994"/>
                          <a:pt x="2746386" y="3945204"/>
                          <a:pt x="2477016" y="4005434"/>
                        </a:cubicBezTo>
                        <a:cubicBezTo>
                          <a:pt x="2176655" y="4057502"/>
                          <a:pt x="2042849" y="3986988"/>
                          <a:pt x="1621936" y="4005434"/>
                        </a:cubicBezTo>
                        <a:cubicBezTo>
                          <a:pt x="1238020" y="4000163"/>
                          <a:pt x="1388169" y="3981917"/>
                          <a:pt x="1207969" y="4005434"/>
                        </a:cubicBezTo>
                        <a:cubicBezTo>
                          <a:pt x="1052918" y="4006866"/>
                          <a:pt x="339615" y="4010406"/>
                          <a:pt x="0" y="4005434"/>
                        </a:cubicBezTo>
                        <a:cubicBezTo>
                          <a:pt x="-2806" y="3885881"/>
                          <a:pt x="41160" y="3722327"/>
                          <a:pt x="0" y="3584863"/>
                        </a:cubicBezTo>
                        <a:cubicBezTo>
                          <a:pt x="-58830" y="3411681"/>
                          <a:pt x="115214" y="3278785"/>
                          <a:pt x="0" y="3084184"/>
                        </a:cubicBezTo>
                        <a:cubicBezTo>
                          <a:pt x="-73376" y="2872695"/>
                          <a:pt x="27174" y="2836592"/>
                          <a:pt x="0" y="2663613"/>
                        </a:cubicBezTo>
                        <a:cubicBezTo>
                          <a:pt x="-43503" y="2474199"/>
                          <a:pt x="39505" y="2227923"/>
                          <a:pt x="0" y="2122880"/>
                        </a:cubicBezTo>
                        <a:cubicBezTo>
                          <a:pt x="-35311" y="1991766"/>
                          <a:pt x="60627" y="1852993"/>
                          <a:pt x="0" y="1702309"/>
                        </a:cubicBezTo>
                        <a:cubicBezTo>
                          <a:pt x="-54655" y="1532534"/>
                          <a:pt x="2743" y="1341547"/>
                          <a:pt x="0" y="1161576"/>
                        </a:cubicBezTo>
                        <a:cubicBezTo>
                          <a:pt x="-20301" y="1021894"/>
                          <a:pt x="7088" y="893218"/>
                          <a:pt x="0" y="620842"/>
                        </a:cubicBezTo>
                        <a:cubicBezTo>
                          <a:pt x="5419" y="347945"/>
                          <a:pt x="94776" y="219098"/>
                          <a:pt x="0" y="0"/>
                        </a:cubicBezTo>
                        <a:close/>
                      </a:path>
                      <a:path w="8822250" h="4005434" stroke="0" extrusionOk="0">
                        <a:moveTo>
                          <a:pt x="0" y="0"/>
                        </a:moveTo>
                        <a:cubicBezTo>
                          <a:pt x="184929" y="-28685"/>
                          <a:pt x="470905" y="32720"/>
                          <a:pt x="766857" y="0"/>
                        </a:cubicBezTo>
                        <a:cubicBezTo>
                          <a:pt x="1048930" y="-6217"/>
                          <a:pt x="1338078" y="-32757"/>
                          <a:pt x="1533714" y="0"/>
                        </a:cubicBezTo>
                        <a:cubicBezTo>
                          <a:pt x="1687827" y="-5957"/>
                          <a:pt x="1866577" y="3221"/>
                          <a:pt x="1947680" y="0"/>
                        </a:cubicBezTo>
                        <a:cubicBezTo>
                          <a:pt x="2019965" y="-40849"/>
                          <a:pt x="2612322" y="16404"/>
                          <a:pt x="2802761" y="0"/>
                        </a:cubicBezTo>
                        <a:cubicBezTo>
                          <a:pt x="2999525" y="-11245"/>
                          <a:pt x="3341622" y="44727"/>
                          <a:pt x="3481395" y="0"/>
                        </a:cubicBezTo>
                        <a:cubicBezTo>
                          <a:pt x="3628121" y="-36861"/>
                          <a:pt x="4092621" y="90804"/>
                          <a:pt x="4248252" y="0"/>
                        </a:cubicBezTo>
                        <a:cubicBezTo>
                          <a:pt x="4440243" y="-27627"/>
                          <a:pt x="4545545" y="17980"/>
                          <a:pt x="4750441" y="0"/>
                        </a:cubicBezTo>
                        <a:cubicBezTo>
                          <a:pt x="4940021" y="-51725"/>
                          <a:pt x="5065067" y="64422"/>
                          <a:pt x="5340854" y="0"/>
                        </a:cubicBezTo>
                        <a:cubicBezTo>
                          <a:pt x="5625275" y="-35431"/>
                          <a:pt x="5863163" y="102050"/>
                          <a:pt x="6107712" y="0"/>
                        </a:cubicBezTo>
                        <a:cubicBezTo>
                          <a:pt x="6417323" y="-79901"/>
                          <a:pt x="6757570" y="31780"/>
                          <a:pt x="6962791" y="0"/>
                        </a:cubicBezTo>
                        <a:cubicBezTo>
                          <a:pt x="7176228" y="-41551"/>
                          <a:pt x="7473504" y="17749"/>
                          <a:pt x="7729648" y="0"/>
                        </a:cubicBezTo>
                        <a:cubicBezTo>
                          <a:pt x="7974708" y="-42546"/>
                          <a:pt x="8527661" y="38649"/>
                          <a:pt x="8822250" y="0"/>
                        </a:cubicBezTo>
                        <a:cubicBezTo>
                          <a:pt x="8819812" y="139402"/>
                          <a:pt x="8807640" y="306551"/>
                          <a:pt x="8822250" y="500679"/>
                        </a:cubicBezTo>
                        <a:cubicBezTo>
                          <a:pt x="8832161" y="653909"/>
                          <a:pt x="8788767" y="863395"/>
                          <a:pt x="8822250" y="1041412"/>
                        </a:cubicBezTo>
                        <a:cubicBezTo>
                          <a:pt x="8860818" y="1225224"/>
                          <a:pt x="8831786" y="1407029"/>
                          <a:pt x="8822250" y="1502037"/>
                        </a:cubicBezTo>
                        <a:cubicBezTo>
                          <a:pt x="8830610" y="1589196"/>
                          <a:pt x="8818763" y="1789896"/>
                          <a:pt x="8822250" y="1882554"/>
                        </a:cubicBezTo>
                        <a:cubicBezTo>
                          <a:pt x="8819157" y="1925827"/>
                          <a:pt x="8737877" y="2230649"/>
                          <a:pt x="8822250" y="2383233"/>
                        </a:cubicBezTo>
                        <a:cubicBezTo>
                          <a:pt x="8895068" y="2520826"/>
                          <a:pt x="8770787" y="2702913"/>
                          <a:pt x="8822250" y="2763749"/>
                        </a:cubicBezTo>
                        <a:cubicBezTo>
                          <a:pt x="8877991" y="2846017"/>
                          <a:pt x="8761705" y="3049991"/>
                          <a:pt x="8822250" y="3144265"/>
                        </a:cubicBezTo>
                        <a:cubicBezTo>
                          <a:pt x="8881020" y="3226339"/>
                          <a:pt x="8738465" y="3384701"/>
                          <a:pt x="8822250" y="3564835"/>
                        </a:cubicBezTo>
                        <a:cubicBezTo>
                          <a:pt x="8860014" y="3734014"/>
                          <a:pt x="8802130" y="3868718"/>
                          <a:pt x="8822250" y="4005434"/>
                        </a:cubicBezTo>
                        <a:cubicBezTo>
                          <a:pt x="8513343" y="4027134"/>
                          <a:pt x="8417899" y="3952305"/>
                          <a:pt x="8055392" y="4005434"/>
                        </a:cubicBezTo>
                        <a:cubicBezTo>
                          <a:pt x="7725057" y="4072713"/>
                          <a:pt x="7368062" y="3918679"/>
                          <a:pt x="7200313" y="4005434"/>
                        </a:cubicBezTo>
                        <a:cubicBezTo>
                          <a:pt x="7035574" y="4075909"/>
                          <a:pt x="6906692" y="3955171"/>
                          <a:pt x="6786345" y="4005434"/>
                        </a:cubicBezTo>
                        <a:cubicBezTo>
                          <a:pt x="6671527" y="4050441"/>
                          <a:pt x="6343599" y="3979854"/>
                          <a:pt x="6195934" y="4005434"/>
                        </a:cubicBezTo>
                        <a:cubicBezTo>
                          <a:pt x="6044842" y="4068176"/>
                          <a:pt x="5603374" y="3988727"/>
                          <a:pt x="5340854" y="4005434"/>
                        </a:cubicBezTo>
                        <a:cubicBezTo>
                          <a:pt x="5059692" y="4024151"/>
                          <a:pt x="4867398" y="3946904"/>
                          <a:pt x="4485774" y="4005434"/>
                        </a:cubicBezTo>
                        <a:cubicBezTo>
                          <a:pt x="4107750" y="4048096"/>
                          <a:pt x="4051016" y="3989808"/>
                          <a:pt x="3718917" y="4005434"/>
                        </a:cubicBezTo>
                        <a:cubicBezTo>
                          <a:pt x="3373975" y="4015889"/>
                          <a:pt x="3408314" y="3968563"/>
                          <a:pt x="3216727" y="4005434"/>
                        </a:cubicBezTo>
                        <a:cubicBezTo>
                          <a:pt x="3037335" y="4026903"/>
                          <a:pt x="2939147" y="3962450"/>
                          <a:pt x="2714537" y="4005434"/>
                        </a:cubicBezTo>
                        <a:cubicBezTo>
                          <a:pt x="2495855" y="4016414"/>
                          <a:pt x="2252506" y="3942438"/>
                          <a:pt x="2124126" y="4005434"/>
                        </a:cubicBezTo>
                        <a:cubicBezTo>
                          <a:pt x="1952038" y="3992448"/>
                          <a:pt x="1540678" y="3953519"/>
                          <a:pt x="1269046" y="4005434"/>
                        </a:cubicBezTo>
                        <a:cubicBezTo>
                          <a:pt x="1031972" y="4043149"/>
                          <a:pt x="488445" y="3915810"/>
                          <a:pt x="0" y="4005434"/>
                        </a:cubicBezTo>
                        <a:cubicBezTo>
                          <a:pt x="-16953" y="3908511"/>
                          <a:pt x="27123" y="3742016"/>
                          <a:pt x="0" y="3624917"/>
                        </a:cubicBezTo>
                        <a:cubicBezTo>
                          <a:pt x="-2872" y="3508562"/>
                          <a:pt x="63776" y="3280624"/>
                          <a:pt x="0" y="3164293"/>
                        </a:cubicBezTo>
                        <a:cubicBezTo>
                          <a:pt x="-98860" y="3021166"/>
                          <a:pt x="31615" y="2810103"/>
                          <a:pt x="0" y="2583505"/>
                        </a:cubicBezTo>
                        <a:cubicBezTo>
                          <a:pt x="-36207" y="2325375"/>
                          <a:pt x="20859" y="2372417"/>
                          <a:pt x="0" y="2202989"/>
                        </a:cubicBezTo>
                        <a:cubicBezTo>
                          <a:pt x="-20288" y="2045257"/>
                          <a:pt x="41659" y="1936649"/>
                          <a:pt x="0" y="1822472"/>
                        </a:cubicBezTo>
                        <a:cubicBezTo>
                          <a:pt x="-47605" y="1698301"/>
                          <a:pt x="14279" y="1546556"/>
                          <a:pt x="0" y="1441956"/>
                        </a:cubicBezTo>
                        <a:cubicBezTo>
                          <a:pt x="-2326" y="1328071"/>
                          <a:pt x="18421" y="1056278"/>
                          <a:pt x="0" y="901222"/>
                        </a:cubicBezTo>
                        <a:cubicBezTo>
                          <a:pt x="-43579" y="770393"/>
                          <a:pt x="50988" y="669174"/>
                          <a:pt x="0" y="520706"/>
                        </a:cubicBezTo>
                        <a:cubicBezTo>
                          <a:pt x="-73103" y="345162"/>
                          <a:pt x="38724" y="146782"/>
                          <a:pt x="0" y="0"/>
                        </a:cubicBezTo>
                        <a:close/>
                      </a:path>
                      <a:path w="8822250" h="4005434" fill="none" stroke="0" extrusionOk="0">
                        <a:moveTo>
                          <a:pt x="0" y="0"/>
                        </a:moveTo>
                        <a:cubicBezTo>
                          <a:pt x="162188" y="-60716"/>
                          <a:pt x="337837" y="36828"/>
                          <a:pt x="590411" y="0"/>
                        </a:cubicBezTo>
                        <a:cubicBezTo>
                          <a:pt x="846264" y="-1012"/>
                          <a:pt x="1068856" y="43023"/>
                          <a:pt x="1445492" y="0"/>
                        </a:cubicBezTo>
                        <a:cubicBezTo>
                          <a:pt x="1819832" y="-45047"/>
                          <a:pt x="1713671" y="15677"/>
                          <a:pt x="1859458" y="0"/>
                        </a:cubicBezTo>
                        <a:cubicBezTo>
                          <a:pt x="2025611" y="10044"/>
                          <a:pt x="2286059" y="18653"/>
                          <a:pt x="2538093" y="0"/>
                        </a:cubicBezTo>
                        <a:cubicBezTo>
                          <a:pt x="2812223" y="-43454"/>
                          <a:pt x="2991168" y="25599"/>
                          <a:pt x="3216727" y="0"/>
                        </a:cubicBezTo>
                        <a:cubicBezTo>
                          <a:pt x="3434851" y="-65370"/>
                          <a:pt x="3515409" y="43685"/>
                          <a:pt x="3630695" y="0"/>
                        </a:cubicBezTo>
                        <a:cubicBezTo>
                          <a:pt x="3766149" y="-61892"/>
                          <a:pt x="4123712" y="85912"/>
                          <a:pt x="4397552" y="0"/>
                        </a:cubicBezTo>
                        <a:cubicBezTo>
                          <a:pt x="4699343" y="-59148"/>
                          <a:pt x="4705432" y="43073"/>
                          <a:pt x="4899742" y="0"/>
                        </a:cubicBezTo>
                        <a:cubicBezTo>
                          <a:pt x="5074597" y="-31710"/>
                          <a:pt x="5328808" y="44385"/>
                          <a:pt x="5490154" y="0"/>
                        </a:cubicBezTo>
                        <a:cubicBezTo>
                          <a:pt x="5631553" y="-50877"/>
                          <a:pt x="5728859" y="37704"/>
                          <a:pt x="5904120" y="0"/>
                        </a:cubicBezTo>
                        <a:cubicBezTo>
                          <a:pt x="6077540" y="-25759"/>
                          <a:pt x="6483875" y="111697"/>
                          <a:pt x="6670977" y="0"/>
                        </a:cubicBezTo>
                        <a:cubicBezTo>
                          <a:pt x="6903398" y="-42299"/>
                          <a:pt x="6926574" y="56489"/>
                          <a:pt x="7084945" y="0"/>
                        </a:cubicBezTo>
                        <a:cubicBezTo>
                          <a:pt x="7266526" y="-31696"/>
                          <a:pt x="7401173" y="33240"/>
                          <a:pt x="7498912" y="0"/>
                        </a:cubicBezTo>
                        <a:cubicBezTo>
                          <a:pt x="7630652" y="-46123"/>
                          <a:pt x="7808242" y="-12308"/>
                          <a:pt x="8001101" y="0"/>
                        </a:cubicBezTo>
                        <a:cubicBezTo>
                          <a:pt x="8125792" y="-35721"/>
                          <a:pt x="8648326" y="-34820"/>
                          <a:pt x="8822250" y="0"/>
                        </a:cubicBezTo>
                        <a:cubicBezTo>
                          <a:pt x="8938275" y="259623"/>
                          <a:pt x="8756960" y="324635"/>
                          <a:pt x="8822250" y="500679"/>
                        </a:cubicBezTo>
                        <a:cubicBezTo>
                          <a:pt x="8908232" y="699525"/>
                          <a:pt x="8757679" y="921231"/>
                          <a:pt x="8822250" y="1041412"/>
                        </a:cubicBezTo>
                        <a:cubicBezTo>
                          <a:pt x="8873151" y="1233502"/>
                          <a:pt x="8798444" y="1370562"/>
                          <a:pt x="8822250" y="1542092"/>
                        </a:cubicBezTo>
                        <a:cubicBezTo>
                          <a:pt x="8862232" y="1759983"/>
                          <a:pt x="8753573" y="1848321"/>
                          <a:pt x="8822250" y="2042771"/>
                        </a:cubicBezTo>
                        <a:cubicBezTo>
                          <a:pt x="8910197" y="2233624"/>
                          <a:pt x="8793316" y="2266234"/>
                          <a:pt x="8822250" y="2423287"/>
                        </a:cubicBezTo>
                        <a:cubicBezTo>
                          <a:pt x="8837269" y="2589945"/>
                          <a:pt x="8759121" y="2702850"/>
                          <a:pt x="8822250" y="2964021"/>
                        </a:cubicBezTo>
                        <a:cubicBezTo>
                          <a:pt x="8885076" y="3164940"/>
                          <a:pt x="8746584" y="3172234"/>
                          <a:pt x="8822250" y="3424645"/>
                        </a:cubicBezTo>
                        <a:cubicBezTo>
                          <a:pt x="8928578" y="3676642"/>
                          <a:pt x="8768929" y="3825841"/>
                          <a:pt x="8822250" y="4005434"/>
                        </a:cubicBezTo>
                        <a:cubicBezTo>
                          <a:pt x="8673228" y="4018080"/>
                          <a:pt x="8604397" y="3976466"/>
                          <a:pt x="8408283" y="4005434"/>
                        </a:cubicBezTo>
                        <a:cubicBezTo>
                          <a:pt x="8209708" y="4016487"/>
                          <a:pt x="8121944" y="4015898"/>
                          <a:pt x="7906093" y="4005434"/>
                        </a:cubicBezTo>
                        <a:cubicBezTo>
                          <a:pt x="7728501" y="3993161"/>
                          <a:pt x="7380815" y="3949357"/>
                          <a:pt x="7139236" y="4005434"/>
                        </a:cubicBezTo>
                        <a:cubicBezTo>
                          <a:pt x="6901304" y="4012369"/>
                          <a:pt x="6652665" y="3950993"/>
                          <a:pt x="6284156" y="4005434"/>
                        </a:cubicBezTo>
                        <a:cubicBezTo>
                          <a:pt x="5877044" y="4039128"/>
                          <a:pt x="5733491" y="3969587"/>
                          <a:pt x="5517299" y="4005434"/>
                        </a:cubicBezTo>
                        <a:cubicBezTo>
                          <a:pt x="5303477" y="4031892"/>
                          <a:pt x="5253374" y="3974557"/>
                          <a:pt x="5015109" y="4005434"/>
                        </a:cubicBezTo>
                        <a:cubicBezTo>
                          <a:pt x="4808232" y="4088511"/>
                          <a:pt x="4589090" y="3972162"/>
                          <a:pt x="4160030" y="4005434"/>
                        </a:cubicBezTo>
                        <a:cubicBezTo>
                          <a:pt x="3765918" y="3996094"/>
                          <a:pt x="3566635" y="3984133"/>
                          <a:pt x="3393172" y="4005434"/>
                        </a:cubicBezTo>
                        <a:cubicBezTo>
                          <a:pt x="3191591" y="4032075"/>
                          <a:pt x="3104387" y="3996454"/>
                          <a:pt x="2979206" y="4005434"/>
                        </a:cubicBezTo>
                        <a:cubicBezTo>
                          <a:pt x="2855707" y="4037024"/>
                          <a:pt x="2734763" y="3942245"/>
                          <a:pt x="2477016" y="4005434"/>
                        </a:cubicBezTo>
                        <a:cubicBezTo>
                          <a:pt x="2243236" y="4044652"/>
                          <a:pt x="2001820" y="4050152"/>
                          <a:pt x="1621936" y="4005434"/>
                        </a:cubicBezTo>
                        <a:cubicBezTo>
                          <a:pt x="1276429" y="4032681"/>
                          <a:pt x="1378013" y="3973384"/>
                          <a:pt x="1207969" y="4005434"/>
                        </a:cubicBezTo>
                        <a:cubicBezTo>
                          <a:pt x="1120675" y="4109063"/>
                          <a:pt x="297959" y="3959481"/>
                          <a:pt x="0" y="4005434"/>
                        </a:cubicBezTo>
                        <a:cubicBezTo>
                          <a:pt x="-42942" y="3905279"/>
                          <a:pt x="54789" y="3708414"/>
                          <a:pt x="0" y="3584863"/>
                        </a:cubicBezTo>
                        <a:cubicBezTo>
                          <a:pt x="-46742" y="3403920"/>
                          <a:pt x="118965" y="3287245"/>
                          <a:pt x="0" y="3084184"/>
                        </a:cubicBezTo>
                        <a:cubicBezTo>
                          <a:pt x="-73371" y="2901834"/>
                          <a:pt x="47416" y="2878888"/>
                          <a:pt x="0" y="2663613"/>
                        </a:cubicBezTo>
                        <a:cubicBezTo>
                          <a:pt x="-22024" y="2451227"/>
                          <a:pt x="67541" y="2244337"/>
                          <a:pt x="0" y="2122880"/>
                        </a:cubicBezTo>
                        <a:cubicBezTo>
                          <a:pt x="-33893" y="2003394"/>
                          <a:pt x="69282" y="1889705"/>
                          <a:pt x="0" y="1702309"/>
                        </a:cubicBezTo>
                        <a:cubicBezTo>
                          <a:pt x="-55021" y="1551703"/>
                          <a:pt x="22341" y="1371004"/>
                          <a:pt x="0" y="1161576"/>
                        </a:cubicBezTo>
                        <a:cubicBezTo>
                          <a:pt x="-25027" y="1012642"/>
                          <a:pt x="1434" y="899113"/>
                          <a:pt x="0" y="620842"/>
                        </a:cubicBezTo>
                        <a:cubicBezTo>
                          <a:pt x="-20105" y="373402"/>
                          <a:pt x="57002" y="208011"/>
                          <a:pt x="0" y="0"/>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lgn="just">
              <a:buNone/>
            </a:pPr>
            <a:r>
              <a:rPr lang="en-US" sz="4400" i="1" dirty="0">
                <a:latin typeface="Cambria" panose="02040503050406030204" pitchFamily="18" charset="0"/>
                <a:ea typeface="Cambria" panose="02040503050406030204" pitchFamily="18" charset="0"/>
              </a:rPr>
              <a:t>   </a:t>
            </a:r>
            <a:r>
              <a:rPr lang="vi-VN" sz="4400" i="1" dirty="0">
                <a:latin typeface="Cambria" panose="02040503050406030204" pitchFamily="18" charset="0"/>
                <a:ea typeface="Cambria" panose="02040503050406030204" pitchFamily="18" charset="0"/>
              </a:rPr>
              <a:t>Khi đã xác định được vấn đề thường nảy sinh, chúng ta sẽ nghĩ được cách giải quyết tích cực, sao cho tình bạn năm cuối cấp tiểu học trở nên khăng khít, chia tay rồi vẫn còn nhớ nhau thật lâu.</a:t>
            </a:r>
            <a:endParaRPr lang="en-US" sz="4400" i="1" dirty="0">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9149075" y="1565893"/>
            <a:ext cx="3042925" cy="5379829"/>
          </a:xfrm>
          <a:prstGeom prst="rect">
            <a:avLst/>
          </a:prstGeom>
        </p:spPr>
      </p:pic>
      <p:pic>
        <p:nvPicPr>
          <p:cNvPr id="8" name="Picture 7">
            <a:extLst>
              <a:ext uri="{FF2B5EF4-FFF2-40B4-BE49-F238E27FC236}">
                <a16:creationId xmlns:a16="http://schemas.microsoft.com/office/drawing/2014/main" id="{62935954-22CE-A6AD-FEA4-82C12CF99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199" y="164678"/>
            <a:ext cx="5762697" cy="1661042"/>
          </a:xfrm>
          <a:prstGeom prst="rect">
            <a:avLst/>
          </a:prstGeom>
        </p:spPr>
      </p:pic>
    </p:spTree>
    <p:extLst>
      <p:ext uri="{BB962C8B-B14F-4D97-AF65-F5344CB8AC3E}">
        <p14:creationId xmlns:p14="http://schemas.microsoft.com/office/powerpoint/2010/main" val="330994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字魂37号-波纹乖乖体"/>
                  <a:ea typeface="字魂37号-波纹乖乖体"/>
                  <a:cs typeface="+mn-cs"/>
                </a:endParaRPr>
              </a:p>
            </p:txBody>
          </p:sp>
        </p:grpSp>
      </p:grpSp>
      <p:grpSp>
        <p:nvGrpSpPr>
          <p:cNvPr id="17" name="组合 54">
            <a:extLst>
              <a:ext uri="{FF2B5EF4-FFF2-40B4-BE49-F238E27FC236}">
                <a16:creationId xmlns:a16="http://schemas.microsoft.com/office/drawing/2014/main" id="{03CA5EE0-1EE5-2BD4-83C4-E958EC236A90}"/>
              </a:ext>
            </a:extLst>
          </p:cNvPr>
          <p:cNvGrpSpPr/>
          <p:nvPr/>
        </p:nvGrpSpPr>
        <p:grpSpPr>
          <a:xfrm>
            <a:off x="876274" y="523085"/>
            <a:ext cx="912446" cy="1048415"/>
            <a:chOff x="6598200" y="1771069"/>
            <a:chExt cx="1570400" cy="1804415"/>
          </a:xfrm>
        </p:grpSpPr>
        <p:sp>
          <p:nvSpPr>
            <p:cNvPr id="19" name="Google Shape;2551;p39">
              <a:extLst>
                <a:ext uri="{FF2B5EF4-FFF2-40B4-BE49-F238E27FC236}">
                  <a16:creationId xmlns:a16="http://schemas.microsoft.com/office/drawing/2014/main" id="{B61AA235-6BB6-E51C-85F0-08EF4417DF7C}"/>
                </a:ext>
              </a:extLst>
            </p:cNvPr>
            <p:cNvSpPr/>
            <p:nvPr/>
          </p:nvSpPr>
          <p:spPr>
            <a:xfrm>
              <a:off x="6598200" y="1913433"/>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20" name="Google Shape;2571;p39">
              <a:extLst>
                <a:ext uri="{FF2B5EF4-FFF2-40B4-BE49-F238E27FC236}">
                  <a16:creationId xmlns:a16="http://schemas.microsoft.com/office/drawing/2014/main" id="{19D8D511-BE43-F396-15A7-1F4D0D685F98}"/>
                </a:ext>
              </a:extLst>
            </p:cNvPr>
            <p:cNvGrpSpPr/>
            <p:nvPr/>
          </p:nvGrpSpPr>
          <p:grpSpPr>
            <a:xfrm>
              <a:off x="6848518" y="1771069"/>
              <a:ext cx="1069759" cy="1804415"/>
              <a:chOff x="4958856" y="2901378"/>
              <a:chExt cx="264801" cy="444072"/>
            </a:xfrm>
          </p:grpSpPr>
          <p:grpSp>
            <p:nvGrpSpPr>
              <p:cNvPr id="21" name="Google Shape;2572;p39">
                <a:extLst>
                  <a:ext uri="{FF2B5EF4-FFF2-40B4-BE49-F238E27FC236}">
                    <a16:creationId xmlns:a16="http://schemas.microsoft.com/office/drawing/2014/main" id="{AE678C82-28AB-03A7-3010-EE3B8F07E209}"/>
                  </a:ext>
                </a:extLst>
              </p:cNvPr>
              <p:cNvGrpSpPr/>
              <p:nvPr/>
            </p:nvGrpSpPr>
            <p:grpSpPr>
              <a:xfrm>
                <a:off x="4958856" y="2901378"/>
                <a:ext cx="264801" cy="444072"/>
                <a:chOff x="4958856" y="2901378"/>
                <a:chExt cx="264801" cy="444072"/>
              </a:xfrm>
            </p:grpSpPr>
            <p:sp>
              <p:nvSpPr>
                <p:cNvPr id="26" name="Google Shape;2573;p39">
                  <a:extLst>
                    <a:ext uri="{FF2B5EF4-FFF2-40B4-BE49-F238E27FC236}">
                      <a16:creationId xmlns:a16="http://schemas.microsoft.com/office/drawing/2014/main" id="{50AD8826-B47B-168E-C2B8-507578EDD250}"/>
                    </a:ext>
                  </a:extLst>
                </p:cNvPr>
                <p:cNvSpPr/>
                <p:nvPr/>
              </p:nvSpPr>
              <p:spPr>
                <a:xfrm>
                  <a:off x="5170662" y="3014682"/>
                  <a:ext cx="39962" cy="72339"/>
                </a:xfrm>
                <a:custGeom>
                  <a:avLst/>
                  <a:gdLst/>
                  <a:ahLst/>
                  <a:cxnLst/>
                  <a:rect l="l" t="t" r="r" b="b"/>
                  <a:pathLst>
                    <a:path w="1429" h="2587" extrusionOk="0">
                      <a:moveTo>
                        <a:pt x="1428" y="0"/>
                      </a:moveTo>
                      <a:lnTo>
                        <a:pt x="9" y="825"/>
                      </a:lnTo>
                      <a:lnTo>
                        <a:pt x="1" y="2587"/>
                      </a:lnTo>
                      <a:lnTo>
                        <a:pt x="1424" y="1762"/>
                      </a:lnTo>
                      <a:lnTo>
                        <a:pt x="1428" y="0"/>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27" name="Google Shape;2574;p39">
                  <a:extLst>
                    <a:ext uri="{FF2B5EF4-FFF2-40B4-BE49-F238E27FC236}">
                      <a16:creationId xmlns:a16="http://schemas.microsoft.com/office/drawing/2014/main" id="{89C47E4F-EE55-CD5A-C530-9CAD54A695E8}"/>
                    </a:ext>
                  </a:extLst>
                </p:cNvPr>
                <p:cNvGrpSpPr/>
                <p:nvPr/>
              </p:nvGrpSpPr>
              <p:grpSpPr>
                <a:xfrm>
                  <a:off x="4958856" y="2901378"/>
                  <a:ext cx="264801" cy="444072"/>
                  <a:chOff x="4958856" y="2901378"/>
                  <a:chExt cx="264801" cy="444072"/>
                </a:xfrm>
              </p:grpSpPr>
              <p:sp>
                <p:nvSpPr>
                  <p:cNvPr id="28" name="Google Shape;2575;p39">
                    <a:extLst>
                      <a:ext uri="{FF2B5EF4-FFF2-40B4-BE49-F238E27FC236}">
                        <a16:creationId xmlns:a16="http://schemas.microsoft.com/office/drawing/2014/main" id="{D1F07862-7AA6-B72C-0F3E-255FEFEE1C11}"/>
                      </a:ext>
                    </a:extLst>
                  </p:cNvPr>
                  <p:cNvSpPr/>
                  <p:nvPr/>
                </p:nvSpPr>
                <p:spPr>
                  <a:xfrm>
                    <a:off x="4989645" y="3148147"/>
                    <a:ext cx="150032" cy="116548"/>
                  </a:xfrm>
                  <a:custGeom>
                    <a:avLst/>
                    <a:gdLst/>
                    <a:ahLst/>
                    <a:cxnLst/>
                    <a:rect l="l" t="t" r="r" b="b"/>
                    <a:pathLst>
                      <a:path w="5365" h="4168" extrusionOk="0">
                        <a:moveTo>
                          <a:pt x="1424" y="1"/>
                        </a:moveTo>
                        <a:lnTo>
                          <a:pt x="1" y="826"/>
                        </a:lnTo>
                        <a:cubicBezTo>
                          <a:pt x="13" y="846"/>
                          <a:pt x="25" y="867"/>
                          <a:pt x="34" y="888"/>
                        </a:cubicBezTo>
                        <a:cubicBezTo>
                          <a:pt x="54" y="921"/>
                          <a:pt x="71" y="949"/>
                          <a:pt x="91" y="978"/>
                        </a:cubicBezTo>
                        <a:cubicBezTo>
                          <a:pt x="186" y="1148"/>
                          <a:pt x="285" y="1313"/>
                          <a:pt x="384" y="1469"/>
                        </a:cubicBezTo>
                        <a:cubicBezTo>
                          <a:pt x="401" y="1498"/>
                          <a:pt x="417" y="1531"/>
                          <a:pt x="434" y="1556"/>
                        </a:cubicBezTo>
                        <a:cubicBezTo>
                          <a:pt x="463" y="1601"/>
                          <a:pt x="492" y="1638"/>
                          <a:pt x="521" y="1680"/>
                        </a:cubicBezTo>
                        <a:cubicBezTo>
                          <a:pt x="578" y="1771"/>
                          <a:pt x="636" y="1857"/>
                          <a:pt x="698" y="1940"/>
                        </a:cubicBezTo>
                        <a:cubicBezTo>
                          <a:pt x="747" y="2010"/>
                          <a:pt x="797" y="2076"/>
                          <a:pt x="847" y="2146"/>
                        </a:cubicBezTo>
                        <a:cubicBezTo>
                          <a:pt x="908" y="2224"/>
                          <a:pt x="970" y="2303"/>
                          <a:pt x="1032" y="2381"/>
                        </a:cubicBezTo>
                        <a:cubicBezTo>
                          <a:pt x="1082" y="2443"/>
                          <a:pt x="1135" y="2509"/>
                          <a:pt x="1185" y="2571"/>
                        </a:cubicBezTo>
                        <a:cubicBezTo>
                          <a:pt x="1247" y="2641"/>
                          <a:pt x="1309" y="2711"/>
                          <a:pt x="1375" y="2781"/>
                        </a:cubicBezTo>
                        <a:cubicBezTo>
                          <a:pt x="1424" y="2839"/>
                          <a:pt x="1478" y="2897"/>
                          <a:pt x="1531" y="2950"/>
                        </a:cubicBezTo>
                        <a:cubicBezTo>
                          <a:pt x="1597" y="3016"/>
                          <a:pt x="1659" y="3078"/>
                          <a:pt x="1725" y="3136"/>
                        </a:cubicBezTo>
                        <a:cubicBezTo>
                          <a:pt x="1762" y="3169"/>
                          <a:pt x="1795" y="3206"/>
                          <a:pt x="1828" y="3239"/>
                        </a:cubicBezTo>
                        <a:cubicBezTo>
                          <a:pt x="1849" y="3260"/>
                          <a:pt x="1870" y="3272"/>
                          <a:pt x="1886" y="3289"/>
                        </a:cubicBezTo>
                        <a:cubicBezTo>
                          <a:pt x="1944" y="3338"/>
                          <a:pt x="2002" y="3384"/>
                          <a:pt x="2059" y="3433"/>
                        </a:cubicBezTo>
                        <a:cubicBezTo>
                          <a:pt x="2101" y="3462"/>
                          <a:pt x="2138" y="3499"/>
                          <a:pt x="2179" y="3528"/>
                        </a:cubicBezTo>
                        <a:cubicBezTo>
                          <a:pt x="2200" y="3545"/>
                          <a:pt x="2224" y="3561"/>
                          <a:pt x="2249" y="3582"/>
                        </a:cubicBezTo>
                        <a:cubicBezTo>
                          <a:pt x="2282" y="3606"/>
                          <a:pt x="2315" y="3627"/>
                          <a:pt x="2352" y="3652"/>
                        </a:cubicBezTo>
                        <a:cubicBezTo>
                          <a:pt x="2390" y="3677"/>
                          <a:pt x="2418" y="3697"/>
                          <a:pt x="2447" y="3718"/>
                        </a:cubicBezTo>
                        <a:cubicBezTo>
                          <a:pt x="2517" y="3763"/>
                          <a:pt x="2583" y="3804"/>
                          <a:pt x="2654" y="3846"/>
                        </a:cubicBezTo>
                        <a:lnTo>
                          <a:pt x="2682" y="3862"/>
                        </a:lnTo>
                        <a:cubicBezTo>
                          <a:pt x="2720" y="3883"/>
                          <a:pt x="2753" y="3899"/>
                          <a:pt x="2786" y="3916"/>
                        </a:cubicBezTo>
                        <a:cubicBezTo>
                          <a:pt x="2823" y="3932"/>
                          <a:pt x="2847" y="3949"/>
                          <a:pt x="2876" y="3961"/>
                        </a:cubicBezTo>
                        <a:lnTo>
                          <a:pt x="2889" y="3969"/>
                        </a:lnTo>
                        <a:cubicBezTo>
                          <a:pt x="2942" y="3994"/>
                          <a:pt x="3000" y="4019"/>
                          <a:pt x="3050" y="4040"/>
                        </a:cubicBezTo>
                        <a:lnTo>
                          <a:pt x="3058" y="4040"/>
                        </a:lnTo>
                        <a:lnTo>
                          <a:pt x="3079" y="4052"/>
                        </a:lnTo>
                        <a:cubicBezTo>
                          <a:pt x="3116" y="4064"/>
                          <a:pt x="3153" y="4077"/>
                          <a:pt x="3186" y="4089"/>
                        </a:cubicBezTo>
                        <a:cubicBezTo>
                          <a:pt x="3202" y="4093"/>
                          <a:pt x="3211" y="4097"/>
                          <a:pt x="3223" y="4102"/>
                        </a:cubicBezTo>
                        <a:lnTo>
                          <a:pt x="3264" y="4114"/>
                        </a:lnTo>
                        <a:cubicBezTo>
                          <a:pt x="3277" y="4118"/>
                          <a:pt x="3293" y="4122"/>
                          <a:pt x="3305" y="4126"/>
                        </a:cubicBezTo>
                        <a:cubicBezTo>
                          <a:pt x="3338" y="4135"/>
                          <a:pt x="3376" y="4143"/>
                          <a:pt x="3409" y="4151"/>
                        </a:cubicBezTo>
                        <a:lnTo>
                          <a:pt x="3417" y="4151"/>
                        </a:lnTo>
                        <a:cubicBezTo>
                          <a:pt x="3446" y="4155"/>
                          <a:pt x="3475" y="4159"/>
                          <a:pt x="3503" y="4163"/>
                        </a:cubicBezTo>
                        <a:cubicBezTo>
                          <a:pt x="3520" y="4163"/>
                          <a:pt x="3536" y="4168"/>
                          <a:pt x="3553" y="4168"/>
                        </a:cubicBezTo>
                        <a:lnTo>
                          <a:pt x="3668" y="4168"/>
                        </a:lnTo>
                        <a:cubicBezTo>
                          <a:pt x="3677" y="4168"/>
                          <a:pt x="3685" y="4168"/>
                          <a:pt x="3693" y="4163"/>
                        </a:cubicBezTo>
                        <a:lnTo>
                          <a:pt x="3718" y="4163"/>
                        </a:lnTo>
                        <a:cubicBezTo>
                          <a:pt x="3726" y="4163"/>
                          <a:pt x="3734" y="4163"/>
                          <a:pt x="3743" y="4159"/>
                        </a:cubicBezTo>
                        <a:cubicBezTo>
                          <a:pt x="3772" y="4155"/>
                          <a:pt x="3796" y="4151"/>
                          <a:pt x="3821" y="4143"/>
                        </a:cubicBezTo>
                        <a:lnTo>
                          <a:pt x="3829" y="4143"/>
                        </a:lnTo>
                        <a:lnTo>
                          <a:pt x="3846" y="4139"/>
                        </a:lnTo>
                        <a:cubicBezTo>
                          <a:pt x="3862" y="4130"/>
                          <a:pt x="3879" y="4122"/>
                          <a:pt x="3900" y="4118"/>
                        </a:cubicBezTo>
                        <a:cubicBezTo>
                          <a:pt x="3916" y="4110"/>
                          <a:pt x="3928" y="4102"/>
                          <a:pt x="3945" y="4093"/>
                        </a:cubicBezTo>
                        <a:lnTo>
                          <a:pt x="5364" y="3268"/>
                        </a:lnTo>
                        <a:lnTo>
                          <a:pt x="5364" y="3268"/>
                        </a:lnTo>
                        <a:cubicBezTo>
                          <a:pt x="5335" y="3285"/>
                          <a:pt x="5302" y="3297"/>
                          <a:pt x="5269" y="3309"/>
                        </a:cubicBezTo>
                        <a:cubicBezTo>
                          <a:pt x="5261" y="3309"/>
                          <a:pt x="5257" y="3314"/>
                          <a:pt x="5253" y="3318"/>
                        </a:cubicBezTo>
                        <a:cubicBezTo>
                          <a:pt x="5216" y="3326"/>
                          <a:pt x="5178" y="3334"/>
                          <a:pt x="5141" y="3338"/>
                        </a:cubicBezTo>
                        <a:lnTo>
                          <a:pt x="5117" y="3338"/>
                        </a:lnTo>
                        <a:cubicBezTo>
                          <a:pt x="5079" y="3342"/>
                          <a:pt x="5038" y="3342"/>
                          <a:pt x="4997" y="3342"/>
                        </a:cubicBezTo>
                        <a:lnTo>
                          <a:pt x="4976" y="3342"/>
                        </a:lnTo>
                        <a:cubicBezTo>
                          <a:pt x="4931" y="3338"/>
                          <a:pt x="4886" y="3334"/>
                          <a:pt x="4840" y="3326"/>
                        </a:cubicBezTo>
                        <a:lnTo>
                          <a:pt x="4832" y="3326"/>
                        </a:lnTo>
                        <a:cubicBezTo>
                          <a:pt x="4782" y="3318"/>
                          <a:pt x="4733" y="3305"/>
                          <a:pt x="4688" y="3289"/>
                        </a:cubicBezTo>
                        <a:lnTo>
                          <a:pt x="4646" y="3276"/>
                        </a:lnTo>
                        <a:cubicBezTo>
                          <a:pt x="4601" y="3264"/>
                          <a:pt x="4551" y="3248"/>
                          <a:pt x="4502" y="3227"/>
                        </a:cubicBezTo>
                        <a:lnTo>
                          <a:pt x="4481" y="3219"/>
                        </a:lnTo>
                        <a:cubicBezTo>
                          <a:pt x="4419" y="3194"/>
                          <a:pt x="4362" y="3165"/>
                          <a:pt x="4300" y="3136"/>
                        </a:cubicBezTo>
                        <a:cubicBezTo>
                          <a:pt x="4271" y="3124"/>
                          <a:pt x="4238" y="3103"/>
                          <a:pt x="4209" y="3091"/>
                        </a:cubicBezTo>
                        <a:cubicBezTo>
                          <a:pt x="4168" y="3066"/>
                          <a:pt x="4122" y="3045"/>
                          <a:pt x="4077" y="3016"/>
                        </a:cubicBezTo>
                        <a:cubicBezTo>
                          <a:pt x="3974" y="2959"/>
                          <a:pt x="3875" y="2893"/>
                          <a:pt x="3776" y="2827"/>
                        </a:cubicBezTo>
                        <a:cubicBezTo>
                          <a:pt x="3743" y="2802"/>
                          <a:pt x="3710" y="2777"/>
                          <a:pt x="3673" y="2752"/>
                        </a:cubicBezTo>
                        <a:cubicBezTo>
                          <a:pt x="3611" y="2707"/>
                          <a:pt x="3549" y="2658"/>
                          <a:pt x="3487" y="2608"/>
                        </a:cubicBezTo>
                        <a:cubicBezTo>
                          <a:pt x="3421" y="2554"/>
                          <a:pt x="3367" y="2513"/>
                          <a:pt x="3310" y="2464"/>
                        </a:cubicBezTo>
                        <a:cubicBezTo>
                          <a:pt x="3252" y="2414"/>
                          <a:pt x="3202" y="2365"/>
                          <a:pt x="3149" y="2311"/>
                        </a:cubicBezTo>
                        <a:cubicBezTo>
                          <a:pt x="3083" y="2253"/>
                          <a:pt x="3017" y="2191"/>
                          <a:pt x="2955" y="2125"/>
                        </a:cubicBezTo>
                        <a:cubicBezTo>
                          <a:pt x="2901" y="2072"/>
                          <a:pt x="2847" y="2014"/>
                          <a:pt x="2794" y="1956"/>
                        </a:cubicBezTo>
                        <a:cubicBezTo>
                          <a:pt x="2732" y="1886"/>
                          <a:pt x="2670" y="1816"/>
                          <a:pt x="2608" y="1746"/>
                        </a:cubicBezTo>
                        <a:cubicBezTo>
                          <a:pt x="2555" y="1684"/>
                          <a:pt x="2505" y="1618"/>
                          <a:pt x="2451" y="1556"/>
                        </a:cubicBezTo>
                        <a:cubicBezTo>
                          <a:pt x="2390" y="1478"/>
                          <a:pt x="2332" y="1399"/>
                          <a:pt x="2270" y="1321"/>
                        </a:cubicBezTo>
                        <a:cubicBezTo>
                          <a:pt x="2216" y="1251"/>
                          <a:pt x="2167" y="1181"/>
                          <a:pt x="2117" y="1115"/>
                        </a:cubicBezTo>
                        <a:cubicBezTo>
                          <a:pt x="2059" y="1028"/>
                          <a:pt x="1998" y="941"/>
                          <a:pt x="1940" y="855"/>
                        </a:cubicBezTo>
                        <a:cubicBezTo>
                          <a:pt x="1894" y="784"/>
                          <a:pt x="1849" y="718"/>
                          <a:pt x="1804" y="644"/>
                        </a:cubicBezTo>
                        <a:cubicBezTo>
                          <a:pt x="1705" y="487"/>
                          <a:pt x="1610" y="327"/>
                          <a:pt x="1515" y="157"/>
                        </a:cubicBezTo>
                        <a:cubicBezTo>
                          <a:pt x="1482" y="104"/>
                          <a:pt x="1453" y="54"/>
                          <a:pt x="142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9" name="Google Shape;2576;p39">
                    <a:extLst>
                      <a:ext uri="{FF2B5EF4-FFF2-40B4-BE49-F238E27FC236}">
                        <a16:creationId xmlns:a16="http://schemas.microsoft.com/office/drawing/2014/main" id="{A52E1141-4F01-FF66-CC2D-1548FD2B9272}"/>
                      </a:ext>
                    </a:extLst>
                  </p:cNvPr>
                  <p:cNvSpPr/>
                  <p:nvPr/>
                </p:nvSpPr>
                <p:spPr>
                  <a:xfrm>
                    <a:off x="5096024" y="3063924"/>
                    <a:ext cx="127632" cy="275179"/>
                  </a:xfrm>
                  <a:custGeom>
                    <a:avLst/>
                    <a:gdLst/>
                    <a:ahLst/>
                    <a:cxnLst/>
                    <a:rect l="l" t="t" r="r" b="b"/>
                    <a:pathLst>
                      <a:path w="4564" h="9841" extrusionOk="0">
                        <a:moveTo>
                          <a:pt x="4093" y="1"/>
                        </a:moveTo>
                        <a:lnTo>
                          <a:pt x="2670" y="826"/>
                        </a:lnTo>
                        <a:lnTo>
                          <a:pt x="1" y="2468"/>
                        </a:lnTo>
                        <a:lnTo>
                          <a:pt x="504" y="2843"/>
                        </a:lnTo>
                        <a:cubicBezTo>
                          <a:pt x="644" y="2947"/>
                          <a:pt x="776" y="3058"/>
                          <a:pt x="908" y="3173"/>
                        </a:cubicBezTo>
                        <a:cubicBezTo>
                          <a:pt x="937" y="3202"/>
                          <a:pt x="966" y="3227"/>
                          <a:pt x="999" y="3256"/>
                        </a:cubicBezTo>
                        <a:cubicBezTo>
                          <a:pt x="1086" y="3334"/>
                          <a:pt x="1176" y="3421"/>
                          <a:pt x="1263" y="3508"/>
                        </a:cubicBezTo>
                        <a:cubicBezTo>
                          <a:pt x="1275" y="3524"/>
                          <a:pt x="1296" y="3537"/>
                          <a:pt x="1308" y="3553"/>
                        </a:cubicBezTo>
                        <a:cubicBezTo>
                          <a:pt x="1412" y="3656"/>
                          <a:pt x="1507" y="3759"/>
                          <a:pt x="1601" y="3871"/>
                        </a:cubicBezTo>
                        <a:lnTo>
                          <a:pt x="1676" y="3961"/>
                        </a:lnTo>
                        <a:cubicBezTo>
                          <a:pt x="1746" y="4044"/>
                          <a:pt x="1812" y="4127"/>
                          <a:pt x="1878" y="4209"/>
                        </a:cubicBezTo>
                        <a:lnTo>
                          <a:pt x="1960" y="4320"/>
                        </a:lnTo>
                        <a:cubicBezTo>
                          <a:pt x="2026" y="4411"/>
                          <a:pt x="2088" y="4502"/>
                          <a:pt x="2150" y="4597"/>
                        </a:cubicBezTo>
                        <a:cubicBezTo>
                          <a:pt x="2167" y="4622"/>
                          <a:pt x="2187" y="4646"/>
                          <a:pt x="2204" y="4675"/>
                        </a:cubicBezTo>
                        <a:cubicBezTo>
                          <a:pt x="2274" y="4787"/>
                          <a:pt x="2344" y="4902"/>
                          <a:pt x="2410" y="5018"/>
                        </a:cubicBezTo>
                        <a:cubicBezTo>
                          <a:pt x="2464" y="5117"/>
                          <a:pt x="2513" y="5216"/>
                          <a:pt x="2563" y="5315"/>
                        </a:cubicBezTo>
                        <a:cubicBezTo>
                          <a:pt x="2571" y="5331"/>
                          <a:pt x="2575" y="5344"/>
                          <a:pt x="2583" y="5360"/>
                        </a:cubicBezTo>
                        <a:cubicBezTo>
                          <a:pt x="2625" y="5443"/>
                          <a:pt x="2662" y="5525"/>
                          <a:pt x="2699" y="5612"/>
                        </a:cubicBezTo>
                        <a:cubicBezTo>
                          <a:pt x="2707" y="5637"/>
                          <a:pt x="2719" y="5665"/>
                          <a:pt x="2732" y="5690"/>
                        </a:cubicBezTo>
                        <a:cubicBezTo>
                          <a:pt x="2765" y="5777"/>
                          <a:pt x="2802" y="5868"/>
                          <a:pt x="2835" y="5958"/>
                        </a:cubicBezTo>
                        <a:cubicBezTo>
                          <a:pt x="2835" y="5967"/>
                          <a:pt x="2839" y="5975"/>
                          <a:pt x="2843" y="5983"/>
                        </a:cubicBezTo>
                        <a:cubicBezTo>
                          <a:pt x="2876" y="6082"/>
                          <a:pt x="2905" y="6181"/>
                          <a:pt x="2934" y="6280"/>
                        </a:cubicBezTo>
                        <a:cubicBezTo>
                          <a:pt x="2942" y="6301"/>
                          <a:pt x="2946" y="6321"/>
                          <a:pt x="2955" y="6342"/>
                        </a:cubicBezTo>
                        <a:cubicBezTo>
                          <a:pt x="2979" y="6441"/>
                          <a:pt x="3004" y="6544"/>
                          <a:pt x="3025" y="6643"/>
                        </a:cubicBezTo>
                        <a:cubicBezTo>
                          <a:pt x="3029" y="6656"/>
                          <a:pt x="3033" y="6672"/>
                          <a:pt x="3033" y="6684"/>
                        </a:cubicBezTo>
                        <a:cubicBezTo>
                          <a:pt x="3054" y="6775"/>
                          <a:pt x="3066" y="6866"/>
                          <a:pt x="3083" y="6957"/>
                        </a:cubicBezTo>
                        <a:cubicBezTo>
                          <a:pt x="3087" y="6981"/>
                          <a:pt x="3087" y="7002"/>
                          <a:pt x="3091" y="7027"/>
                        </a:cubicBezTo>
                        <a:cubicBezTo>
                          <a:pt x="3103" y="7130"/>
                          <a:pt x="3116" y="7233"/>
                          <a:pt x="3124" y="7336"/>
                        </a:cubicBezTo>
                        <a:cubicBezTo>
                          <a:pt x="3124" y="7357"/>
                          <a:pt x="3124" y="7382"/>
                          <a:pt x="3128" y="7402"/>
                        </a:cubicBezTo>
                        <a:cubicBezTo>
                          <a:pt x="3132" y="7501"/>
                          <a:pt x="3136" y="7600"/>
                          <a:pt x="3136" y="7699"/>
                        </a:cubicBezTo>
                        <a:cubicBezTo>
                          <a:pt x="3136" y="7803"/>
                          <a:pt x="3132" y="7902"/>
                          <a:pt x="3124" y="8001"/>
                        </a:cubicBezTo>
                        <a:cubicBezTo>
                          <a:pt x="3120" y="8054"/>
                          <a:pt x="3116" y="8104"/>
                          <a:pt x="3111" y="8157"/>
                        </a:cubicBezTo>
                        <a:cubicBezTo>
                          <a:pt x="3103" y="8215"/>
                          <a:pt x="3099" y="8273"/>
                          <a:pt x="3087" y="8326"/>
                        </a:cubicBezTo>
                        <a:cubicBezTo>
                          <a:pt x="3078" y="8397"/>
                          <a:pt x="3066" y="8467"/>
                          <a:pt x="3054" y="8533"/>
                        </a:cubicBezTo>
                        <a:cubicBezTo>
                          <a:pt x="3041" y="8578"/>
                          <a:pt x="3033" y="8624"/>
                          <a:pt x="3021" y="8665"/>
                        </a:cubicBezTo>
                        <a:cubicBezTo>
                          <a:pt x="2992" y="8768"/>
                          <a:pt x="2959" y="8871"/>
                          <a:pt x="2922" y="8970"/>
                        </a:cubicBezTo>
                        <a:cubicBezTo>
                          <a:pt x="2913" y="8987"/>
                          <a:pt x="2909" y="9007"/>
                          <a:pt x="2901" y="9024"/>
                        </a:cubicBezTo>
                        <a:cubicBezTo>
                          <a:pt x="2856" y="9131"/>
                          <a:pt x="2798" y="9230"/>
                          <a:pt x="2736" y="9329"/>
                        </a:cubicBezTo>
                        <a:cubicBezTo>
                          <a:pt x="2719" y="9354"/>
                          <a:pt x="2703" y="9374"/>
                          <a:pt x="2686" y="9399"/>
                        </a:cubicBezTo>
                        <a:cubicBezTo>
                          <a:pt x="2637" y="9465"/>
                          <a:pt x="2583" y="9527"/>
                          <a:pt x="2526" y="9585"/>
                        </a:cubicBezTo>
                        <a:cubicBezTo>
                          <a:pt x="2505" y="9610"/>
                          <a:pt x="2484" y="9630"/>
                          <a:pt x="2460" y="9651"/>
                        </a:cubicBezTo>
                        <a:cubicBezTo>
                          <a:pt x="2385" y="9721"/>
                          <a:pt x="2299" y="9783"/>
                          <a:pt x="2208" y="9841"/>
                        </a:cubicBezTo>
                        <a:lnTo>
                          <a:pt x="3631" y="9015"/>
                        </a:lnTo>
                        <a:cubicBezTo>
                          <a:pt x="3722" y="8958"/>
                          <a:pt x="3805" y="8896"/>
                          <a:pt x="3883" y="8826"/>
                        </a:cubicBezTo>
                        <a:cubicBezTo>
                          <a:pt x="3904" y="8805"/>
                          <a:pt x="3928" y="8784"/>
                          <a:pt x="3949" y="8764"/>
                        </a:cubicBezTo>
                        <a:cubicBezTo>
                          <a:pt x="4007" y="8702"/>
                          <a:pt x="4060" y="8640"/>
                          <a:pt x="4106" y="8574"/>
                        </a:cubicBezTo>
                        <a:cubicBezTo>
                          <a:pt x="4126" y="8549"/>
                          <a:pt x="4143" y="8529"/>
                          <a:pt x="4159" y="8504"/>
                        </a:cubicBezTo>
                        <a:cubicBezTo>
                          <a:pt x="4221" y="8405"/>
                          <a:pt x="4275" y="8306"/>
                          <a:pt x="4320" y="8199"/>
                        </a:cubicBezTo>
                        <a:cubicBezTo>
                          <a:pt x="4328" y="8182"/>
                          <a:pt x="4333" y="8166"/>
                          <a:pt x="4341" y="8145"/>
                        </a:cubicBezTo>
                        <a:cubicBezTo>
                          <a:pt x="4382" y="8046"/>
                          <a:pt x="4415" y="7943"/>
                          <a:pt x="4440" y="7840"/>
                        </a:cubicBezTo>
                        <a:cubicBezTo>
                          <a:pt x="4448" y="7823"/>
                          <a:pt x="4452" y="7807"/>
                          <a:pt x="4456" y="7790"/>
                        </a:cubicBezTo>
                        <a:cubicBezTo>
                          <a:pt x="4465" y="7761"/>
                          <a:pt x="4469" y="7732"/>
                          <a:pt x="4473" y="7708"/>
                        </a:cubicBezTo>
                        <a:cubicBezTo>
                          <a:pt x="4489" y="7642"/>
                          <a:pt x="4498" y="7571"/>
                          <a:pt x="4510" y="7501"/>
                        </a:cubicBezTo>
                        <a:cubicBezTo>
                          <a:pt x="4514" y="7472"/>
                          <a:pt x="4522" y="7448"/>
                          <a:pt x="4527" y="7419"/>
                        </a:cubicBezTo>
                        <a:cubicBezTo>
                          <a:pt x="4531" y="7390"/>
                          <a:pt x="4531" y="7361"/>
                          <a:pt x="4535" y="7332"/>
                        </a:cubicBezTo>
                        <a:cubicBezTo>
                          <a:pt x="4539" y="7279"/>
                          <a:pt x="4543" y="7229"/>
                          <a:pt x="4547" y="7175"/>
                        </a:cubicBezTo>
                        <a:cubicBezTo>
                          <a:pt x="4547" y="7147"/>
                          <a:pt x="4551" y="7114"/>
                          <a:pt x="4555" y="7081"/>
                        </a:cubicBezTo>
                        <a:cubicBezTo>
                          <a:pt x="4555" y="7015"/>
                          <a:pt x="4560" y="6944"/>
                          <a:pt x="4560" y="6874"/>
                        </a:cubicBezTo>
                        <a:cubicBezTo>
                          <a:pt x="4564" y="6841"/>
                          <a:pt x="4564" y="6804"/>
                          <a:pt x="4560" y="6767"/>
                        </a:cubicBezTo>
                        <a:cubicBezTo>
                          <a:pt x="4560" y="6705"/>
                          <a:pt x="4555" y="6643"/>
                          <a:pt x="4551" y="6581"/>
                        </a:cubicBezTo>
                        <a:cubicBezTo>
                          <a:pt x="4551" y="6557"/>
                          <a:pt x="4551" y="6536"/>
                          <a:pt x="4547" y="6511"/>
                        </a:cubicBezTo>
                        <a:lnTo>
                          <a:pt x="4547" y="6495"/>
                        </a:lnTo>
                        <a:cubicBezTo>
                          <a:pt x="4543" y="6412"/>
                          <a:pt x="4535" y="6330"/>
                          <a:pt x="4522" y="6247"/>
                        </a:cubicBezTo>
                        <a:cubicBezTo>
                          <a:pt x="4522" y="6231"/>
                          <a:pt x="4518" y="6218"/>
                          <a:pt x="4518" y="6202"/>
                        </a:cubicBezTo>
                        <a:cubicBezTo>
                          <a:pt x="4514" y="6181"/>
                          <a:pt x="4510" y="6156"/>
                          <a:pt x="4506" y="6132"/>
                        </a:cubicBezTo>
                        <a:cubicBezTo>
                          <a:pt x="4502" y="6094"/>
                          <a:pt x="4498" y="6053"/>
                          <a:pt x="4489" y="6016"/>
                        </a:cubicBezTo>
                        <a:cubicBezTo>
                          <a:pt x="4481" y="5962"/>
                          <a:pt x="4469" y="5913"/>
                          <a:pt x="4461" y="5859"/>
                        </a:cubicBezTo>
                        <a:cubicBezTo>
                          <a:pt x="4456" y="5847"/>
                          <a:pt x="4456" y="5830"/>
                          <a:pt x="4452" y="5818"/>
                        </a:cubicBezTo>
                        <a:cubicBezTo>
                          <a:pt x="4448" y="5802"/>
                          <a:pt x="4452" y="5802"/>
                          <a:pt x="4448" y="5797"/>
                        </a:cubicBezTo>
                        <a:cubicBezTo>
                          <a:pt x="4432" y="5727"/>
                          <a:pt x="4415" y="5657"/>
                          <a:pt x="4395" y="5587"/>
                        </a:cubicBezTo>
                        <a:cubicBezTo>
                          <a:pt x="4390" y="5562"/>
                          <a:pt x="4382" y="5542"/>
                          <a:pt x="4378" y="5517"/>
                        </a:cubicBezTo>
                        <a:cubicBezTo>
                          <a:pt x="4370" y="5496"/>
                          <a:pt x="4366" y="5476"/>
                          <a:pt x="4357" y="5455"/>
                        </a:cubicBezTo>
                        <a:cubicBezTo>
                          <a:pt x="4353" y="5434"/>
                          <a:pt x="4345" y="5405"/>
                          <a:pt x="4337" y="5377"/>
                        </a:cubicBezTo>
                        <a:cubicBezTo>
                          <a:pt x="4316" y="5306"/>
                          <a:pt x="4291" y="5236"/>
                          <a:pt x="4271" y="5166"/>
                        </a:cubicBezTo>
                        <a:lnTo>
                          <a:pt x="4267" y="5158"/>
                        </a:lnTo>
                        <a:lnTo>
                          <a:pt x="4258" y="5133"/>
                        </a:lnTo>
                        <a:cubicBezTo>
                          <a:pt x="4234" y="5071"/>
                          <a:pt x="4213" y="5014"/>
                          <a:pt x="4192" y="4952"/>
                        </a:cubicBezTo>
                        <a:cubicBezTo>
                          <a:pt x="4180" y="4923"/>
                          <a:pt x="4168" y="4894"/>
                          <a:pt x="4155" y="4865"/>
                        </a:cubicBezTo>
                        <a:cubicBezTo>
                          <a:pt x="4143" y="4836"/>
                          <a:pt x="4135" y="4811"/>
                          <a:pt x="4122" y="4787"/>
                        </a:cubicBezTo>
                        <a:cubicBezTo>
                          <a:pt x="4110" y="4762"/>
                          <a:pt x="4106" y="4745"/>
                          <a:pt x="4097" y="4725"/>
                        </a:cubicBezTo>
                        <a:cubicBezTo>
                          <a:pt x="4069" y="4663"/>
                          <a:pt x="4040" y="4597"/>
                          <a:pt x="4007" y="4535"/>
                        </a:cubicBezTo>
                        <a:cubicBezTo>
                          <a:pt x="4003" y="4518"/>
                          <a:pt x="3994" y="4506"/>
                          <a:pt x="3986" y="4490"/>
                        </a:cubicBezTo>
                        <a:lnTo>
                          <a:pt x="3982" y="4481"/>
                        </a:lnTo>
                        <a:cubicBezTo>
                          <a:pt x="3937" y="4386"/>
                          <a:pt x="3887" y="4296"/>
                          <a:pt x="3838" y="4201"/>
                        </a:cubicBezTo>
                        <a:lnTo>
                          <a:pt x="3833" y="4193"/>
                        </a:lnTo>
                        <a:cubicBezTo>
                          <a:pt x="3767" y="4077"/>
                          <a:pt x="3697" y="3961"/>
                          <a:pt x="3627" y="3850"/>
                        </a:cubicBezTo>
                        <a:cubicBezTo>
                          <a:pt x="3623" y="3846"/>
                          <a:pt x="3619" y="3838"/>
                          <a:pt x="3615" y="3829"/>
                        </a:cubicBezTo>
                        <a:cubicBezTo>
                          <a:pt x="3602" y="3809"/>
                          <a:pt x="3586" y="3792"/>
                          <a:pt x="3573" y="3772"/>
                        </a:cubicBezTo>
                        <a:cubicBezTo>
                          <a:pt x="3512" y="3677"/>
                          <a:pt x="3446" y="3586"/>
                          <a:pt x="3380" y="3495"/>
                        </a:cubicBezTo>
                        <a:cubicBezTo>
                          <a:pt x="3355" y="3458"/>
                          <a:pt x="3326" y="3421"/>
                          <a:pt x="3297" y="3384"/>
                        </a:cubicBezTo>
                        <a:cubicBezTo>
                          <a:pt x="3235" y="3301"/>
                          <a:pt x="3169" y="3219"/>
                          <a:pt x="3099" y="3136"/>
                        </a:cubicBezTo>
                        <a:cubicBezTo>
                          <a:pt x="3074" y="3107"/>
                          <a:pt x="3045" y="3074"/>
                          <a:pt x="3025" y="3046"/>
                        </a:cubicBezTo>
                        <a:cubicBezTo>
                          <a:pt x="2930" y="2938"/>
                          <a:pt x="2831" y="2831"/>
                          <a:pt x="2732" y="2728"/>
                        </a:cubicBezTo>
                        <a:cubicBezTo>
                          <a:pt x="2715" y="2711"/>
                          <a:pt x="2699" y="2699"/>
                          <a:pt x="2682" y="2683"/>
                        </a:cubicBezTo>
                        <a:cubicBezTo>
                          <a:pt x="2596" y="2596"/>
                          <a:pt x="2509" y="2509"/>
                          <a:pt x="2418" y="2431"/>
                        </a:cubicBezTo>
                        <a:cubicBezTo>
                          <a:pt x="2406" y="2418"/>
                          <a:pt x="2394" y="2402"/>
                          <a:pt x="2377" y="2390"/>
                        </a:cubicBezTo>
                        <a:cubicBezTo>
                          <a:pt x="2365" y="2377"/>
                          <a:pt x="2344" y="2365"/>
                          <a:pt x="2332" y="2348"/>
                        </a:cubicBezTo>
                        <a:cubicBezTo>
                          <a:pt x="2200" y="2233"/>
                          <a:pt x="2063" y="2121"/>
                          <a:pt x="1927" y="2018"/>
                        </a:cubicBezTo>
                        <a:lnTo>
                          <a:pt x="1424" y="1643"/>
                        </a:lnTo>
                        <a:lnTo>
                          <a:pt x="4093"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31" name="Google Shape;2577;p39">
                    <a:extLst>
                      <a:ext uri="{FF2B5EF4-FFF2-40B4-BE49-F238E27FC236}">
                        <a16:creationId xmlns:a16="http://schemas.microsoft.com/office/drawing/2014/main" id="{A261828B-6E57-867A-0A48-6302F6EFFA1B}"/>
                      </a:ext>
                    </a:extLst>
                  </p:cNvPr>
                  <p:cNvSpPr/>
                  <p:nvPr/>
                </p:nvSpPr>
                <p:spPr>
                  <a:xfrm>
                    <a:off x="4974656" y="2901378"/>
                    <a:ext cx="235969" cy="136401"/>
                  </a:xfrm>
                  <a:custGeom>
                    <a:avLst/>
                    <a:gdLst/>
                    <a:ahLst/>
                    <a:cxnLst/>
                    <a:rect l="l" t="t" r="r" b="b"/>
                    <a:pathLst>
                      <a:path w="8438" h="4878" extrusionOk="0">
                        <a:moveTo>
                          <a:pt x="1420" y="1"/>
                        </a:moveTo>
                        <a:lnTo>
                          <a:pt x="0" y="826"/>
                        </a:lnTo>
                        <a:lnTo>
                          <a:pt x="7018" y="4877"/>
                        </a:lnTo>
                        <a:lnTo>
                          <a:pt x="8437" y="4052"/>
                        </a:lnTo>
                        <a:lnTo>
                          <a:pt x="142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32" name="Google Shape;2578;p39">
                    <a:extLst>
                      <a:ext uri="{FF2B5EF4-FFF2-40B4-BE49-F238E27FC236}">
                        <a16:creationId xmlns:a16="http://schemas.microsoft.com/office/drawing/2014/main" id="{C7A485A1-00E9-C5A0-ED45-05847140004F}"/>
                      </a:ext>
                    </a:extLst>
                  </p:cNvPr>
                  <p:cNvSpPr/>
                  <p:nvPr/>
                </p:nvSpPr>
                <p:spPr>
                  <a:xfrm>
                    <a:off x="4958856" y="2924447"/>
                    <a:ext cx="225118" cy="421003"/>
                  </a:xfrm>
                  <a:custGeom>
                    <a:avLst/>
                    <a:gdLst/>
                    <a:ahLst/>
                    <a:cxnLst/>
                    <a:rect l="l" t="t" r="r" b="b"/>
                    <a:pathLst>
                      <a:path w="8050" h="15056" extrusionOk="0">
                        <a:moveTo>
                          <a:pt x="565" y="1"/>
                        </a:moveTo>
                        <a:lnTo>
                          <a:pt x="561" y="2373"/>
                        </a:lnTo>
                        <a:lnTo>
                          <a:pt x="4431" y="4613"/>
                        </a:lnTo>
                        <a:lnTo>
                          <a:pt x="2055" y="6070"/>
                        </a:lnTo>
                        <a:lnTo>
                          <a:pt x="2051" y="7728"/>
                        </a:lnTo>
                        <a:lnTo>
                          <a:pt x="3750" y="8710"/>
                        </a:lnTo>
                        <a:cubicBezTo>
                          <a:pt x="4815" y="9325"/>
                          <a:pt x="5405" y="10171"/>
                          <a:pt x="5401" y="11202"/>
                        </a:cubicBezTo>
                        <a:cubicBezTo>
                          <a:pt x="5398" y="11838"/>
                          <a:pt x="5161" y="12173"/>
                          <a:pt x="4713" y="12173"/>
                        </a:cubicBezTo>
                        <a:cubicBezTo>
                          <a:pt x="4459" y="12173"/>
                          <a:pt x="4139" y="12066"/>
                          <a:pt x="3755" y="11846"/>
                        </a:cubicBezTo>
                        <a:cubicBezTo>
                          <a:pt x="2802" y="11293"/>
                          <a:pt x="1890" y="10257"/>
                          <a:pt x="1102" y="8826"/>
                        </a:cubicBezTo>
                        <a:lnTo>
                          <a:pt x="0" y="10550"/>
                        </a:lnTo>
                        <a:cubicBezTo>
                          <a:pt x="974" y="11998"/>
                          <a:pt x="2504" y="13479"/>
                          <a:pt x="3965" y="14321"/>
                        </a:cubicBezTo>
                        <a:cubicBezTo>
                          <a:pt x="4825" y="14818"/>
                          <a:pt x="5579" y="15056"/>
                          <a:pt x="6197" y="15056"/>
                        </a:cubicBezTo>
                        <a:cubicBezTo>
                          <a:pt x="7358" y="15056"/>
                          <a:pt x="8040" y="14218"/>
                          <a:pt x="8045" y="12691"/>
                        </a:cubicBezTo>
                        <a:cubicBezTo>
                          <a:pt x="8049" y="10810"/>
                          <a:pt x="6960" y="9007"/>
                          <a:pt x="5413" y="7831"/>
                        </a:cubicBezTo>
                        <a:lnTo>
                          <a:pt x="4910" y="7456"/>
                        </a:lnTo>
                        <a:lnTo>
                          <a:pt x="7575" y="5814"/>
                        </a:lnTo>
                        <a:lnTo>
                          <a:pt x="7583" y="4052"/>
                        </a:lnTo>
                        <a:lnTo>
                          <a:pt x="565"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sp>
            <p:nvSpPr>
              <p:cNvPr id="22" name="Google Shape;2579;p39">
                <a:extLst>
                  <a:ext uri="{FF2B5EF4-FFF2-40B4-BE49-F238E27FC236}">
                    <a16:creationId xmlns:a16="http://schemas.microsoft.com/office/drawing/2014/main" id="{5A1E37CF-C087-8BAA-21B0-F4E13BC5CF62}"/>
                  </a:ext>
                </a:extLst>
              </p:cNvPr>
              <p:cNvSpPr/>
              <p:nvPr/>
            </p:nvSpPr>
            <p:spPr>
              <a:xfrm>
                <a:off x="4958856" y="2924447"/>
                <a:ext cx="225118" cy="421003"/>
              </a:xfrm>
              <a:custGeom>
                <a:avLst/>
                <a:gdLst/>
                <a:ahLst/>
                <a:cxnLst/>
                <a:rect l="l" t="t" r="r" b="b"/>
                <a:pathLst>
                  <a:path w="8050" h="15056" extrusionOk="0">
                    <a:moveTo>
                      <a:pt x="565" y="1"/>
                    </a:moveTo>
                    <a:lnTo>
                      <a:pt x="561" y="2373"/>
                    </a:lnTo>
                    <a:lnTo>
                      <a:pt x="4431" y="4613"/>
                    </a:lnTo>
                    <a:lnTo>
                      <a:pt x="2055" y="6070"/>
                    </a:lnTo>
                    <a:lnTo>
                      <a:pt x="2051" y="7728"/>
                    </a:lnTo>
                    <a:lnTo>
                      <a:pt x="3750" y="8710"/>
                    </a:lnTo>
                    <a:cubicBezTo>
                      <a:pt x="4815" y="9325"/>
                      <a:pt x="5405" y="10171"/>
                      <a:pt x="5401" y="11202"/>
                    </a:cubicBezTo>
                    <a:cubicBezTo>
                      <a:pt x="5398" y="11838"/>
                      <a:pt x="5161" y="12173"/>
                      <a:pt x="4713" y="12173"/>
                    </a:cubicBezTo>
                    <a:cubicBezTo>
                      <a:pt x="4459" y="12173"/>
                      <a:pt x="4139" y="12066"/>
                      <a:pt x="3755" y="11846"/>
                    </a:cubicBezTo>
                    <a:cubicBezTo>
                      <a:pt x="2802" y="11293"/>
                      <a:pt x="1890" y="10257"/>
                      <a:pt x="1102" y="8826"/>
                    </a:cubicBezTo>
                    <a:lnTo>
                      <a:pt x="0" y="10550"/>
                    </a:lnTo>
                    <a:cubicBezTo>
                      <a:pt x="974" y="11998"/>
                      <a:pt x="2504" y="13479"/>
                      <a:pt x="3965" y="14321"/>
                    </a:cubicBezTo>
                    <a:cubicBezTo>
                      <a:pt x="4825" y="14818"/>
                      <a:pt x="5579" y="15056"/>
                      <a:pt x="6197" y="15056"/>
                    </a:cubicBezTo>
                    <a:cubicBezTo>
                      <a:pt x="7358" y="15056"/>
                      <a:pt x="8040" y="14218"/>
                      <a:pt x="8045" y="12691"/>
                    </a:cubicBezTo>
                    <a:cubicBezTo>
                      <a:pt x="8049" y="10810"/>
                      <a:pt x="6960" y="9007"/>
                      <a:pt x="5413" y="7831"/>
                    </a:cubicBezTo>
                    <a:lnTo>
                      <a:pt x="4910" y="7456"/>
                    </a:lnTo>
                    <a:lnTo>
                      <a:pt x="7575" y="5814"/>
                    </a:lnTo>
                    <a:lnTo>
                      <a:pt x="7583" y="4052"/>
                    </a:lnTo>
                    <a:lnTo>
                      <a:pt x="565"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33" name="Group 32">
            <a:extLst>
              <a:ext uri="{FF2B5EF4-FFF2-40B4-BE49-F238E27FC236}">
                <a16:creationId xmlns:a16="http://schemas.microsoft.com/office/drawing/2014/main" id="{D1D18E3A-9C5D-978F-29D5-83A0E553C93A}"/>
              </a:ext>
            </a:extLst>
          </p:cNvPr>
          <p:cNvGrpSpPr/>
          <p:nvPr/>
        </p:nvGrpSpPr>
        <p:grpSpPr>
          <a:xfrm>
            <a:off x="1938631" y="369359"/>
            <a:ext cx="9157459" cy="1261665"/>
            <a:chOff x="856947" y="1320178"/>
            <a:chExt cx="17186867" cy="1567894"/>
          </a:xfrm>
        </p:grpSpPr>
        <p:sp>
          <p:nvSpPr>
            <p:cNvPr id="34" name="Speech Bubble: Rectangle with Corners Rounded 33">
              <a:extLst>
                <a:ext uri="{FF2B5EF4-FFF2-40B4-BE49-F238E27FC236}">
                  <a16:creationId xmlns:a16="http://schemas.microsoft.com/office/drawing/2014/main" id="{24DDD318-30D4-235C-807D-7E990565194C}"/>
                </a:ext>
              </a:extLst>
            </p:cNvPr>
            <p:cNvSpPr/>
            <p:nvPr/>
          </p:nvSpPr>
          <p:spPr>
            <a:xfrm>
              <a:off x="856947" y="1320178"/>
              <a:ext cx="17186867"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DA702DE3-3C47-C1E2-E8FB-7ECC517B2ED8}"/>
                </a:ext>
              </a:extLst>
            </p:cNvPr>
            <p:cNvSpPr txBox="1"/>
            <p:nvPr/>
          </p:nvSpPr>
          <p:spPr>
            <a:xfrm>
              <a:off x="1164878" y="1396401"/>
              <a:ext cx="16878936" cy="1491671"/>
            </a:xfrm>
            <a:prstGeom prst="rect">
              <a:avLst/>
            </a:prstGeom>
            <a:noFill/>
          </p:spPr>
          <p:txBody>
            <a:bodyPr wrap="square" rtlCol="0">
              <a:spAutoFit/>
            </a:bodyPr>
            <a:lstStyle/>
            <a:p>
              <a:pPr algn="ct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hiểu</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cách</a:t>
              </a:r>
              <a:r>
                <a:rPr lang="en-US" sz="3600" b="1" dirty="0">
                  <a:latin typeface="Cambria" panose="02040503050406030204" pitchFamily="18" charset="0"/>
                </a:rPr>
                <a:t> </a:t>
              </a:r>
              <a:r>
                <a:rPr lang="en-US" sz="3600" b="1" dirty="0" err="1">
                  <a:latin typeface="Cambria" panose="02040503050406030204" pitchFamily="18" charset="0"/>
                </a:rPr>
                <a:t>giải</a:t>
              </a:r>
              <a:r>
                <a:rPr lang="en-US" sz="3600" b="1" dirty="0">
                  <a:latin typeface="Cambria" panose="02040503050406030204" pitchFamily="18" charset="0"/>
                </a:rPr>
                <a:t> </a:t>
              </a:r>
              <a:r>
                <a:rPr lang="en-US" sz="3600" b="1" dirty="0" err="1">
                  <a:latin typeface="Cambria" panose="02040503050406030204" pitchFamily="18" charset="0"/>
                </a:rPr>
                <a:t>quyết</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vấn</a:t>
              </a:r>
              <a:r>
                <a:rPr lang="en-US" sz="3600" b="1" dirty="0">
                  <a:latin typeface="Cambria" panose="02040503050406030204" pitchFamily="18" charset="0"/>
                </a:rPr>
                <a:t> </a:t>
              </a:r>
              <a:r>
                <a:rPr lang="en-US" sz="3600" b="1" dirty="0" err="1">
                  <a:latin typeface="Cambria" panose="02040503050406030204" pitchFamily="18" charset="0"/>
                </a:rPr>
                <a:t>đề</a:t>
              </a:r>
              <a:r>
                <a:rPr lang="en-US" sz="3600" b="1" dirty="0">
                  <a:latin typeface="Cambria" panose="02040503050406030204" pitchFamily="18" charset="0"/>
                </a:rPr>
                <a:t> </a:t>
              </a:r>
              <a:r>
                <a:rPr lang="en-US" sz="3600" b="1" dirty="0" err="1">
                  <a:latin typeface="Cambria" panose="02040503050406030204" pitchFamily="18" charset="0"/>
                </a:rPr>
                <a:t>nảy</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mối</a:t>
              </a:r>
              <a:r>
                <a:rPr lang="en-US" sz="3600" b="1" dirty="0">
                  <a:latin typeface="Cambria" panose="02040503050406030204" pitchFamily="18" charset="0"/>
                </a:rPr>
                <a:t> </a:t>
              </a:r>
              <a:r>
                <a:rPr lang="en-US" sz="3600" b="1" dirty="0" err="1">
                  <a:latin typeface="Cambria" panose="02040503050406030204" pitchFamily="18" charset="0"/>
                </a:rPr>
                <a:t>quan</a:t>
              </a:r>
              <a:r>
                <a:rPr lang="en-US" sz="3600" b="1" dirty="0">
                  <a:latin typeface="Cambria" panose="02040503050406030204" pitchFamily="18" charset="0"/>
                </a:rPr>
                <a:t> </a:t>
              </a:r>
              <a:r>
                <a:rPr lang="en-US" sz="3600" b="1" dirty="0" err="1">
                  <a:latin typeface="Cambria" panose="02040503050406030204" pitchFamily="18" charset="0"/>
                </a:rPr>
                <a:t>hệ</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bè</a:t>
              </a:r>
              <a:endParaRPr lang="en-US" sz="3600" b="1" dirty="0">
                <a:latin typeface="Cambria" panose="02040503050406030204" pitchFamily="18" charset="0"/>
              </a:endParaRPr>
            </a:p>
          </p:txBody>
        </p:sp>
      </p:grpSp>
      <p:pic>
        <p:nvPicPr>
          <p:cNvPr id="36" name="Picture 35">
            <a:extLst>
              <a:ext uri="{FF2B5EF4-FFF2-40B4-BE49-F238E27FC236}">
                <a16:creationId xmlns:a16="http://schemas.microsoft.com/office/drawing/2014/main" id="{EF7ED0A8-120A-B716-E1C5-8B73CB173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70" y="2671279"/>
            <a:ext cx="5044394" cy="3442311"/>
          </a:xfrm>
          <a:prstGeom prst="rect">
            <a:avLst/>
          </a:prstGeom>
        </p:spPr>
      </p:pic>
      <p:grpSp>
        <p:nvGrpSpPr>
          <p:cNvPr id="37" name="Group 36">
            <a:extLst>
              <a:ext uri="{FF2B5EF4-FFF2-40B4-BE49-F238E27FC236}">
                <a16:creationId xmlns:a16="http://schemas.microsoft.com/office/drawing/2014/main" id="{B3051954-D123-6F57-F5E5-75F63E6F55C9}"/>
              </a:ext>
            </a:extLst>
          </p:cNvPr>
          <p:cNvGrpSpPr/>
          <p:nvPr/>
        </p:nvGrpSpPr>
        <p:grpSpPr>
          <a:xfrm>
            <a:off x="5839698" y="2955097"/>
            <a:ext cx="5287214" cy="1254784"/>
            <a:chOff x="8521253" y="1616528"/>
            <a:chExt cx="3476995" cy="1254784"/>
          </a:xfrm>
        </p:grpSpPr>
        <p:sp>
          <p:nvSpPr>
            <p:cNvPr id="38" name="Google Shape;117;p2">
              <a:extLst>
                <a:ext uri="{FF2B5EF4-FFF2-40B4-BE49-F238E27FC236}">
                  <a16:creationId xmlns:a16="http://schemas.microsoft.com/office/drawing/2014/main" id="{8D7FD073-C00C-BE3C-1676-FCE396EF053E}"/>
                </a:ext>
              </a:extLst>
            </p:cNvPr>
            <p:cNvSpPr/>
            <p:nvPr/>
          </p:nvSpPr>
          <p:spPr>
            <a:xfrm>
              <a:off x="8597869" y="1623692"/>
              <a:ext cx="3286079" cy="1247620"/>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39" name="TextBox 38">
              <a:extLst>
                <a:ext uri="{FF2B5EF4-FFF2-40B4-BE49-F238E27FC236}">
                  <a16:creationId xmlns:a16="http://schemas.microsoft.com/office/drawing/2014/main" id="{7DD04471-A640-AD41-4163-A9C96E8D5F41}"/>
                </a:ext>
              </a:extLst>
            </p:cNvPr>
            <p:cNvSpPr txBox="1"/>
            <p:nvPr/>
          </p:nvSpPr>
          <p:spPr>
            <a:xfrm>
              <a:off x="8521253" y="1616528"/>
              <a:ext cx="3476995" cy="1077218"/>
            </a:xfrm>
            <a:prstGeom prst="rect">
              <a:avLst/>
            </a:prstGeom>
            <a:noFill/>
          </p:spPr>
          <p:txBody>
            <a:bodyPr wrap="square" rtlCol="0">
              <a:spAutoFit/>
            </a:bodyPr>
            <a:lstStyle/>
            <a:p>
              <a:pPr algn="ctr">
                <a:spcBef>
                  <a:spcPts val="600"/>
                </a:spcBef>
                <a:spcAft>
                  <a:spcPts val="600"/>
                </a:spcAft>
              </a:pPr>
              <a:r>
                <a:rPr lang="en-US" sz="3200" b="1" dirty="0">
                  <a:solidFill>
                    <a:srgbClr val="C00000"/>
                  </a:solidFill>
                  <a:latin typeface="Cambria" panose="02040503050406030204" pitchFamily="18" charset="0"/>
                  <a:ea typeface="Cambria" panose="02040503050406030204" pitchFamily="18" charset="0"/>
                </a:rPr>
                <a:t>Đ</a:t>
              </a:r>
              <a:r>
                <a:rPr lang="vi-VN" sz="3200" b="1" dirty="0">
                  <a:solidFill>
                    <a:srgbClr val="C00000"/>
                  </a:solidFill>
                  <a:latin typeface="Cambria" panose="02040503050406030204" pitchFamily="18" charset="0"/>
                  <a:ea typeface="Cambria" panose="02040503050406030204" pitchFamily="18" charset="0"/>
                </a:rPr>
                <a:t>ưa ra nguyên nhân của các vấn đề vừa xác định. </a:t>
              </a:r>
            </a:p>
          </p:txBody>
        </p:sp>
      </p:grpSp>
    </p:spTree>
    <p:custDataLst>
      <p:tags r:id="rId1"/>
    </p:custDataLst>
    <p:extLst>
      <p:ext uri="{BB962C8B-B14F-4D97-AF65-F5344CB8AC3E}">
        <p14:creationId xmlns:p14="http://schemas.microsoft.com/office/powerpoint/2010/main" val="413428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9" name="Picture 8">
            <a:extLst>
              <a:ext uri="{FF2B5EF4-FFF2-40B4-BE49-F238E27FC236}">
                <a16:creationId xmlns:a16="http://schemas.microsoft.com/office/drawing/2014/main" id="{70DE40F5-FBBF-A51B-05C9-13C328756289}"/>
              </a:ext>
            </a:extLst>
          </p:cNvPr>
          <p:cNvPicPr>
            <a:picLocks noChangeAspect="1"/>
          </p:cNvPicPr>
          <p:nvPr/>
        </p:nvPicPr>
        <p:blipFill>
          <a:blip r:embed="rId4"/>
          <a:stretch>
            <a:fillRect/>
          </a:stretch>
        </p:blipFill>
        <p:spPr>
          <a:xfrm>
            <a:off x="1149123" y="950458"/>
            <a:ext cx="2917943" cy="1237571"/>
          </a:xfrm>
          <a:prstGeom prst="rect">
            <a:avLst/>
          </a:prstGeom>
        </p:spPr>
      </p:pic>
      <p:pic>
        <p:nvPicPr>
          <p:cNvPr id="13" name="Picture 12">
            <a:extLst>
              <a:ext uri="{FF2B5EF4-FFF2-40B4-BE49-F238E27FC236}">
                <a16:creationId xmlns:a16="http://schemas.microsoft.com/office/drawing/2014/main" id="{68BC4A5A-357C-EA41-67F3-BE0871B8251C}"/>
              </a:ext>
            </a:extLst>
          </p:cNvPr>
          <p:cNvPicPr>
            <a:picLocks noChangeAspect="1"/>
          </p:cNvPicPr>
          <p:nvPr/>
        </p:nvPicPr>
        <p:blipFill>
          <a:blip r:embed="rId5"/>
          <a:stretch>
            <a:fillRect/>
          </a:stretch>
        </p:blipFill>
        <p:spPr>
          <a:xfrm>
            <a:off x="4445453" y="881742"/>
            <a:ext cx="2749617" cy="1338944"/>
          </a:xfrm>
          <a:prstGeom prst="rect">
            <a:avLst/>
          </a:prstGeom>
        </p:spPr>
      </p:pic>
      <p:pic>
        <p:nvPicPr>
          <p:cNvPr id="15" name="Picture 14">
            <a:extLst>
              <a:ext uri="{FF2B5EF4-FFF2-40B4-BE49-F238E27FC236}">
                <a16:creationId xmlns:a16="http://schemas.microsoft.com/office/drawing/2014/main" id="{11BD04BB-044B-8ECB-69E9-D99AFF700A98}"/>
              </a:ext>
            </a:extLst>
          </p:cNvPr>
          <p:cNvPicPr>
            <a:picLocks noChangeAspect="1"/>
          </p:cNvPicPr>
          <p:nvPr/>
        </p:nvPicPr>
        <p:blipFill>
          <a:blip r:embed="rId6"/>
          <a:stretch>
            <a:fillRect/>
          </a:stretch>
        </p:blipFill>
        <p:spPr>
          <a:xfrm>
            <a:off x="7869011" y="846363"/>
            <a:ext cx="2777217" cy="1351079"/>
          </a:xfrm>
          <a:prstGeom prst="rect">
            <a:avLst/>
          </a:prstGeom>
        </p:spPr>
      </p:pic>
      <p:pic>
        <p:nvPicPr>
          <p:cNvPr id="17" name="Picture 16">
            <a:extLst>
              <a:ext uri="{FF2B5EF4-FFF2-40B4-BE49-F238E27FC236}">
                <a16:creationId xmlns:a16="http://schemas.microsoft.com/office/drawing/2014/main" id="{3E65345F-EB78-1930-CAF4-56CF6541746C}"/>
              </a:ext>
            </a:extLst>
          </p:cNvPr>
          <p:cNvPicPr>
            <a:picLocks noChangeAspect="1"/>
          </p:cNvPicPr>
          <p:nvPr/>
        </p:nvPicPr>
        <p:blipFill>
          <a:blip r:embed="rId7"/>
          <a:stretch>
            <a:fillRect/>
          </a:stretch>
        </p:blipFill>
        <p:spPr>
          <a:xfrm>
            <a:off x="4976812" y="2107066"/>
            <a:ext cx="1476375" cy="1076325"/>
          </a:xfrm>
          <a:prstGeom prst="rect">
            <a:avLst/>
          </a:prstGeom>
        </p:spPr>
      </p:pic>
      <p:grpSp>
        <p:nvGrpSpPr>
          <p:cNvPr id="19" name="Group 18">
            <a:extLst>
              <a:ext uri="{FF2B5EF4-FFF2-40B4-BE49-F238E27FC236}">
                <a16:creationId xmlns:a16="http://schemas.microsoft.com/office/drawing/2014/main" id="{8CFF4986-379A-9DB5-B271-91EE0B7558B7}"/>
              </a:ext>
            </a:extLst>
          </p:cNvPr>
          <p:cNvGrpSpPr/>
          <p:nvPr/>
        </p:nvGrpSpPr>
        <p:grpSpPr>
          <a:xfrm>
            <a:off x="1220174" y="3493559"/>
            <a:ext cx="9157459" cy="1787209"/>
            <a:chOff x="856947" y="1320178"/>
            <a:chExt cx="17186867" cy="1525356"/>
          </a:xfrm>
        </p:grpSpPr>
        <p:sp>
          <p:nvSpPr>
            <p:cNvPr id="20" name="Speech Bubble: Rectangle with Corners Rounded 19">
              <a:extLst>
                <a:ext uri="{FF2B5EF4-FFF2-40B4-BE49-F238E27FC236}">
                  <a16:creationId xmlns:a16="http://schemas.microsoft.com/office/drawing/2014/main" id="{C0C6DF52-860D-8EEE-FE82-73974B61007D}"/>
                </a:ext>
              </a:extLst>
            </p:cNvPr>
            <p:cNvSpPr/>
            <p:nvPr/>
          </p:nvSpPr>
          <p:spPr>
            <a:xfrm>
              <a:off x="856947" y="1320178"/>
              <a:ext cx="17186867"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3962D906-74B6-FB9E-D475-4BF6F6A75031}"/>
                </a:ext>
              </a:extLst>
            </p:cNvPr>
            <p:cNvSpPr txBox="1"/>
            <p:nvPr/>
          </p:nvSpPr>
          <p:spPr>
            <a:xfrm>
              <a:off x="1164878" y="1396401"/>
              <a:ext cx="16878936" cy="1449133"/>
            </a:xfrm>
            <a:prstGeom prst="rect">
              <a:avLst/>
            </a:prstGeom>
            <a:noFill/>
          </p:spPr>
          <p:txBody>
            <a:bodyPr wrap="square" rtlCol="0">
              <a:spAutoFit/>
            </a:bodyPr>
            <a:lstStyle/>
            <a:p>
              <a:pPr marL="0" marR="0" algn="ctr">
                <a:spcBef>
                  <a:spcPts val="0"/>
                </a:spcBef>
                <a:spcAft>
                  <a:spcPts val="1000"/>
                </a:spcAft>
              </a:pPr>
              <a:r>
                <a:rPr lang="vi-VN" sz="3200" b="1" dirty="0">
                  <a:solidFill>
                    <a:srgbClr val="FF0000"/>
                  </a:solidFill>
                  <a:effectLst/>
                  <a:latin typeface="Cambria" panose="02040503050406030204" pitchFamily="18" charset="0"/>
                  <a:ea typeface="Cambria" panose="02040503050406030204" pitchFamily="18" charset="0"/>
                </a:rPr>
                <a:t>VD: HIỂU LẦM NHAU</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1000"/>
                </a:spcAft>
              </a:pPr>
              <a:r>
                <a:rPr lang="vi-VN" sz="3200" b="1" dirty="0">
                  <a:solidFill>
                    <a:srgbClr val="FF0000"/>
                  </a:solidFill>
                  <a:effectLst/>
                  <a:latin typeface="Cambria" panose="02040503050406030204" pitchFamily="18" charset="0"/>
                  <a:ea typeface="Cambria" panose="02040503050406030204" pitchFamily="18" charset="0"/>
                </a:rPr>
                <a:t>Nguyên nhân: </a:t>
              </a:r>
              <a:r>
                <a:rPr lang="vi-VN" sz="3200" dirty="0">
                  <a:solidFill>
                    <a:srgbClr val="000000"/>
                  </a:solidFill>
                  <a:effectLst/>
                  <a:latin typeface="Cambria" panose="02040503050406030204" pitchFamily="18" charset="0"/>
                  <a:ea typeface="Cambria" panose="02040503050406030204" pitchFamily="18" charset="0"/>
                </a:rPr>
                <a:t>nóng này, hay tự ái, không hỏi lại bạn, không chia sẻ thẳng thắn....</a:t>
              </a:r>
              <a:endParaRPr lang="en-US" sz="3200"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55803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pic>
        <p:nvPicPr>
          <p:cNvPr id="12" name="Picture 11">
            <a:extLst>
              <a:ext uri="{FF2B5EF4-FFF2-40B4-BE49-F238E27FC236}">
                <a16:creationId xmlns:a16="http://schemas.microsoft.com/office/drawing/2014/main" id="{48FAE8FD-421B-0E28-EEA1-88374D90EC43}"/>
              </a:ext>
            </a:extLst>
          </p:cNvPr>
          <p:cNvPicPr>
            <a:picLocks noChangeAspect="1"/>
          </p:cNvPicPr>
          <p:nvPr/>
        </p:nvPicPr>
        <p:blipFill>
          <a:blip r:embed="rId4"/>
          <a:stretch>
            <a:fillRect/>
          </a:stretch>
        </p:blipFill>
        <p:spPr>
          <a:xfrm>
            <a:off x="1091447" y="1130279"/>
            <a:ext cx="4974767" cy="5090601"/>
          </a:xfrm>
          <a:prstGeom prst="rect">
            <a:avLst/>
          </a:prstGeom>
        </p:spPr>
      </p:pic>
      <p:pic>
        <p:nvPicPr>
          <p:cNvPr id="14" name="图片 13">
            <a:extLst>
              <a:ext uri="{FF2B5EF4-FFF2-40B4-BE49-F238E27FC236}">
                <a16:creationId xmlns:a16="http://schemas.microsoft.com/office/drawing/2014/main" id="{7DE297B7-42B0-0A70-7C3B-E4A1B14B12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21424213">
            <a:off x="4789392" y="171044"/>
            <a:ext cx="6790485" cy="3817591"/>
          </a:xfrm>
          <a:prstGeom prst="rect">
            <a:avLst/>
          </a:prstGeom>
        </p:spPr>
      </p:pic>
      <p:sp>
        <p:nvSpPr>
          <p:cNvPr id="16" name="TextBox 15">
            <a:extLst>
              <a:ext uri="{FF2B5EF4-FFF2-40B4-BE49-F238E27FC236}">
                <a16:creationId xmlns:a16="http://schemas.microsoft.com/office/drawing/2014/main" id="{15566081-628D-9A87-A7F1-8C6916DA8FA4}"/>
              </a:ext>
            </a:extLst>
          </p:cNvPr>
          <p:cNvSpPr txBox="1"/>
          <p:nvPr/>
        </p:nvSpPr>
        <p:spPr>
          <a:xfrm>
            <a:off x="5817750" y="1211098"/>
            <a:ext cx="5011210" cy="1754326"/>
          </a:xfrm>
          <a:prstGeom prst="rect">
            <a:avLst/>
          </a:prstGeom>
          <a:noFill/>
        </p:spPr>
        <p:txBody>
          <a:bodyPr wrap="square" rtlCol="0">
            <a:spAutoFit/>
          </a:bodyPr>
          <a:lstStyle/>
          <a:p>
            <a:pPr algn="ctr"/>
            <a:r>
              <a:rPr lang="en-US" sz="3600" b="1" dirty="0" err="1">
                <a:solidFill>
                  <a:srgbClr val="006699"/>
                </a:solidFill>
                <a:latin typeface="Cambria" panose="02040503050406030204" pitchFamily="18" charset="0"/>
                <a:ea typeface="Cambria" panose="02040503050406030204" pitchFamily="18" charset="0"/>
              </a:rPr>
              <a:t>Đề</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xuất</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các</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cách</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giải</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quyết</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dựa</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trên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những</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nguyên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nhân</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vừa</a:t>
            </a:r>
            <a:r>
              <a:rPr lang="en-US" sz="3600" b="1" dirty="0">
                <a:solidFill>
                  <a:srgbClr val="006699"/>
                </a:solidFill>
                <a:latin typeface="Cambria" panose="02040503050406030204" pitchFamily="18" charset="0"/>
                <a:ea typeface="Cambria" panose="02040503050406030204" pitchFamily="18" charset="0"/>
              </a:rPr>
              <a:t> </a:t>
            </a:r>
            <a:r>
              <a:rPr lang="en-US" sz="3600" b="1" dirty="0" err="1">
                <a:solidFill>
                  <a:srgbClr val="006699"/>
                </a:solidFill>
                <a:latin typeface="Cambria" panose="02040503050406030204" pitchFamily="18" charset="0"/>
                <a:ea typeface="Cambria" panose="02040503050406030204" pitchFamily="18" charset="0"/>
              </a:rPr>
              <a:t>nêu</a:t>
            </a:r>
            <a:r>
              <a:rPr lang="en-US" sz="3600" b="1" dirty="0">
                <a:solidFill>
                  <a:srgbClr val="006699"/>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F4649A90-862D-473A-2E6A-AD8DE8F9FB8D}"/>
              </a:ext>
            </a:extLst>
          </p:cNvPr>
          <p:cNvGrpSpPr/>
          <p:nvPr/>
        </p:nvGrpSpPr>
        <p:grpSpPr>
          <a:xfrm>
            <a:off x="4945846" y="3965824"/>
            <a:ext cx="6684500" cy="1972637"/>
            <a:chOff x="8547974" y="1623692"/>
            <a:chExt cx="3476995" cy="1247620"/>
          </a:xfrm>
        </p:grpSpPr>
        <p:sp>
          <p:nvSpPr>
            <p:cNvPr id="26" name="Google Shape;117;p2">
              <a:extLst>
                <a:ext uri="{FF2B5EF4-FFF2-40B4-BE49-F238E27FC236}">
                  <a16:creationId xmlns:a16="http://schemas.microsoft.com/office/drawing/2014/main" id="{41C4B997-CE6B-1DBC-4205-24A9737F81A9}"/>
                </a:ext>
              </a:extLst>
            </p:cNvPr>
            <p:cNvSpPr/>
            <p:nvPr/>
          </p:nvSpPr>
          <p:spPr>
            <a:xfrm>
              <a:off x="8597869" y="1623692"/>
              <a:ext cx="3286079" cy="1247620"/>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27" name="TextBox 26">
              <a:extLst>
                <a:ext uri="{FF2B5EF4-FFF2-40B4-BE49-F238E27FC236}">
                  <a16:creationId xmlns:a16="http://schemas.microsoft.com/office/drawing/2014/main" id="{81474676-BF7D-FF86-CC63-905DB76947F9}"/>
                </a:ext>
              </a:extLst>
            </p:cNvPr>
            <p:cNvSpPr txBox="1"/>
            <p:nvPr/>
          </p:nvSpPr>
          <p:spPr>
            <a:xfrm>
              <a:off x="8547974" y="1711061"/>
              <a:ext cx="3476995" cy="1044252"/>
            </a:xfrm>
            <a:prstGeom prst="rect">
              <a:avLst/>
            </a:prstGeom>
            <a:noFill/>
          </p:spPr>
          <p:txBody>
            <a:bodyPr wrap="square" rtlCol="0">
              <a:spAutoFit/>
            </a:bodyPr>
            <a:lstStyle/>
            <a:p>
              <a:pPr algn="ctr">
                <a:spcBef>
                  <a:spcPts val="600"/>
                </a:spcBef>
                <a:spcAft>
                  <a:spcPts val="600"/>
                </a:spcAft>
              </a:pPr>
              <a:r>
                <a:rPr lang="vi-VN" sz="2800" b="1" dirty="0">
                  <a:solidFill>
                    <a:srgbClr val="C00000"/>
                  </a:solidFill>
                  <a:latin typeface="Cambria" panose="02040503050406030204" pitchFamily="18" charset="0"/>
                  <a:ea typeface="Cambria" panose="02040503050406030204" pitchFamily="18" charset="0"/>
                </a:rPr>
                <a:t>VD: Bạn nóng này thì mình đi ra chỗ khác để khỏi cãi nhau; nghĩ đến những lúc vui vẻ, cùng chơi, cùng chia sẻ với nhau để tạo cảm xúc tích cực hơn.</a:t>
              </a:r>
            </a:p>
          </p:txBody>
        </p:sp>
      </p:grpSp>
    </p:spTree>
    <p:custDataLst>
      <p:tags r:id="rId1"/>
    </p:custDataLst>
    <p:extLst>
      <p:ext uri="{BB962C8B-B14F-4D97-AF65-F5344CB8AC3E}">
        <p14:creationId xmlns:p14="http://schemas.microsoft.com/office/powerpoint/2010/main" val="347814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ISLIDE.ICON" val="#400791;"/>
</p:tagLst>
</file>

<file path=ppt/tags/tag3.xml><?xml version="1.0" encoding="utf-8"?>
<p:tagLst xmlns:a="http://schemas.openxmlformats.org/drawingml/2006/main" xmlns:r="http://schemas.openxmlformats.org/officeDocument/2006/relationships" xmlns:p="http://schemas.openxmlformats.org/presentationml/2006/main">
  <p:tag name="ISLIDE.ICON" val="#400791;"/>
</p:tagLst>
</file>

<file path=ppt/tags/tag4.xml><?xml version="1.0" encoding="utf-8"?>
<p:tagLst xmlns:a="http://schemas.openxmlformats.org/drawingml/2006/main" xmlns:r="http://schemas.openxmlformats.org/officeDocument/2006/relationships" xmlns:p="http://schemas.openxmlformats.org/presentationml/2006/main">
  <p:tag name="ISLIDE.ICON" val="#400791;"/>
</p:tagLst>
</file>

<file path=ppt/tags/tag5.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411</Words>
  <Application>Microsoft Office PowerPoint</Application>
  <PresentationFormat>Widescreen</PresentationFormat>
  <Paragraphs>25</Paragraphs>
  <Slides>10</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10</vt:i4>
      </vt:variant>
    </vt:vector>
  </HeadingPairs>
  <TitlesOfParts>
    <vt:vector size="24" baseType="lpstr">
      <vt:lpstr>Arial</vt:lpstr>
      <vt:lpstr>Calibri</vt:lpstr>
      <vt:lpstr>Calibri Light</vt:lpstr>
      <vt:lpstr>Cambria</vt:lpstr>
      <vt:lpstr>Tahoma</vt:lpstr>
      <vt:lpstr>Times New Roman</vt:lpstr>
      <vt:lpstr>UVN Bach Tuyet Nang</vt:lpstr>
      <vt:lpstr>Wingdings</vt:lpstr>
      <vt:lpstr>字魂37号-波纹乖乖体</vt:lpstr>
      <vt:lpstr>字魂59号-创粗黑</vt:lpstr>
      <vt:lpstr>思源黑体 CN Medium</vt:lpstr>
      <vt:lpstr>思源黑体 CN Normal</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30</cp:revision>
  <dcterms:created xsi:type="dcterms:W3CDTF">2024-07-17T14:25:30Z</dcterms:created>
  <dcterms:modified xsi:type="dcterms:W3CDTF">2025-09-25T02:20:03Z</dcterms:modified>
</cp:coreProperties>
</file>