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6" r:id="rId3"/>
  </p:sldMasterIdLst>
  <p:notesMasterIdLst>
    <p:notesMasterId r:id="rId20"/>
  </p:notesMasterIdLst>
  <p:sldIdLst>
    <p:sldId id="632" r:id="rId4"/>
    <p:sldId id="261" r:id="rId5"/>
    <p:sldId id="262" r:id="rId6"/>
    <p:sldId id="275" r:id="rId7"/>
    <p:sldId id="266" r:id="rId8"/>
    <p:sldId id="621" r:id="rId9"/>
    <p:sldId id="622" r:id="rId10"/>
    <p:sldId id="623" r:id="rId11"/>
    <p:sldId id="624" r:id="rId12"/>
    <p:sldId id="626" r:id="rId13"/>
    <p:sldId id="628" r:id="rId14"/>
    <p:sldId id="630" r:id="rId15"/>
    <p:sldId id="488" r:id="rId16"/>
    <p:sldId id="631" r:id="rId17"/>
    <p:sldId id="636" r:id="rId18"/>
    <p:sldId id="441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9" d="100"/>
          <a:sy n="69" d="100"/>
        </p:scale>
        <p:origin x="78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75C8EF-1386-424E-A559-C6ED897DAE78}" type="datetimeFigureOut">
              <a:rPr lang="en-US" smtClean="0"/>
              <a:t>9/25/2025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9476EB-6A81-4809-847B-905222694D36}" type="slidenum">
              <a:rPr lang="en-US" smtClean="0"/>
              <a:t>‹#›</a:t>
            </a:fld>
            <a:endParaRPr lang="en-US"/>
          </a:p>
        </p:txBody>
      </p:sp>
    </p:spTree>
    <p:extLst>
      <p:ext uri="{BB962C8B-B14F-4D97-AF65-F5344CB8AC3E}">
        <p14:creationId xmlns:p14="http://schemas.microsoft.com/office/powerpoint/2010/main" val="695893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800" i="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Bài hát muốn gửi đến thông điệp rằng mọi người trên thế giới có thể có nhiều điểm khác biệt nhau, chúng ta có thể khác biệt về ngôn ngữ, hình dáng, phong tục, giới tính, tập quán, văn hoá, trong đó có cả sự khác biệt về màu da, mái tóc. Nhưng những sự khác nhau đó không dẫn đến tốt hay xấu và mọi người đều luôn cần tôn trọng lẫn nhau về những sự khác biệt. Tất cả đều được yêu quý như nhau. Điều đó tạo nên sự thú vị và sự đoàn kết vui tươi của con người trên Trái Đất.</a:t>
            </a:r>
            <a:endParaRPr lang="en-US" sz="1800" dirty="0">
              <a:effectLst/>
              <a:latin typeface="Times New Roman" panose="02020603050405020304" pitchFamily="18" charset="0"/>
              <a:ea typeface="SimSun" panose="02010600030101010101" pitchFamily="2" charset="-122"/>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C9476EB-6A81-4809-847B-905222694D36}" type="slidenum">
              <a:rPr lang="en-US" smtClean="0"/>
              <a:t>15</a:t>
            </a:fld>
            <a:endParaRPr lang="en-US"/>
          </a:p>
        </p:txBody>
      </p:sp>
    </p:spTree>
    <p:extLst>
      <p:ext uri="{BB962C8B-B14F-4D97-AF65-F5344CB8AC3E}">
        <p14:creationId xmlns:p14="http://schemas.microsoft.com/office/powerpoint/2010/main" val="4077993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7B840-62FB-DE7B-34C2-7B4CCB3A3527}"/>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E45DB6-66EA-D0A7-2708-75203573BE5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FADE379-304D-BCE8-E0F9-7973988FF3BF}"/>
              </a:ext>
            </a:extLst>
          </p:cNvPr>
          <p:cNvSpPr>
            <a:spLocks noGrp="1"/>
          </p:cNvSpPr>
          <p:nvPr>
            <p:ph type="dt" sz="half" idx="10"/>
          </p:nvPr>
        </p:nvSpPr>
        <p:spPr>
          <a:xfrm>
            <a:off x="838200" y="6356350"/>
            <a:ext cx="2743200" cy="365125"/>
          </a:xfrm>
          <a:prstGeom prst="rect">
            <a:avLst/>
          </a:prstGeom>
        </p:spPr>
        <p:txBody>
          <a:bodyPr/>
          <a:lstStyle/>
          <a:p>
            <a:fld id="{97768580-069A-40F5-A61B-32622FEC0FF5}" type="datetimeFigureOut">
              <a:rPr lang="en-US" smtClean="0"/>
              <a:t>9/25/2025</a:t>
            </a:fld>
            <a:endParaRPr lang="en-US"/>
          </a:p>
        </p:txBody>
      </p:sp>
      <p:sp>
        <p:nvSpPr>
          <p:cNvPr id="5" name="Footer Placeholder 4">
            <a:extLst>
              <a:ext uri="{FF2B5EF4-FFF2-40B4-BE49-F238E27FC236}">
                <a16:creationId xmlns:a16="http://schemas.microsoft.com/office/drawing/2014/main" id="{FFEEDD2B-C357-420A-0E4D-E676F28C928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C0B1F4A-D77D-3814-AEA8-3F4880CA0DD1}"/>
              </a:ext>
            </a:extLst>
          </p:cNvPr>
          <p:cNvSpPr>
            <a:spLocks noGrp="1"/>
          </p:cNvSpPr>
          <p:nvPr>
            <p:ph type="sldNum" sz="quarter" idx="12"/>
          </p:nvPr>
        </p:nvSpPr>
        <p:spPr>
          <a:xfrm>
            <a:off x="8610600" y="6356350"/>
            <a:ext cx="2743200" cy="365125"/>
          </a:xfrm>
          <a:prstGeom prst="rect">
            <a:avLst/>
          </a:prstGeom>
        </p:spPr>
        <p:txBody>
          <a:bodyPr/>
          <a:lstStyle/>
          <a:p>
            <a:fld id="{B4EE73EE-5920-4E39-B436-F705FC77473E}" type="slidenum">
              <a:rPr lang="en-US" smtClean="0"/>
              <a:t>‹#›</a:t>
            </a:fld>
            <a:endParaRPr lang="en-US"/>
          </a:p>
        </p:txBody>
      </p:sp>
      <p:pic>
        <p:nvPicPr>
          <p:cNvPr id="7" name="Picture 6" descr="A round pink circle with a white and black text and a black background&#10;&#10;Description automatically generated">
            <a:extLst>
              <a:ext uri="{FF2B5EF4-FFF2-40B4-BE49-F238E27FC236}">
                <a16:creationId xmlns:a16="http://schemas.microsoft.com/office/drawing/2014/main" id="{08F4C1E1-DA54-2907-35AD-0D9F7DA155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02178" y="0"/>
            <a:ext cx="2102177" cy="2102177"/>
          </a:xfrm>
          <a:prstGeom prst="rect">
            <a:avLst/>
          </a:prstGeom>
        </p:spPr>
      </p:pic>
    </p:spTree>
    <p:extLst>
      <p:ext uri="{BB962C8B-B14F-4D97-AF65-F5344CB8AC3E}">
        <p14:creationId xmlns:p14="http://schemas.microsoft.com/office/powerpoint/2010/main" val="2149346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0BEF8-12CE-8BB0-3F69-DB26D6FFD20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1EEFDAC-927E-595F-B316-11F430546518}"/>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E135FE-1583-0195-5983-06EB9DE7D54E}"/>
              </a:ext>
            </a:extLst>
          </p:cNvPr>
          <p:cNvSpPr>
            <a:spLocks noGrp="1"/>
          </p:cNvSpPr>
          <p:nvPr>
            <p:ph type="dt" sz="half" idx="10"/>
          </p:nvPr>
        </p:nvSpPr>
        <p:spPr>
          <a:xfrm>
            <a:off x="838200" y="6356350"/>
            <a:ext cx="2743200" cy="365125"/>
          </a:xfrm>
          <a:prstGeom prst="rect">
            <a:avLst/>
          </a:prstGeom>
        </p:spPr>
        <p:txBody>
          <a:bodyPr/>
          <a:lstStyle/>
          <a:p>
            <a:fld id="{97768580-069A-40F5-A61B-32622FEC0FF5}" type="datetimeFigureOut">
              <a:rPr lang="en-US" smtClean="0"/>
              <a:t>9/25/2025</a:t>
            </a:fld>
            <a:endParaRPr lang="en-US"/>
          </a:p>
        </p:txBody>
      </p:sp>
      <p:sp>
        <p:nvSpPr>
          <p:cNvPr id="5" name="Footer Placeholder 4">
            <a:extLst>
              <a:ext uri="{FF2B5EF4-FFF2-40B4-BE49-F238E27FC236}">
                <a16:creationId xmlns:a16="http://schemas.microsoft.com/office/drawing/2014/main" id="{55A8E44D-498D-9F2A-AFBD-1368EE456F7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693E5FA-BED6-48C9-3005-36DF7C48B310}"/>
              </a:ext>
            </a:extLst>
          </p:cNvPr>
          <p:cNvSpPr>
            <a:spLocks noGrp="1"/>
          </p:cNvSpPr>
          <p:nvPr>
            <p:ph type="sldNum" sz="quarter" idx="12"/>
          </p:nvPr>
        </p:nvSpPr>
        <p:spPr>
          <a:xfrm>
            <a:off x="8610600" y="6356350"/>
            <a:ext cx="2743200" cy="365125"/>
          </a:xfrm>
          <a:prstGeom prst="rect">
            <a:avLst/>
          </a:prstGeom>
        </p:spPr>
        <p:txBody>
          <a:bodyPr/>
          <a:lstStyle/>
          <a:p>
            <a:fld id="{B4EE73EE-5920-4E39-B436-F705FC77473E}" type="slidenum">
              <a:rPr lang="en-US" smtClean="0"/>
              <a:t>‹#›</a:t>
            </a:fld>
            <a:endParaRPr lang="en-US"/>
          </a:p>
        </p:txBody>
      </p:sp>
    </p:spTree>
    <p:extLst>
      <p:ext uri="{BB962C8B-B14F-4D97-AF65-F5344CB8AC3E}">
        <p14:creationId xmlns:p14="http://schemas.microsoft.com/office/powerpoint/2010/main" val="3990268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960962-84EF-217F-6212-901C4B297E28}"/>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0CA20E3-0CB5-4EAB-7B58-83CBCFBE77ED}"/>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C9894D-0A92-61CA-1242-85DA2B69FF34}"/>
              </a:ext>
            </a:extLst>
          </p:cNvPr>
          <p:cNvSpPr>
            <a:spLocks noGrp="1"/>
          </p:cNvSpPr>
          <p:nvPr>
            <p:ph type="dt" sz="half" idx="10"/>
          </p:nvPr>
        </p:nvSpPr>
        <p:spPr>
          <a:xfrm>
            <a:off x="838200" y="6356350"/>
            <a:ext cx="2743200" cy="365125"/>
          </a:xfrm>
          <a:prstGeom prst="rect">
            <a:avLst/>
          </a:prstGeom>
        </p:spPr>
        <p:txBody>
          <a:bodyPr/>
          <a:lstStyle/>
          <a:p>
            <a:fld id="{97768580-069A-40F5-A61B-32622FEC0FF5}" type="datetimeFigureOut">
              <a:rPr lang="en-US" smtClean="0"/>
              <a:t>9/25/2025</a:t>
            </a:fld>
            <a:endParaRPr lang="en-US"/>
          </a:p>
        </p:txBody>
      </p:sp>
      <p:sp>
        <p:nvSpPr>
          <p:cNvPr id="5" name="Footer Placeholder 4">
            <a:extLst>
              <a:ext uri="{FF2B5EF4-FFF2-40B4-BE49-F238E27FC236}">
                <a16:creationId xmlns:a16="http://schemas.microsoft.com/office/drawing/2014/main" id="{85A1FC2E-C785-F020-38E4-06442053C8E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D2621CB-3DF5-6795-871A-0874C873F2DF}"/>
              </a:ext>
            </a:extLst>
          </p:cNvPr>
          <p:cNvSpPr>
            <a:spLocks noGrp="1"/>
          </p:cNvSpPr>
          <p:nvPr>
            <p:ph type="sldNum" sz="quarter" idx="12"/>
          </p:nvPr>
        </p:nvSpPr>
        <p:spPr>
          <a:xfrm>
            <a:off x="8610600" y="6356350"/>
            <a:ext cx="2743200" cy="365125"/>
          </a:xfrm>
          <a:prstGeom prst="rect">
            <a:avLst/>
          </a:prstGeom>
        </p:spPr>
        <p:txBody>
          <a:bodyPr/>
          <a:lstStyle/>
          <a:p>
            <a:fld id="{B4EE73EE-5920-4E39-B436-F705FC77473E}" type="slidenum">
              <a:rPr lang="en-US" smtClean="0"/>
              <a:t>‹#›</a:t>
            </a:fld>
            <a:endParaRPr lang="en-US"/>
          </a:p>
        </p:txBody>
      </p:sp>
    </p:spTree>
    <p:extLst>
      <p:ext uri="{BB962C8B-B14F-4D97-AF65-F5344CB8AC3E}">
        <p14:creationId xmlns:p14="http://schemas.microsoft.com/office/powerpoint/2010/main" val="29698233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4FFA4-0D12-4EE9-92BC-E51C97B1FA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FC310C-11B7-4EBB-8A31-CA60B4DB78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751B84-21B4-4F5D-B372-C32C073DDAA7}"/>
              </a:ext>
            </a:extLst>
          </p:cNvPr>
          <p:cNvSpPr>
            <a:spLocks noGrp="1"/>
          </p:cNvSpPr>
          <p:nvPr>
            <p:ph type="dt" sz="half" idx="10"/>
          </p:nvPr>
        </p:nvSpPr>
        <p:spPr/>
        <p:txBody>
          <a:bodyPr/>
          <a:lstStyle/>
          <a:p>
            <a:fld id="{DDEFC98F-EB4A-44BE-8C63-8CA280C0D252}" type="datetimeFigureOut">
              <a:rPr lang="en-US" smtClean="0"/>
              <a:t>9/25/2025</a:t>
            </a:fld>
            <a:endParaRPr lang="en-US"/>
          </a:p>
        </p:txBody>
      </p:sp>
      <p:sp>
        <p:nvSpPr>
          <p:cNvPr id="5" name="Footer Placeholder 4">
            <a:extLst>
              <a:ext uri="{FF2B5EF4-FFF2-40B4-BE49-F238E27FC236}">
                <a16:creationId xmlns:a16="http://schemas.microsoft.com/office/drawing/2014/main" id="{7FF3CE4A-5597-42E5-85BB-6615F035C6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D63A7F-1490-4742-9B42-566697AE327C}"/>
              </a:ext>
            </a:extLst>
          </p:cNvPr>
          <p:cNvSpPr>
            <a:spLocks noGrp="1"/>
          </p:cNvSpPr>
          <p:nvPr>
            <p:ph type="sldNum" sz="quarter" idx="12"/>
          </p:nvPr>
        </p:nvSpPr>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16460033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8AEA8-F1B6-4053-9ADA-F53B238C8B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5CB888-9931-4ABB-9505-1A4B6A3248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897393-0D8D-4C5F-BC8C-B9953ADD5123}"/>
              </a:ext>
            </a:extLst>
          </p:cNvPr>
          <p:cNvSpPr>
            <a:spLocks noGrp="1"/>
          </p:cNvSpPr>
          <p:nvPr>
            <p:ph type="dt" sz="half" idx="10"/>
          </p:nvPr>
        </p:nvSpPr>
        <p:spPr/>
        <p:txBody>
          <a:bodyPr/>
          <a:lstStyle/>
          <a:p>
            <a:fld id="{DDEFC98F-EB4A-44BE-8C63-8CA280C0D252}" type="datetimeFigureOut">
              <a:rPr lang="en-US" smtClean="0"/>
              <a:t>9/25/2025</a:t>
            </a:fld>
            <a:endParaRPr lang="en-US"/>
          </a:p>
        </p:txBody>
      </p:sp>
      <p:sp>
        <p:nvSpPr>
          <p:cNvPr id="5" name="Footer Placeholder 4">
            <a:extLst>
              <a:ext uri="{FF2B5EF4-FFF2-40B4-BE49-F238E27FC236}">
                <a16:creationId xmlns:a16="http://schemas.microsoft.com/office/drawing/2014/main" id="{AD074DF0-D6D5-4E6B-BD85-D44339F2D9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1B51D8-611B-48BC-A3D8-C1201DD03335}"/>
              </a:ext>
            </a:extLst>
          </p:cNvPr>
          <p:cNvSpPr>
            <a:spLocks noGrp="1"/>
          </p:cNvSpPr>
          <p:nvPr>
            <p:ph type="sldNum" sz="quarter" idx="12"/>
          </p:nvPr>
        </p:nvSpPr>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5291843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DB5ED-943F-4CC0-9FE5-DFE1698291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40D0BC8-CB23-4831-88C2-29072BE3C0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F0002D-0EBA-467B-9B1C-EEB4C24AC120}"/>
              </a:ext>
            </a:extLst>
          </p:cNvPr>
          <p:cNvSpPr>
            <a:spLocks noGrp="1"/>
          </p:cNvSpPr>
          <p:nvPr>
            <p:ph type="dt" sz="half" idx="10"/>
          </p:nvPr>
        </p:nvSpPr>
        <p:spPr/>
        <p:txBody>
          <a:bodyPr/>
          <a:lstStyle/>
          <a:p>
            <a:fld id="{DDEFC98F-EB4A-44BE-8C63-8CA280C0D252}" type="datetimeFigureOut">
              <a:rPr lang="en-US" smtClean="0"/>
              <a:t>9/25/2025</a:t>
            </a:fld>
            <a:endParaRPr lang="en-US"/>
          </a:p>
        </p:txBody>
      </p:sp>
      <p:sp>
        <p:nvSpPr>
          <p:cNvPr id="5" name="Footer Placeholder 4">
            <a:extLst>
              <a:ext uri="{FF2B5EF4-FFF2-40B4-BE49-F238E27FC236}">
                <a16:creationId xmlns:a16="http://schemas.microsoft.com/office/drawing/2014/main" id="{D0292DC0-C22E-4903-8F0A-E0C338840D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300723-4A72-4F36-A854-A472B23F50B9}"/>
              </a:ext>
            </a:extLst>
          </p:cNvPr>
          <p:cNvSpPr>
            <a:spLocks noGrp="1"/>
          </p:cNvSpPr>
          <p:nvPr>
            <p:ph type="sldNum" sz="quarter" idx="12"/>
          </p:nvPr>
        </p:nvSpPr>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32957963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0DF6A-DC03-4E80-A5D6-93ECD5E200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1CBAE6-5D84-4232-88FC-DB16A47B80E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7A5C4A1-B904-42B2-BD7C-4BF515021A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DF9929-51BD-47B2-BD86-5C17D97892EB}"/>
              </a:ext>
            </a:extLst>
          </p:cNvPr>
          <p:cNvSpPr>
            <a:spLocks noGrp="1"/>
          </p:cNvSpPr>
          <p:nvPr>
            <p:ph type="dt" sz="half" idx="10"/>
          </p:nvPr>
        </p:nvSpPr>
        <p:spPr/>
        <p:txBody>
          <a:bodyPr/>
          <a:lstStyle/>
          <a:p>
            <a:fld id="{DDEFC98F-EB4A-44BE-8C63-8CA280C0D252}" type="datetimeFigureOut">
              <a:rPr lang="en-US" smtClean="0"/>
              <a:t>9/25/2025</a:t>
            </a:fld>
            <a:endParaRPr lang="en-US"/>
          </a:p>
        </p:txBody>
      </p:sp>
      <p:sp>
        <p:nvSpPr>
          <p:cNvPr id="6" name="Footer Placeholder 5">
            <a:extLst>
              <a:ext uri="{FF2B5EF4-FFF2-40B4-BE49-F238E27FC236}">
                <a16:creationId xmlns:a16="http://schemas.microsoft.com/office/drawing/2014/main" id="{6BE81555-D367-4980-972F-8230E3A853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102A58-44FE-4919-8117-F1C4C82D5157}"/>
              </a:ext>
            </a:extLst>
          </p:cNvPr>
          <p:cNvSpPr>
            <a:spLocks noGrp="1"/>
          </p:cNvSpPr>
          <p:nvPr>
            <p:ph type="sldNum" sz="quarter" idx="12"/>
          </p:nvPr>
        </p:nvSpPr>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11189114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B2163-8774-4694-8732-8529EDE2D40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D2396A-125A-4093-87CB-5143941E24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3F745C-CEC4-4262-A419-D1A9BC0703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613C1C-5CBF-4D7D-B443-BD5C043924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1FA5C8-4416-4490-9FA3-76A938A3848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D24032-AF1B-4A5B-B363-27EF57210159}"/>
              </a:ext>
            </a:extLst>
          </p:cNvPr>
          <p:cNvSpPr>
            <a:spLocks noGrp="1"/>
          </p:cNvSpPr>
          <p:nvPr>
            <p:ph type="dt" sz="half" idx="10"/>
          </p:nvPr>
        </p:nvSpPr>
        <p:spPr/>
        <p:txBody>
          <a:bodyPr/>
          <a:lstStyle/>
          <a:p>
            <a:fld id="{DDEFC98F-EB4A-44BE-8C63-8CA280C0D252}" type="datetimeFigureOut">
              <a:rPr lang="en-US" smtClean="0"/>
              <a:t>9/25/2025</a:t>
            </a:fld>
            <a:endParaRPr lang="en-US"/>
          </a:p>
        </p:txBody>
      </p:sp>
      <p:sp>
        <p:nvSpPr>
          <p:cNvPr id="8" name="Footer Placeholder 7">
            <a:extLst>
              <a:ext uri="{FF2B5EF4-FFF2-40B4-BE49-F238E27FC236}">
                <a16:creationId xmlns:a16="http://schemas.microsoft.com/office/drawing/2014/main" id="{1D102CFF-7702-44B3-90F4-0D01186B33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0425C2-3619-4199-915D-64265B79E716}"/>
              </a:ext>
            </a:extLst>
          </p:cNvPr>
          <p:cNvSpPr>
            <a:spLocks noGrp="1"/>
          </p:cNvSpPr>
          <p:nvPr>
            <p:ph type="sldNum" sz="quarter" idx="12"/>
          </p:nvPr>
        </p:nvSpPr>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8411382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EE672-1971-45A6-B6EF-B15A5AF154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2B38E21-F0DB-49C1-9365-54FECCFC2B17}"/>
              </a:ext>
            </a:extLst>
          </p:cNvPr>
          <p:cNvSpPr>
            <a:spLocks noGrp="1"/>
          </p:cNvSpPr>
          <p:nvPr>
            <p:ph type="dt" sz="half" idx="10"/>
          </p:nvPr>
        </p:nvSpPr>
        <p:spPr/>
        <p:txBody>
          <a:bodyPr/>
          <a:lstStyle/>
          <a:p>
            <a:fld id="{DDEFC98F-EB4A-44BE-8C63-8CA280C0D252}" type="datetimeFigureOut">
              <a:rPr lang="en-US" smtClean="0"/>
              <a:t>9/25/2025</a:t>
            </a:fld>
            <a:endParaRPr lang="en-US"/>
          </a:p>
        </p:txBody>
      </p:sp>
      <p:sp>
        <p:nvSpPr>
          <p:cNvPr id="4" name="Footer Placeholder 3">
            <a:extLst>
              <a:ext uri="{FF2B5EF4-FFF2-40B4-BE49-F238E27FC236}">
                <a16:creationId xmlns:a16="http://schemas.microsoft.com/office/drawing/2014/main" id="{DEFDB467-4525-4191-8D95-464D47FBB6E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5B3A8FA-9878-43BA-8CBE-6AC38D7316CC}"/>
              </a:ext>
            </a:extLst>
          </p:cNvPr>
          <p:cNvSpPr>
            <a:spLocks noGrp="1"/>
          </p:cNvSpPr>
          <p:nvPr>
            <p:ph type="sldNum" sz="quarter" idx="12"/>
          </p:nvPr>
        </p:nvSpPr>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38318831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CAFD5A-29C6-4CEC-9BAC-CAD8FFEB3742}"/>
              </a:ext>
            </a:extLst>
          </p:cNvPr>
          <p:cNvSpPr>
            <a:spLocks noGrp="1"/>
          </p:cNvSpPr>
          <p:nvPr>
            <p:ph type="dt" sz="half" idx="10"/>
          </p:nvPr>
        </p:nvSpPr>
        <p:spPr/>
        <p:txBody>
          <a:bodyPr/>
          <a:lstStyle/>
          <a:p>
            <a:fld id="{DDEFC98F-EB4A-44BE-8C63-8CA280C0D252}" type="datetimeFigureOut">
              <a:rPr lang="en-US" smtClean="0"/>
              <a:t>9/25/2025</a:t>
            </a:fld>
            <a:endParaRPr lang="en-US"/>
          </a:p>
        </p:txBody>
      </p:sp>
      <p:sp>
        <p:nvSpPr>
          <p:cNvPr id="3" name="Footer Placeholder 2">
            <a:extLst>
              <a:ext uri="{FF2B5EF4-FFF2-40B4-BE49-F238E27FC236}">
                <a16:creationId xmlns:a16="http://schemas.microsoft.com/office/drawing/2014/main" id="{A12980E7-D904-44AF-953E-9D26E8DCA7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07CC90-5AF6-4A4D-AF73-1769AA83CF18}"/>
              </a:ext>
            </a:extLst>
          </p:cNvPr>
          <p:cNvSpPr>
            <a:spLocks noGrp="1"/>
          </p:cNvSpPr>
          <p:nvPr>
            <p:ph type="sldNum" sz="quarter" idx="12"/>
          </p:nvPr>
        </p:nvSpPr>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41044516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DB19F-70B7-4B71-BD0C-AEA2DC7E09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5EE9D82-77F6-44D8-90F7-39222E1FD0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F4D7DED-2594-4374-B8AA-E18446CD1C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79A8AF-5B56-4627-8470-16E942BFA88B}"/>
              </a:ext>
            </a:extLst>
          </p:cNvPr>
          <p:cNvSpPr>
            <a:spLocks noGrp="1"/>
          </p:cNvSpPr>
          <p:nvPr>
            <p:ph type="dt" sz="half" idx="10"/>
          </p:nvPr>
        </p:nvSpPr>
        <p:spPr/>
        <p:txBody>
          <a:bodyPr/>
          <a:lstStyle/>
          <a:p>
            <a:fld id="{DDEFC98F-EB4A-44BE-8C63-8CA280C0D252}" type="datetimeFigureOut">
              <a:rPr lang="en-US" smtClean="0"/>
              <a:t>9/25/2025</a:t>
            </a:fld>
            <a:endParaRPr lang="en-US"/>
          </a:p>
        </p:txBody>
      </p:sp>
      <p:sp>
        <p:nvSpPr>
          <p:cNvPr id="6" name="Footer Placeholder 5">
            <a:extLst>
              <a:ext uri="{FF2B5EF4-FFF2-40B4-BE49-F238E27FC236}">
                <a16:creationId xmlns:a16="http://schemas.microsoft.com/office/drawing/2014/main" id="{E3652CCF-CC6F-4016-882B-7F1DEB8941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3C84E2-A202-42B0-BFC5-01021A849B76}"/>
              </a:ext>
            </a:extLst>
          </p:cNvPr>
          <p:cNvSpPr>
            <a:spLocks noGrp="1"/>
          </p:cNvSpPr>
          <p:nvPr>
            <p:ph type="sldNum" sz="quarter" idx="12"/>
          </p:nvPr>
        </p:nvSpPr>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3235734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7BB6F-F5F1-D57D-5FAE-7D1FF19CFC5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3F5B4F0-C8F1-79B3-AA22-265E5ECD8805}"/>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199B42-4313-C220-957F-B126BB913862}"/>
              </a:ext>
            </a:extLst>
          </p:cNvPr>
          <p:cNvSpPr>
            <a:spLocks noGrp="1"/>
          </p:cNvSpPr>
          <p:nvPr>
            <p:ph type="dt" sz="half" idx="10"/>
          </p:nvPr>
        </p:nvSpPr>
        <p:spPr>
          <a:xfrm>
            <a:off x="838200" y="6356350"/>
            <a:ext cx="2743200" cy="365125"/>
          </a:xfrm>
          <a:prstGeom prst="rect">
            <a:avLst/>
          </a:prstGeom>
        </p:spPr>
        <p:txBody>
          <a:bodyPr/>
          <a:lstStyle/>
          <a:p>
            <a:fld id="{97768580-069A-40F5-A61B-32622FEC0FF5}" type="datetimeFigureOut">
              <a:rPr lang="en-US" smtClean="0"/>
              <a:t>9/25/2025</a:t>
            </a:fld>
            <a:endParaRPr lang="en-US"/>
          </a:p>
        </p:txBody>
      </p:sp>
      <p:sp>
        <p:nvSpPr>
          <p:cNvPr id="5" name="Footer Placeholder 4">
            <a:extLst>
              <a:ext uri="{FF2B5EF4-FFF2-40B4-BE49-F238E27FC236}">
                <a16:creationId xmlns:a16="http://schemas.microsoft.com/office/drawing/2014/main" id="{B66FCCC6-3900-E0F1-2C61-FD9B4DDF700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ABCD1D6-D477-4865-B84E-885269E98F54}"/>
              </a:ext>
            </a:extLst>
          </p:cNvPr>
          <p:cNvSpPr>
            <a:spLocks noGrp="1"/>
          </p:cNvSpPr>
          <p:nvPr>
            <p:ph type="sldNum" sz="quarter" idx="12"/>
          </p:nvPr>
        </p:nvSpPr>
        <p:spPr>
          <a:xfrm>
            <a:off x="8610600" y="6356350"/>
            <a:ext cx="2743200" cy="365125"/>
          </a:xfrm>
          <a:prstGeom prst="rect">
            <a:avLst/>
          </a:prstGeom>
        </p:spPr>
        <p:txBody>
          <a:bodyPr/>
          <a:lstStyle/>
          <a:p>
            <a:fld id="{B4EE73EE-5920-4E39-B436-F705FC77473E}" type="slidenum">
              <a:rPr lang="en-US" smtClean="0"/>
              <a:t>‹#›</a:t>
            </a:fld>
            <a:endParaRPr lang="en-US"/>
          </a:p>
        </p:txBody>
      </p:sp>
    </p:spTree>
    <p:extLst>
      <p:ext uri="{BB962C8B-B14F-4D97-AF65-F5344CB8AC3E}">
        <p14:creationId xmlns:p14="http://schemas.microsoft.com/office/powerpoint/2010/main" val="40295934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00451-C421-4217-BC8D-8270315EBD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268335A-5DFC-4EFE-8B32-EAD8FB15A7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D4E026D-72B3-478E-8084-D678BE52CF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ED9B2D-2761-4989-8EC3-2CDA4514A077}"/>
              </a:ext>
            </a:extLst>
          </p:cNvPr>
          <p:cNvSpPr>
            <a:spLocks noGrp="1"/>
          </p:cNvSpPr>
          <p:nvPr>
            <p:ph type="dt" sz="half" idx="10"/>
          </p:nvPr>
        </p:nvSpPr>
        <p:spPr/>
        <p:txBody>
          <a:bodyPr/>
          <a:lstStyle/>
          <a:p>
            <a:fld id="{DDEFC98F-EB4A-44BE-8C63-8CA280C0D252}" type="datetimeFigureOut">
              <a:rPr lang="en-US" smtClean="0"/>
              <a:t>9/25/2025</a:t>
            </a:fld>
            <a:endParaRPr lang="en-US"/>
          </a:p>
        </p:txBody>
      </p:sp>
      <p:sp>
        <p:nvSpPr>
          <p:cNvPr id="6" name="Footer Placeholder 5">
            <a:extLst>
              <a:ext uri="{FF2B5EF4-FFF2-40B4-BE49-F238E27FC236}">
                <a16:creationId xmlns:a16="http://schemas.microsoft.com/office/drawing/2014/main" id="{12191019-979C-429C-86E6-E87D999E0E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D8330C-3BFB-48ED-9FA4-596B373E3C89}"/>
              </a:ext>
            </a:extLst>
          </p:cNvPr>
          <p:cNvSpPr>
            <a:spLocks noGrp="1"/>
          </p:cNvSpPr>
          <p:nvPr>
            <p:ph type="sldNum" sz="quarter" idx="12"/>
          </p:nvPr>
        </p:nvSpPr>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39816598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9246B-9F21-453D-A4B1-2D0458C54C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B6E7BD-097C-483A-85A6-120F400FF52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042B33-FA50-41E8-8D16-B3D354656214}"/>
              </a:ext>
            </a:extLst>
          </p:cNvPr>
          <p:cNvSpPr>
            <a:spLocks noGrp="1"/>
          </p:cNvSpPr>
          <p:nvPr>
            <p:ph type="dt" sz="half" idx="10"/>
          </p:nvPr>
        </p:nvSpPr>
        <p:spPr/>
        <p:txBody>
          <a:bodyPr/>
          <a:lstStyle/>
          <a:p>
            <a:fld id="{DDEFC98F-EB4A-44BE-8C63-8CA280C0D252}" type="datetimeFigureOut">
              <a:rPr lang="en-US" smtClean="0"/>
              <a:t>9/25/2025</a:t>
            </a:fld>
            <a:endParaRPr lang="en-US"/>
          </a:p>
        </p:txBody>
      </p:sp>
      <p:sp>
        <p:nvSpPr>
          <p:cNvPr id="5" name="Footer Placeholder 4">
            <a:extLst>
              <a:ext uri="{FF2B5EF4-FFF2-40B4-BE49-F238E27FC236}">
                <a16:creationId xmlns:a16="http://schemas.microsoft.com/office/drawing/2014/main" id="{A7B3E049-037B-41EB-B08C-57D1B162B3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A9DC01-6A5C-499E-9F56-D9284876A0B4}"/>
              </a:ext>
            </a:extLst>
          </p:cNvPr>
          <p:cNvSpPr>
            <a:spLocks noGrp="1"/>
          </p:cNvSpPr>
          <p:nvPr>
            <p:ph type="sldNum" sz="quarter" idx="12"/>
          </p:nvPr>
        </p:nvSpPr>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1573892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FCC8FA-EE53-4402-9AE7-3C21AEC8FA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602FB4-097D-4A22-B8D1-13E6BD2C5A2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2D9FF8-B0E3-425A-8262-414AEEAB5551}"/>
              </a:ext>
            </a:extLst>
          </p:cNvPr>
          <p:cNvSpPr>
            <a:spLocks noGrp="1"/>
          </p:cNvSpPr>
          <p:nvPr>
            <p:ph type="dt" sz="half" idx="10"/>
          </p:nvPr>
        </p:nvSpPr>
        <p:spPr/>
        <p:txBody>
          <a:bodyPr/>
          <a:lstStyle/>
          <a:p>
            <a:fld id="{DDEFC98F-EB4A-44BE-8C63-8CA280C0D252}" type="datetimeFigureOut">
              <a:rPr lang="en-US" smtClean="0"/>
              <a:t>9/25/2025</a:t>
            </a:fld>
            <a:endParaRPr lang="en-US"/>
          </a:p>
        </p:txBody>
      </p:sp>
      <p:sp>
        <p:nvSpPr>
          <p:cNvPr id="5" name="Footer Placeholder 4">
            <a:extLst>
              <a:ext uri="{FF2B5EF4-FFF2-40B4-BE49-F238E27FC236}">
                <a16:creationId xmlns:a16="http://schemas.microsoft.com/office/drawing/2014/main" id="{D96755FB-3C39-4DFA-9E29-F5E4EBBB27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27A908-69CF-45E4-A599-E440842104A4}"/>
              </a:ext>
            </a:extLst>
          </p:cNvPr>
          <p:cNvSpPr>
            <a:spLocks noGrp="1"/>
          </p:cNvSpPr>
          <p:nvPr>
            <p:ph type="sldNum" sz="quarter" idx="12"/>
          </p:nvPr>
        </p:nvSpPr>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1400685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A6BEB2-C3A9-4E2C-87D8-D3B3B9EF879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386B7BB-C5D7-4F47-87CD-AF32FEB105B4}"/>
              </a:ext>
            </a:extLst>
          </p:cNvPr>
          <p:cNvSpPr>
            <a:spLocks noGrp="1"/>
          </p:cNvSpPr>
          <p:nvPr>
            <p:ph type="subTitle" idx="1"/>
          </p:nvPr>
        </p:nvSpPr>
        <p:spPr>
          <a:xfrm>
            <a:off x="1524000" y="3602038"/>
            <a:ext cx="9144000" cy="1655762"/>
          </a:xfr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66626CA-93EB-42AE-94F6-4A5133BE713D}"/>
              </a:ext>
            </a:extLst>
          </p:cNvPr>
          <p:cNvSpPr>
            <a:spLocks noGrp="1"/>
          </p:cNvSpPr>
          <p:nvPr>
            <p:ph type="dt" sz="half" idx="10"/>
          </p:nvPr>
        </p:nvSpPr>
        <p:spPr/>
        <p:txBody>
          <a:bodyPr/>
          <a:lstStyle/>
          <a:p>
            <a:fld id="{2697F36E-A47A-4D45-8559-5E0803DB9047}" type="datetimeFigureOut">
              <a:rPr lang="zh-CN" altLang="en-US" smtClean="0"/>
              <a:t>2025/9/25</a:t>
            </a:fld>
            <a:endParaRPr lang="zh-CN" altLang="en-US"/>
          </a:p>
        </p:txBody>
      </p:sp>
      <p:sp>
        <p:nvSpPr>
          <p:cNvPr id="5" name="页脚占位符 4">
            <a:extLst>
              <a:ext uri="{FF2B5EF4-FFF2-40B4-BE49-F238E27FC236}">
                <a16:creationId xmlns:a16="http://schemas.microsoft.com/office/drawing/2014/main" id="{704BFEC5-914E-4233-99F4-56AE5C6274E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6B82928-80CF-4487-803B-806EEB24D56A}"/>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22396726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A2CB4767-E70A-4A02-B7C6-7CC9D1386B93}"/>
              </a:ext>
            </a:extLst>
          </p:cNvPr>
          <p:cNvSpPr/>
          <p:nvPr userDrawn="1"/>
        </p:nvSpPr>
        <p:spPr>
          <a:xfrm>
            <a:off x="0" y="0"/>
            <a:ext cx="12192000" cy="6858000"/>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8" name="图片 7">
            <a:extLst>
              <a:ext uri="{FF2B5EF4-FFF2-40B4-BE49-F238E27FC236}">
                <a16:creationId xmlns:a16="http://schemas.microsoft.com/office/drawing/2014/main" id="{E0EB2F54-6478-45BC-B32C-7AC89281205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9296" b="71342"/>
          <a:stretch/>
        </p:blipFill>
        <p:spPr>
          <a:xfrm>
            <a:off x="0" y="1"/>
            <a:ext cx="2493818" cy="3636293"/>
          </a:xfrm>
          <a:prstGeom prst="rect">
            <a:avLst/>
          </a:prstGeom>
        </p:spPr>
      </p:pic>
      <p:pic>
        <p:nvPicPr>
          <p:cNvPr id="9" name="图片 8">
            <a:extLst>
              <a:ext uri="{FF2B5EF4-FFF2-40B4-BE49-F238E27FC236}">
                <a16:creationId xmlns:a16="http://schemas.microsoft.com/office/drawing/2014/main" id="{C38EF575-CF47-488C-BDDA-F1059A1EE4A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9214" r="82" b="82259"/>
          <a:stretch/>
        </p:blipFill>
        <p:spPr>
          <a:xfrm>
            <a:off x="10111144" y="1"/>
            <a:ext cx="2080857" cy="1878281"/>
          </a:xfrm>
          <a:prstGeom prst="rect">
            <a:avLst/>
          </a:prstGeom>
        </p:spPr>
      </p:pic>
      <p:pic>
        <p:nvPicPr>
          <p:cNvPr id="12" name="图片 11">
            <a:extLst>
              <a:ext uri="{FF2B5EF4-FFF2-40B4-BE49-F238E27FC236}">
                <a16:creationId xmlns:a16="http://schemas.microsoft.com/office/drawing/2014/main" id="{B6EBC239-F0AA-482B-92F8-CE62BD7F2B4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1546" r="796" b="4212"/>
          <a:stretch/>
        </p:blipFill>
        <p:spPr>
          <a:xfrm flipH="1">
            <a:off x="1" y="910414"/>
            <a:ext cx="12191999" cy="5947587"/>
          </a:xfrm>
          <a:prstGeom prst="rect">
            <a:avLst/>
          </a:prstGeom>
        </p:spPr>
      </p:pic>
      <p:sp>
        <p:nvSpPr>
          <p:cNvPr id="13" name="矩形 12">
            <a:extLst>
              <a:ext uri="{FF2B5EF4-FFF2-40B4-BE49-F238E27FC236}">
                <a16:creationId xmlns:a16="http://schemas.microsoft.com/office/drawing/2014/main" id="{F134602B-992C-4AEC-8010-41C8BB0A2D93}"/>
              </a:ext>
            </a:extLst>
          </p:cNvPr>
          <p:cNvSpPr/>
          <p:nvPr userDrawn="1"/>
        </p:nvSpPr>
        <p:spPr>
          <a:xfrm>
            <a:off x="5468588" y="528454"/>
            <a:ext cx="4821382" cy="4518559"/>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extLst>
      <p:ext uri="{BB962C8B-B14F-4D97-AF65-F5344CB8AC3E}">
        <p14:creationId xmlns:p14="http://schemas.microsoft.com/office/powerpoint/2010/main" val="26302043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2F967DDE-5030-41F2-9A2A-3984A8D4DCBC}"/>
              </a:ext>
            </a:extLst>
          </p:cNvPr>
          <p:cNvSpPr/>
          <p:nvPr userDrawn="1"/>
        </p:nvSpPr>
        <p:spPr>
          <a:xfrm>
            <a:off x="0" y="0"/>
            <a:ext cx="12192000" cy="6858000"/>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8" name="图片 7">
            <a:extLst>
              <a:ext uri="{FF2B5EF4-FFF2-40B4-BE49-F238E27FC236}">
                <a16:creationId xmlns:a16="http://schemas.microsoft.com/office/drawing/2014/main" id="{8A710E1D-8E5F-49C9-98BD-73DCBBC8BD7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9296" b="71342"/>
          <a:stretch/>
        </p:blipFill>
        <p:spPr>
          <a:xfrm>
            <a:off x="0" y="1"/>
            <a:ext cx="2493818" cy="3636293"/>
          </a:xfrm>
          <a:prstGeom prst="rect">
            <a:avLst/>
          </a:prstGeom>
        </p:spPr>
      </p:pic>
      <p:pic>
        <p:nvPicPr>
          <p:cNvPr id="9" name="图片 8">
            <a:extLst>
              <a:ext uri="{FF2B5EF4-FFF2-40B4-BE49-F238E27FC236}">
                <a16:creationId xmlns:a16="http://schemas.microsoft.com/office/drawing/2014/main" id="{86EE8480-F136-4A6B-BA44-E936F43FEC5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9214" r="82" b="82259"/>
          <a:stretch/>
        </p:blipFill>
        <p:spPr>
          <a:xfrm>
            <a:off x="10111144" y="1"/>
            <a:ext cx="2080857" cy="1878281"/>
          </a:xfrm>
          <a:prstGeom prst="rect">
            <a:avLst/>
          </a:prstGeom>
        </p:spPr>
      </p:pic>
      <p:pic>
        <p:nvPicPr>
          <p:cNvPr id="10" name="图片 9">
            <a:extLst>
              <a:ext uri="{FF2B5EF4-FFF2-40B4-BE49-F238E27FC236}">
                <a16:creationId xmlns:a16="http://schemas.microsoft.com/office/drawing/2014/main" id="{7697500C-0729-4AF2-9B7C-D5AEAE9603A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1546" r="796" b="4212"/>
          <a:stretch/>
        </p:blipFill>
        <p:spPr>
          <a:xfrm flipH="1">
            <a:off x="1" y="910414"/>
            <a:ext cx="12191999" cy="5947587"/>
          </a:xfrm>
          <a:prstGeom prst="rect">
            <a:avLst/>
          </a:prstGeom>
        </p:spPr>
      </p:pic>
      <p:sp>
        <p:nvSpPr>
          <p:cNvPr id="11" name="矩形 10">
            <a:extLst>
              <a:ext uri="{FF2B5EF4-FFF2-40B4-BE49-F238E27FC236}">
                <a16:creationId xmlns:a16="http://schemas.microsoft.com/office/drawing/2014/main" id="{B3F5C8D6-99E7-44E6-B616-FEFEDF97F38F}"/>
              </a:ext>
            </a:extLst>
          </p:cNvPr>
          <p:cNvSpPr/>
          <p:nvPr userDrawn="1"/>
        </p:nvSpPr>
        <p:spPr>
          <a:xfrm>
            <a:off x="7849591" y="1692234"/>
            <a:ext cx="4342409" cy="5165766"/>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 name="矩形 11">
            <a:extLst>
              <a:ext uri="{FF2B5EF4-FFF2-40B4-BE49-F238E27FC236}">
                <a16:creationId xmlns:a16="http://schemas.microsoft.com/office/drawing/2014/main" id="{99724B21-FF83-42DF-B8B6-D05599C12298}"/>
              </a:ext>
            </a:extLst>
          </p:cNvPr>
          <p:cNvSpPr/>
          <p:nvPr userDrawn="1"/>
        </p:nvSpPr>
        <p:spPr>
          <a:xfrm>
            <a:off x="1" y="1878282"/>
            <a:ext cx="10402783" cy="4979719"/>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extLst>
      <p:ext uri="{BB962C8B-B14F-4D97-AF65-F5344CB8AC3E}">
        <p14:creationId xmlns:p14="http://schemas.microsoft.com/office/powerpoint/2010/main" val="28628038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626270-05C9-4A86-9102-1EE1F36ADE1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7E3A3AF-FB8D-482B-B333-4938140BEEB6}"/>
              </a:ext>
            </a:extLst>
          </p:cNvPr>
          <p:cNvSpPr>
            <a:spLocks noGrp="1"/>
          </p:cNvSpPr>
          <p:nvPr>
            <p:ph sz="half" idx="1"/>
          </p:nvPr>
        </p:nvSpPr>
        <p:spPr>
          <a:xfrm>
            <a:off x="838200" y="1825626"/>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9D95DA0-D54D-4797-A51A-4D5D88E9F029}"/>
              </a:ext>
            </a:extLst>
          </p:cNvPr>
          <p:cNvSpPr>
            <a:spLocks noGrp="1"/>
          </p:cNvSpPr>
          <p:nvPr>
            <p:ph sz="half" idx="2"/>
          </p:nvPr>
        </p:nvSpPr>
        <p:spPr>
          <a:xfrm>
            <a:off x="6172200" y="1825626"/>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D2D748A6-6AC2-40F0-BE10-1D2B07101045}"/>
              </a:ext>
            </a:extLst>
          </p:cNvPr>
          <p:cNvSpPr>
            <a:spLocks noGrp="1"/>
          </p:cNvSpPr>
          <p:nvPr>
            <p:ph type="dt" sz="half" idx="10"/>
          </p:nvPr>
        </p:nvSpPr>
        <p:spPr/>
        <p:txBody>
          <a:bodyPr/>
          <a:lstStyle/>
          <a:p>
            <a:fld id="{2697F36E-A47A-4D45-8559-5E0803DB9047}" type="datetimeFigureOut">
              <a:rPr lang="zh-CN" altLang="en-US" smtClean="0"/>
              <a:t>2025/9/25</a:t>
            </a:fld>
            <a:endParaRPr lang="zh-CN" altLang="en-US"/>
          </a:p>
        </p:txBody>
      </p:sp>
      <p:sp>
        <p:nvSpPr>
          <p:cNvPr id="6" name="页脚占位符 5">
            <a:extLst>
              <a:ext uri="{FF2B5EF4-FFF2-40B4-BE49-F238E27FC236}">
                <a16:creationId xmlns:a16="http://schemas.microsoft.com/office/drawing/2014/main" id="{50D4DED3-82D4-4D47-A75B-7156B55C9DE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BDEEDD4-4C98-43F9-8E65-8F00E2C43FA5}"/>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27055149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89C04A4-16FD-4B4F-977C-46E64C9A9CDF}"/>
              </a:ext>
            </a:extLst>
          </p:cNvPr>
          <p:cNvSpPr>
            <a:spLocks noGrp="1"/>
          </p:cNvSpPr>
          <p:nvPr>
            <p:ph type="title"/>
          </p:nvPr>
        </p:nvSpPr>
        <p:spPr>
          <a:xfrm>
            <a:off x="839788" y="365126"/>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AD6F4F3-FFD9-4300-B7DA-B75592F972C1}"/>
              </a:ext>
            </a:extLst>
          </p:cNvPr>
          <p:cNvSpPr>
            <a:spLocks noGrp="1"/>
          </p:cNvSpPr>
          <p:nvPr>
            <p:ph type="body" idx="1"/>
          </p:nvPr>
        </p:nvSpPr>
        <p:spPr>
          <a:xfrm>
            <a:off x="839789" y="1681163"/>
            <a:ext cx="5157787" cy="823912"/>
          </a:xfr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A9FF8EE5-6064-4E2B-B7DA-0C1FAFB286ED}"/>
              </a:ext>
            </a:extLst>
          </p:cNvPr>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7563AA0A-CFBF-4B3C-A01A-0D298DBFC8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C9FC2AD7-0D85-4E74-8ADA-7593AA43683D}"/>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AC1E3527-10C2-4A07-BB8E-6BD202DECA19}"/>
              </a:ext>
            </a:extLst>
          </p:cNvPr>
          <p:cNvSpPr>
            <a:spLocks noGrp="1"/>
          </p:cNvSpPr>
          <p:nvPr>
            <p:ph type="dt" sz="half" idx="10"/>
          </p:nvPr>
        </p:nvSpPr>
        <p:spPr/>
        <p:txBody>
          <a:bodyPr/>
          <a:lstStyle/>
          <a:p>
            <a:fld id="{2697F36E-A47A-4D45-8559-5E0803DB9047}" type="datetimeFigureOut">
              <a:rPr lang="zh-CN" altLang="en-US" smtClean="0"/>
              <a:t>2025/9/25</a:t>
            </a:fld>
            <a:endParaRPr lang="zh-CN" altLang="en-US"/>
          </a:p>
        </p:txBody>
      </p:sp>
      <p:sp>
        <p:nvSpPr>
          <p:cNvPr id="8" name="页脚占位符 7">
            <a:extLst>
              <a:ext uri="{FF2B5EF4-FFF2-40B4-BE49-F238E27FC236}">
                <a16:creationId xmlns:a16="http://schemas.microsoft.com/office/drawing/2014/main" id="{82C782C8-DF7F-49FD-A250-77DC55580C21}"/>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1A1DD12-9F12-4694-B8F0-548E846DA03F}"/>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806425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0C7F4D-45A1-488E-8531-C4205ED8D19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FD197F7A-6992-4E4A-B540-F620B081A1B1}"/>
              </a:ext>
            </a:extLst>
          </p:cNvPr>
          <p:cNvSpPr>
            <a:spLocks noGrp="1"/>
          </p:cNvSpPr>
          <p:nvPr>
            <p:ph type="dt" sz="half" idx="10"/>
          </p:nvPr>
        </p:nvSpPr>
        <p:spPr/>
        <p:txBody>
          <a:bodyPr/>
          <a:lstStyle/>
          <a:p>
            <a:fld id="{2697F36E-A47A-4D45-8559-5E0803DB9047}" type="datetimeFigureOut">
              <a:rPr lang="zh-CN" altLang="en-US" smtClean="0"/>
              <a:t>2025/9/25</a:t>
            </a:fld>
            <a:endParaRPr lang="zh-CN" altLang="en-US"/>
          </a:p>
        </p:txBody>
      </p:sp>
      <p:sp>
        <p:nvSpPr>
          <p:cNvPr id="4" name="页脚占位符 3">
            <a:extLst>
              <a:ext uri="{FF2B5EF4-FFF2-40B4-BE49-F238E27FC236}">
                <a16:creationId xmlns:a16="http://schemas.microsoft.com/office/drawing/2014/main" id="{208F24E7-9F00-461E-8015-27E47C9AFC04}"/>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13FB0D02-71A9-4313-8318-A3F6D4D338DE}"/>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26232331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0706738-1855-4FF7-9B8C-BC54972489E9}"/>
              </a:ext>
            </a:extLst>
          </p:cNvPr>
          <p:cNvSpPr>
            <a:spLocks noGrp="1"/>
          </p:cNvSpPr>
          <p:nvPr>
            <p:ph type="dt" sz="half" idx="10"/>
          </p:nvPr>
        </p:nvSpPr>
        <p:spPr/>
        <p:txBody>
          <a:bodyPr/>
          <a:lstStyle/>
          <a:p>
            <a:fld id="{2697F36E-A47A-4D45-8559-5E0803DB9047}" type="datetimeFigureOut">
              <a:rPr lang="zh-CN" altLang="en-US" smtClean="0"/>
              <a:t>2025/9/25</a:t>
            </a:fld>
            <a:endParaRPr lang="zh-CN" altLang="en-US"/>
          </a:p>
        </p:txBody>
      </p:sp>
      <p:sp>
        <p:nvSpPr>
          <p:cNvPr id="3" name="页脚占位符 2">
            <a:extLst>
              <a:ext uri="{FF2B5EF4-FFF2-40B4-BE49-F238E27FC236}">
                <a16:creationId xmlns:a16="http://schemas.microsoft.com/office/drawing/2014/main" id="{325F39FE-D8FA-4A11-9818-ECD9F86AD0BF}"/>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71DDB770-64F3-4067-BEE1-345C353E3D4C}"/>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12143592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21426-786F-D60D-B02E-39B9AB693AD1}"/>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A956D8A-EB84-013E-A7FD-57C0611CACC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D6F0C05-3395-F674-56C1-B659B20D2C2E}"/>
              </a:ext>
            </a:extLst>
          </p:cNvPr>
          <p:cNvSpPr>
            <a:spLocks noGrp="1"/>
          </p:cNvSpPr>
          <p:nvPr>
            <p:ph type="dt" sz="half" idx="10"/>
          </p:nvPr>
        </p:nvSpPr>
        <p:spPr>
          <a:xfrm>
            <a:off x="838200" y="6356350"/>
            <a:ext cx="2743200" cy="365125"/>
          </a:xfrm>
          <a:prstGeom prst="rect">
            <a:avLst/>
          </a:prstGeom>
        </p:spPr>
        <p:txBody>
          <a:bodyPr/>
          <a:lstStyle/>
          <a:p>
            <a:fld id="{97768580-069A-40F5-A61B-32622FEC0FF5}" type="datetimeFigureOut">
              <a:rPr lang="en-US" smtClean="0"/>
              <a:t>9/25/2025</a:t>
            </a:fld>
            <a:endParaRPr lang="en-US"/>
          </a:p>
        </p:txBody>
      </p:sp>
      <p:sp>
        <p:nvSpPr>
          <p:cNvPr id="5" name="Footer Placeholder 4">
            <a:extLst>
              <a:ext uri="{FF2B5EF4-FFF2-40B4-BE49-F238E27FC236}">
                <a16:creationId xmlns:a16="http://schemas.microsoft.com/office/drawing/2014/main" id="{C0DF550F-0F13-1F8A-3405-AC69A1EBF4C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A8646B5-CC3C-C057-9350-18C4AFB02429}"/>
              </a:ext>
            </a:extLst>
          </p:cNvPr>
          <p:cNvSpPr>
            <a:spLocks noGrp="1"/>
          </p:cNvSpPr>
          <p:nvPr>
            <p:ph type="sldNum" sz="quarter" idx="12"/>
          </p:nvPr>
        </p:nvSpPr>
        <p:spPr>
          <a:xfrm>
            <a:off x="8610600" y="6356350"/>
            <a:ext cx="2743200" cy="365125"/>
          </a:xfrm>
          <a:prstGeom prst="rect">
            <a:avLst/>
          </a:prstGeom>
        </p:spPr>
        <p:txBody>
          <a:bodyPr/>
          <a:lstStyle/>
          <a:p>
            <a:fld id="{B4EE73EE-5920-4E39-B436-F705FC77473E}" type="slidenum">
              <a:rPr lang="en-US" smtClean="0"/>
              <a:t>‹#›</a:t>
            </a:fld>
            <a:endParaRPr lang="en-US"/>
          </a:p>
        </p:txBody>
      </p:sp>
    </p:spTree>
    <p:extLst>
      <p:ext uri="{BB962C8B-B14F-4D97-AF65-F5344CB8AC3E}">
        <p14:creationId xmlns:p14="http://schemas.microsoft.com/office/powerpoint/2010/main" val="4119806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6BDEF95-D875-4B01-A29F-17A7FA9A7D0D}"/>
              </a:ext>
            </a:extLst>
          </p:cNvPr>
          <p:cNvSpPr>
            <a:spLocks noGrp="1"/>
          </p:cNvSpPr>
          <p:nvPr>
            <p:ph type="title"/>
          </p:nvPr>
        </p:nvSpPr>
        <p:spPr>
          <a:xfrm>
            <a:off x="839789"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C4CE581-BFA1-4444-94C1-A10EB635D8E5}"/>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9A9E2E4A-4124-4DE5-A906-90554021B810}"/>
              </a:ext>
            </a:extLst>
          </p:cNvPr>
          <p:cNvSpPr>
            <a:spLocks noGrp="1"/>
          </p:cNvSpPr>
          <p:nvPr>
            <p:ph type="body" sz="half" idx="2"/>
          </p:nvPr>
        </p:nvSpPr>
        <p:spPr>
          <a:xfrm>
            <a:off x="839789" y="2057400"/>
            <a:ext cx="3932237" cy="3811588"/>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32D8D1C-C6DD-4070-8F90-372EAFB3117C}"/>
              </a:ext>
            </a:extLst>
          </p:cNvPr>
          <p:cNvSpPr>
            <a:spLocks noGrp="1"/>
          </p:cNvSpPr>
          <p:nvPr>
            <p:ph type="dt" sz="half" idx="10"/>
          </p:nvPr>
        </p:nvSpPr>
        <p:spPr/>
        <p:txBody>
          <a:bodyPr/>
          <a:lstStyle/>
          <a:p>
            <a:fld id="{2697F36E-A47A-4D45-8559-5E0803DB9047}" type="datetimeFigureOut">
              <a:rPr lang="zh-CN" altLang="en-US" smtClean="0"/>
              <a:t>2025/9/25</a:t>
            </a:fld>
            <a:endParaRPr lang="zh-CN" altLang="en-US"/>
          </a:p>
        </p:txBody>
      </p:sp>
      <p:sp>
        <p:nvSpPr>
          <p:cNvPr id="6" name="页脚占位符 5">
            <a:extLst>
              <a:ext uri="{FF2B5EF4-FFF2-40B4-BE49-F238E27FC236}">
                <a16:creationId xmlns:a16="http://schemas.microsoft.com/office/drawing/2014/main" id="{98DD2C15-B667-458D-861F-2B2D3298518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9A4D7F7-EF42-45FD-96D8-B2FD8E63611D}"/>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15491439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2E7F5D-41E1-4577-A1E4-9CE23BC92372}"/>
              </a:ext>
            </a:extLst>
          </p:cNvPr>
          <p:cNvSpPr>
            <a:spLocks noGrp="1"/>
          </p:cNvSpPr>
          <p:nvPr>
            <p:ph type="title"/>
          </p:nvPr>
        </p:nvSpPr>
        <p:spPr>
          <a:xfrm>
            <a:off x="839789"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44F1DCCB-FB07-45B3-982C-564BBC913A20}"/>
              </a:ext>
            </a:extLst>
          </p:cNvPr>
          <p:cNvSpPr>
            <a:spLocks noGrp="1"/>
          </p:cNvSpPr>
          <p:nvPr>
            <p:ph type="pic" idx="1"/>
          </p:nvPr>
        </p:nvSpPr>
        <p:spPr>
          <a:xfrm>
            <a:off x="5183188" y="987426"/>
            <a:ext cx="6172200" cy="4873625"/>
          </a:xfrm>
        </p:spPr>
        <p:txBody>
          <a:bodyPr/>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endParaRPr lang="zh-CN" altLang="en-US"/>
          </a:p>
        </p:txBody>
      </p:sp>
      <p:sp>
        <p:nvSpPr>
          <p:cNvPr id="4" name="文本占位符 3">
            <a:extLst>
              <a:ext uri="{FF2B5EF4-FFF2-40B4-BE49-F238E27FC236}">
                <a16:creationId xmlns:a16="http://schemas.microsoft.com/office/drawing/2014/main" id="{993E2295-7815-4479-A656-4F3701AC31E8}"/>
              </a:ext>
            </a:extLst>
          </p:cNvPr>
          <p:cNvSpPr>
            <a:spLocks noGrp="1"/>
          </p:cNvSpPr>
          <p:nvPr>
            <p:ph type="body" sz="half" idx="2"/>
          </p:nvPr>
        </p:nvSpPr>
        <p:spPr>
          <a:xfrm>
            <a:off x="839789" y="2057400"/>
            <a:ext cx="3932237" cy="3811588"/>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B8225CA-EA3B-4CBD-9CF3-ABE4CA6C9502}"/>
              </a:ext>
            </a:extLst>
          </p:cNvPr>
          <p:cNvSpPr>
            <a:spLocks noGrp="1"/>
          </p:cNvSpPr>
          <p:nvPr>
            <p:ph type="dt" sz="half" idx="10"/>
          </p:nvPr>
        </p:nvSpPr>
        <p:spPr/>
        <p:txBody>
          <a:bodyPr/>
          <a:lstStyle/>
          <a:p>
            <a:fld id="{2697F36E-A47A-4D45-8559-5E0803DB9047}" type="datetimeFigureOut">
              <a:rPr lang="zh-CN" altLang="en-US" smtClean="0"/>
              <a:t>2025/9/25</a:t>
            </a:fld>
            <a:endParaRPr lang="zh-CN" altLang="en-US"/>
          </a:p>
        </p:txBody>
      </p:sp>
      <p:sp>
        <p:nvSpPr>
          <p:cNvPr id="6" name="页脚占位符 5">
            <a:extLst>
              <a:ext uri="{FF2B5EF4-FFF2-40B4-BE49-F238E27FC236}">
                <a16:creationId xmlns:a16="http://schemas.microsoft.com/office/drawing/2014/main" id="{15357892-DDDD-4D06-9BEF-E4A3073AC74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5D60A67-557B-480E-88D1-71617ACDD80E}"/>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37464472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2F20100-572F-4CF8-8031-764432E3C1DA}"/>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F5946F2C-3939-44DE-A2E5-23015D26C0DB}"/>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968FD76-474C-42F6-98B2-74FDEC61A2FB}"/>
              </a:ext>
            </a:extLst>
          </p:cNvPr>
          <p:cNvSpPr>
            <a:spLocks noGrp="1"/>
          </p:cNvSpPr>
          <p:nvPr>
            <p:ph type="dt" sz="half" idx="10"/>
          </p:nvPr>
        </p:nvSpPr>
        <p:spPr/>
        <p:txBody>
          <a:bodyPr/>
          <a:lstStyle/>
          <a:p>
            <a:fld id="{2697F36E-A47A-4D45-8559-5E0803DB9047}" type="datetimeFigureOut">
              <a:rPr lang="zh-CN" altLang="en-US" smtClean="0"/>
              <a:t>2025/9/25</a:t>
            </a:fld>
            <a:endParaRPr lang="zh-CN" altLang="en-US"/>
          </a:p>
        </p:txBody>
      </p:sp>
      <p:sp>
        <p:nvSpPr>
          <p:cNvPr id="5" name="页脚占位符 4">
            <a:extLst>
              <a:ext uri="{FF2B5EF4-FFF2-40B4-BE49-F238E27FC236}">
                <a16:creationId xmlns:a16="http://schemas.microsoft.com/office/drawing/2014/main" id="{3AE61D4B-2712-41F8-A61F-540265EE416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084D929-411A-46B4-B8F4-700BD7CA8FE1}"/>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11825096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2C73D62-486C-489E-B836-A182E951AB57}"/>
              </a:ext>
            </a:extLst>
          </p:cNvPr>
          <p:cNvSpPr>
            <a:spLocks noGrp="1"/>
          </p:cNvSpPr>
          <p:nvPr>
            <p:ph type="title" orient="vert"/>
          </p:nvPr>
        </p:nvSpPr>
        <p:spPr>
          <a:xfrm>
            <a:off x="8724900" y="365126"/>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13B8DC2-34B0-4BEB-A8E6-A410767EDB99}"/>
              </a:ext>
            </a:extLst>
          </p:cNvPr>
          <p:cNvSpPr>
            <a:spLocks noGrp="1"/>
          </p:cNvSpPr>
          <p:nvPr>
            <p:ph type="body" orient="vert" idx="1"/>
          </p:nvPr>
        </p:nvSpPr>
        <p:spPr>
          <a:xfrm>
            <a:off x="838200" y="365126"/>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826C0E3-EE43-4086-9956-1453634DC328}"/>
              </a:ext>
            </a:extLst>
          </p:cNvPr>
          <p:cNvSpPr>
            <a:spLocks noGrp="1"/>
          </p:cNvSpPr>
          <p:nvPr>
            <p:ph type="dt" sz="half" idx="10"/>
          </p:nvPr>
        </p:nvSpPr>
        <p:spPr/>
        <p:txBody>
          <a:bodyPr/>
          <a:lstStyle/>
          <a:p>
            <a:fld id="{2697F36E-A47A-4D45-8559-5E0803DB9047}" type="datetimeFigureOut">
              <a:rPr lang="zh-CN" altLang="en-US" smtClean="0"/>
              <a:t>2025/9/25</a:t>
            </a:fld>
            <a:endParaRPr lang="zh-CN" altLang="en-US"/>
          </a:p>
        </p:txBody>
      </p:sp>
      <p:sp>
        <p:nvSpPr>
          <p:cNvPr id="5" name="页脚占位符 4">
            <a:extLst>
              <a:ext uri="{FF2B5EF4-FFF2-40B4-BE49-F238E27FC236}">
                <a16:creationId xmlns:a16="http://schemas.microsoft.com/office/drawing/2014/main" id="{26721D57-D5C3-4AFF-B1E4-10BB9728462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B89063E-FFD0-4E24-8DDA-C84EDBCC489C}"/>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41746473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D54B8-E40B-1235-A04F-6199AC4E5F6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4F136DD-67F3-81DF-EEB8-2D54870D2991}"/>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81B507-6A86-34C1-4691-2F1B006A9A68}"/>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82C2C82-D8BC-2F5A-7F2D-ED3C9594FDD3}"/>
              </a:ext>
            </a:extLst>
          </p:cNvPr>
          <p:cNvSpPr>
            <a:spLocks noGrp="1"/>
          </p:cNvSpPr>
          <p:nvPr>
            <p:ph type="dt" sz="half" idx="10"/>
          </p:nvPr>
        </p:nvSpPr>
        <p:spPr>
          <a:xfrm>
            <a:off x="838200" y="6356350"/>
            <a:ext cx="2743200" cy="365125"/>
          </a:xfrm>
          <a:prstGeom prst="rect">
            <a:avLst/>
          </a:prstGeom>
        </p:spPr>
        <p:txBody>
          <a:bodyPr/>
          <a:lstStyle/>
          <a:p>
            <a:fld id="{97768580-069A-40F5-A61B-32622FEC0FF5}" type="datetimeFigureOut">
              <a:rPr lang="en-US" smtClean="0"/>
              <a:t>9/25/2025</a:t>
            </a:fld>
            <a:endParaRPr lang="en-US"/>
          </a:p>
        </p:txBody>
      </p:sp>
      <p:sp>
        <p:nvSpPr>
          <p:cNvPr id="6" name="Footer Placeholder 5">
            <a:extLst>
              <a:ext uri="{FF2B5EF4-FFF2-40B4-BE49-F238E27FC236}">
                <a16:creationId xmlns:a16="http://schemas.microsoft.com/office/drawing/2014/main" id="{040BC7BE-2AFE-52AE-76B7-08EB46B644F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288B683-9419-D9B8-1943-88391864EF9D}"/>
              </a:ext>
            </a:extLst>
          </p:cNvPr>
          <p:cNvSpPr>
            <a:spLocks noGrp="1"/>
          </p:cNvSpPr>
          <p:nvPr>
            <p:ph type="sldNum" sz="quarter" idx="12"/>
          </p:nvPr>
        </p:nvSpPr>
        <p:spPr>
          <a:xfrm>
            <a:off x="8610600" y="6356350"/>
            <a:ext cx="2743200" cy="365125"/>
          </a:xfrm>
          <a:prstGeom prst="rect">
            <a:avLst/>
          </a:prstGeom>
        </p:spPr>
        <p:txBody>
          <a:bodyPr/>
          <a:lstStyle/>
          <a:p>
            <a:fld id="{B4EE73EE-5920-4E39-B436-F705FC77473E}" type="slidenum">
              <a:rPr lang="en-US" smtClean="0"/>
              <a:t>‹#›</a:t>
            </a:fld>
            <a:endParaRPr lang="en-US"/>
          </a:p>
        </p:txBody>
      </p:sp>
    </p:spTree>
    <p:extLst>
      <p:ext uri="{BB962C8B-B14F-4D97-AF65-F5344CB8AC3E}">
        <p14:creationId xmlns:p14="http://schemas.microsoft.com/office/powerpoint/2010/main" val="3586730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B6E48-628D-FFBA-132D-BEEAFA6DF5DF}"/>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60E4F5A-1EE3-8F75-8D4D-EA2E45FDD4A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C8679FB-079B-A8A2-50F4-25EC87F3408E}"/>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EA22127-6E6C-D5A2-0965-FFFE70852BA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E2179D-919F-E673-93C1-7A263117275C}"/>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9F10A1-76CD-8AE7-095C-8652773EA717}"/>
              </a:ext>
            </a:extLst>
          </p:cNvPr>
          <p:cNvSpPr>
            <a:spLocks noGrp="1"/>
          </p:cNvSpPr>
          <p:nvPr>
            <p:ph type="dt" sz="half" idx="10"/>
          </p:nvPr>
        </p:nvSpPr>
        <p:spPr>
          <a:xfrm>
            <a:off x="838200" y="6356350"/>
            <a:ext cx="2743200" cy="365125"/>
          </a:xfrm>
          <a:prstGeom prst="rect">
            <a:avLst/>
          </a:prstGeom>
        </p:spPr>
        <p:txBody>
          <a:bodyPr/>
          <a:lstStyle/>
          <a:p>
            <a:fld id="{97768580-069A-40F5-A61B-32622FEC0FF5}" type="datetimeFigureOut">
              <a:rPr lang="en-US" smtClean="0"/>
              <a:t>9/25/2025</a:t>
            </a:fld>
            <a:endParaRPr lang="en-US"/>
          </a:p>
        </p:txBody>
      </p:sp>
      <p:sp>
        <p:nvSpPr>
          <p:cNvPr id="8" name="Footer Placeholder 7">
            <a:extLst>
              <a:ext uri="{FF2B5EF4-FFF2-40B4-BE49-F238E27FC236}">
                <a16:creationId xmlns:a16="http://schemas.microsoft.com/office/drawing/2014/main" id="{27976AC8-9FAC-8E85-8A38-06A8F8BCB15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A29D7E24-C537-95DC-3B40-BC7DF451E4B2}"/>
              </a:ext>
            </a:extLst>
          </p:cNvPr>
          <p:cNvSpPr>
            <a:spLocks noGrp="1"/>
          </p:cNvSpPr>
          <p:nvPr>
            <p:ph type="sldNum" sz="quarter" idx="12"/>
          </p:nvPr>
        </p:nvSpPr>
        <p:spPr>
          <a:xfrm>
            <a:off x="8610600" y="6356350"/>
            <a:ext cx="2743200" cy="365125"/>
          </a:xfrm>
          <a:prstGeom prst="rect">
            <a:avLst/>
          </a:prstGeom>
        </p:spPr>
        <p:txBody>
          <a:bodyPr/>
          <a:lstStyle/>
          <a:p>
            <a:fld id="{B4EE73EE-5920-4E39-B436-F705FC77473E}" type="slidenum">
              <a:rPr lang="en-US" smtClean="0"/>
              <a:t>‹#›</a:t>
            </a:fld>
            <a:endParaRPr lang="en-US"/>
          </a:p>
        </p:txBody>
      </p:sp>
    </p:spTree>
    <p:extLst>
      <p:ext uri="{BB962C8B-B14F-4D97-AF65-F5344CB8AC3E}">
        <p14:creationId xmlns:p14="http://schemas.microsoft.com/office/powerpoint/2010/main" val="1064815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C75E7-A21E-9E25-E3E6-23A29FED242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B65909A7-7F69-5285-F42A-E6A1DB66134D}"/>
              </a:ext>
            </a:extLst>
          </p:cNvPr>
          <p:cNvSpPr>
            <a:spLocks noGrp="1"/>
          </p:cNvSpPr>
          <p:nvPr>
            <p:ph type="dt" sz="half" idx="10"/>
          </p:nvPr>
        </p:nvSpPr>
        <p:spPr>
          <a:xfrm>
            <a:off x="838200" y="6356350"/>
            <a:ext cx="2743200" cy="365125"/>
          </a:xfrm>
          <a:prstGeom prst="rect">
            <a:avLst/>
          </a:prstGeom>
        </p:spPr>
        <p:txBody>
          <a:bodyPr/>
          <a:lstStyle/>
          <a:p>
            <a:fld id="{97768580-069A-40F5-A61B-32622FEC0FF5}" type="datetimeFigureOut">
              <a:rPr lang="en-US" smtClean="0"/>
              <a:t>9/25/2025</a:t>
            </a:fld>
            <a:endParaRPr lang="en-US"/>
          </a:p>
        </p:txBody>
      </p:sp>
      <p:sp>
        <p:nvSpPr>
          <p:cNvPr id="4" name="Footer Placeholder 3">
            <a:extLst>
              <a:ext uri="{FF2B5EF4-FFF2-40B4-BE49-F238E27FC236}">
                <a16:creationId xmlns:a16="http://schemas.microsoft.com/office/drawing/2014/main" id="{8B96DE5A-42FD-85AC-F943-ECCCC9E5AB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FA4D9CE6-3122-0692-4F11-4844152FBCDD}"/>
              </a:ext>
            </a:extLst>
          </p:cNvPr>
          <p:cNvSpPr>
            <a:spLocks noGrp="1"/>
          </p:cNvSpPr>
          <p:nvPr>
            <p:ph type="sldNum" sz="quarter" idx="12"/>
          </p:nvPr>
        </p:nvSpPr>
        <p:spPr>
          <a:xfrm>
            <a:off x="8610600" y="6356350"/>
            <a:ext cx="2743200" cy="365125"/>
          </a:xfrm>
          <a:prstGeom prst="rect">
            <a:avLst/>
          </a:prstGeom>
        </p:spPr>
        <p:txBody>
          <a:bodyPr/>
          <a:lstStyle/>
          <a:p>
            <a:fld id="{B4EE73EE-5920-4E39-B436-F705FC77473E}" type="slidenum">
              <a:rPr lang="en-US" smtClean="0"/>
              <a:t>‹#›</a:t>
            </a:fld>
            <a:endParaRPr lang="en-US"/>
          </a:p>
        </p:txBody>
      </p:sp>
    </p:spTree>
    <p:extLst>
      <p:ext uri="{BB962C8B-B14F-4D97-AF65-F5344CB8AC3E}">
        <p14:creationId xmlns:p14="http://schemas.microsoft.com/office/powerpoint/2010/main" val="2670164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9D8CCF-7D22-BC4A-C3CB-419AFE09B226}"/>
              </a:ext>
            </a:extLst>
          </p:cNvPr>
          <p:cNvSpPr>
            <a:spLocks noGrp="1"/>
          </p:cNvSpPr>
          <p:nvPr>
            <p:ph type="dt" sz="half" idx="10"/>
          </p:nvPr>
        </p:nvSpPr>
        <p:spPr>
          <a:xfrm>
            <a:off x="838200" y="6356350"/>
            <a:ext cx="2743200" cy="365125"/>
          </a:xfrm>
          <a:prstGeom prst="rect">
            <a:avLst/>
          </a:prstGeom>
        </p:spPr>
        <p:txBody>
          <a:bodyPr/>
          <a:lstStyle/>
          <a:p>
            <a:fld id="{97768580-069A-40F5-A61B-32622FEC0FF5}" type="datetimeFigureOut">
              <a:rPr lang="en-US" smtClean="0"/>
              <a:t>9/25/2025</a:t>
            </a:fld>
            <a:endParaRPr lang="en-US"/>
          </a:p>
        </p:txBody>
      </p:sp>
      <p:sp>
        <p:nvSpPr>
          <p:cNvPr id="3" name="Footer Placeholder 2">
            <a:extLst>
              <a:ext uri="{FF2B5EF4-FFF2-40B4-BE49-F238E27FC236}">
                <a16:creationId xmlns:a16="http://schemas.microsoft.com/office/drawing/2014/main" id="{A03337F1-6330-C453-7479-6E5401603D8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FD9CF6E5-F763-9D46-1807-6D1B5143BC1B}"/>
              </a:ext>
            </a:extLst>
          </p:cNvPr>
          <p:cNvSpPr>
            <a:spLocks noGrp="1"/>
          </p:cNvSpPr>
          <p:nvPr>
            <p:ph type="sldNum" sz="quarter" idx="12"/>
          </p:nvPr>
        </p:nvSpPr>
        <p:spPr>
          <a:xfrm>
            <a:off x="8610600" y="6356350"/>
            <a:ext cx="2743200" cy="365125"/>
          </a:xfrm>
          <a:prstGeom prst="rect">
            <a:avLst/>
          </a:prstGeom>
        </p:spPr>
        <p:txBody>
          <a:bodyPr/>
          <a:lstStyle/>
          <a:p>
            <a:fld id="{B4EE73EE-5920-4E39-B436-F705FC77473E}" type="slidenum">
              <a:rPr lang="en-US" smtClean="0"/>
              <a:t>‹#›</a:t>
            </a:fld>
            <a:endParaRPr lang="en-US"/>
          </a:p>
        </p:txBody>
      </p:sp>
    </p:spTree>
    <p:extLst>
      <p:ext uri="{BB962C8B-B14F-4D97-AF65-F5344CB8AC3E}">
        <p14:creationId xmlns:p14="http://schemas.microsoft.com/office/powerpoint/2010/main" val="231589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5D001-5D57-38E4-5B6B-9226C777FAF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9C97ABB-10D0-F5D7-EDFF-9EFD09967F6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62E338E-1197-EF4B-F038-35B42D0C614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43CFFF-B7EF-39CD-C0CF-8477776A514F}"/>
              </a:ext>
            </a:extLst>
          </p:cNvPr>
          <p:cNvSpPr>
            <a:spLocks noGrp="1"/>
          </p:cNvSpPr>
          <p:nvPr>
            <p:ph type="dt" sz="half" idx="10"/>
          </p:nvPr>
        </p:nvSpPr>
        <p:spPr>
          <a:xfrm>
            <a:off x="838200" y="6356350"/>
            <a:ext cx="2743200" cy="365125"/>
          </a:xfrm>
          <a:prstGeom prst="rect">
            <a:avLst/>
          </a:prstGeom>
        </p:spPr>
        <p:txBody>
          <a:bodyPr/>
          <a:lstStyle/>
          <a:p>
            <a:fld id="{97768580-069A-40F5-A61B-32622FEC0FF5}" type="datetimeFigureOut">
              <a:rPr lang="en-US" smtClean="0"/>
              <a:t>9/25/2025</a:t>
            </a:fld>
            <a:endParaRPr lang="en-US"/>
          </a:p>
        </p:txBody>
      </p:sp>
      <p:sp>
        <p:nvSpPr>
          <p:cNvPr id="6" name="Footer Placeholder 5">
            <a:extLst>
              <a:ext uri="{FF2B5EF4-FFF2-40B4-BE49-F238E27FC236}">
                <a16:creationId xmlns:a16="http://schemas.microsoft.com/office/drawing/2014/main" id="{523471BD-5EC0-E296-3AAA-A43AC69C872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F41E97C-C2DF-0333-83A4-FB51EEDD24F4}"/>
              </a:ext>
            </a:extLst>
          </p:cNvPr>
          <p:cNvSpPr>
            <a:spLocks noGrp="1"/>
          </p:cNvSpPr>
          <p:nvPr>
            <p:ph type="sldNum" sz="quarter" idx="12"/>
          </p:nvPr>
        </p:nvSpPr>
        <p:spPr>
          <a:xfrm>
            <a:off x="8610600" y="6356350"/>
            <a:ext cx="2743200" cy="365125"/>
          </a:xfrm>
          <a:prstGeom prst="rect">
            <a:avLst/>
          </a:prstGeom>
        </p:spPr>
        <p:txBody>
          <a:bodyPr/>
          <a:lstStyle/>
          <a:p>
            <a:fld id="{B4EE73EE-5920-4E39-B436-F705FC77473E}" type="slidenum">
              <a:rPr lang="en-US" smtClean="0"/>
              <a:t>‹#›</a:t>
            </a:fld>
            <a:endParaRPr lang="en-US"/>
          </a:p>
        </p:txBody>
      </p:sp>
    </p:spTree>
    <p:extLst>
      <p:ext uri="{BB962C8B-B14F-4D97-AF65-F5344CB8AC3E}">
        <p14:creationId xmlns:p14="http://schemas.microsoft.com/office/powerpoint/2010/main" val="798272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EB4BC-F9F2-1B42-AB5F-164C5DABC69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80AB65-E400-58FC-D0D4-FFF113E60D1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DE2F52-4B26-E23C-B906-A57D7FC970E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B57FDF-B1F1-B8A6-B1F8-EE19B283BC0F}"/>
              </a:ext>
            </a:extLst>
          </p:cNvPr>
          <p:cNvSpPr>
            <a:spLocks noGrp="1"/>
          </p:cNvSpPr>
          <p:nvPr>
            <p:ph type="dt" sz="half" idx="10"/>
          </p:nvPr>
        </p:nvSpPr>
        <p:spPr>
          <a:xfrm>
            <a:off x="838200" y="6356350"/>
            <a:ext cx="2743200" cy="365125"/>
          </a:xfrm>
          <a:prstGeom prst="rect">
            <a:avLst/>
          </a:prstGeom>
        </p:spPr>
        <p:txBody>
          <a:bodyPr/>
          <a:lstStyle/>
          <a:p>
            <a:fld id="{97768580-069A-40F5-A61B-32622FEC0FF5}" type="datetimeFigureOut">
              <a:rPr lang="en-US" smtClean="0"/>
              <a:t>9/25/2025</a:t>
            </a:fld>
            <a:endParaRPr lang="en-US"/>
          </a:p>
        </p:txBody>
      </p:sp>
      <p:sp>
        <p:nvSpPr>
          <p:cNvPr id="6" name="Footer Placeholder 5">
            <a:extLst>
              <a:ext uri="{FF2B5EF4-FFF2-40B4-BE49-F238E27FC236}">
                <a16:creationId xmlns:a16="http://schemas.microsoft.com/office/drawing/2014/main" id="{8FEAAACD-1A31-7CA9-C52B-5C23B06C3E0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85AB481-DD34-1742-1948-BD054AAB015A}"/>
              </a:ext>
            </a:extLst>
          </p:cNvPr>
          <p:cNvSpPr>
            <a:spLocks noGrp="1"/>
          </p:cNvSpPr>
          <p:nvPr>
            <p:ph type="sldNum" sz="quarter" idx="12"/>
          </p:nvPr>
        </p:nvSpPr>
        <p:spPr>
          <a:xfrm>
            <a:off x="8610600" y="6356350"/>
            <a:ext cx="2743200" cy="365125"/>
          </a:xfrm>
          <a:prstGeom prst="rect">
            <a:avLst/>
          </a:prstGeom>
        </p:spPr>
        <p:txBody>
          <a:bodyPr/>
          <a:lstStyle/>
          <a:p>
            <a:fld id="{B4EE73EE-5920-4E39-B436-F705FC77473E}" type="slidenum">
              <a:rPr lang="en-US" smtClean="0"/>
              <a:t>‹#›</a:t>
            </a:fld>
            <a:endParaRPr lang="en-US"/>
          </a:p>
        </p:txBody>
      </p:sp>
    </p:spTree>
    <p:extLst>
      <p:ext uri="{BB962C8B-B14F-4D97-AF65-F5344CB8AC3E}">
        <p14:creationId xmlns:p14="http://schemas.microsoft.com/office/powerpoint/2010/main" val="482824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round pink label with white text and a black background&#10;&#10;Description automatically generated">
            <a:extLst>
              <a:ext uri="{FF2B5EF4-FFF2-40B4-BE49-F238E27FC236}">
                <a16:creationId xmlns:a16="http://schemas.microsoft.com/office/drawing/2014/main" id="{C83693F6-579C-6372-2A1E-FD7E11D702C5}"/>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918252" y="74013"/>
            <a:ext cx="1738222" cy="1738222"/>
          </a:xfrm>
          <a:prstGeom prst="rect">
            <a:avLst/>
          </a:prstGeom>
        </p:spPr>
      </p:pic>
    </p:spTree>
    <p:extLst>
      <p:ext uri="{BB962C8B-B14F-4D97-AF65-F5344CB8AC3E}">
        <p14:creationId xmlns:p14="http://schemas.microsoft.com/office/powerpoint/2010/main" val="17201828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6FF5ED47-E1A8-C93A-4DBB-49DD9459EB1E}"/>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0E384C9F-B10D-4FE6-A2B0-CD65C49A62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E8F4E8F-1D59-4B0A-9E31-CD49488B67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9C12A2-D793-44C4-A0F0-51BBAA8F71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EFC98F-EB4A-44BE-8C63-8CA280C0D252}" type="datetimeFigureOut">
              <a:rPr lang="en-US" smtClean="0"/>
              <a:t>9/25/2025</a:t>
            </a:fld>
            <a:endParaRPr lang="en-US"/>
          </a:p>
        </p:txBody>
      </p:sp>
      <p:sp>
        <p:nvSpPr>
          <p:cNvPr id="5" name="Footer Placeholder 4">
            <a:extLst>
              <a:ext uri="{FF2B5EF4-FFF2-40B4-BE49-F238E27FC236}">
                <a16:creationId xmlns:a16="http://schemas.microsoft.com/office/drawing/2014/main" id="{5E4BC778-7C1F-46D2-AB32-E507BE0AB6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1D9EFA2-78FC-4965-98C9-115C2DA05F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57F2F4-9E50-4246-9D46-000F6D88E2D5}" type="slidenum">
              <a:rPr lang="en-US" smtClean="0"/>
              <a:t>‹#›</a:t>
            </a:fld>
            <a:endParaRPr lang="en-US"/>
          </a:p>
        </p:txBody>
      </p:sp>
      <p:pic>
        <p:nvPicPr>
          <p:cNvPr id="8" name="Picture 7" descr="A round pink circle with a white and black text and a black background&#10;&#10;Description automatically generated">
            <a:extLst>
              <a:ext uri="{FF2B5EF4-FFF2-40B4-BE49-F238E27FC236}">
                <a16:creationId xmlns:a16="http://schemas.microsoft.com/office/drawing/2014/main" id="{3F306660-C2B1-B9E4-94BB-C783324DED0E}"/>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102178" y="0"/>
            <a:ext cx="2102177" cy="2102177"/>
          </a:xfrm>
          <a:prstGeom prst="rect">
            <a:avLst/>
          </a:prstGeom>
        </p:spPr>
      </p:pic>
    </p:spTree>
    <p:extLst>
      <p:ext uri="{BB962C8B-B14F-4D97-AF65-F5344CB8AC3E}">
        <p14:creationId xmlns:p14="http://schemas.microsoft.com/office/powerpoint/2010/main" val="410440637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0CE3C12E-1571-493B-AD45-9F23EFABCCC9}"/>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7257F64D-2FF4-4538-9415-98A3C327BC3F}"/>
              </a:ext>
            </a:extLst>
          </p:cNvPr>
          <p:cNvSpPr>
            <a:spLocks noGrp="1"/>
          </p:cNvSpPr>
          <p:nvPr>
            <p:ph type="body" idx="1"/>
          </p:nvPr>
        </p:nvSpPr>
        <p:spPr>
          <a:xfrm>
            <a:off x="838200" y="1825626"/>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9BEEFCE-53DD-441E-832E-02C87526BA37}"/>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97F36E-A47A-4D45-8559-5E0803DB9047}" type="datetimeFigureOut">
              <a:rPr lang="zh-CN" altLang="en-US" smtClean="0"/>
              <a:t>2025/9/25</a:t>
            </a:fld>
            <a:endParaRPr lang="zh-CN" altLang="en-US"/>
          </a:p>
        </p:txBody>
      </p:sp>
      <p:sp>
        <p:nvSpPr>
          <p:cNvPr id="5" name="页脚占位符 4">
            <a:extLst>
              <a:ext uri="{FF2B5EF4-FFF2-40B4-BE49-F238E27FC236}">
                <a16:creationId xmlns:a16="http://schemas.microsoft.com/office/drawing/2014/main" id="{981CCD47-2031-4365-961C-1AF05B8E1C6F}"/>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D688F8F8-1C9D-4D6E-9678-68A1784A034F}"/>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117127722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4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11" indent="-228611" algn="l" defTabSz="91444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34" indent="-228611" algn="l" defTabSz="91444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57" indent="-228611" algn="l" defTabSz="91444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03"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30.svg"/><Relationship Id="rId5" Type="http://schemas.openxmlformats.org/officeDocument/2006/relationships/image" Target="../media/image8.png"/><Relationship Id="rId4" Type="http://schemas.openxmlformats.org/officeDocument/2006/relationships/image" Target="../media/image28.sv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microsoft.com/office/2007/relationships/hdphoto" Target="../media/hdphoto1.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hyperlink" Target="https://www.facebook.com/huongthaoGADT" TargetMode="Externa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ainting of a field of flowers&#10;&#10;Description automatically generated">
            <a:extLst>
              <a:ext uri="{FF2B5EF4-FFF2-40B4-BE49-F238E27FC236}">
                <a16:creationId xmlns:a16="http://schemas.microsoft.com/office/drawing/2014/main" id="{D9825902-4039-4DA5-5FA4-68F90BE735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6">
            <a:extLst>
              <a:ext uri="{FF2B5EF4-FFF2-40B4-BE49-F238E27FC236}">
                <a16:creationId xmlns:a16="http://schemas.microsoft.com/office/drawing/2014/main" id="{9BE80B4D-E51B-169C-1CA4-E6B1555D228D}"/>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296123" y="291470"/>
            <a:ext cx="450721" cy="476724"/>
          </a:xfrm>
          <a:prstGeom prst="rect">
            <a:avLst/>
          </a:prstGeom>
        </p:spPr>
      </p:pic>
      <p:sp>
        <p:nvSpPr>
          <p:cNvPr id="11" name="Rounded Rectangle 14">
            <a:extLst>
              <a:ext uri="{FF2B5EF4-FFF2-40B4-BE49-F238E27FC236}">
                <a16:creationId xmlns:a16="http://schemas.microsoft.com/office/drawing/2014/main" id="{D22AE750-3D30-DBD2-DFD7-5A661E8A8892}"/>
              </a:ext>
            </a:extLst>
          </p:cNvPr>
          <p:cNvSpPr/>
          <p:nvPr/>
        </p:nvSpPr>
        <p:spPr>
          <a:xfrm>
            <a:off x="1063542" y="1255926"/>
            <a:ext cx="10271208" cy="991974"/>
          </a:xfrm>
          <a:prstGeom prst="roundRect">
            <a:avLst/>
          </a:prstGeom>
          <a:solidFill>
            <a:schemeClr val="bg1"/>
          </a:solidFill>
          <a:ln w="28575">
            <a:noFill/>
            <a:prstDash val="sysDot"/>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0" lvl="0" indent="-457200" algn="just">
              <a:spcBef>
                <a:spcPts val="1200"/>
              </a:spcBef>
              <a:buFont typeface="Arial" panose="020B0604020202020204" pitchFamily="34" charset="0"/>
              <a:buChar char="•"/>
              <a:defRPr/>
            </a:pPr>
            <a:r>
              <a:rPr lang="vi-VN" sz="2700" dirty="0">
                <a:solidFill>
                  <a:prstClr val="black"/>
                </a:solidFill>
                <a:latin typeface="Cambria" panose="02040503050406030204" pitchFamily="18" charset="0"/>
                <a:ea typeface="Cambria" panose="02040503050406030204" pitchFamily="18" charset="0"/>
              </a:rPr>
              <a:t>Kể được một số biểu hiện tôn trọng sự khác biệt (về đặc điểm cá nhân; giới tính, hoàn cảnh, dân tộc,...) của người khác.</a:t>
            </a:r>
          </a:p>
        </p:txBody>
      </p:sp>
      <p:sp>
        <p:nvSpPr>
          <p:cNvPr id="12" name="Rounded Rectangle 14">
            <a:extLst>
              <a:ext uri="{FF2B5EF4-FFF2-40B4-BE49-F238E27FC236}">
                <a16:creationId xmlns:a16="http://schemas.microsoft.com/office/drawing/2014/main" id="{BE9B6654-3822-E824-A557-A9561BB66C86}"/>
              </a:ext>
            </a:extLst>
          </p:cNvPr>
          <p:cNvSpPr/>
          <p:nvPr/>
        </p:nvSpPr>
        <p:spPr>
          <a:xfrm>
            <a:off x="1063542" y="2549612"/>
            <a:ext cx="10098452" cy="907963"/>
          </a:xfrm>
          <a:prstGeom prst="roundRect">
            <a:avLst/>
          </a:prstGeom>
          <a:solidFill>
            <a:schemeClr val="bg1"/>
          </a:solidFill>
          <a:ln w="28575">
            <a:noFill/>
            <a:prstDash val="sysDot"/>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0" lvl="0" indent="-457200" algn="just">
              <a:spcBef>
                <a:spcPts val="1200"/>
              </a:spcBef>
              <a:buFont typeface="Arial" panose="020B0604020202020204" pitchFamily="34" charset="0"/>
              <a:buChar char="•"/>
              <a:defRPr/>
            </a:pPr>
            <a:r>
              <a:rPr lang="vi-VN" sz="2800" dirty="0">
                <a:solidFill>
                  <a:prstClr val="black"/>
                </a:solidFill>
                <a:latin typeface="Cambria" panose="02040503050406030204" pitchFamily="18" charset="0"/>
                <a:ea typeface="Cambria" panose="02040503050406030204" pitchFamily="18" charset="0"/>
              </a:rPr>
              <a:t>Biết vì sao phải tôn trọng sự khác biệt giữa mọi người.</a:t>
            </a:r>
          </a:p>
        </p:txBody>
      </p:sp>
      <p:pic>
        <p:nvPicPr>
          <p:cNvPr id="13" name="Picture 17">
            <a:extLst>
              <a:ext uri="{FF2B5EF4-FFF2-40B4-BE49-F238E27FC236}">
                <a16:creationId xmlns:a16="http://schemas.microsoft.com/office/drawing/2014/main" id="{17BE5AD6-C5BE-85D7-01C0-8B42105D0835}"/>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9188206" y="0"/>
            <a:ext cx="1161476" cy="766574"/>
          </a:xfrm>
          <a:prstGeom prst="rect">
            <a:avLst/>
          </a:prstGeom>
        </p:spPr>
      </p:pic>
      <p:pic>
        <p:nvPicPr>
          <p:cNvPr id="14" name="Picture 13">
            <a:extLst>
              <a:ext uri="{FF2B5EF4-FFF2-40B4-BE49-F238E27FC236}">
                <a16:creationId xmlns:a16="http://schemas.microsoft.com/office/drawing/2014/main" id="{ACEEDE08-79F8-C811-C950-837FA883D4A0}"/>
              </a:ext>
            </a:extLst>
          </p:cNvPr>
          <p:cNvPicPr>
            <a:picLocks noChangeAspect="1"/>
          </p:cNvPicPr>
          <p:nvPr/>
        </p:nvPicPr>
        <p:blipFill>
          <a:blip r:embed="rId7"/>
          <a:stretch>
            <a:fillRect/>
          </a:stretch>
        </p:blipFill>
        <p:spPr>
          <a:xfrm>
            <a:off x="3245479" y="381000"/>
            <a:ext cx="5986791" cy="944962"/>
          </a:xfrm>
          <a:prstGeom prst="rect">
            <a:avLst/>
          </a:prstGeom>
        </p:spPr>
      </p:pic>
      <p:sp>
        <p:nvSpPr>
          <p:cNvPr id="15" name="Rounded Rectangle 14">
            <a:extLst>
              <a:ext uri="{FF2B5EF4-FFF2-40B4-BE49-F238E27FC236}">
                <a16:creationId xmlns:a16="http://schemas.microsoft.com/office/drawing/2014/main" id="{B51AECF0-41F6-3D5F-C694-C5A716F1A788}"/>
              </a:ext>
            </a:extLst>
          </p:cNvPr>
          <p:cNvSpPr/>
          <p:nvPr/>
        </p:nvSpPr>
        <p:spPr>
          <a:xfrm>
            <a:off x="1025442" y="3722901"/>
            <a:ext cx="10098452" cy="991974"/>
          </a:xfrm>
          <a:prstGeom prst="roundRect">
            <a:avLst/>
          </a:prstGeom>
          <a:solidFill>
            <a:schemeClr val="bg1"/>
          </a:solidFill>
          <a:ln w="28575">
            <a:noFill/>
            <a:prstDash val="sysDot"/>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0" lvl="0" indent="-457200" algn="just">
              <a:spcBef>
                <a:spcPts val="1200"/>
              </a:spcBef>
              <a:buFont typeface="Arial" panose="020B0604020202020204" pitchFamily="34" charset="0"/>
              <a:buChar char="•"/>
              <a:defRPr/>
            </a:pPr>
            <a:r>
              <a:rPr lang="en-US" sz="2800" dirty="0">
                <a:solidFill>
                  <a:prstClr val="black"/>
                </a:solidFill>
                <a:latin typeface="Cambria" panose="02040503050406030204" pitchFamily="18" charset="0"/>
                <a:ea typeface="Cambria" panose="02040503050406030204" pitchFamily="18" charset="0"/>
              </a:rPr>
              <a:t>T</a:t>
            </a:r>
            <a:r>
              <a:rPr lang="vi-VN" sz="2800" dirty="0">
                <a:solidFill>
                  <a:prstClr val="black"/>
                </a:solidFill>
                <a:latin typeface="Cambria" panose="02040503050406030204" pitchFamily="18" charset="0"/>
                <a:ea typeface="Cambria" panose="02040503050406030204" pitchFamily="18" charset="0"/>
              </a:rPr>
              <a:t>hể hiện được bằng lời nói, hành động, thái độ tôn trọng sự khác biệt của người khác.</a:t>
            </a:r>
          </a:p>
        </p:txBody>
      </p:sp>
      <p:sp>
        <p:nvSpPr>
          <p:cNvPr id="16" name="Rounded Rectangle 14">
            <a:extLst>
              <a:ext uri="{FF2B5EF4-FFF2-40B4-BE49-F238E27FC236}">
                <a16:creationId xmlns:a16="http://schemas.microsoft.com/office/drawing/2014/main" id="{C8A5572F-68AF-3671-64AF-31D22FA9516E}"/>
              </a:ext>
            </a:extLst>
          </p:cNvPr>
          <p:cNvSpPr/>
          <p:nvPr/>
        </p:nvSpPr>
        <p:spPr>
          <a:xfrm>
            <a:off x="1025442" y="5016587"/>
            <a:ext cx="10290258" cy="907963"/>
          </a:xfrm>
          <a:prstGeom prst="roundRect">
            <a:avLst/>
          </a:prstGeom>
          <a:solidFill>
            <a:schemeClr val="bg1"/>
          </a:solidFill>
          <a:ln w="28575">
            <a:noFill/>
            <a:prstDash val="sysDot"/>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0" lvl="0" indent="-457200" algn="just">
              <a:spcBef>
                <a:spcPts val="1200"/>
              </a:spcBef>
              <a:buFont typeface="Arial" panose="020B0604020202020204" pitchFamily="34" charset="0"/>
              <a:buChar char="•"/>
              <a:defRPr/>
            </a:pPr>
            <a:r>
              <a:rPr lang="vi-VN" sz="2700" dirty="0">
                <a:solidFill>
                  <a:prstClr val="black"/>
                </a:solidFill>
                <a:latin typeface="Cambria" panose="02040503050406030204" pitchFamily="18" charset="0"/>
                <a:ea typeface="Cambria" panose="02040503050406030204" pitchFamily="18" charset="0"/>
              </a:rPr>
              <a:t>Không đồng tình với những hành vi phân biệt đối xử vì sự khác biệt về đặc điểm cá nhân, giới tính, hoàn cảnh, dân tộc,...</a:t>
            </a:r>
          </a:p>
        </p:txBody>
      </p:sp>
    </p:spTree>
    <p:extLst>
      <p:ext uri="{BB962C8B-B14F-4D97-AF65-F5344CB8AC3E}">
        <p14:creationId xmlns:p14="http://schemas.microsoft.com/office/powerpoint/2010/main" val="4718049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ainting of a field of flowers&#10;&#10;Description automatically generated">
            <a:extLst>
              <a:ext uri="{FF2B5EF4-FFF2-40B4-BE49-F238E27FC236}">
                <a16:creationId xmlns:a16="http://schemas.microsoft.com/office/drawing/2014/main" id="{D9825902-4039-4DA5-5FA4-68F90BE735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28A8F9DC-5EA8-1A6A-FCE6-A4DD807A37A9}"/>
              </a:ext>
            </a:extLst>
          </p:cNvPr>
          <p:cNvSpPr/>
          <p:nvPr/>
        </p:nvSpPr>
        <p:spPr>
          <a:xfrm>
            <a:off x="186690" y="314325"/>
            <a:ext cx="11818620" cy="6438900"/>
          </a:xfrm>
          <a:prstGeom prst="roundRect">
            <a:avLst>
              <a:gd name="adj" fmla="val 12736"/>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6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 name="Rectangle: Rounded Corners 3">
            <a:extLst>
              <a:ext uri="{FF2B5EF4-FFF2-40B4-BE49-F238E27FC236}">
                <a16:creationId xmlns:a16="http://schemas.microsoft.com/office/drawing/2014/main" id="{F04DD301-1CDB-4972-85C0-1AA18C201D06}"/>
              </a:ext>
            </a:extLst>
          </p:cNvPr>
          <p:cNvSpPr/>
          <p:nvPr/>
        </p:nvSpPr>
        <p:spPr>
          <a:xfrm>
            <a:off x="1066800" y="134131"/>
            <a:ext cx="9991725" cy="761220"/>
          </a:xfrm>
          <a:prstGeom prst="roundRect">
            <a:avLst/>
          </a:prstGeom>
          <a:solidFill>
            <a:schemeClr val="accent4">
              <a:lumMod val="20000"/>
              <a:lumOff val="80000"/>
            </a:schemeClr>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600" dirty="0">
                <a:solidFill>
                  <a:prstClr val="black"/>
                </a:solidFill>
                <a:latin typeface="Calibri" panose="020F0502020204030204" pitchFamily="34" charset="0"/>
                <a:ea typeface="Calibri" panose="020F0502020204030204" pitchFamily="34" charset="0"/>
                <a:cs typeface="Calibri" panose="020F0502020204030204" pitchFamily="34" charset="0"/>
              </a:rPr>
              <a:t>Đọc câu chuyện và trả lời câu hỏi:</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16B63455-7D5E-B6B5-EE14-9BE1EAD51A34}"/>
              </a:ext>
            </a:extLst>
          </p:cNvPr>
          <p:cNvPicPr>
            <a:picLocks noChangeAspect="1"/>
          </p:cNvPicPr>
          <p:nvPr/>
        </p:nvPicPr>
        <p:blipFill>
          <a:blip r:embed="rId3"/>
          <a:stretch>
            <a:fillRect/>
          </a:stretch>
        </p:blipFill>
        <p:spPr>
          <a:xfrm>
            <a:off x="876300" y="1272369"/>
            <a:ext cx="4748212" cy="5342743"/>
          </a:xfrm>
          <a:prstGeom prst="rect">
            <a:avLst/>
          </a:prstGeom>
        </p:spPr>
      </p:pic>
      <p:grpSp>
        <p:nvGrpSpPr>
          <p:cNvPr id="8" name="Group 7">
            <a:extLst>
              <a:ext uri="{FF2B5EF4-FFF2-40B4-BE49-F238E27FC236}">
                <a16:creationId xmlns:a16="http://schemas.microsoft.com/office/drawing/2014/main" id="{D0ACDE62-7F1D-BC37-8901-1C7D155BFF87}"/>
              </a:ext>
            </a:extLst>
          </p:cNvPr>
          <p:cNvGrpSpPr/>
          <p:nvPr/>
        </p:nvGrpSpPr>
        <p:grpSpPr>
          <a:xfrm>
            <a:off x="5852012" y="1419225"/>
            <a:ext cx="5816113" cy="1447800"/>
            <a:chOff x="1594337" y="1602154"/>
            <a:chExt cx="9003323" cy="3477846"/>
          </a:xfrm>
        </p:grpSpPr>
        <p:sp>
          <p:nvSpPr>
            <p:cNvPr id="10" name="Rounded Rectangle 8">
              <a:extLst>
                <a:ext uri="{FF2B5EF4-FFF2-40B4-BE49-F238E27FC236}">
                  <a16:creationId xmlns:a16="http://schemas.microsoft.com/office/drawing/2014/main" id="{83DAFC4A-1214-2801-707B-6E25B184D0AF}"/>
                </a:ext>
              </a:extLst>
            </p:cNvPr>
            <p:cNvSpPr/>
            <p:nvPr/>
          </p:nvSpPr>
          <p:spPr>
            <a:xfrm>
              <a:off x="1594337" y="1602154"/>
              <a:ext cx="9003323" cy="3477846"/>
            </a:xfrm>
            <a:prstGeom prst="round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1" name="Rounded Rectangle 9">
              <a:extLst>
                <a:ext uri="{FF2B5EF4-FFF2-40B4-BE49-F238E27FC236}">
                  <a16:creationId xmlns:a16="http://schemas.microsoft.com/office/drawing/2014/main" id="{514EC7AA-E1A5-856E-786A-CC9EEF4F8384}"/>
                </a:ext>
              </a:extLst>
            </p:cNvPr>
            <p:cNvSpPr/>
            <p:nvPr/>
          </p:nvSpPr>
          <p:spPr>
            <a:xfrm>
              <a:off x="1825851" y="1733931"/>
              <a:ext cx="8540294" cy="31757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0" i="0" dirty="0">
                  <a:solidFill>
                    <a:srgbClr val="000000"/>
                  </a:solidFill>
                  <a:effectLst/>
                  <a:ea typeface="Open Sans" panose="020B0606030504020204" pitchFamily="34" charset="0"/>
                  <a:cs typeface="Open Sans" panose="020B0606030504020204" pitchFamily="34" charset="0"/>
                </a:rPr>
                <a:t>Thái </a:t>
              </a:r>
              <a:r>
                <a:rPr lang="en-US" sz="3200" b="0" i="0" dirty="0" err="1">
                  <a:solidFill>
                    <a:srgbClr val="000000"/>
                  </a:solidFill>
                  <a:effectLst/>
                  <a:ea typeface="Open Sans" panose="020B0606030504020204" pitchFamily="34" charset="0"/>
                  <a:cs typeface="Open Sans" panose="020B0606030504020204" pitchFamily="34" charset="0"/>
                </a:rPr>
                <a:t>độ</a:t>
              </a:r>
              <a:r>
                <a:rPr lang="en-US" sz="3200" b="0" i="0" dirty="0">
                  <a:solidFill>
                    <a:srgbClr val="000000"/>
                  </a:solidFill>
                  <a:effectLst/>
                  <a:ea typeface="Open Sans" panose="020B0606030504020204" pitchFamily="34" charset="0"/>
                  <a:cs typeface="Open Sans" panose="020B0606030504020204" pitchFamily="34" charset="0"/>
                </a:rPr>
                <a:t> </a:t>
              </a:r>
              <a:r>
                <a:rPr lang="en-US" sz="3200" b="0" i="0" dirty="0" err="1">
                  <a:solidFill>
                    <a:srgbClr val="000000"/>
                  </a:solidFill>
                  <a:effectLst/>
                  <a:ea typeface="Open Sans" panose="020B0606030504020204" pitchFamily="34" charset="0"/>
                  <a:cs typeface="Open Sans" panose="020B0606030504020204" pitchFamily="34" charset="0"/>
                </a:rPr>
                <a:t>của</a:t>
              </a:r>
              <a:r>
                <a:rPr lang="en-US" sz="3200" b="0" i="0" dirty="0">
                  <a:solidFill>
                    <a:srgbClr val="000000"/>
                  </a:solidFill>
                  <a:effectLst/>
                  <a:ea typeface="Open Sans" panose="020B0606030504020204" pitchFamily="34" charset="0"/>
                  <a:cs typeface="Open Sans" panose="020B0606030504020204" pitchFamily="34" charset="0"/>
                </a:rPr>
                <a:t> </a:t>
              </a:r>
              <a:r>
                <a:rPr lang="en-US" sz="3200" b="0" i="0" dirty="0" err="1">
                  <a:solidFill>
                    <a:srgbClr val="000000"/>
                  </a:solidFill>
                  <a:effectLst/>
                  <a:ea typeface="Open Sans" panose="020B0606030504020204" pitchFamily="34" charset="0"/>
                  <a:cs typeface="Open Sans" panose="020B0606030504020204" pitchFamily="34" charset="0"/>
                </a:rPr>
                <a:t>các</a:t>
              </a:r>
              <a:r>
                <a:rPr lang="en-US" sz="3200" b="0" i="0" dirty="0">
                  <a:solidFill>
                    <a:srgbClr val="000000"/>
                  </a:solidFill>
                  <a:effectLst/>
                  <a:ea typeface="Open Sans" panose="020B0606030504020204" pitchFamily="34" charset="0"/>
                  <a:cs typeface="Open Sans" panose="020B0606030504020204" pitchFamily="34" charset="0"/>
                </a:rPr>
                <a:t> </a:t>
              </a:r>
              <a:r>
                <a:rPr lang="en-US" sz="3200" b="0" i="0" dirty="0" err="1">
                  <a:solidFill>
                    <a:srgbClr val="000000"/>
                  </a:solidFill>
                  <a:effectLst/>
                  <a:ea typeface="Open Sans" panose="020B0606030504020204" pitchFamily="34" charset="0"/>
                  <a:cs typeface="Open Sans" panose="020B0606030504020204" pitchFamily="34" charset="0"/>
                </a:rPr>
                <a:t>cây</a:t>
              </a:r>
              <a:r>
                <a:rPr lang="en-US" sz="3200" b="0" i="0" dirty="0">
                  <a:solidFill>
                    <a:srgbClr val="000000"/>
                  </a:solidFill>
                  <a:effectLst/>
                  <a:ea typeface="Open Sans" panose="020B0606030504020204" pitchFamily="34" charset="0"/>
                  <a:cs typeface="Open Sans" panose="020B0606030504020204" pitchFamily="34" charset="0"/>
                </a:rPr>
                <a:t> </a:t>
              </a:r>
              <a:r>
                <a:rPr lang="en-US" sz="3200" b="0" i="0" dirty="0" err="1">
                  <a:solidFill>
                    <a:srgbClr val="000000"/>
                  </a:solidFill>
                  <a:effectLst/>
                  <a:ea typeface="Open Sans" panose="020B0606030504020204" pitchFamily="34" charset="0"/>
                  <a:cs typeface="Open Sans" panose="020B0606030504020204" pitchFamily="34" charset="0"/>
                </a:rPr>
                <a:t>cọ</a:t>
              </a:r>
              <a:r>
                <a:rPr lang="en-US" sz="3200" b="0" i="0" dirty="0">
                  <a:solidFill>
                    <a:srgbClr val="000000"/>
                  </a:solidFill>
                  <a:effectLst/>
                  <a:ea typeface="Open Sans" panose="020B0606030504020204" pitchFamily="34" charset="0"/>
                  <a:cs typeface="Open Sans" panose="020B0606030504020204" pitchFamily="34" charset="0"/>
                </a:rPr>
                <a:t> </a:t>
              </a:r>
              <a:r>
                <a:rPr lang="en-US" sz="3200" b="0" i="0" dirty="0" err="1">
                  <a:solidFill>
                    <a:srgbClr val="000000"/>
                  </a:solidFill>
                  <a:effectLst/>
                  <a:ea typeface="Open Sans" panose="020B0606030504020204" pitchFamily="34" charset="0"/>
                  <a:cs typeface="Open Sans" panose="020B0606030504020204" pitchFamily="34" charset="0"/>
                </a:rPr>
                <a:t>khác</a:t>
              </a:r>
              <a:r>
                <a:rPr lang="en-US" sz="3200" b="0" i="0" dirty="0">
                  <a:solidFill>
                    <a:srgbClr val="000000"/>
                  </a:solidFill>
                  <a:effectLst/>
                  <a:ea typeface="Open Sans" panose="020B0606030504020204" pitchFamily="34" charset="0"/>
                  <a:cs typeface="Open Sans" panose="020B0606030504020204" pitchFamily="34" charset="0"/>
                </a:rPr>
                <a:t> </a:t>
              </a:r>
              <a:r>
                <a:rPr lang="en-US" sz="3200" b="0" i="0" dirty="0" err="1">
                  <a:solidFill>
                    <a:srgbClr val="000000"/>
                  </a:solidFill>
                  <a:effectLst/>
                  <a:ea typeface="Open Sans" panose="020B0606030504020204" pitchFamily="34" charset="0"/>
                  <a:cs typeface="Open Sans" panose="020B0606030504020204" pitchFamily="34" charset="0"/>
                </a:rPr>
                <a:t>đối</a:t>
              </a:r>
              <a:r>
                <a:rPr lang="en-US" sz="3200" b="0" i="0" dirty="0">
                  <a:solidFill>
                    <a:srgbClr val="000000"/>
                  </a:solidFill>
                  <a:effectLst/>
                  <a:ea typeface="Open Sans" panose="020B0606030504020204" pitchFamily="34" charset="0"/>
                  <a:cs typeface="Open Sans" panose="020B0606030504020204" pitchFamily="34" charset="0"/>
                </a:rPr>
                <a:t> </a:t>
              </a:r>
              <a:r>
                <a:rPr lang="en-US" sz="3200" b="0" i="0" dirty="0" err="1">
                  <a:solidFill>
                    <a:srgbClr val="000000"/>
                  </a:solidFill>
                  <a:effectLst/>
                  <a:ea typeface="Open Sans" panose="020B0606030504020204" pitchFamily="34" charset="0"/>
                  <a:cs typeface="Open Sans" panose="020B0606030504020204" pitchFamily="34" charset="0"/>
                </a:rPr>
                <a:t>với</a:t>
              </a:r>
              <a:r>
                <a:rPr lang="en-US" sz="3200" b="0" i="0" dirty="0">
                  <a:solidFill>
                    <a:srgbClr val="000000"/>
                  </a:solidFill>
                  <a:effectLst/>
                  <a:ea typeface="Open Sans" panose="020B0606030504020204" pitchFamily="34" charset="0"/>
                  <a:cs typeface="Open Sans" panose="020B0606030504020204" pitchFamily="34" charset="0"/>
                </a:rPr>
                <a:t> </a:t>
              </a:r>
              <a:r>
                <a:rPr lang="en-US" sz="3200" b="0" i="0" dirty="0" err="1">
                  <a:solidFill>
                    <a:srgbClr val="000000"/>
                  </a:solidFill>
                  <a:effectLst/>
                  <a:ea typeface="Open Sans" panose="020B0606030504020204" pitchFamily="34" charset="0"/>
                  <a:cs typeface="Open Sans" panose="020B0606030504020204" pitchFamily="34" charset="0"/>
                </a:rPr>
                <a:t>cọ</a:t>
              </a:r>
              <a:r>
                <a:rPr lang="en-US" sz="3200" b="0" i="0" dirty="0">
                  <a:solidFill>
                    <a:srgbClr val="000000"/>
                  </a:solidFill>
                  <a:effectLst/>
                  <a:ea typeface="Open Sans" panose="020B0606030504020204" pitchFamily="34" charset="0"/>
                  <a:cs typeface="Open Sans" panose="020B0606030504020204" pitchFamily="34" charset="0"/>
                </a:rPr>
                <a:t> </a:t>
              </a:r>
              <a:r>
                <a:rPr lang="en-US" sz="3200" b="0" i="0" dirty="0" err="1">
                  <a:solidFill>
                    <a:srgbClr val="000000"/>
                  </a:solidFill>
                  <a:effectLst/>
                  <a:ea typeface="Open Sans" panose="020B0606030504020204" pitchFamily="34" charset="0"/>
                  <a:cs typeface="Open Sans" panose="020B0606030504020204" pitchFamily="34" charset="0"/>
                </a:rPr>
                <a:t>nhí</a:t>
              </a:r>
              <a:r>
                <a:rPr lang="en-US" sz="3200" b="0" i="0" dirty="0">
                  <a:solidFill>
                    <a:srgbClr val="000000"/>
                  </a:solidFill>
                  <a:effectLst/>
                  <a:ea typeface="Open Sans" panose="020B0606030504020204" pitchFamily="34" charset="0"/>
                  <a:cs typeface="Open Sans" panose="020B0606030504020204" pitchFamily="34" charset="0"/>
                </a:rPr>
                <a:t> </a:t>
              </a:r>
              <a:r>
                <a:rPr lang="en-US" sz="3200" b="0" i="0" dirty="0" err="1">
                  <a:solidFill>
                    <a:srgbClr val="000000"/>
                  </a:solidFill>
                  <a:effectLst/>
                  <a:ea typeface="Open Sans" panose="020B0606030504020204" pitchFamily="34" charset="0"/>
                  <a:cs typeface="Open Sans" panose="020B0606030504020204" pitchFamily="34" charset="0"/>
                </a:rPr>
                <a:t>thể</a:t>
              </a:r>
              <a:r>
                <a:rPr lang="en-US" sz="3200" b="0" i="0" dirty="0">
                  <a:solidFill>
                    <a:srgbClr val="000000"/>
                  </a:solidFill>
                  <a:effectLst/>
                  <a:ea typeface="Open Sans" panose="020B0606030504020204" pitchFamily="34" charset="0"/>
                  <a:cs typeface="Open Sans" panose="020B0606030504020204" pitchFamily="34" charset="0"/>
                </a:rPr>
                <a:t> </a:t>
              </a:r>
              <a:r>
                <a:rPr lang="en-US" sz="3200" b="0" i="0" dirty="0" err="1">
                  <a:solidFill>
                    <a:srgbClr val="000000"/>
                  </a:solidFill>
                  <a:effectLst/>
                  <a:ea typeface="Open Sans" panose="020B0606030504020204" pitchFamily="34" charset="0"/>
                  <a:cs typeface="Open Sans" panose="020B0606030504020204" pitchFamily="34" charset="0"/>
                </a:rPr>
                <a:t>hiện</a:t>
              </a:r>
              <a:r>
                <a:rPr lang="en-US" sz="3200" b="0" i="0" dirty="0">
                  <a:solidFill>
                    <a:srgbClr val="000000"/>
                  </a:solidFill>
                  <a:effectLst/>
                  <a:ea typeface="Open Sans" panose="020B0606030504020204" pitchFamily="34" charset="0"/>
                  <a:cs typeface="Open Sans" panose="020B0606030504020204" pitchFamily="34" charset="0"/>
                </a:rPr>
                <a:t> </a:t>
              </a:r>
              <a:r>
                <a:rPr lang="en-US" sz="3200" b="0" i="0" dirty="0" err="1">
                  <a:solidFill>
                    <a:srgbClr val="000000"/>
                  </a:solidFill>
                  <a:effectLst/>
                  <a:ea typeface="Open Sans" panose="020B0606030504020204" pitchFamily="34" charset="0"/>
                  <a:cs typeface="Open Sans" panose="020B0606030504020204" pitchFamily="34" charset="0"/>
                </a:rPr>
                <a:t>điều</a:t>
              </a:r>
              <a:r>
                <a:rPr lang="en-US" sz="3200" b="0" i="0" dirty="0">
                  <a:solidFill>
                    <a:srgbClr val="000000"/>
                  </a:solidFill>
                  <a:effectLst/>
                  <a:ea typeface="Open Sans" panose="020B0606030504020204" pitchFamily="34" charset="0"/>
                  <a:cs typeface="Open Sans" panose="020B0606030504020204" pitchFamily="34" charset="0"/>
                </a:rPr>
                <a:t> </a:t>
              </a:r>
              <a:r>
                <a:rPr lang="en-US" sz="3200" b="0" i="0" dirty="0" err="1">
                  <a:solidFill>
                    <a:srgbClr val="000000"/>
                  </a:solidFill>
                  <a:effectLst/>
                  <a:ea typeface="Open Sans" panose="020B0606030504020204" pitchFamily="34" charset="0"/>
                  <a:cs typeface="Open Sans" panose="020B0606030504020204" pitchFamily="34" charset="0"/>
                </a:rPr>
                <a:t>gì</a:t>
              </a:r>
              <a:r>
                <a:rPr lang="en-US" sz="3200" b="0" i="0" dirty="0">
                  <a:solidFill>
                    <a:srgbClr val="000000"/>
                  </a:solidFill>
                  <a:effectLst/>
                  <a:ea typeface="Open Sans" panose="020B0606030504020204" pitchFamily="34" charset="0"/>
                  <a:cs typeface="Open Sans" panose="020B0606030504020204" pitchFamily="34" charset="0"/>
                </a:rPr>
                <a:t>?</a:t>
              </a:r>
              <a:endParaRPr kumimoji="0" lang="vi-VN" b="0" i="0" u="none" strike="noStrike" kern="1200" cap="none" spc="0" normalizeH="0" baseline="0" noProof="0" dirty="0">
                <a:ln>
                  <a:noFill/>
                </a:ln>
                <a:solidFill>
                  <a:prstClr val="black"/>
                </a:solidFill>
                <a:effectLst/>
                <a:uLnTx/>
                <a:uFillTx/>
                <a:ea typeface="Open Sans" panose="020B0606030504020204" pitchFamily="34" charset="0"/>
                <a:cs typeface="Open Sans" panose="020B0606030504020204" pitchFamily="34" charset="0"/>
              </a:endParaRPr>
            </a:p>
          </p:txBody>
        </p:sp>
      </p:grpSp>
      <p:grpSp>
        <p:nvGrpSpPr>
          <p:cNvPr id="14" name="Group 13">
            <a:extLst>
              <a:ext uri="{FF2B5EF4-FFF2-40B4-BE49-F238E27FC236}">
                <a16:creationId xmlns:a16="http://schemas.microsoft.com/office/drawing/2014/main" id="{D8DF78F7-16CB-A1E8-55AD-8EB1057495B3}"/>
              </a:ext>
            </a:extLst>
          </p:cNvPr>
          <p:cNvGrpSpPr/>
          <p:nvPr/>
        </p:nvGrpSpPr>
        <p:grpSpPr>
          <a:xfrm>
            <a:off x="5966312" y="3162300"/>
            <a:ext cx="5816113" cy="1447800"/>
            <a:chOff x="1594337" y="1602154"/>
            <a:chExt cx="9003323" cy="3477846"/>
          </a:xfrm>
        </p:grpSpPr>
        <p:sp>
          <p:nvSpPr>
            <p:cNvPr id="15" name="Rounded Rectangle 8">
              <a:extLst>
                <a:ext uri="{FF2B5EF4-FFF2-40B4-BE49-F238E27FC236}">
                  <a16:creationId xmlns:a16="http://schemas.microsoft.com/office/drawing/2014/main" id="{D2A6725A-24E9-2312-7BFF-668E2CB7D376}"/>
                </a:ext>
              </a:extLst>
            </p:cNvPr>
            <p:cNvSpPr/>
            <p:nvPr/>
          </p:nvSpPr>
          <p:spPr>
            <a:xfrm>
              <a:off x="1594337" y="1602154"/>
              <a:ext cx="9003323" cy="3477846"/>
            </a:xfrm>
            <a:prstGeom prst="round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6" name="Rounded Rectangle 9">
              <a:extLst>
                <a:ext uri="{FF2B5EF4-FFF2-40B4-BE49-F238E27FC236}">
                  <a16:creationId xmlns:a16="http://schemas.microsoft.com/office/drawing/2014/main" id="{505C0B1D-D2B1-43A4-6679-6E3D4C117BF9}"/>
                </a:ext>
              </a:extLst>
            </p:cNvPr>
            <p:cNvSpPr/>
            <p:nvPr/>
          </p:nvSpPr>
          <p:spPr>
            <a:xfrm>
              <a:off x="1825851" y="1733931"/>
              <a:ext cx="8540294" cy="31757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0" i="0" dirty="0" err="1">
                  <a:solidFill>
                    <a:srgbClr val="000000"/>
                  </a:solidFill>
                  <a:effectLst/>
                  <a:ea typeface="Open Sans" panose="020B0606030504020204" pitchFamily="34" charset="0"/>
                  <a:cs typeface="Open Sans" panose="020B0606030504020204" pitchFamily="34" charset="0"/>
                </a:rPr>
                <a:t>Vì</a:t>
              </a:r>
              <a:r>
                <a:rPr lang="en-US" sz="3200" b="0" i="0" dirty="0">
                  <a:solidFill>
                    <a:srgbClr val="000000"/>
                  </a:solidFill>
                  <a:effectLst/>
                  <a:ea typeface="Open Sans" panose="020B0606030504020204" pitchFamily="34" charset="0"/>
                  <a:cs typeface="Open Sans" panose="020B0606030504020204" pitchFamily="34" charset="0"/>
                </a:rPr>
                <a:t> </a:t>
              </a:r>
              <a:r>
                <a:rPr lang="en-US" sz="3200" b="0" i="0" dirty="0" err="1">
                  <a:solidFill>
                    <a:srgbClr val="000000"/>
                  </a:solidFill>
                  <a:effectLst/>
                  <a:ea typeface="Open Sans" panose="020B0606030504020204" pitchFamily="34" charset="0"/>
                  <a:cs typeface="Open Sans" panose="020B0606030504020204" pitchFamily="34" charset="0"/>
                </a:rPr>
                <a:t>sao</a:t>
              </a:r>
              <a:r>
                <a:rPr lang="en-US" sz="3200" b="0" i="0" dirty="0">
                  <a:solidFill>
                    <a:srgbClr val="000000"/>
                  </a:solidFill>
                  <a:effectLst/>
                  <a:ea typeface="Open Sans" panose="020B0606030504020204" pitchFamily="34" charset="0"/>
                  <a:cs typeface="Open Sans" panose="020B0606030504020204" pitchFamily="34" charset="0"/>
                </a:rPr>
                <a:t> </a:t>
              </a:r>
              <a:r>
                <a:rPr lang="en-US" sz="3200" b="0" i="0" dirty="0" err="1">
                  <a:solidFill>
                    <a:srgbClr val="000000"/>
                  </a:solidFill>
                  <a:effectLst/>
                  <a:ea typeface="Open Sans" panose="020B0606030504020204" pitchFamily="34" charset="0"/>
                  <a:cs typeface="Open Sans" panose="020B0606030504020204" pitchFamily="34" charset="0"/>
                </a:rPr>
                <a:t>các</a:t>
              </a:r>
              <a:r>
                <a:rPr lang="en-US" sz="3200" b="0" i="0" dirty="0">
                  <a:solidFill>
                    <a:srgbClr val="000000"/>
                  </a:solidFill>
                  <a:effectLst/>
                  <a:ea typeface="Open Sans" panose="020B0606030504020204" pitchFamily="34" charset="0"/>
                  <a:cs typeface="Open Sans" panose="020B0606030504020204" pitchFamily="34" charset="0"/>
                </a:rPr>
                <a:t> </a:t>
              </a:r>
              <a:r>
                <a:rPr lang="en-US" sz="3200" b="0" i="0" dirty="0" err="1">
                  <a:solidFill>
                    <a:srgbClr val="000000"/>
                  </a:solidFill>
                  <a:effectLst/>
                  <a:ea typeface="Open Sans" panose="020B0606030504020204" pitchFamily="34" charset="0"/>
                  <a:cs typeface="Open Sans" panose="020B0606030504020204" pitchFamily="34" charset="0"/>
                </a:rPr>
                <a:t>cây</a:t>
              </a:r>
              <a:r>
                <a:rPr lang="en-US" sz="3200" b="0" i="0" dirty="0">
                  <a:solidFill>
                    <a:srgbClr val="000000"/>
                  </a:solidFill>
                  <a:effectLst/>
                  <a:ea typeface="Open Sans" panose="020B0606030504020204" pitchFamily="34" charset="0"/>
                  <a:cs typeface="Open Sans" panose="020B0606030504020204" pitchFamily="34" charset="0"/>
                </a:rPr>
                <a:t> </a:t>
              </a:r>
              <a:r>
                <a:rPr lang="en-US" sz="3200" b="0" i="0" dirty="0" err="1">
                  <a:solidFill>
                    <a:srgbClr val="000000"/>
                  </a:solidFill>
                  <a:effectLst/>
                  <a:ea typeface="Open Sans" panose="020B0606030504020204" pitchFamily="34" charset="0"/>
                  <a:cs typeface="Open Sans" panose="020B0606030504020204" pitchFamily="34" charset="0"/>
                </a:rPr>
                <a:t>cọ</a:t>
              </a:r>
              <a:r>
                <a:rPr lang="en-US" sz="3200" b="0" i="0" dirty="0">
                  <a:solidFill>
                    <a:srgbClr val="000000"/>
                  </a:solidFill>
                  <a:effectLst/>
                  <a:ea typeface="Open Sans" panose="020B0606030504020204" pitchFamily="34" charset="0"/>
                  <a:cs typeface="Open Sans" panose="020B0606030504020204" pitchFamily="34" charset="0"/>
                </a:rPr>
                <a:t> </a:t>
              </a:r>
              <a:r>
                <a:rPr lang="en-US" sz="3200" b="0" i="0" dirty="0" err="1">
                  <a:solidFill>
                    <a:srgbClr val="000000"/>
                  </a:solidFill>
                  <a:effectLst/>
                  <a:ea typeface="Open Sans" panose="020B0606030504020204" pitchFamily="34" charset="0"/>
                  <a:cs typeface="Open Sans" panose="020B0606030504020204" pitchFamily="34" charset="0"/>
                </a:rPr>
                <a:t>khác</a:t>
              </a:r>
              <a:r>
                <a:rPr lang="en-US" sz="3200" b="0" i="0" dirty="0">
                  <a:solidFill>
                    <a:srgbClr val="000000"/>
                  </a:solidFill>
                  <a:effectLst/>
                  <a:ea typeface="Open Sans" panose="020B0606030504020204" pitchFamily="34" charset="0"/>
                  <a:cs typeface="Open Sans" panose="020B0606030504020204" pitchFamily="34" charset="0"/>
                </a:rPr>
                <a:t> </a:t>
              </a:r>
              <a:r>
                <a:rPr lang="en-US" sz="3200" b="0" i="0" dirty="0" err="1">
                  <a:solidFill>
                    <a:srgbClr val="000000"/>
                  </a:solidFill>
                  <a:effectLst/>
                  <a:ea typeface="Open Sans" panose="020B0606030504020204" pitchFamily="34" charset="0"/>
                  <a:cs typeface="Open Sans" panose="020B0606030504020204" pitchFamily="34" charset="0"/>
                </a:rPr>
                <a:t>lại</a:t>
              </a:r>
              <a:r>
                <a:rPr lang="en-US" sz="3200" b="0" i="0" dirty="0">
                  <a:solidFill>
                    <a:srgbClr val="000000"/>
                  </a:solidFill>
                  <a:effectLst/>
                  <a:ea typeface="Open Sans" panose="020B0606030504020204" pitchFamily="34" charset="0"/>
                  <a:cs typeface="Open Sans" panose="020B0606030504020204" pitchFamily="34" charset="0"/>
                </a:rPr>
                <a:t> </a:t>
              </a:r>
              <a:r>
                <a:rPr lang="en-US" sz="3200" b="0" i="0" dirty="0" err="1">
                  <a:solidFill>
                    <a:srgbClr val="000000"/>
                  </a:solidFill>
                  <a:effectLst/>
                  <a:ea typeface="Open Sans" panose="020B0606030504020204" pitchFamily="34" charset="0"/>
                  <a:cs typeface="Open Sans" panose="020B0606030504020204" pitchFamily="34" charset="0"/>
                </a:rPr>
                <a:t>cảm</a:t>
              </a:r>
              <a:r>
                <a:rPr lang="en-US" sz="3200" b="0" i="0" dirty="0">
                  <a:solidFill>
                    <a:srgbClr val="000000"/>
                  </a:solidFill>
                  <a:effectLst/>
                  <a:ea typeface="Open Sans" panose="020B0606030504020204" pitchFamily="34" charset="0"/>
                  <a:cs typeface="Open Sans" panose="020B0606030504020204" pitchFamily="34" charset="0"/>
                </a:rPr>
                <a:t> </a:t>
              </a:r>
              <a:r>
                <a:rPr lang="en-US" sz="3200" b="0" i="0" dirty="0" err="1">
                  <a:solidFill>
                    <a:srgbClr val="000000"/>
                  </a:solidFill>
                  <a:effectLst/>
                  <a:ea typeface="Open Sans" panose="020B0606030504020204" pitchFamily="34" charset="0"/>
                  <a:cs typeface="Open Sans" panose="020B0606030504020204" pitchFamily="34" charset="0"/>
                </a:rPr>
                <a:t>thấy</a:t>
              </a:r>
              <a:r>
                <a:rPr lang="en-US" sz="3200" b="0" i="0" dirty="0">
                  <a:solidFill>
                    <a:srgbClr val="000000"/>
                  </a:solidFill>
                  <a:effectLst/>
                  <a:ea typeface="Open Sans" panose="020B0606030504020204" pitchFamily="34" charset="0"/>
                  <a:cs typeface="Open Sans" panose="020B0606030504020204" pitchFamily="34" charset="0"/>
                </a:rPr>
                <a:t> </a:t>
              </a:r>
              <a:r>
                <a:rPr lang="en-US" sz="3200" b="0" i="0" dirty="0" err="1">
                  <a:solidFill>
                    <a:srgbClr val="000000"/>
                  </a:solidFill>
                  <a:effectLst/>
                  <a:ea typeface="Open Sans" panose="020B0606030504020204" pitchFamily="34" charset="0"/>
                  <a:cs typeface="Open Sans" panose="020B0606030504020204" pitchFamily="34" charset="0"/>
                </a:rPr>
                <a:t>hối</a:t>
              </a:r>
              <a:r>
                <a:rPr lang="en-US" sz="3200" b="0" i="0" dirty="0">
                  <a:solidFill>
                    <a:srgbClr val="000000"/>
                  </a:solidFill>
                  <a:effectLst/>
                  <a:ea typeface="Open Sans" panose="020B0606030504020204" pitchFamily="34" charset="0"/>
                  <a:cs typeface="Open Sans" panose="020B0606030504020204" pitchFamily="34" charset="0"/>
                </a:rPr>
                <a:t> </a:t>
              </a:r>
              <a:r>
                <a:rPr lang="en-US" sz="3200" b="0" i="0" dirty="0" err="1">
                  <a:solidFill>
                    <a:srgbClr val="000000"/>
                  </a:solidFill>
                  <a:effectLst/>
                  <a:ea typeface="Open Sans" panose="020B0606030504020204" pitchFamily="34" charset="0"/>
                  <a:cs typeface="Open Sans" panose="020B0606030504020204" pitchFamily="34" charset="0"/>
                </a:rPr>
                <a:t>hận</a:t>
              </a:r>
              <a:r>
                <a:rPr lang="en-US" sz="3200" b="0" i="0" dirty="0">
                  <a:solidFill>
                    <a:srgbClr val="000000"/>
                  </a:solidFill>
                  <a:effectLst/>
                  <a:ea typeface="Open Sans" panose="020B0606030504020204" pitchFamily="34" charset="0"/>
                  <a:cs typeface="Open Sans" panose="020B0606030504020204" pitchFamily="34" charset="0"/>
                </a:rPr>
                <a:t>?</a:t>
              </a:r>
              <a:endParaRPr kumimoji="0" lang="vi-VN" b="0" i="0" u="none" strike="noStrike" kern="1200" cap="none" spc="0" normalizeH="0" baseline="0" noProof="0" dirty="0">
                <a:ln>
                  <a:noFill/>
                </a:ln>
                <a:solidFill>
                  <a:prstClr val="black"/>
                </a:solidFill>
                <a:effectLst/>
                <a:uLnTx/>
                <a:uFillTx/>
                <a:ea typeface="Open Sans" panose="020B0606030504020204" pitchFamily="34" charset="0"/>
                <a:cs typeface="Open Sans" panose="020B0606030504020204" pitchFamily="34" charset="0"/>
              </a:endParaRPr>
            </a:p>
          </p:txBody>
        </p:sp>
      </p:grpSp>
      <p:grpSp>
        <p:nvGrpSpPr>
          <p:cNvPr id="22" name="Group 21">
            <a:extLst>
              <a:ext uri="{FF2B5EF4-FFF2-40B4-BE49-F238E27FC236}">
                <a16:creationId xmlns:a16="http://schemas.microsoft.com/office/drawing/2014/main" id="{130F2DEB-6BC8-AC51-81B4-07D5D3682495}"/>
              </a:ext>
            </a:extLst>
          </p:cNvPr>
          <p:cNvGrpSpPr/>
          <p:nvPr/>
        </p:nvGrpSpPr>
        <p:grpSpPr>
          <a:xfrm>
            <a:off x="5956787" y="4905375"/>
            <a:ext cx="6006613" cy="1409700"/>
            <a:chOff x="1594337" y="1602154"/>
            <a:chExt cx="9003323" cy="3477846"/>
          </a:xfrm>
        </p:grpSpPr>
        <p:sp>
          <p:nvSpPr>
            <p:cNvPr id="23" name="Rounded Rectangle 8">
              <a:extLst>
                <a:ext uri="{FF2B5EF4-FFF2-40B4-BE49-F238E27FC236}">
                  <a16:creationId xmlns:a16="http://schemas.microsoft.com/office/drawing/2014/main" id="{6CF5F09B-19F9-BC17-0A1D-3521483A00D2}"/>
                </a:ext>
              </a:extLst>
            </p:cNvPr>
            <p:cNvSpPr/>
            <p:nvPr/>
          </p:nvSpPr>
          <p:spPr>
            <a:xfrm>
              <a:off x="1594337" y="1602154"/>
              <a:ext cx="9003323" cy="3477846"/>
            </a:xfrm>
            <a:prstGeom prst="round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4" name="Rounded Rectangle 9">
              <a:extLst>
                <a:ext uri="{FF2B5EF4-FFF2-40B4-BE49-F238E27FC236}">
                  <a16:creationId xmlns:a16="http://schemas.microsoft.com/office/drawing/2014/main" id="{89F3605C-0A9B-FA67-AEFA-76FA52C982E3}"/>
                </a:ext>
              </a:extLst>
            </p:cNvPr>
            <p:cNvSpPr/>
            <p:nvPr/>
          </p:nvSpPr>
          <p:spPr>
            <a:xfrm>
              <a:off x="1825851" y="1733931"/>
              <a:ext cx="8540294" cy="31757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000" b="0" i="0" dirty="0">
                  <a:solidFill>
                    <a:srgbClr val="000000"/>
                  </a:solidFill>
                  <a:effectLst/>
                  <a:latin typeface="Calibri (Body)"/>
                  <a:ea typeface="Open Sans" panose="020B0606030504020204" pitchFamily="34" charset="0"/>
                  <a:cs typeface="Open Sans" panose="020B0606030504020204" pitchFamily="34" charset="0"/>
                </a:rPr>
                <a:t>Nêu những lí do cần phải tôn trọng sự khác biệt giữa mọi</a:t>
              </a:r>
              <a:r>
                <a:rPr lang="en-US" sz="3000" b="0" i="0" dirty="0">
                  <a:solidFill>
                    <a:srgbClr val="000000"/>
                  </a:solidFill>
                  <a:effectLst/>
                  <a:latin typeface="Calibri (Body)"/>
                  <a:ea typeface="Open Sans" panose="020B0606030504020204" pitchFamily="34" charset="0"/>
                  <a:cs typeface="Open Sans" panose="020B0606030504020204" pitchFamily="34" charset="0"/>
                </a:rPr>
                <a:t> </a:t>
              </a:r>
              <a:r>
                <a:rPr lang="vi-VN" sz="3000" b="0" i="0" dirty="0">
                  <a:solidFill>
                    <a:srgbClr val="000000"/>
                  </a:solidFill>
                  <a:effectLst/>
                  <a:latin typeface="Calibri (Body)"/>
                  <a:ea typeface="Open Sans" panose="020B0606030504020204" pitchFamily="34" charset="0"/>
                  <a:cs typeface="Open Sans" panose="020B0606030504020204" pitchFamily="34" charset="0"/>
                </a:rPr>
                <a:t>người.</a:t>
              </a:r>
              <a:endParaRPr kumimoji="0" lang="vi-VN" sz="3000" b="0" i="0" u="none" strike="noStrike" kern="1200" cap="none" spc="0" normalizeH="0" baseline="0" noProof="0" dirty="0">
                <a:ln>
                  <a:noFill/>
                </a:ln>
                <a:solidFill>
                  <a:prstClr val="black"/>
                </a:solidFill>
                <a:effectLst/>
                <a:uLnTx/>
                <a:uFillTx/>
                <a:latin typeface="Calibri (Body)"/>
                <a:ea typeface="Open Sans" panose="020B0606030504020204" pitchFamily="34" charset="0"/>
                <a:cs typeface="Open Sans" panose="020B0606030504020204" pitchFamily="34" charset="0"/>
              </a:endParaRPr>
            </a:p>
          </p:txBody>
        </p:sp>
      </p:grpSp>
    </p:spTree>
    <p:extLst>
      <p:ext uri="{BB962C8B-B14F-4D97-AF65-F5344CB8AC3E}">
        <p14:creationId xmlns:p14="http://schemas.microsoft.com/office/powerpoint/2010/main" val="41669996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down)">
                                      <p:cBhvr>
                                        <p:cTn id="2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ainting of a field of flowers&#10;&#10;Description automatically generated">
            <a:extLst>
              <a:ext uri="{FF2B5EF4-FFF2-40B4-BE49-F238E27FC236}">
                <a16:creationId xmlns:a16="http://schemas.microsoft.com/office/drawing/2014/main" id="{D9825902-4039-4DA5-5FA4-68F90BE735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28A8F9DC-5EA8-1A6A-FCE6-A4DD807A37A9}"/>
              </a:ext>
            </a:extLst>
          </p:cNvPr>
          <p:cNvSpPr/>
          <p:nvPr/>
        </p:nvSpPr>
        <p:spPr>
          <a:xfrm>
            <a:off x="186690" y="314325"/>
            <a:ext cx="11818620" cy="6438900"/>
          </a:xfrm>
          <a:prstGeom prst="roundRect">
            <a:avLst>
              <a:gd name="adj" fmla="val 12736"/>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6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16B63455-7D5E-B6B5-EE14-9BE1EAD51A34}"/>
              </a:ext>
            </a:extLst>
          </p:cNvPr>
          <p:cNvPicPr>
            <a:picLocks noChangeAspect="1"/>
          </p:cNvPicPr>
          <p:nvPr/>
        </p:nvPicPr>
        <p:blipFill>
          <a:blip r:embed="rId3"/>
          <a:stretch>
            <a:fillRect/>
          </a:stretch>
        </p:blipFill>
        <p:spPr>
          <a:xfrm>
            <a:off x="876300" y="1272369"/>
            <a:ext cx="4748212" cy="5342743"/>
          </a:xfrm>
          <a:prstGeom prst="rect">
            <a:avLst/>
          </a:prstGeom>
        </p:spPr>
      </p:pic>
      <p:grpSp>
        <p:nvGrpSpPr>
          <p:cNvPr id="8" name="Group 7">
            <a:extLst>
              <a:ext uri="{FF2B5EF4-FFF2-40B4-BE49-F238E27FC236}">
                <a16:creationId xmlns:a16="http://schemas.microsoft.com/office/drawing/2014/main" id="{D0ACDE62-7F1D-BC37-8901-1C7D155BFF87}"/>
              </a:ext>
            </a:extLst>
          </p:cNvPr>
          <p:cNvGrpSpPr/>
          <p:nvPr/>
        </p:nvGrpSpPr>
        <p:grpSpPr>
          <a:xfrm>
            <a:off x="5880587" y="809625"/>
            <a:ext cx="5816113" cy="1447800"/>
            <a:chOff x="1594337" y="1602154"/>
            <a:chExt cx="9003323" cy="3477846"/>
          </a:xfrm>
        </p:grpSpPr>
        <p:sp>
          <p:nvSpPr>
            <p:cNvPr id="10" name="Rounded Rectangle 8">
              <a:extLst>
                <a:ext uri="{FF2B5EF4-FFF2-40B4-BE49-F238E27FC236}">
                  <a16:creationId xmlns:a16="http://schemas.microsoft.com/office/drawing/2014/main" id="{83DAFC4A-1214-2801-707B-6E25B184D0AF}"/>
                </a:ext>
              </a:extLst>
            </p:cNvPr>
            <p:cNvSpPr/>
            <p:nvPr/>
          </p:nvSpPr>
          <p:spPr>
            <a:xfrm>
              <a:off x="1594337" y="1602154"/>
              <a:ext cx="9003323" cy="3477846"/>
            </a:xfrm>
            <a:prstGeom prst="round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1" name="Rounded Rectangle 9">
              <a:extLst>
                <a:ext uri="{FF2B5EF4-FFF2-40B4-BE49-F238E27FC236}">
                  <a16:creationId xmlns:a16="http://schemas.microsoft.com/office/drawing/2014/main" id="{514EC7AA-E1A5-856E-786A-CC9EEF4F8384}"/>
                </a:ext>
              </a:extLst>
            </p:cNvPr>
            <p:cNvSpPr/>
            <p:nvPr/>
          </p:nvSpPr>
          <p:spPr>
            <a:xfrm>
              <a:off x="1825851" y="1733931"/>
              <a:ext cx="8540294" cy="31757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0" i="0" dirty="0" err="1">
                  <a:solidFill>
                    <a:srgbClr val="000000"/>
                  </a:solidFill>
                  <a:effectLst/>
                  <a:ea typeface="Open Sans" panose="020B0606030504020204" pitchFamily="34" charset="0"/>
                  <a:cs typeface="Open Sans" panose="020B0606030504020204" pitchFamily="34" charset="0"/>
                </a:rPr>
                <a:t>Vì</a:t>
              </a:r>
              <a:r>
                <a:rPr lang="en-US" sz="3200" b="0" i="0" dirty="0">
                  <a:solidFill>
                    <a:srgbClr val="000000"/>
                  </a:solidFill>
                  <a:effectLst/>
                  <a:ea typeface="Open Sans" panose="020B0606030504020204" pitchFamily="34" charset="0"/>
                  <a:cs typeface="Open Sans" panose="020B0606030504020204" pitchFamily="34" charset="0"/>
                </a:rPr>
                <a:t> </a:t>
              </a:r>
              <a:r>
                <a:rPr lang="en-US" sz="3200" b="0" i="0" dirty="0" err="1">
                  <a:solidFill>
                    <a:srgbClr val="000000"/>
                  </a:solidFill>
                  <a:effectLst/>
                  <a:ea typeface="Open Sans" panose="020B0606030504020204" pitchFamily="34" charset="0"/>
                  <a:cs typeface="Open Sans" panose="020B0606030504020204" pitchFamily="34" charset="0"/>
                </a:rPr>
                <a:t>sao</a:t>
              </a:r>
              <a:r>
                <a:rPr lang="en-US" sz="3200" b="0" i="0" dirty="0">
                  <a:solidFill>
                    <a:srgbClr val="000000"/>
                  </a:solidFill>
                  <a:effectLst/>
                  <a:ea typeface="Open Sans" panose="020B0606030504020204" pitchFamily="34" charset="0"/>
                  <a:cs typeface="Open Sans" panose="020B0606030504020204" pitchFamily="34" charset="0"/>
                </a:rPr>
                <a:t> </a:t>
              </a:r>
              <a:r>
                <a:rPr lang="en-US" sz="3200" b="0" i="0" dirty="0" err="1">
                  <a:solidFill>
                    <a:srgbClr val="000000"/>
                  </a:solidFill>
                  <a:effectLst/>
                  <a:ea typeface="Open Sans" panose="020B0606030504020204" pitchFamily="34" charset="0"/>
                  <a:cs typeface="Open Sans" panose="020B0606030504020204" pitchFamily="34" charset="0"/>
                </a:rPr>
                <a:t>các</a:t>
              </a:r>
              <a:r>
                <a:rPr lang="en-US" sz="3200" b="0" i="0" dirty="0">
                  <a:solidFill>
                    <a:srgbClr val="000000"/>
                  </a:solidFill>
                  <a:effectLst/>
                  <a:ea typeface="Open Sans" panose="020B0606030504020204" pitchFamily="34" charset="0"/>
                  <a:cs typeface="Open Sans" panose="020B0606030504020204" pitchFamily="34" charset="0"/>
                </a:rPr>
                <a:t> </a:t>
              </a:r>
              <a:r>
                <a:rPr lang="en-US" sz="3200" b="0" i="0" dirty="0" err="1">
                  <a:solidFill>
                    <a:srgbClr val="000000"/>
                  </a:solidFill>
                  <a:effectLst/>
                  <a:ea typeface="Open Sans" panose="020B0606030504020204" pitchFamily="34" charset="0"/>
                  <a:cs typeface="Open Sans" panose="020B0606030504020204" pitchFamily="34" charset="0"/>
                </a:rPr>
                <a:t>cây</a:t>
              </a:r>
              <a:r>
                <a:rPr lang="en-US" sz="3200" b="0" i="0" dirty="0">
                  <a:solidFill>
                    <a:srgbClr val="000000"/>
                  </a:solidFill>
                  <a:effectLst/>
                  <a:ea typeface="Open Sans" panose="020B0606030504020204" pitchFamily="34" charset="0"/>
                  <a:cs typeface="Open Sans" panose="020B0606030504020204" pitchFamily="34" charset="0"/>
                </a:rPr>
                <a:t> </a:t>
              </a:r>
              <a:r>
                <a:rPr lang="en-US" sz="3200" b="0" i="0" dirty="0" err="1">
                  <a:solidFill>
                    <a:srgbClr val="000000"/>
                  </a:solidFill>
                  <a:effectLst/>
                  <a:ea typeface="Open Sans" panose="020B0606030504020204" pitchFamily="34" charset="0"/>
                  <a:cs typeface="Open Sans" panose="020B0606030504020204" pitchFamily="34" charset="0"/>
                </a:rPr>
                <a:t>cọ</a:t>
              </a:r>
              <a:r>
                <a:rPr lang="en-US" sz="3200" b="0" i="0" dirty="0">
                  <a:solidFill>
                    <a:srgbClr val="000000"/>
                  </a:solidFill>
                  <a:effectLst/>
                  <a:ea typeface="Open Sans" panose="020B0606030504020204" pitchFamily="34" charset="0"/>
                  <a:cs typeface="Open Sans" panose="020B0606030504020204" pitchFamily="34" charset="0"/>
                </a:rPr>
                <a:t> </a:t>
              </a:r>
              <a:r>
                <a:rPr lang="en-US" sz="3200" b="0" i="0" dirty="0" err="1">
                  <a:solidFill>
                    <a:srgbClr val="000000"/>
                  </a:solidFill>
                  <a:effectLst/>
                  <a:ea typeface="Open Sans" panose="020B0606030504020204" pitchFamily="34" charset="0"/>
                  <a:cs typeface="Open Sans" panose="020B0606030504020204" pitchFamily="34" charset="0"/>
                </a:rPr>
                <a:t>khác</a:t>
              </a:r>
              <a:r>
                <a:rPr lang="en-US" sz="3200" b="0" i="0" dirty="0">
                  <a:solidFill>
                    <a:srgbClr val="000000"/>
                  </a:solidFill>
                  <a:effectLst/>
                  <a:ea typeface="Open Sans" panose="020B0606030504020204" pitchFamily="34" charset="0"/>
                  <a:cs typeface="Open Sans" panose="020B0606030504020204" pitchFamily="34" charset="0"/>
                </a:rPr>
                <a:t> </a:t>
              </a:r>
              <a:r>
                <a:rPr lang="en-US" sz="3200" b="0" i="0" dirty="0" err="1">
                  <a:solidFill>
                    <a:srgbClr val="000000"/>
                  </a:solidFill>
                  <a:effectLst/>
                  <a:ea typeface="Open Sans" panose="020B0606030504020204" pitchFamily="34" charset="0"/>
                  <a:cs typeface="Open Sans" panose="020B0606030504020204" pitchFamily="34" charset="0"/>
                </a:rPr>
                <a:t>lại</a:t>
              </a:r>
              <a:r>
                <a:rPr lang="en-US" sz="3200" b="0" i="0" dirty="0">
                  <a:solidFill>
                    <a:srgbClr val="000000"/>
                  </a:solidFill>
                  <a:effectLst/>
                  <a:ea typeface="Open Sans" panose="020B0606030504020204" pitchFamily="34" charset="0"/>
                  <a:cs typeface="Open Sans" panose="020B0606030504020204" pitchFamily="34" charset="0"/>
                </a:rPr>
                <a:t> </a:t>
              </a:r>
              <a:r>
                <a:rPr lang="en-US" sz="3200" b="0" i="0" dirty="0" err="1">
                  <a:solidFill>
                    <a:srgbClr val="000000"/>
                  </a:solidFill>
                  <a:effectLst/>
                  <a:ea typeface="Open Sans" panose="020B0606030504020204" pitchFamily="34" charset="0"/>
                  <a:cs typeface="Open Sans" panose="020B0606030504020204" pitchFamily="34" charset="0"/>
                </a:rPr>
                <a:t>cảm</a:t>
              </a:r>
              <a:r>
                <a:rPr lang="en-US" sz="3200" b="0" i="0" dirty="0">
                  <a:solidFill>
                    <a:srgbClr val="000000"/>
                  </a:solidFill>
                  <a:effectLst/>
                  <a:ea typeface="Open Sans" panose="020B0606030504020204" pitchFamily="34" charset="0"/>
                  <a:cs typeface="Open Sans" panose="020B0606030504020204" pitchFamily="34" charset="0"/>
                </a:rPr>
                <a:t> </a:t>
              </a:r>
              <a:r>
                <a:rPr lang="en-US" sz="3200" b="0" i="0" dirty="0" err="1">
                  <a:solidFill>
                    <a:srgbClr val="000000"/>
                  </a:solidFill>
                  <a:effectLst/>
                  <a:ea typeface="Open Sans" panose="020B0606030504020204" pitchFamily="34" charset="0"/>
                  <a:cs typeface="Open Sans" panose="020B0606030504020204" pitchFamily="34" charset="0"/>
                </a:rPr>
                <a:t>thấy</a:t>
              </a:r>
              <a:r>
                <a:rPr lang="en-US" sz="3200" b="0" i="0" dirty="0">
                  <a:solidFill>
                    <a:srgbClr val="000000"/>
                  </a:solidFill>
                  <a:effectLst/>
                  <a:ea typeface="Open Sans" panose="020B0606030504020204" pitchFamily="34" charset="0"/>
                  <a:cs typeface="Open Sans" panose="020B0606030504020204" pitchFamily="34" charset="0"/>
                </a:rPr>
                <a:t> </a:t>
              </a:r>
              <a:r>
                <a:rPr lang="en-US" sz="3200" b="0" i="0" dirty="0" err="1">
                  <a:solidFill>
                    <a:srgbClr val="000000"/>
                  </a:solidFill>
                  <a:effectLst/>
                  <a:ea typeface="Open Sans" panose="020B0606030504020204" pitchFamily="34" charset="0"/>
                  <a:cs typeface="Open Sans" panose="020B0606030504020204" pitchFamily="34" charset="0"/>
                </a:rPr>
                <a:t>hối</a:t>
              </a:r>
              <a:r>
                <a:rPr lang="en-US" sz="3200" b="0" i="0" dirty="0">
                  <a:solidFill>
                    <a:srgbClr val="000000"/>
                  </a:solidFill>
                  <a:effectLst/>
                  <a:ea typeface="Open Sans" panose="020B0606030504020204" pitchFamily="34" charset="0"/>
                  <a:cs typeface="Open Sans" panose="020B0606030504020204" pitchFamily="34" charset="0"/>
                </a:rPr>
                <a:t> </a:t>
              </a:r>
              <a:r>
                <a:rPr lang="en-US" sz="3200" b="0" i="0" dirty="0" err="1">
                  <a:solidFill>
                    <a:srgbClr val="000000"/>
                  </a:solidFill>
                  <a:effectLst/>
                  <a:ea typeface="Open Sans" panose="020B0606030504020204" pitchFamily="34" charset="0"/>
                  <a:cs typeface="Open Sans" panose="020B0606030504020204" pitchFamily="34" charset="0"/>
                </a:rPr>
                <a:t>hận</a:t>
              </a:r>
              <a:r>
                <a:rPr lang="en-US" sz="3200" b="0" i="0" dirty="0">
                  <a:solidFill>
                    <a:srgbClr val="000000"/>
                  </a:solidFill>
                  <a:effectLst/>
                  <a:ea typeface="Open Sans" panose="020B0606030504020204" pitchFamily="34" charset="0"/>
                  <a:cs typeface="Open Sans" panose="020B0606030504020204" pitchFamily="34" charset="0"/>
                </a:rPr>
                <a:t>?</a:t>
              </a:r>
              <a:endParaRPr kumimoji="0" lang="vi-VN" sz="3200" b="0" i="0" u="none" strike="noStrike" kern="1200" cap="none" spc="0" normalizeH="0" baseline="0" noProof="0" dirty="0">
                <a:ln>
                  <a:noFill/>
                </a:ln>
                <a:solidFill>
                  <a:prstClr val="black"/>
                </a:solidFill>
                <a:effectLst/>
                <a:uLnTx/>
                <a:uFillTx/>
                <a:ea typeface="Open Sans" panose="020B0606030504020204" pitchFamily="34" charset="0"/>
                <a:cs typeface="Open Sans" panose="020B0606030504020204" pitchFamily="34" charset="0"/>
              </a:endParaRPr>
            </a:p>
          </p:txBody>
        </p:sp>
      </p:grpSp>
      <p:sp>
        <p:nvSpPr>
          <p:cNvPr id="5" name="Arrow: Curved Right 4">
            <a:extLst>
              <a:ext uri="{FF2B5EF4-FFF2-40B4-BE49-F238E27FC236}">
                <a16:creationId xmlns:a16="http://schemas.microsoft.com/office/drawing/2014/main" id="{74D511B8-10D6-0D5E-59FE-4766D3F675DA}"/>
              </a:ext>
            </a:extLst>
          </p:cNvPr>
          <p:cNvSpPr/>
          <p:nvPr/>
        </p:nvSpPr>
        <p:spPr>
          <a:xfrm>
            <a:off x="5829300" y="2190750"/>
            <a:ext cx="523875" cy="781050"/>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ectangle: Rounded Corners 6">
            <a:extLst>
              <a:ext uri="{FF2B5EF4-FFF2-40B4-BE49-F238E27FC236}">
                <a16:creationId xmlns:a16="http://schemas.microsoft.com/office/drawing/2014/main" id="{850DD61F-FC20-D611-F433-B1B8EA285F9D}"/>
              </a:ext>
            </a:extLst>
          </p:cNvPr>
          <p:cNvSpPr/>
          <p:nvPr/>
        </p:nvSpPr>
        <p:spPr>
          <a:xfrm>
            <a:off x="5934074" y="3001156"/>
            <a:ext cx="5610226" cy="2628120"/>
          </a:xfrm>
          <a:prstGeom prst="roundRect">
            <a:avLst/>
          </a:prstGeom>
          <a:solidFill>
            <a:srgbClr val="CCFFFF"/>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200">
                <a:solidFill>
                  <a:srgbClr val="FF0000"/>
                </a:solidFill>
                <a:latin typeface="Calibri" panose="020F0502020204030204" pitchFamily="34" charset="0"/>
                <a:ea typeface="Calibri" panose="020F0502020204030204" pitchFamily="34" charset="0"/>
                <a:cs typeface="Calibri" panose="020F0502020204030204" pitchFamily="34" charset="0"/>
              </a:rPr>
              <a:t>Vì các cây cọ đã nhận ra cọ nhí tuy nhỏ bé nhưng cũng có tác dụng và giá trị của riêng mình, đó là làm cho bức tranh của ông đồ trở nên sống động hơn.</a:t>
            </a:r>
            <a:endParaRPr lang="vi-VN" sz="3200"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45028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ainting of a field of flowers&#10;&#10;Description automatically generated">
            <a:extLst>
              <a:ext uri="{FF2B5EF4-FFF2-40B4-BE49-F238E27FC236}">
                <a16:creationId xmlns:a16="http://schemas.microsoft.com/office/drawing/2014/main" id="{D9825902-4039-4DA5-5FA4-68F90BE735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28A8F9DC-5EA8-1A6A-FCE6-A4DD807A37A9}"/>
              </a:ext>
            </a:extLst>
          </p:cNvPr>
          <p:cNvSpPr/>
          <p:nvPr/>
        </p:nvSpPr>
        <p:spPr>
          <a:xfrm>
            <a:off x="186690" y="314325"/>
            <a:ext cx="11818620" cy="6438900"/>
          </a:xfrm>
          <a:prstGeom prst="roundRect">
            <a:avLst>
              <a:gd name="adj" fmla="val 12736"/>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6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16B63455-7D5E-B6B5-EE14-9BE1EAD51A34}"/>
              </a:ext>
            </a:extLst>
          </p:cNvPr>
          <p:cNvPicPr>
            <a:picLocks noChangeAspect="1"/>
          </p:cNvPicPr>
          <p:nvPr/>
        </p:nvPicPr>
        <p:blipFill>
          <a:blip r:embed="rId3"/>
          <a:stretch>
            <a:fillRect/>
          </a:stretch>
        </p:blipFill>
        <p:spPr>
          <a:xfrm>
            <a:off x="876300" y="1272369"/>
            <a:ext cx="4748212" cy="5342743"/>
          </a:xfrm>
          <a:prstGeom prst="rect">
            <a:avLst/>
          </a:prstGeom>
        </p:spPr>
      </p:pic>
      <p:grpSp>
        <p:nvGrpSpPr>
          <p:cNvPr id="8" name="Group 7">
            <a:extLst>
              <a:ext uri="{FF2B5EF4-FFF2-40B4-BE49-F238E27FC236}">
                <a16:creationId xmlns:a16="http://schemas.microsoft.com/office/drawing/2014/main" id="{D0ACDE62-7F1D-BC37-8901-1C7D155BFF87}"/>
              </a:ext>
            </a:extLst>
          </p:cNvPr>
          <p:cNvGrpSpPr/>
          <p:nvPr/>
        </p:nvGrpSpPr>
        <p:grpSpPr>
          <a:xfrm>
            <a:off x="5871062" y="447675"/>
            <a:ext cx="6006613" cy="1143000"/>
            <a:chOff x="1594337" y="1602154"/>
            <a:chExt cx="9003323" cy="3477846"/>
          </a:xfrm>
        </p:grpSpPr>
        <p:sp>
          <p:nvSpPr>
            <p:cNvPr id="10" name="Rounded Rectangle 8">
              <a:extLst>
                <a:ext uri="{FF2B5EF4-FFF2-40B4-BE49-F238E27FC236}">
                  <a16:creationId xmlns:a16="http://schemas.microsoft.com/office/drawing/2014/main" id="{83DAFC4A-1214-2801-707B-6E25B184D0AF}"/>
                </a:ext>
              </a:extLst>
            </p:cNvPr>
            <p:cNvSpPr/>
            <p:nvPr/>
          </p:nvSpPr>
          <p:spPr>
            <a:xfrm>
              <a:off x="1594337" y="1602154"/>
              <a:ext cx="9003323" cy="3477846"/>
            </a:xfrm>
            <a:prstGeom prst="round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1" name="Rounded Rectangle 9">
              <a:extLst>
                <a:ext uri="{FF2B5EF4-FFF2-40B4-BE49-F238E27FC236}">
                  <a16:creationId xmlns:a16="http://schemas.microsoft.com/office/drawing/2014/main" id="{514EC7AA-E1A5-856E-786A-CC9EEF4F8384}"/>
                </a:ext>
              </a:extLst>
            </p:cNvPr>
            <p:cNvSpPr/>
            <p:nvPr/>
          </p:nvSpPr>
          <p:spPr>
            <a:xfrm>
              <a:off x="1825851" y="1733931"/>
              <a:ext cx="8540294" cy="31757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000" b="0" i="0" dirty="0">
                  <a:solidFill>
                    <a:srgbClr val="000000"/>
                  </a:solidFill>
                  <a:effectLst/>
                  <a:latin typeface="Calibri (Body)"/>
                  <a:ea typeface="Open Sans" panose="020B0606030504020204" pitchFamily="34" charset="0"/>
                  <a:cs typeface="Open Sans" panose="020B0606030504020204" pitchFamily="34" charset="0"/>
                </a:rPr>
                <a:t>Nêu những lí do cần phải tôn trọng sự khác biệt giữa mọi</a:t>
              </a:r>
              <a:r>
                <a:rPr lang="en-US" sz="3000" b="0" i="0" dirty="0">
                  <a:solidFill>
                    <a:srgbClr val="000000"/>
                  </a:solidFill>
                  <a:effectLst/>
                  <a:latin typeface="Calibri (Body)"/>
                  <a:ea typeface="Open Sans" panose="020B0606030504020204" pitchFamily="34" charset="0"/>
                  <a:cs typeface="Open Sans" panose="020B0606030504020204" pitchFamily="34" charset="0"/>
                </a:rPr>
                <a:t> </a:t>
              </a:r>
              <a:r>
                <a:rPr lang="vi-VN" sz="3000" b="0" i="0" dirty="0">
                  <a:solidFill>
                    <a:srgbClr val="000000"/>
                  </a:solidFill>
                  <a:effectLst/>
                  <a:latin typeface="Calibri (Body)"/>
                  <a:ea typeface="Open Sans" panose="020B0606030504020204" pitchFamily="34" charset="0"/>
                  <a:cs typeface="Open Sans" panose="020B0606030504020204" pitchFamily="34" charset="0"/>
                </a:rPr>
                <a:t>người.</a:t>
              </a:r>
              <a:endParaRPr kumimoji="0" lang="vi-VN" sz="3000" b="0" i="0" u="none" strike="noStrike" kern="1200" cap="none" spc="0" normalizeH="0" baseline="0" noProof="0" dirty="0">
                <a:ln>
                  <a:noFill/>
                </a:ln>
                <a:solidFill>
                  <a:prstClr val="black"/>
                </a:solidFill>
                <a:effectLst/>
                <a:uLnTx/>
                <a:uFillTx/>
                <a:latin typeface="Calibri (Body)"/>
                <a:ea typeface="Open Sans" panose="020B0606030504020204" pitchFamily="34" charset="0"/>
                <a:cs typeface="Open Sans" panose="020B0606030504020204" pitchFamily="34" charset="0"/>
              </a:endParaRPr>
            </a:p>
          </p:txBody>
        </p:sp>
      </p:grpSp>
      <p:sp>
        <p:nvSpPr>
          <p:cNvPr id="5" name="Arrow: Curved Right 4">
            <a:extLst>
              <a:ext uri="{FF2B5EF4-FFF2-40B4-BE49-F238E27FC236}">
                <a16:creationId xmlns:a16="http://schemas.microsoft.com/office/drawing/2014/main" id="{74D511B8-10D6-0D5E-59FE-4766D3F675DA}"/>
              </a:ext>
            </a:extLst>
          </p:cNvPr>
          <p:cNvSpPr/>
          <p:nvPr/>
        </p:nvSpPr>
        <p:spPr>
          <a:xfrm>
            <a:off x="5867400" y="1485900"/>
            <a:ext cx="523875" cy="781050"/>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ectangle: Rounded Corners 6">
            <a:extLst>
              <a:ext uri="{FF2B5EF4-FFF2-40B4-BE49-F238E27FC236}">
                <a16:creationId xmlns:a16="http://schemas.microsoft.com/office/drawing/2014/main" id="{850DD61F-FC20-D611-F433-B1B8EA285F9D}"/>
              </a:ext>
            </a:extLst>
          </p:cNvPr>
          <p:cNvSpPr/>
          <p:nvPr/>
        </p:nvSpPr>
        <p:spPr>
          <a:xfrm>
            <a:off x="5934074" y="2295525"/>
            <a:ext cx="5838826" cy="4019550"/>
          </a:xfrm>
          <a:prstGeom prst="roundRect">
            <a:avLst/>
          </a:prstGeom>
          <a:solidFill>
            <a:srgbClr val="CCFFFF"/>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2800" dirty="0">
                <a:solidFill>
                  <a:srgbClr val="FF0000"/>
                </a:solidFill>
                <a:latin typeface="Calibri" panose="020F0502020204030204" pitchFamily="34" charset="0"/>
                <a:ea typeface="Calibri" panose="020F0502020204030204" pitchFamily="34" charset="0"/>
                <a:cs typeface="Calibri" panose="020F0502020204030204" pitchFamily="34" charset="0"/>
              </a:rPr>
              <a:t>Cần tôn trọng sự khác biệt vì mỗi người có những nét riêng, không giống với những người khác và chính điều này tạo nên sự đa dạng của cuộc sống. Tôn trọng sự khác biệt của người khác sẽ giúp chúng ta xây dựng và duy trì được các mối quan hệ tốt đẹp, thân thiên với ban bè và mọi người xung quanh.</a:t>
            </a:r>
          </a:p>
        </p:txBody>
      </p:sp>
    </p:spTree>
    <p:extLst>
      <p:ext uri="{BB962C8B-B14F-4D97-AF65-F5344CB8AC3E}">
        <p14:creationId xmlns:p14="http://schemas.microsoft.com/office/powerpoint/2010/main" val="19580852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id="{0DF8A15D-366E-4B94-E4F1-15844BE1B278}"/>
              </a:ext>
            </a:extLst>
          </p:cNvPr>
          <p:cNvPicPr>
            <a:picLocks noChangeAspect="1"/>
          </p:cNvPicPr>
          <p:nvPr/>
        </p:nvPicPr>
        <p:blipFill rotWithShape="1">
          <a:blip r:embed="rId4">
            <a:extLst>
              <a:ext uri="{28A0092B-C50C-407E-A947-70E740481C1C}">
                <a14:useLocalDpi xmlns:a14="http://schemas.microsoft.com/office/drawing/2010/main" val="0"/>
              </a:ext>
            </a:extLst>
          </a:blip>
          <a:srcRect t="19"/>
          <a:stretch/>
        </p:blipFill>
        <p:spPr>
          <a:xfrm>
            <a:off x="0" y="0"/>
            <a:ext cx="12192000" cy="6858000"/>
          </a:xfrm>
          <a:prstGeom prst="rect">
            <a:avLst/>
          </a:prstGeom>
        </p:spPr>
      </p:pic>
      <p:pic>
        <p:nvPicPr>
          <p:cNvPr id="2" name="Tieng-yeah-tre-con-www_nhacchuongvui_com">
            <a:hlinkClick r:id="" action="ppaction://media"/>
            <a:extLst>
              <a:ext uri="{FF2B5EF4-FFF2-40B4-BE49-F238E27FC236}">
                <a16:creationId xmlns:a16="http://schemas.microsoft.com/office/drawing/2014/main" id="{8A0F9292-B053-8435-FF5A-56E930ACB14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1019597"/>
            <a:ext cx="609600" cy="609600"/>
          </a:xfrm>
          <a:prstGeom prst="rect">
            <a:avLst/>
          </a:prstGeom>
        </p:spPr>
      </p:pic>
      <p:grpSp>
        <p:nvGrpSpPr>
          <p:cNvPr id="6" name="Nhóm 5">
            <a:extLst>
              <a:ext uri="{FF2B5EF4-FFF2-40B4-BE49-F238E27FC236}">
                <a16:creationId xmlns:a16="http://schemas.microsoft.com/office/drawing/2014/main" id="{BFA7A1FA-FC7B-E68D-420D-6ACD934B6F97}"/>
              </a:ext>
            </a:extLst>
          </p:cNvPr>
          <p:cNvGrpSpPr/>
          <p:nvPr/>
        </p:nvGrpSpPr>
        <p:grpSpPr>
          <a:xfrm>
            <a:off x="2689891" y="1000565"/>
            <a:ext cx="7250368" cy="893302"/>
            <a:chOff x="3183001" y="1988840"/>
            <a:chExt cx="7250368" cy="893302"/>
          </a:xfrm>
        </p:grpSpPr>
        <p:sp>
          <p:nvSpPr>
            <p:cNvPr id="7" name="TextBox 12">
              <a:extLst>
                <a:ext uri="{FF2B5EF4-FFF2-40B4-BE49-F238E27FC236}">
                  <a16:creationId xmlns:a16="http://schemas.microsoft.com/office/drawing/2014/main" id="{26400F1C-E308-2EFF-85DD-01FF29C807DA}"/>
                </a:ext>
              </a:extLst>
            </p:cNvPr>
            <p:cNvSpPr txBox="1"/>
            <p:nvPr/>
          </p:nvSpPr>
          <p:spPr>
            <a:xfrm>
              <a:off x="3183001" y="2020368"/>
              <a:ext cx="7250368" cy="861774"/>
            </a:xfrm>
            <a:prstGeom prst="rect">
              <a:avLst/>
            </a:prstGeom>
            <a:noFill/>
          </p:spPr>
          <p:txBody>
            <a:bodyPr wrap="square" rtlCol="0">
              <a:prstTxWarp prst="textArchUp">
                <a:avLst>
                  <a:gd name="adj" fmla="val 6496796"/>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err="1">
                  <a:ln w="254000">
                    <a:solidFill>
                      <a:prstClr val="white"/>
                    </a:solidFill>
                  </a:ln>
                  <a:solidFill>
                    <a:prstClr val="black"/>
                  </a:solidFill>
                  <a:effectLst/>
                  <a:uLnTx/>
                  <a:uFillTx/>
                  <a:ea typeface="LNTH-LuoLuoNotangYuanTi 1" pitchFamily="2" charset="-128"/>
                  <a:cs typeface="LNTH-LuoLuoNotangYuanTi 1" pitchFamily="2" charset="-128"/>
                </a:rPr>
                <a:t>Ghi</a:t>
              </a:r>
              <a:r>
                <a:rPr kumimoji="0" lang="en-US" sz="8000" b="1" i="0" u="none" strike="noStrike" kern="1200" cap="none" spc="0" normalizeH="0" baseline="0" noProof="0" dirty="0">
                  <a:ln w="254000">
                    <a:solidFill>
                      <a:prstClr val="white"/>
                    </a:solidFill>
                  </a:ln>
                  <a:solidFill>
                    <a:prstClr val="black"/>
                  </a:solidFill>
                  <a:effectLst/>
                  <a:uLnTx/>
                  <a:uFillTx/>
                  <a:ea typeface="LNTH-LuoLuoNotangYuanTi 1" pitchFamily="2" charset="-128"/>
                  <a:cs typeface="LNTH-LuoLuoNotangYuanTi 1" pitchFamily="2" charset="-128"/>
                </a:rPr>
                <a:t> </a:t>
              </a:r>
              <a:r>
                <a:rPr kumimoji="0" lang="en-US" sz="8000" b="1" i="0" u="none" strike="noStrike" kern="1200" cap="none" spc="0" normalizeH="0" baseline="0" noProof="0" dirty="0" err="1">
                  <a:ln w="254000">
                    <a:solidFill>
                      <a:prstClr val="white"/>
                    </a:solidFill>
                  </a:ln>
                  <a:solidFill>
                    <a:prstClr val="black"/>
                  </a:solidFill>
                  <a:effectLst/>
                  <a:uLnTx/>
                  <a:uFillTx/>
                  <a:ea typeface="LNTH-LuoLuoNotangYuanTi 1" pitchFamily="2" charset="-128"/>
                  <a:cs typeface="LNTH-LuoLuoNotangYuanTi 1" pitchFamily="2" charset="-128"/>
                </a:rPr>
                <a:t>nhớ</a:t>
              </a:r>
              <a:endParaRPr kumimoji="0" lang="en-US" sz="8000" b="1" i="0" u="none" strike="noStrike" kern="1200" cap="none" spc="0" normalizeH="0" baseline="0" noProof="0" dirty="0">
                <a:ln w="254000">
                  <a:solidFill>
                    <a:prstClr val="white"/>
                  </a:solidFill>
                </a:ln>
                <a:solidFill>
                  <a:prstClr val="black"/>
                </a:solidFill>
                <a:effectLst/>
                <a:uLnTx/>
                <a:uFillTx/>
                <a:ea typeface="LNTH-LuoLuoNotangYuanTi 1" pitchFamily="2" charset="-128"/>
                <a:cs typeface="LNTH-LuoLuoNotangYuanTi 1" pitchFamily="2" charset="-128"/>
              </a:endParaRPr>
            </a:p>
          </p:txBody>
        </p:sp>
        <p:sp>
          <p:nvSpPr>
            <p:cNvPr id="8" name="TextBox 12">
              <a:extLst>
                <a:ext uri="{FF2B5EF4-FFF2-40B4-BE49-F238E27FC236}">
                  <a16:creationId xmlns:a16="http://schemas.microsoft.com/office/drawing/2014/main" id="{B7239A78-1363-EE8E-A0BE-352D4F501A52}"/>
                </a:ext>
              </a:extLst>
            </p:cNvPr>
            <p:cNvSpPr txBox="1"/>
            <p:nvPr/>
          </p:nvSpPr>
          <p:spPr>
            <a:xfrm>
              <a:off x="3183001" y="1988840"/>
              <a:ext cx="7250368" cy="861774"/>
            </a:xfrm>
            <a:prstGeom prst="rect">
              <a:avLst/>
            </a:prstGeom>
            <a:noFill/>
          </p:spPr>
          <p:txBody>
            <a:bodyPr wrap="square" rtlCol="0">
              <a:prstTxWarp prst="textArchUp">
                <a:avLst>
                  <a:gd name="adj" fmla="val 6496796"/>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err="1">
                  <a:ln w="0"/>
                  <a:solidFill>
                    <a:srgbClr val="ED7D31">
                      <a:lumMod val="60000"/>
                      <a:lumOff val="40000"/>
                    </a:srgbClr>
                  </a:solidFill>
                  <a:effectLst/>
                  <a:uLnTx/>
                  <a:uFillTx/>
                  <a:ea typeface="LNTH-LuoLuoNotangYuanTi 1" pitchFamily="2" charset="-128"/>
                  <a:cs typeface="LNTH-LuoLuoNotangYuanTi 1" pitchFamily="2" charset="-128"/>
                </a:rPr>
                <a:t>Ghi</a:t>
              </a:r>
              <a:r>
                <a:rPr kumimoji="0" lang="en-US" sz="8000" b="1" i="0" u="none" strike="noStrike" kern="1200" cap="none" spc="0" normalizeH="0" baseline="0" noProof="0" dirty="0">
                  <a:ln w="0"/>
                  <a:solidFill>
                    <a:srgbClr val="ED7D31">
                      <a:lumMod val="60000"/>
                      <a:lumOff val="40000"/>
                    </a:srgbClr>
                  </a:solidFill>
                  <a:effectLst/>
                  <a:uLnTx/>
                  <a:uFillTx/>
                  <a:ea typeface="LNTH-LuoLuoNotangYuanTi 1" pitchFamily="2" charset="-128"/>
                  <a:cs typeface="LNTH-LuoLuoNotangYuanTi 1" pitchFamily="2" charset="-128"/>
                </a:rPr>
                <a:t> </a:t>
              </a:r>
              <a:r>
                <a:rPr kumimoji="0" lang="en-US" sz="8000" b="1" i="0" u="none" strike="noStrike" kern="1200" cap="none" spc="0" normalizeH="0" baseline="0" noProof="0" dirty="0" err="1">
                  <a:ln w="0"/>
                  <a:solidFill>
                    <a:srgbClr val="ED7D31">
                      <a:lumMod val="60000"/>
                      <a:lumOff val="40000"/>
                    </a:srgbClr>
                  </a:solidFill>
                  <a:effectLst/>
                  <a:uLnTx/>
                  <a:uFillTx/>
                  <a:ea typeface="LNTH-LuoLuoNotangYuanTi 1" pitchFamily="2" charset="-128"/>
                  <a:cs typeface="LNTH-LuoLuoNotangYuanTi 1" pitchFamily="2" charset="-128"/>
                </a:rPr>
                <a:t>nhớ</a:t>
              </a:r>
              <a:endParaRPr kumimoji="0" lang="en-US" sz="8000" b="1" i="0" u="none" strike="noStrike" kern="1200" cap="none" spc="0" normalizeH="0" baseline="0" noProof="0" dirty="0">
                <a:ln w="0"/>
                <a:solidFill>
                  <a:srgbClr val="ED7D31">
                    <a:lumMod val="60000"/>
                    <a:lumOff val="40000"/>
                  </a:srgbClr>
                </a:solidFill>
                <a:effectLst/>
                <a:uLnTx/>
                <a:uFillTx/>
                <a:ea typeface="LNTH-LuoLuoNotangYuanTi 1" pitchFamily="2" charset="-128"/>
                <a:cs typeface="LNTH-LuoLuoNotangYuanTi 1" pitchFamily="2" charset="-128"/>
              </a:endParaRPr>
            </a:p>
          </p:txBody>
        </p:sp>
      </p:grpSp>
      <p:grpSp>
        <p:nvGrpSpPr>
          <p:cNvPr id="25" name="Nhóm 24">
            <a:extLst>
              <a:ext uri="{FF2B5EF4-FFF2-40B4-BE49-F238E27FC236}">
                <a16:creationId xmlns:a16="http://schemas.microsoft.com/office/drawing/2014/main" id="{1D8C102A-D2D0-33CE-8BBC-21BCC18E62AC}"/>
              </a:ext>
            </a:extLst>
          </p:cNvPr>
          <p:cNvGrpSpPr/>
          <p:nvPr/>
        </p:nvGrpSpPr>
        <p:grpSpPr>
          <a:xfrm>
            <a:off x="-249287" y="1666460"/>
            <a:ext cx="12227586" cy="4710938"/>
            <a:chOff x="-462988" y="2657696"/>
            <a:chExt cx="12227586" cy="3809801"/>
          </a:xfrm>
        </p:grpSpPr>
        <p:grpSp>
          <p:nvGrpSpPr>
            <p:cNvPr id="20" name="Nhóm 19">
              <a:extLst>
                <a:ext uri="{FF2B5EF4-FFF2-40B4-BE49-F238E27FC236}">
                  <a16:creationId xmlns:a16="http://schemas.microsoft.com/office/drawing/2014/main" id="{82D3BC4D-48BE-D4F3-3D65-CE38BDC8FFA2}"/>
                </a:ext>
              </a:extLst>
            </p:cNvPr>
            <p:cNvGrpSpPr/>
            <p:nvPr/>
          </p:nvGrpSpPr>
          <p:grpSpPr>
            <a:xfrm>
              <a:off x="1234288" y="2657696"/>
              <a:ext cx="10530310" cy="3449530"/>
              <a:chOff x="1225414" y="337973"/>
              <a:chExt cx="10530310" cy="3589822"/>
            </a:xfrm>
          </p:grpSpPr>
          <p:sp>
            <p:nvSpPr>
              <p:cNvPr id="11" name="Hình chữ nhật: Góc Tròn 10">
                <a:extLst>
                  <a:ext uri="{FF2B5EF4-FFF2-40B4-BE49-F238E27FC236}">
                    <a16:creationId xmlns:a16="http://schemas.microsoft.com/office/drawing/2014/main" id="{CDCE5A33-C5A7-E0CF-9F2A-8672E0AA9F2F}"/>
                  </a:ext>
                </a:extLst>
              </p:cNvPr>
              <p:cNvSpPr/>
              <p:nvPr/>
            </p:nvSpPr>
            <p:spPr>
              <a:xfrm>
                <a:off x="1225414" y="337973"/>
                <a:ext cx="10530310" cy="3560294"/>
              </a:xfrm>
              <a:custGeom>
                <a:avLst/>
                <a:gdLst>
                  <a:gd name="connsiteX0" fmla="*/ 0 w 10530310"/>
                  <a:gd name="connsiteY0" fmla="*/ 593394 h 3560294"/>
                  <a:gd name="connsiteX1" fmla="*/ 570204 w 10530310"/>
                  <a:gd name="connsiteY1" fmla="*/ 0 h 3560294"/>
                  <a:gd name="connsiteX2" fmla="*/ 1428709 w 10530310"/>
                  <a:gd name="connsiteY2" fmla="*/ 0 h 3560294"/>
                  <a:gd name="connsiteX3" fmla="*/ 2099417 w 10530310"/>
                  <a:gd name="connsiteY3" fmla="*/ 0 h 3560294"/>
                  <a:gd name="connsiteX4" fmla="*/ 2488427 w 10530310"/>
                  <a:gd name="connsiteY4" fmla="*/ 0 h 3560294"/>
                  <a:gd name="connsiteX5" fmla="*/ 2877437 w 10530310"/>
                  <a:gd name="connsiteY5" fmla="*/ 0 h 3560294"/>
                  <a:gd name="connsiteX6" fmla="*/ 3360346 w 10530310"/>
                  <a:gd name="connsiteY6" fmla="*/ 0 h 3560294"/>
                  <a:gd name="connsiteX7" fmla="*/ 4031054 w 10530310"/>
                  <a:gd name="connsiteY7" fmla="*/ 0 h 3560294"/>
                  <a:gd name="connsiteX8" fmla="*/ 4420064 w 10530310"/>
                  <a:gd name="connsiteY8" fmla="*/ 0 h 3560294"/>
                  <a:gd name="connsiteX9" fmla="*/ 5090771 w 10530310"/>
                  <a:gd name="connsiteY9" fmla="*/ 0 h 3560294"/>
                  <a:gd name="connsiteX10" fmla="*/ 5949276 w 10530310"/>
                  <a:gd name="connsiteY10" fmla="*/ 0 h 3560294"/>
                  <a:gd name="connsiteX11" fmla="*/ 6619984 w 10530310"/>
                  <a:gd name="connsiteY11" fmla="*/ 0 h 3560294"/>
                  <a:gd name="connsiteX12" fmla="*/ 7384590 w 10530310"/>
                  <a:gd name="connsiteY12" fmla="*/ 0 h 3560294"/>
                  <a:gd name="connsiteX13" fmla="*/ 7961398 w 10530310"/>
                  <a:gd name="connsiteY13" fmla="*/ 0 h 3560294"/>
                  <a:gd name="connsiteX14" fmla="*/ 8726005 w 10530310"/>
                  <a:gd name="connsiteY14" fmla="*/ 0 h 3560294"/>
                  <a:gd name="connsiteX15" fmla="*/ 9115015 w 10530310"/>
                  <a:gd name="connsiteY15" fmla="*/ 0 h 3560294"/>
                  <a:gd name="connsiteX16" fmla="*/ 9960106 w 10530310"/>
                  <a:gd name="connsiteY16" fmla="*/ 0 h 3560294"/>
                  <a:gd name="connsiteX17" fmla="*/ 10530310 w 10530310"/>
                  <a:gd name="connsiteY17" fmla="*/ 593394 h 3560294"/>
                  <a:gd name="connsiteX18" fmla="*/ 10530310 w 10530310"/>
                  <a:gd name="connsiteY18" fmla="*/ 1234240 h 3560294"/>
                  <a:gd name="connsiteX19" fmla="*/ 10530310 w 10530310"/>
                  <a:gd name="connsiteY19" fmla="*/ 1851351 h 3560294"/>
                  <a:gd name="connsiteX20" fmla="*/ 10530310 w 10530310"/>
                  <a:gd name="connsiteY20" fmla="*/ 2397257 h 3560294"/>
                  <a:gd name="connsiteX21" fmla="*/ 10530310 w 10530310"/>
                  <a:gd name="connsiteY21" fmla="*/ 2966899 h 3560294"/>
                  <a:gd name="connsiteX22" fmla="*/ 9960106 w 10530310"/>
                  <a:gd name="connsiteY22" fmla="*/ 3560294 h 3560294"/>
                  <a:gd name="connsiteX23" fmla="*/ 9383298 w 10530310"/>
                  <a:gd name="connsiteY23" fmla="*/ 3560294 h 3560294"/>
                  <a:gd name="connsiteX24" fmla="*/ 8618691 w 10530310"/>
                  <a:gd name="connsiteY24" fmla="*/ 3560294 h 3560294"/>
                  <a:gd name="connsiteX25" fmla="*/ 7947984 w 10530310"/>
                  <a:gd name="connsiteY25" fmla="*/ 3560294 h 3560294"/>
                  <a:gd name="connsiteX26" fmla="*/ 7465075 w 10530310"/>
                  <a:gd name="connsiteY26" fmla="*/ 3560294 h 3560294"/>
                  <a:gd name="connsiteX27" fmla="*/ 6794368 w 10530310"/>
                  <a:gd name="connsiteY27" fmla="*/ 3560294 h 3560294"/>
                  <a:gd name="connsiteX28" fmla="*/ 6405357 w 10530310"/>
                  <a:gd name="connsiteY28" fmla="*/ 3560294 h 3560294"/>
                  <a:gd name="connsiteX29" fmla="*/ 5640751 w 10530310"/>
                  <a:gd name="connsiteY29" fmla="*/ 3560294 h 3560294"/>
                  <a:gd name="connsiteX30" fmla="*/ 5063943 w 10530310"/>
                  <a:gd name="connsiteY30" fmla="*/ 3560294 h 3560294"/>
                  <a:gd name="connsiteX31" fmla="*/ 4205437 w 10530310"/>
                  <a:gd name="connsiteY31" fmla="*/ 3560294 h 3560294"/>
                  <a:gd name="connsiteX32" fmla="*/ 3534730 w 10530310"/>
                  <a:gd name="connsiteY32" fmla="*/ 3560294 h 3560294"/>
                  <a:gd name="connsiteX33" fmla="*/ 2770124 w 10530310"/>
                  <a:gd name="connsiteY33" fmla="*/ 3560294 h 3560294"/>
                  <a:gd name="connsiteX34" fmla="*/ 2287215 w 10530310"/>
                  <a:gd name="connsiteY34" fmla="*/ 3560294 h 3560294"/>
                  <a:gd name="connsiteX35" fmla="*/ 1522608 w 10530310"/>
                  <a:gd name="connsiteY35" fmla="*/ 3560294 h 3560294"/>
                  <a:gd name="connsiteX36" fmla="*/ 570204 w 10530310"/>
                  <a:gd name="connsiteY36" fmla="*/ 3560294 h 3560294"/>
                  <a:gd name="connsiteX37" fmla="*/ 0 w 10530310"/>
                  <a:gd name="connsiteY37" fmla="*/ 2966899 h 3560294"/>
                  <a:gd name="connsiteX38" fmla="*/ 0 w 10530310"/>
                  <a:gd name="connsiteY38" fmla="*/ 2420993 h 3560294"/>
                  <a:gd name="connsiteX39" fmla="*/ 0 w 10530310"/>
                  <a:gd name="connsiteY39" fmla="*/ 1827617 h 3560294"/>
                  <a:gd name="connsiteX40" fmla="*/ 0 w 10530310"/>
                  <a:gd name="connsiteY40" fmla="*/ 1186770 h 3560294"/>
                  <a:gd name="connsiteX41" fmla="*/ 0 w 10530310"/>
                  <a:gd name="connsiteY41" fmla="*/ 593394 h 3560294"/>
                  <a:gd name="connsiteX0" fmla="*/ 0 w 10530310"/>
                  <a:gd name="connsiteY0" fmla="*/ 593394 h 3560294"/>
                  <a:gd name="connsiteX1" fmla="*/ 570204 w 10530310"/>
                  <a:gd name="connsiteY1" fmla="*/ 0 h 3560294"/>
                  <a:gd name="connsiteX2" fmla="*/ 1053113 w 10530310"/>
                  <a:gd name="connsiteY2" fmla="*/ 0 h 3560294"/>
                  <a:gd name="connsiteX3" fmla="*/ 1536022 w 10530310"/>
                  <a:gd name="connsiteY3" fmla="*/ 0 h 3560294"/>
                  <a:gd name="connsiteX4" fmla="*/ 2300629 w 10530310"/>
                  <a:gd name="connsiteY4" fmla="*/ 0 h 3560294"/>
                  <a:gd name="connsiteX5" fmla="*/ 3159134 w 10530310"/>
                  <a:gd name="connsiteY5" fmla="*/ 0 h 3560294"/>
                  <a:gd name="connsiteX6" fmla="*/ 3829841 w 10530310"/>
                  <a:gd name="connsiteY6" fmla="*/ 0 h 3560294"/>
                  <a:gd name="connsiteX7" fmla="*/ 4406650 w 10530310"/>
                  <a:gd name="connsiteY7" fmla="*/ 0 h 3560294"/>
                  <a:gd name="connsiteX8" fmla="*/ 4795660 w 10530310"/>
                  <a:gd name="connsiteY8" fmla="*/ 0 h 3560294"/>
                  <a:gd name="connsiteX9" fmla="*/ 5466367 w 10530310"/>
                  <a:gd name="connsiteY9" fmla="*/ 0 h 3560294"/>
                  <a:gd name="connsiteX10" fmla="*/ 6137074 w 10530310"/>
                  <a:gd name="connsiteY10" fmla="*/ 0 h 3560294"/>
                  <a:gd name="connsiteX11" fmla="*/ 6619984 w 10530310"/>
                  <a:gd name="connsiteY11" fmla="*/ 0 h 3560294"/>
                  <a:gd name="connsiteX12" fmla="*/ 7008994 w 10530310"/>
                  <a:gd name="connsiteY12" fmla="*/ 0 h 3560294"/>
                  <a:gd name="connsiteX13" fmla="*/ 7398004 w 10530310"/>
                  <a:gd name="connsiteY13" fmla="*/ 0 h 3560294"/>
                  <a:gd name="connsiteX14" fmla="*/ 8256509 w 10530310"/>
                  <a:gd name="connsiteY14" fmla="*/ 0 h 3560294"/>
                  <a:gd name="connsiteX15" fmla="*/ 8833318 w 10530310"/>
                  <a:gd name="connsiteY15" fmla="*/ 0 h 3560294"/>
                  <a:gd name="connsiteX16" fmla="*/ 9316227 w 10530310"/>
                  <a:gd name="connsiteY16" fmla="*/ 0 h 3560294"/>
                  <a:gd name="connsiteX17" fmla="*/ 9960106 w 10530310"/>
                  <a:gd name="connsiteY17" fmla="*/ 0 h 3560294"/>
                  <a:gd name="connsiteX18" fmla="*/ 10530310 w 10530310"/>
                  <a:gd name="connsiteY18" fmla="*/ 593394 h 3560294"/>
                  <a:gd name="connsiteX19" fmla="*/ 10530310 w 10530310"/>
                  <a:gd name="connsiteY19" fmla="*/ 1234240 h 3560294"/>
                  <a:gd name="connsiteX20" fmla="*/ 10530310 w 10530310"/>
                  <a:gd name="connsiteY20" fmla="*/ 1875087 h 3560294"/>
                  <a:gd name="connsiteX21" fmla="*/ 10530310 w 10530310"/>
                  <a:gd name="connsiteY21" fmla="*/ 2420993 h 3560294"/>
                  <a:gd name="connsiteX22" fmla="*/ 10530310 w 10530310"/>
                  <a:gd name="connsiteY22" fmla="*/ 2966899 h 3560294"/>
                  <a:gd name="connsiteX23" fmla="*/ 9960106 w 10530310"/>
                  <a:gd name="connsiteY23" fmla="*/ 3560294 h 3560294"/>
                  <a:gd name="connsiteX24" fmla="*/ 9195500 w 10530310"/>
                  <a:gd name="connsiteY24" fmla="*/ 3560294 h 3560294"/>
                  <a:gd name="connsiteX25" fmla="*/ 8430893 w 10530310"/>
                  <a:gd name="connsiteY25" fmla="*/ 3560294 h 3560294"/>
                  <a:gd name="connsiteX26" fmla="*/ 7854085 w 10530310"/>
                  <a:gd name="connsiteY26" fmla="*/ 3560294 h 3560294"/>
                  <a:gd name="connsiteX27" fmla="*/ 7089479 w 10530310"/>
                  <a:gd name="connsiteY27" fmla="*/ 3560294 h 3560294"/>
                  <a:gd name="connsiteX28" fmla="*/ 6512671 w 10530310"/>
                  <a:gd name="connsiteY28" fmla="*/ 3560294 h 3560294"/>
                  <a:gd name="connsiteX29" fmla="*/ 5654165 w 10530310"/>
                  <a:gd name="connsiteY29" fmla="*/ 3560294 h 3560294"/>
                  <a:gd name="connsiteX30" fmla="*/ 5265155 w 10530310"/>
                  <a:gd name="connsiteY30" fmla="*/ 3560294 h 3560294"/>
                  <a:gd name="connsiteX31" fmla="*/ 4782246 w 10530310"/>
                  <a:gd name="connsiteY31" fmla="*/ 3560294 h 3560294"/>
                  <a:gd name="connsiteX32" fmla="*/ 4111538 w 10530310"/>
                  <a:gd name="connsiteY32" fmla="*/ 3560294 h 3560294"/>
                  <a:gd name="connsiteX33" fmla="*/ 3534730 w 10530310"/>
                  <a:gd name="connsiteY33" fmla="*/ 3560294 h 3560294"/>
                  <a:gd name="connsiteX34" fmla="*/ 3051821 w 10530310"/>
                  <a:gd name="connsiteY34" fmla="*/ 3560294 h 3560294"/>
                  <a:gd name="connsiteX35" fmla="*/ 2193316 w 10530310"/>
                  <a:gd name="connsiteY35" fmla="*/ 3560294 h 3560294"/>
                  <a:gd name="connsiteX36" fmla="*/ 1804305 w 10530310"/>
                  <a:gd name="connsiteY36" fmla="*/ 3560294 h 3560294"/>
                  <a:gd name="connsiteX37" fmla="*/ 1321396 w 10530310"/>
                  <a:gd name="connsiteY37" fmla="*/ 3560294 h 3560294"/>
                  <a:gd name="connsiteX38" fmla="*/ 570204 w 10530310"/>
                  <a:gd name="connsiteY38" fmla="*/ 3560294 h 3560294"/>
                  <a:gd name="connsiteX39" fmla="*/ 0 w 10530310"/>
                  <a:gd name="connsiteY39" fmla="*/ 2966899 h 3560294"/>
                  <a:gd name="connsiteX40" fmla="*/ 0 w 10530310"/>
                  <a:gd name="connsiteY40" fmla="*/ 2373523 h 3560294"/>
                  <a:gd name="connsiteX41" fmla="*/ 0 w 10530310"/>
                  <a:gd name="connsiteY41" fmla="*/ 1827617 h 3560294"/>
                  <a:gd name="connsiteX42" fmla="*/ 0 w 10530310"/>
                  <a:gd name="connsiteY42" fmla="*/ 1210505 h 3560294"/>
                  <a:gd name="connsiteX43" fmla="*/ 0 w 10530310"/>
                  <a:gd name="connsiteY43" fmla="*/ 593394 h 356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530310" h="3560294" fill="none" extrusionOk="0">
                    <a:moveTo>
                      <a:pt x="0" y="593394"/>
                    </a:moveTo>
                    <a:cubicBezTo>
                      <a:pt x="32171" y="209861"/>
                      <a:pt x="261149" y="-50541"/>
                      <a:pt x="570204" y="0"/>
                    </a:cubicBezTo>
                    <a:cubicBezTo>
                      <a:pt x="877049" y="-12429"/>
                      <a:pt x="1109486" y="-79606"/>
                      <a:pt x="1428709" y="0"/>
                    </a:cubicBezTo>
                    <a:cubicBezTo>
                      <a:pt x="1753054" y="62348"/>
                      <a:pt x="1975002" y="-26288"/>
                      <a:pt x="2099417" y="0"/>
                    </a:cubicBezTo>
                    <a:cubicBezTo>
                      <a:pt x="2262292" y="2608"/>
                      <a:pt x="2382537" y="-11219"/>
                      <a:pt x="2488427" y="0"/>
                    </a:cubicBezTo>
                    <a:cubicBezTo>
                      <a:pt x="2613100" y="4793"/>
                      <a:pt x="2690227" y="26051"/>
                      <a:pt x="2877437" y="0"/>
                    </a:cubicBezTo>
                    <a:cubicBezTo>
                      <a:pt x="3059493" y="6009"/>
                      <a:pt x="3138521" y="6198"/>
                      <a:pt x="3360346" y="0"/>
                    </a:cubicBezTo>
                    <a:cubicBezTo>
                      <a:pt x="3535594" y="-33129"/>
                      <a:pt x="3716345" y="3192"/>
                      <a:pt x="4031054" y="0"/>
                    </a:cubicBezTo>
                    <a:cubicBezTo>
                      <a:pt x="4339225" y="-36347"/>
                      <a:pt x="4289098" y="-1245"/>
                      <a:pt x="4420064" y="0"/>
                    </a:cubicBezTo>
                    <a:cubicBezTo>
                      <a:pt x="4572017" y="15410"/>
                      <a:pt x="4940808" y="-35674"/>
                      <a:pt x="5090771" y="0"/>
                    </a:cubicBezTo>
                    <a:cubicBezTo>
                      <a:pt x="5235068" y="-24227"/>
                      <a:pt x="5680578" y="-47195"/>
                      <a:pt x="5949276" y="0"/>
                    </a:cubicBezTo>
                    <a:cubicBezTo>
                      <a:pt x="6195672" y="17081"/>
                      <a:pt x="6291903" y="13948"/>
                      <a:pt x="6619984" y="0"/>
                    </a:cubicBezTo>
                    <a:cubicBezTo>
                      <a:pt x="6917457" y="-60063"/>
                      <a:pt x="7123306" y="2453"/>
                      <a:pt x="7384590" y="0"/>
                    </a:cubicBezTo>
                    <a:cubicBezTo>
                      <a:pt x="7645064" y="-19059"/>
                      <a:pt x="7839779" y="-4864"/>
                      <a:pt x="7961398" y="0"/>
                    </a:cubicBezTo>
                    <a:cubicBezTo>
                      <a:pt x="8081323" y="5907"/>
                      <a:pt x="8475529" y="57741"/>
                      <a:pt x="8726005" y="0"/>
                    </a:cubicBezTo>
                    <a:cubicBezTo>
                      <a:pt x="8952736" y="-28116"/>
                      <a:pt x="8972875" y="-15429"/>
                      <a:pt x="9115015" y="0"/>
                    </a:cubicBezTo>
                    <a:cubicBezTo>
                      <a:pt x="9256362" y="-14739"/>
                      <a:pt x="9676279" y="-33083"/>
                      <a:pt x="9960106" y="0"/>
                    </a:cubicBezTo>
                    <a:cubicBezTo>
                      <a:pt x="10268578" y="-26755"/>
                      <a:pt x="10509220" y="222297"/>
                      <a:pt x="10530310" y="593394"/>
                    </a:cubicBezTo>
                    <a:cubicBezTo>
                      <a:pt x="10526412" y="908327"/>
                      <a:pt x="10514762" y="952111"/>
                      <a:pt x="10530310" y="1234240"/>
                    </a:cubicBezTo>
                    <a:cubicBezTo>
                      <a:pt x="10538047" y="1516064"/>
                      <a:pt x="10511864" y="1565817"/>
                      <a:pt x="10530310" y="1851351"/>
                    </a:cubicBezTo>
                    <a:cubicBezTo>
                      <a:pt x="10564289" y="2143109"/>
                      <a:pt x="10528656" y="2285100"/>
                      <a:pt x="10530310" y="2397257"/>
                    </a:cubicBezTo>
                    <a:cubicBezTo>
                      <a:pt x="10500505" y="2524068"/>
                      <a:pt x="10534947" y="2766848"/>
                      <a:pt x="10530310" y="2966899"/>
                    </a:cubicBezTo>
                    <a:cubicBezTo>
                      <a:pt x="10599337" y="3262776"/>
                      <a:pt x="10218805" y="3577797"/>
                      <a:pt x="9960106" y="3560294"/>
                    </a:cubicBezTo>
                    <a:cubicBezTo>
                      <a:pt x="9769475" y="3534584"/>
                      <a:pt x="9667130" y="3593732"/>
                      <a:pt x="9383298" y="3560294"/>
                    </a:cubicBezTo>
                    <a:cubicBezTo>
                      <a:pt x="9120279" y="3545153"/>
                      <a:pt x="8993980" y="3613036"/>
                      <a:pt x="8618691" y="3560294"/>
                    </a:cubicBezTo>
                    <a:cubicBezTo>
                      <a:pt x="8256854" y="3527774"/>
                      <a:pt x="8234864" y="3579005"/>
                      <a:pt x="7947984" y="3560294"/>
                    </a:cubicBezTo>
                    <a:cubicBezTo>
                      <a:pt x="7650128" y="3539904"/>
                      <a:pt x="7601084" y="3594265"/>
                      <a:pt x="7465075" y="3560294"/>
                    </a:cubicBezTo>
                    <a:cubicBezTo>
                      <a:pt x="7296789" y="3523658"/>
                      <a:pt x="6998368" y="3546375"/>
                      <a:pt x="6794368" y="3560294"/>
                    </a:cubicBezTo>
                    <a:cubicBezTo>
                      <a:pt x="6558110" y="3561911"/>
                      <a:pt x="6491108" y="3570115"/>
                      <a:pt x="6405357" y="3560294"/>
                    </a:cubicBezTo>
                    <a:cubicBezTo>
                      <a:pt x="6305425" y="3532229"/>
                      <a:pt x="5793338" y="3582155"/>
                      <a:pt x="5640751" y="3560294"/>
                    </a:cubicBezTo>
                    <a:cubicBezTo>
                      <a:pt x="5456337" y="3578260"/>
                      <a:pt x="5330047" y="3534267"/>
                      <a:pt x="5063943" y="3560294"/>
                    </a:cubicBezTo>
                    <a:cubicBezTo>
                      <a:pt x="4885250" y="3511269"/>
                      <a:pt x="4598227" y="3529045"/>
                      <a:pt x="4205437" y="3560294"/>
                    </a:cubicBezTo>
                    <a:cubicBezTo>
                      <a:pt x="3809120" y="3564714"/>
                      <a:pt x="3860412" y="3567912"/>
                      <a:pt x="3534730" y="3560294"/>
                    </a:cubicBezTo>
                    <a:cubicBezTo>
                      <a:pt x="3195844" y="3536283"/>
                      <a:pt x="3058809" y="3571292"/>
                      <a:pt x="2770124" y="3560294"/>
                    </a:cubicBezTo>
                    <a:cubicBezTo>
                      <a:pt x="2454378" y="3566297"/>
                      <a:pt x="2496597" y="3562134"/>
                      <a:pt x="2287215" y="3560294"/>
                    </a:cubicBezTo>
                    <a:cubicBezTo>
                      <a:pt x="2047326" y="3566859"/>
                      <a:pt x="1787024" y="3620221"/>
                      <a:pt x="1522608" y="3560294"/>
                    </a:cubicBezTo>
                    <a:cubicBezTo>
                      <a:pt x="1249630" y="3553367"/>
                      <a:pt x="860416" y="3507981"/>
                      <a:pt x="570204" y="3560294"/>
                    </a:cubicBezTo>
                    <a:cubicBezTo>
                      <a:pt x="219470" y="3646199"/>
                      <a:pt x="39781" y="3277687"/>
                      <a:pt x="0" y="2966899"/>
                    </a:cubicBezTo>
                    <a:cubicBezTo>
                      <a:pt x="7618" y="2731018"/>
                      <a:pt x="-13961" y="2570598"/>
                      <a:pt x="0" y="2420993"/>
                    </a:cubicBezTo>
                    <a:cubicBezTo>
                      <a:pt x="5007" y="2225444"/>
                      <a:pt x="-15364" y="2044632"/>
                      <a:pt x="0" y="1827617"/>
                    </a:cubicBezTo>
                    <a:cubicBezTo>
                      <a:pt x="7904" y="1607841"/>
                      <a:pt x="-18885" y="1490012"/>
                      <a:pt x="0" y="1186770"/>
                    </a:cubicBezTo>
                    <a:cubicBezTo>
                      <a:pt x="5497" y="894796"/>
                      <a:pt x="-16815" y="761446"/>
                      <a:pt x="0" y="593394"/>
                    </a:cubicBezTo>
                    <a:close/>
                  </a:path>
                  <a:path w="10530310" h="3560294" stroke="0" extrusionOk="0">
                    <a:moveTo>
                      <a:pt x="0" y="593394"/>
                    </a:moveTo>
                    <a:cubicBezTo>
                      <a:pt x="81197" y="281506"/>
                      <a:pt x="255624" y="-84908"/>
                      <a:pt x="570204" y="0"/>
                    </a:cubicBezTo>
                    <a:cubicBezTo>
                      <a:pt x="721446" y="-6869"/>
                      <a:pt x="839558" y="-11242"/>
                      <a:pt x="1053113" y="0"/>
                    </a:cubicBezTo>
                    <a:cubicBezTo>
                      <a:pt x="1276549" y="6158"/>
                      <a:pt x="1402837" y="-16410"/>
                      <a:pt x="1536022" y="0"/>
                    </a:cubicBezTo>
                    <a:cubicBezTo>
                      <a:pt x="1666058" y="17333"/>
                      <a:pt x="2064383" y="88193"/>
                      <a:pt x="2300629" y="0"/>
                    </a:cubicBezTo>
                    <a:cubicBezTo>
                      <a:pt x="2579311" y="-74919"/>
                      <a:pt x="2791305" y="-39380"/>
                      <a:pt x="3159134" y="0"/>
                    </a:cubicBezTo>
                    <a:cubicBezTo>
                      <a:pt x="3515196" y="29724"/>
                      <a:pt x="3537244" y="-31723"/>
                      <a:pt x="3829841" y="0"/>
                    </a:cubicBezTo>
                    <a:cubicBezTo>
                      <a:pt x="4103573" y="16315"/>
                      <a:pt x="4269612" y="-43744"/>
                      <a:pt x="4406650" y="0"/>
                    </a:cubicBezTo>
                    <a:cubicBezTo>
                      <a:pt x="4577474" y="39426"/>
                      <a:pt x="4649197" y="-5744"/>
                      <a:pt x="4795660" y="0"/>
                    </a:cubicBezTo>
                    <a:cubicBezTo>
                      <a:pt x="4961171" y="21464"/>
                      <a:pt x="5238211" y="-11906"/>
                      <a:pt x="5466367" y="0"/>
                    </a:cubicBezTo>
                    <a:cubicBezTo>
                      <a:pt x="5698434" y="-42707"/>
                      <a:pt x="5867023" y="25102"/>
                      <a:pt x="6137074" y="0"/>
                    </a:cubicBezTo>
                    <a:cubicBezTo>
                      <a:pt x="6416710" y="-11550"/>
                      <a:pt x="6536037" y="2378"/>
                      <a:pt x="6619984" y="0"/>
                    </a:cubicBezTo>
                    <a:cubicBezTo>
                      <a:pt x="6719223" y="-4491"/>
                      <a:pt x="6898414" y="-22444"/>
                      <a:pt x="7008994" y="0"/>
                    </a:cubicBezTo>
                    <a:cubicBezTo>
                      <a:pt x="7131369" y="14606"/>
                      <a:pt x="7227989" y="-19763"/>
                      <a:pt x="7398004" y="0"/>
                    </a:cubicBezTo>
                    <a:cubicBezTo>
                      <a:pt x="7612684" y="22427"/>
                      <a:pt x="7934342" y="39495"/>
                      <a:pt x="8256509" y="0"/>
                    </a:cubicBezTo>
                    <a:cubicBezTo>
                      <a:pt x="8583543" y="-29469"/>
                      <a:pt x="8636174" y="4792"/>
                      <a:pt x="8833318" y="0"/>
                    </a:cubicBezTo>
                    <a:cubicBezTo>
                      <a:pt x="9014687" y="-11878"/>
                      <a:pt x="9118034" y="13438"/>
                      <a:pt x="9316227" y="0"/>
                    </a:cubicBezTo>
                    <a:cubicBezTo>
                      <a:pt x="9545926" y="587"/>
                      <a:pt x="9836064" y="20993"/>
                      <a:pt x="9960106" y="0"/>
                    </a:cubicBezTo>
                    <a:cubicBezTo>
                      <a:pt x="10299782" y="19220"/>
                      <a:pt x="10516383" y="259119"/>
                      <a:pt x="10530310" y="593394"/>
                    </a:cubicBezTo>
                    <a:cubicBezTo>
                      <a:pt x="10478586" y="753446"/>
                      <a:pt x="10505810" y="1016929"/>
                      <a:pt x="10530310" y="1234240"/>
                    </a:cubicBezTo>
                    <a:cubicBezTo>
                      <a:pt x="10527528" y="1450284"/>
                      <a:pt x="10534327" y="1542997"/>
                      <a:pt x="10530310" y="1875087"/>
                    </a:cubicBezTo>
                    <a:cubicBezTo>
                      <a:pt x="10526498" y="2185635"/>
                      <a:pt x="10544409" y="2193854"/>
                      <a:pt x="10530310" y="2420993"/>
                    </a:cubicBezTo>
                    <a:cubicBezTo>
                      <a:pt x="10515558" y="2647913"/>
                      <a:pt x="10548895" y="2725093"/>
                      <a:pt x="10530310" y="2966899"/>
                    </a:cubicBezTo>
                    <a:cubicBezTo>
                      <a:pt x="10582724" y="3261482"/>
                      <a:pt x="10340884" y="3639826"/>
                      <a:pt x="9960106" y="3560294"/>
                    </a:cubicBezTo>
                    <a:cubicBezTo>
                      <a:pt x="9578283" y="3581068"/>
                      <a:pt x="9470583" y="3583430"/>
                      <a:pt x="9195500" y="3560294"/>
                    </a:cubicBezTo>
                    <a:cubicBezTo>
                      <a:pt x="8915257" y="3509159"/>
                      <a:pt x="8597516" y="3602746"/>
                      <a:pt x="8430893" y="3560294"/>
                    </a:cubicBezTo>
                    <a:cubicBezTo>
                      <a:pt x="8262819" y="3540438"/>
                      <a:pt x="7974738" y="3525754"/>
                      <a:pt x="7854085" y="3560294"/>
                    </a:cubicBezTo>
                    <a:cubicBezTo>
                      <a:pt x="7710531" y="3575923"/>
                      <a:pt x="7349530" y="3564325"/>
                      <a:pt x="7089479" y="3560294"/>
                    </a:cubicBezTo>
                    <a:cubicBezTo>
                      <a:pt x="6828558" y="3605960"/>
                      <a:pt x="6675608" y="3554349"/>
                      <a:pt x="6512671" y="3560294"/>
                    </a:cubicBezTo>
                    <a:cubicBezTo>
                      <a:pt x="6312348" y="3532535"/>
                      <a:pt x="5969311" y="3505868"/>
                      <a:pt x="5654165" y="3560294"/>
                    </a:cubicBezTo>
                    <a:cubicBezTo>
                      <a:pt x="5342139" y="3555095"/>
                      <a:pt x="5391660" y="3567230"/>
                      <a:pt x="5265155" y="3560294"/>
                    </a:cubicBezTo>
                    <a:cubicBezTo>
                      <a:pt x="5156516" y="3569291"/>
                      <a:pt x="4945845" y="3560797"/>
                      <a:pt x="4782246" y="3560294"/>
                    </a:cubicBezTo>
                    <a:cubicBezTo>
                      <a:pt x="4578972" y="3597335"/>
                      <a:pt x="4349859" y="3551449"/>
                      <a:pt x="4111538" y="3560294"/>
                    </a:cubicBezTo>
                    <a:cubicBezTo>
                      <a:pt x="3884841" y="3601076"/>
                      <a:pt x="3717830" y="3509601"/>
                      <a:pt x="3534730" y="3560294"/>
                    </a:cubicBezTo>
                    <a:cubicBezTo>
                      <a:pt x="3374686" y="3595211"/>
                      <a:pt x="3243117" y="3557577"/>
                      <a:pt x="3051821" y="3560294"/>
                    </a:cubicBezTo>
                    <a:cubicBezTo>
                      <a:pt x="2891277" y="3621894"/>
                      <a:pt x="2453288" y="3517567"/>
                      <a:pt x="2193316" y="3560294"/>
                    </a:cubicBezTo>
                    <a:cubicBezTo>
                      <a:pt x="1930364" y="3608265"/>
                      <a:pt x="1926776" y="3531721"/>
                      <a:pt x="1804305" y="3560294"/>
                    </a:cubicBezTo>
                    <a:cubicBezTo>
                      <a:pt x="1655664" y="3587520"/>
                      <a:pt x="1563293" y="3523235"/>
                      <a:pt x="1321396" y="3560294"/>
                    </a:cubicBezTo>
                    <a:cubicBezTo>
                      <a:pt x="1039115" y="3571568"/>
                      <a:pt x="932299" y="3525591"/>
                      <a:pt x="570204" y="3560294"/>
                    </a:cubicBezTo>
                    <a:cubicBezTo>
                      <a:pt x="256417" y="3593091"/>
                      <a:pt x="-45933" y="3327835"/>
                      <a:pt x="0" y="2966899"/>
                    </a:cubicBezTo>
                    <a:cubicBezTo>
                      <a:pt x="4383" y="2866909"/>
                      <a:pt x="13761" y="2673214"/>
                      <a:pt x="0" y="2373523"/>
                    </a:cubicBezTo>
                    <a:cubicBezTo>
                      <a:pt x="-17763" y="2083959"/>
                      <a:pt x="-7029" y="2014488"/>
                      <a:pt x="0" y="1827617"/>
                    </a:cubicBezTo>
                    <a:cubicBezTo>
                      <a:pt x="13020" y="1625189"/>
                      <a:pt x="4135" y="1409596"/>
                      <a:pt x="0" y="1210505"/>
                    </a:cubicBezTo>
                    <a:cubicBezTo>
                      <a:pt x="6640" y="1021496"/>
                      <a:pt x="22097" y="765948"/>
                      <a:pt x="0" y="593394"/>
                    </a:cubicBezTo>
                    <a:close/>
                  </a:path>
                  <a:path w="10530310" h="3560294" fill="none" stroke="0" extrusionOk="0">
                    <a:moveTo>
                      <a:pt x="0" y="593394"/>
                    </a:moveTo>
                    <a:cubicBezTo>
                      <a:pt x="69151" y="267780"/>
                      <a:pt x="256260" y="-121126"/>
                      <a:pt x="570204" y="0"/>
                    </a:cubicBezTo>
                    <a:cubicBezTo>
                      <a:pt x="856663" y="13466"/>
                      <a:pt x="1116700" y="-20500"/>
                      <a:pt x="1428709" y="0"/>
                    </a:cubicBezTo>
                    <a:cubicBezTo>
                      <a:pt x="1730526" y="21040"/>
                      <a:pt x="1973858" y="-33938"/>
                      <a:pt x="2099417" y="0"/>
                    </a:cubicBezTo>
                    <a:cubicBezTo>
                      <a:pt x="2245433" y="9871"/>
                      <a:pt x="2370898" y="-4838"/>
                      <a:pt x="2488427" y="0"/>
                    </a:cubicBezTo>
                    <a:cubicBezTo>
                      <a:pt x="2609811" y="-4805"/>
                      <a:pt x="2676818" y="16027"/>
                      <a:pt x="2877437" y="0"/>
                    </a:cubicBezTo>
                    <a:cubicBezTo>
                      <a:pt x="3067740" y="2608"/>
                      <a:pt x="3151093" y="8133"/>
                      <a:pt x="3360346" y="0"/>
                    </a:cubicBezTo>
                    <a:cubicBezTo>
                      <a:pt x="3571992" y="9559"/>
                      <a:pt x="3721144" y="18278"/>
                      <a:pt x="4031054" y="0"/>
                    </a:cubicBezTo>
                    <a:cubicBezTo>
                      <a:pt x="4344076" y="-17608"/>
                      <a:pt x="4278691" y="-22345"/>
                      <a:pt x="4420064" y="0"/>
                    </a:cubicBezTo>
                    <a:cubicBezTo>
                      <a:pt x="4568721" y="-28157"/>
                      <a:pt x="4901545" y="-16052"/>
                      <a:pt x="5090771" y="0"/>
                    </a:cubicBezTo>
                    <a:cubicBezTo>
                      <a:pt x="5234836" y="2003"/>
                      <a:pt x="5693746" y="7497"/>
                      <a:pt x="5949276" y="0"/>
                    </a:cubicBezTo>
                    <a:cubicBezTo>
                      <a:pt x="6164399" y="41789"/>
                      <a:pt x="6284716" y="30107"/>
                      <a:pt x="6619984" y="0"/>
                    </a:cubicBezTo>
                    <a:cubicBezTo>
                      <a:pt x="6910358" y="-15080"/>
                      <a:pt x="7115801" y="4528"/>
                      <a:pt x="7384590" y="0"/>
                    </a:cubicBezTo>
                    <a:cubicBezTo>
                      <a:pt x="7630110" y="-16866"/>
                      <a:pt x="7809196" y="-19356"/>
                      <a:pt x="7961398" y="0"/>
                    </a:cubicBezTo>
                    <a:cubicBezTo>
                      <a:pt x="8106801" y="4007"/>
                      <a:pt x="8555990" y="46436"/>
                      <a:pt x="8726005" y="0"/>
                    </a:cubicBezTo>
                    <a:cubicBezTo>
                      <a:pt x="8944046" y="-30850"/>
                      <a:pt x="8967500" y="-14847"/>
                      <a:pt x="9115015" y="0"/>
                    </a:cubicBezTo>
                    <a:cubicBezTo>
                      <a:pt x="9280618" y="2974"/>
                      <a:pt x="9672754" y="-9698"/>
                      <a:pt x="9960106" y="0"/>
                    </a:cubicBezTo>
                    <a:cubicBezTo>
                      <a:pt x="10284857" y="-108658"/>
                      <a:pt x="10497263" y="227372"/>
                      <a:pt x="10530310" y="593394"/>
                    </a:cubicBezTo>
                    <a:cubicBezTo>
                      <a:pt x="10528173" y="907007"/>
                      <a:pt x="10513236" y="949680"/>
                      <a:pt x="10530310" y="1234240"/>
                    </a:cubicBezTo>
                    <a:cubicBezTo>
                      <a:pt x="10551555" y="1524521"/>
                      <a:pt x="10521019" y="1566243"/>
                      <a:pt x="10530310" y="1851351"/>
                    </a:cubicBezTo>
                    <a:cubicBezTo>
                      <a:pt x="10534284" y="2161233"/>
                      <a:pt x="10577451" y="2277130"/>
                      <a:pt x="10530310" y="2397257"/>
                    </a:cubicBezTo>
                    <a:cubicBezTo>
                      <a:pt x="10467932" y="2491394"/>
                      <a:pt x="10543319" y="2789426"/>
                      <a:pt x="10530310" y="2966899"/>
                    </a:cubicBezTo>
                    <a:cubicBezTo>
                      <a:pt x="10542574" y="3224707"/>
                      <a:pt x="10204300" y="3573080"/>
                      <a:pt x="9960106" y="3560294"/>
                    </a:cubicBezTo>
                    <a:cubicBezTo>
                      <a:pt x="9794953" y="3556182"/>
                      <a:pt x="9639745" y="3565296"/>
                      <a:pt x="9383298" y="3560294"/>
                    </a:cubicBezTo>
                    <a:cubicBezTo>
                      <a:pt x="9111543" y="3542246"/>
                      <a:pt x="8993288" y="3598678"/>
                      <a:pt x="8618691" y="3560294"/>
                    </a:cubicBezTo>
                    <a:cubicBezTo>
                      <a:pt x="8249601" y="3519996"/>
                      <a:pt x="8234792" y="3559467"/>
                      <a:pt x="7947984" y="3560294"/>
                    </a:cubicBezTo>
                    <a:cubicBezTo>
                      <a:pt x="7664970" y="3539894"/>
                      <a:pt x="7604348" y="3583060"/>
                      <a:pt x="7465075" y="3560294"/>
                    </a:cubicBezTo>
                    <a:cubicBezTo>
                      <a:pt x="7319320" y="3535888"/>
                      <a:pt x="7039959" y="3568987"/>
                      <a:pt x="6794368" y="3560294"/>
                    </a:cubicBezTo>
                    <a:cubicBezTo>
                      <a:pt x="6547701" y="3550877"/>
                      <a:pt x="6492259" y="3557335"/>
                      <a:pt x="6405357" y="3560294"/>
                    </a:cubicBezTo>
                    <a:cubicBezTo>
                      <a:pt x="6351432" y="3553426"/>
                      <a:pt x="5818299" y="3556335"/>
                      <a:pt x="5640751" y="3560294"/>
                    </a:cubicBezTo>
                    <a:cubicBezTo>
                      <a:pt x="5404223" y="3576331"/>
                      <a:pt x="5279503" y="3580556"/>
                      <a:pt x="5063943" y="3560294"/>
                    </a:cubicBezTo>
                    <a:cubicBezTo>
                      <a:pt x="4821165" y="3549844"/>
                      <a:pt x="4613092" y="3614261"/>
                      <a:pt x="4205437" y="3560294"/>
                    </a:cubicBezTo>
                    <a:cubicBezTo>
                      <a:pt x="3814209" y="3564654"/>
                      <a:pt x="3871277" y="3560294"/>
                      <a:pt x="3534730" y="3560294"/>
                    </a:cubicBezTo>
                    <a:cubicBezTo>
                      <a:pt x="3201356" y="3552712"/>
                      <a:pt x="3083366" y="3578475"/>
                      <a:pt x="2770124" y="3560294"/>
                    </a:cubicBezTo>
                    <a:cubicBezTo>
                      <a:pt x="2457094" y="3555928"/>
                      <a:pt x="2510097" y="3556440"/>
                      <a:pt x="2287215" y="3560294"/>
                    </a:cubicBezTo>
                    <a:cubicBezTo>
                      <a:pt x="2063585" y="3562764"/>
                      <a:pt x="1832376" y="3556567"/>
                      <a:pt x="1522608" y="3560294"/>
                    </a:cubicBezTo>
                    <a:cubicBezTo>
                      <a:pt x="1283349" y="3502398"/>
                      <a:pt x="888860" y="3563642"/>
                      <a:pt x="570204" y="3560294"/>
                    </a:cubicBezTo>
                    <a:cubicBezTo>
                      <a:pt x="191580" y="3570588"/>
                      <a:pt x="99324" y="3295074"/>
                      <a:pt x="0" y="2966899"/>
                    </a:cubicBezTo>
                    <a:cubicBezTo>
                      <a:pt x="6626" y="2744824"/>
                      <a:pt x="-10607" y="2563202"/>
                      <a:pt x="0" y="2420993"/>
                    </a:cubicBezTo>
                    <a:cubicBezTo>
                      <a:pt x="27092" y="2293800"/>
                      <a:pt x="-3043" y="2047287"/>
                      <a:pt x="0" y="1827617"/>
                    </a:cubicBezTo>
                    <a:cubicBezTo>
                      <a:pt x="6412" y="1607817"/>
                      <a:pt x="-22029" y="1482117"/>
                      <a:pt x="0" y="1186770"/>
                    </a:cubicBezTo>
                    <a:cubicBezTo>
                      <a:pt x="17827" y="872560"/>
                      <a:pt x="14497" y="749189"/>
                      <a:pt x="0" y="593394"/>
                    </a:cubicBezTo>
                    <a:close/>
                  </a:path>
                </a:pathLst>
              </a:custGeom>
              <a:solidFill>
                <a:schemeClr val="bg1"/>
              </a:solidFill>
              <a:ln w="38100">
                <a:solidFill>
                  <a:srgbClr val="002060"/>
                </a:solidFill>
                <a:prstDash val="dash"/>
                <a:extLst>
                  <a:ext uri="{C807C97D-BFC1-408E-A445-0C87EB9F89A2}">
                    <ask:lineSketchStyleProps xmlns:ask="http://schemas.microsoft.com/office/drawing/2018/sketchyshapes" xmlns="" sd="224309558">
                      <a:custGeom>
                        <a:avLst/>
                        <a:gdLst>
                          <a:gd name="connsiteX0" fmla="*/ 0 w 10530310"/>
                          <a:gd name="connsiteY0" fmla="*/ 705074 h 4230366"/>
                          <a:gd name="connsiteX1" fmla="*/ 570204 w 10530310"/>
                          <a:gd name="connsiteY1" fmla="*/ 0 h 4230366"/>
                          <a:gd name="connsiteX2" fmla="*/ 1428709 w 10530310"/>
                          <a:gd name="connsiteY2" fmla="*/ 0 h 4230366"/>
                          <a:gd name="connsiteX3" fmla="*/ 2099417 w 10530310"/>
                          <a:gd name="connsiteY3" fmla="*/ 0 h 4230366"/>
                          <a:gd name="connsiteX4" fmla="*/ 2488427 w 10530310"/>
                          <a:gd name="connsiteY4" fmla="*/ 0 h 4230366"/>
                          <a:gd name="connsiteX5" fmla="*/ 2877437 w 10530310"/>
                          <a:gd name="connsiteY5" fmla="*/ 0 h 4230366"/>
                          <a:gd name="connsiteX6" fmla="*/ 3360346 w 10530310"/>
                          <a:gd name="connsiteY6" fmla="*/ 0 h 4230366"/>
                          <a:gd name="connsiteX7" fmla="*/ 4031054 w 10530310"/>
                          <a:gd name="connsiteY7" fmla="*/ 0 h 4230366"/>
                          <a:gd name="connsiteX8" fmla="*/ 4420064 w 10530310"/>
                          <a:gd name="connsiteY8" fmla="*/ 0 h 4230366"/>
                          <a:gd name="connsiteX9" fmla="*/ 5090771 w 10530310"/>
                          <a:gd name="connsiteY9" fmla="*/ 0 h 4230366"/>
                          <a:gd name="connsiteX10" fmla="*/ 5949276 w 10530310"/>
                          <a:gd name="connsiteY10" fmla="*/ 0 h 4230366"/>
                          <a:gd name="connsiteX11" fmla="*/ 6619984 w 10530310"/>
                          <a:gd name="connsiteY11" fmla="*/ 0 h 4230366"/>
                          <a:gd name="connsiteX12" fmla="*/ 7384590 w 10530310"/>
                          <a:gd name="connsiteY12" fmla="*/ 0 h 4230366"/>
                          <a:gd name="connsiteX13" fmla="*/ 7961398 w 10530310"/>
                          <a:gd name="connsiteY13" fmla="*/ 0 h 4230366"/>
                          <a:gd name="connsiteX14" fmla="*/ 8726005 w 10530310"/>
                          <a:gd name="connsiteY14" fmla="*/ 0 h 4230366"/>
                          <a:gd name="connsiteX15" fmla="*/ 9115015 w 10530310"/>
                          <a:gd name="connsiteY15" fmla="*/ 0 h 4230366"/>
                          <a:gd name="connsiteX16" fmla="*/ 9960106 w 10530310"/>
                          <a:gd name="connsiteY16" fmla="*/ 0 h 4230366"/>
                          <a:gd name="connsiteX17" fmla="*/ 10530310 w 10530310"/>
                          <a:gd name="connsiteY17" fmla="*/ 705074 h 4230366"/>
                          <a:gd name="connsiteX18" fmla="*/ 10530310 w 10530310"/>
                          <a:gd name="connsiteY18" fmla="*/ 1466532 h 4230366"/>
                          <a:gd name="connsiteX19" fmla="*/ 10530310 w 10530310"/>
                          <a:gd name="connsiteY19" fmla="*/ 2199788 h 4230366"/>
                          <a:gd name="connsiteX20" fmla="*/ 10530310 w 10530310"/>
                          <a:gd name="connsiteY20" fmla="*/ 2848437 h 4230366"/>
                          <a:gd name="connsiteX21" fmla="*/ 10530310 w 10530310"/>
                          <a:gd name="connsiteY21" fmla="*/ 3525289 h 4230366"/>
                          <a:gd name="connsiteX22" fmla="*/ 9960106 w 10530310"/>
                          <a:gd name="connsiteY22" fmla="*/ 4230366 h 4230366"/>
                          <a:gd name="connsiteX23" fmla="*/ 9383298 w 10530310"/>
                          <a:gd name="connsiteY23" fmla="*/ 4230366 h 4230366"/>
                          <a:gd name="connsiteX24" fmla="*/ 8618691 w 10530310"/>
                          <a:gd name="connsiteY24" fmla="*/ 4230366 h 4230366"/>
                          <a:gd name="connsiteX25" fmla="*/ 7947984 w 10530310"/>
                          <a:gd name="connsiteY25" fmla="*/ 4230366 h 4230366"/>
                          <a:gd name="connsiteX26" fmla="*/ 7465075 w 10530310"/>
                          <a:gd name="connsiteY26" fmla="*/ 4230366 h 4230366"/>
                          <a:gd name="connsiteX27" fmla="*/ 6794368 w 10530310"/>
                          <a:gd name="connsiteY27" fmla="*/ 4230366 h 4230366"/>
                          <a:gd name="connsiteX28" fmla="*/ 6405357 w 10530310"/>
                          <a:gd name="connsiteY28" fmla="*/ 4230366 h 4230366"/>
                          <a:gd name="connsiteX29" fmla="*/ 5640751 w 10530310"/>
                          <a:gd name="connsiteY29" fmla="*/ 4230366 h 4230366"/>
                          <a:gd name="connsiteX30" fmla="*/ 5063943 w 10530310"/>
                          <a:gd name="connsiteY30" fmla="*/ 4230366 h 4230366"/>
                          <a:gd name="connsiteX31" fmla="*/ 4205437 w 10530310"/>
                          <a:gd name="connsiteY31" fmla="*/ 4230366 h 4230366"/>
                          <a:gd name="connsiteX32" fmla="*/ 3534730 w 10530310"/>
                          <a:gd name="connsiteY32" fmla="*/ 4230366 h 4230366"/>
                          <a:gd name="connsiteX33" fmla="*/ 2770124 w 10530310"/>
                          <a:gd name="connsiteY33" fmla="*/ 4230366 h 4230366"/>
                          <a:gd name="connsiteX34" fmla="*/ 2287215 w 10530310"/>
                          <a:gd name="connsiteY34" fmla="*/ 4230366 h 4230366"/>
                          <a:gd name="connsiteX35" fmla="*/ 1522608 w 10530310"/>
                          <a:gd name="connsiteY35" fmla="*/ 4230366 h 4230366"/>
                          <a:gd name="connsiteX36" fmla="*/ 570204 w 10530310"/>
                          <a:gd name="connsiteY36" fmla="*/ 4230366 h 4230366"/>
                          <a:gd name="connsiteX37" fmla="*/ 0 w 10530310"/>
                          <a:gd name="connsiteY37" fmla="*/ 3525289 h 4230366"/>
                          <a:gd name="connsiteX38" fmla="*/ 0 w 10530310"/>
                          <a:gd name="connsiteY38" fmla="*/ 2876640 h 4230366"/>
                          <a:gd name="connsiteX39" fmla="*/ 0 w 10530310"/>
                          <a:gd name="connsiteY39" fmla="*/ 2171587 h 4230366"/>
                          <a:gd name="connsiteX40" fmla="*/ 0 w 10530310"/>
                          <a:gd name="connsiteY40" fmla="*/ 1410128 h 4230366"/>
                          <a:gd name="connsiteX41" fmla="*/ 0 w 10530310"/>
                          <a:gd name="connsiteY41" fmla="*/ 705074 h 4230366"/>
                          <a:gd name="connsiteX0" fmla="*/ 0 w 10530310"/>
                          <a:gd name="connsiteY0" fmla="*/ 705074 h 4230366"/>
                          <a:gd name="connsiteX1" fmla="*/ 570204 w 10530310"/>
                          <a:gd name="connsiteY1" fmla="*/ 0 h 4230366"/>
                          <a:gd name="connsiteX2" fmla="*/ 1053113 w 10530310"/>
                          <a:gd name="connsiteY2" fmla="*/ 0 h 4230366"/>
                          <a:gd name="connsiteX3" fmla="*/ 1536022 w 10530310"/>
                          <a:gd name="connsiteY3" fmla="*/ 0 h 4230366"/>
                          <a:gd name="connsiteX4" fmla="*/ 2300629 w 10530310"/>
                          <a:gd name="connsiteY4" fmla="*/ 0 h 4230366"/>
                          <a:gd name="connsiteX5" fmla="*/ 3159134 w 10530310"/>
                          <a:gd name="connsiteY5" fmla="*/ 0 h 4230366"/>
                          <a:gd name="connsiteX6" fmla="*/ 3829841 w 10530310"/>
                          <a:gd name="connsiteY6" fmla="*/ 0 h 4230366"/>
                          <a:gd name="connsiteX7" fmla="*/ 4406650 w 10530310"/>
                          <a:gd name="connsiteY7" fmla="*/ 0 h 4230366"/>
                          <a:gd name="connsiteX8" fmla="*/ 4795660 w 10530310"/>
                          <a:gd name="connsiteY8" fmla="*/ 0 h 4230366"/>
                          <a:gd name="connsiteX9" fmla="*/ 5466367 w 10530310"/>
                          <a:gd name="connsiteY9" fmla="*/ 0 h 4230366"/>
                          <a:gd name="connsiteX10" fmla="*/ 6137074 w 10530310"/>
                          <a:gd name="connsiteY10" fmla="*/ 0 h 4230366"/>
                          <a:gd name="connsiteX11" fmla="*/ 6619984 w 10530310"/>
                          <a:gd name="connsiteY11" fmla="*/ 0 h 4230366"/>
                          <a:gd name="connsiteX12" fmla="*/ 7008994 w 10530310"/>
                          <a:gd name="connsiteY12" fmla="*/ 0 h 4230366"/>
                          <a:gd name="connsiteX13" fmla="*/ 7398004 w 10530310"/>
                          <a:gd name="connsiteY13" fmla="*/ 0 h 4230366"/>
                          <a:gd name="connsiteX14" fmla="*/ 8256509 w 10530310"/>
                          <a:gd name="connsiteY14" fmla="*/ 0 h 4230366"/>
                          <a:gd name="connsiteX15" fmla="*/ 8833318 w 10530310"/>
                          <a:gd name="connsiteY15" fmla="*/ 0 h 4230366"/>
                          <a:gd name="connsiteX16" fmla="*/ 9316227 w 10530310"/>
                          <a:gd name="connsiteY16" fmla="*/ 0 h 4230366"/>
                          <a:gd name="connsiteX17" fmla="*/ 9960106 w 10530310"/>
                          <a:gd name="connsiteY17" fmla="*/ 0 h 4230366"/>
                          <a:gd name="connsiteX18" fmla="*/ 10530310 w 10530310"/>
                          <a:gd name="connsiteY18" fmla="*/ 705074 h 4230366"/>
                          <a:gd name="connsiteX19" fmla="*/ 10530310 w 10530310"/>
                          <a:gd name="connsiteY19" fmla="*/ 1466532 h 4230366"/>
                          <a:gd name="connsiteX20" fmla="*/ 10530310 w 10530310"/>
                          <a:gd name="connsiteY20" fmla="*/ 2227991 h 4230366"/>
                          <a:gd name="connsiteX21" fmla="*/ 10530310 w 10530310"/>
                          <a:gd name="connsiteY21" fmla="*/ 2876640 h 4230366"/>
                          <a:gd name="connsiteX22" fmla="*/ 10530310 w 10530310"/>
                          <a:gd name="connsiteY22" fmla="*/ 3525289 h 4230366"/>
                          <a:gd name="connsiteX23" fmla="*/ 9960106 w 10530310"/>
                          <a:gd name="connsiteY23" fmla="*/ 4230366 h 4230366"/>
                          <a:gd name="connsiteX24" fmla="*/ 9195500 w 10530310"/>
                          <a:gd name="connsiteY24" fmla="*/ 4230366 h 4230366"/>
                          <a:gd name="connsiteX25" fmla="*/ 8430893 w 10530310"/>
                          <a:gd name="connsiteY25" fmla="*/ 4230366 h 4230366"/>
                          <a:gd name="connsiteX26" fmla="*/ 7854085 w 10530310"/>
                          <a:gd name="connsiteY26" fmla="*/ 4230366 h 4230366"/>
                          <a:gd name="connsiteX27" fmla="*/ 7089479 w 10530310"/>
                          <a:gd name="connsiteY27" fmla="*/ 4230366 h 4230366"/>
                          <a:gd name="connsiteX28" fmla="*/ 6512671 w 10530310"/>
                          <a:gd name="connsiteY28" fmla="*/ 4230366 h 4230366"/>
                          <a:gd name="connsiteX29" fmla="*/ 5654165 w 10530310"/>
                          <a:gd name="connsiteY29" fmla="*/ 4230366 h 4230366"/>
                          <a:gd name="connsiteX30" fmla="*/ 5265155 w 10530310"/>
                          <a:gd name="connsiteY30" fmla="*/ 4230366 h 4230366"/>
                          <a:gd name="connsiteX31" fmla="*/ 4782246 w 10530310"/>
                          <a:gd name="connsiteY31" fmla="*/ 4230366 h 4230366"/>
                          <a:gd name="connsiteX32" fmla="*/ 4111538 w 10530310"/>
                          <a:gd name="connsiteY32" fmla="*/ 4230366 h 4230366"/>
                          <a:gd name="connsiteX33" fmla="*/ 3534730 w 10530310"/>
                          <a:gd name="connsiteY33" fmla="*/ 4230366 h 4230366"/>
                          <a:gd name="connsiteX34" fmla="*/ 3051821 w 10530310"/>
                          <a:gd name="connsiteY34" fmla="*/ 4230366 h 4230366"/>
                          <a:gd name="connsiteX35" fmla="*/ 2193316 w 10530310"/>
                          <a:gd name="connsiteY35" fmla="*/ 4230366 h 4230366"/>
                          <a:gd name="connsiteX36" fmla="*/ 1804305 w 10530310"/>
                          <a:gd name="connsiteY36" fmla="*/ 4230366 h 4230366"/>
                          <a:gd name="connsiteX37" fmla="*/ 1321396 w 10530310"/>
                          <a:gd name="connsiteY37" fmla="*/ 4230366 h 4230366"/>
                          <a:gd name="connsiteX38" fmla="*/ 570204 w 10530310"/>
                          <a:gd name="connsiteY38" fmla="*/ 4230366 h 4230366"/>
                          <a:gd name="connsiteX39" fmla="*/ 0 w 10530310"/>
                          <a:gd name="connsiteY39" fmla="*/ 3525289 h 4230366"/>
                          <a:gd name="connsiteX40" fmla="*/ 0 w 10530310"/>
                          <a:gd name="connsiteY40" fmla="*/ 2820236 h 4230366"/>
                          <a:gd name="connsiteX41" fmla="*/ 0 w 10530310"/>
                          <a:gd name="connsiteY41" fmla="*/ 2171587 h 4230366"/>
                          <a:gd name="connsiteX42" fmla="*/ 0 w 10530310"/>
                          <a:gd name="connsiteY42" fmla="*/ 1438330 h 4230366"/>
                          <a:gd name="connsiteX43" fmla="*/ 0 w 10530310"/>
                          <a:gd name="connsiteY43" fmla="*/ 705074 h 4230366"/>
                          <a:gd name="connsiteX0" fmla="*/ 0 w 10530310"/>
                          <a:gd name="connsiteY0" fmla="*/ 705074 h 4230366"/>
                          <a:gd name="connsiteX1" fmla="*/ 570204 w 10530310"/>
                          <a:gd name="connsiteY1" fmla="*/ 0 h 4230366"/>
                          <a:gd name="connsiteX2" fmla="*/ 1428709 w 10530310"/>
                          <a:gd name="connsiteY2" fmla="*/ 0 h 4230366"/>
                          <a:gd name="connsiteX3" fmla="*/ 2099417 w 10530310"/>
                          <a:gd name="connsiteY3" fmla="*/ 0 h 4230366"/>
                          <a:gd name="connsiteX4" fmla="*/ 2488427 w 10530310"/>
                          <a:gd name="connsiteY4" fmla="*/ 0 h 4230366"/>
                          <a:gd name="connsiteX5" fmla="*/ 2877437 w 10530310"/>
                          <a:gd name="connsiteY5" fmla="*/ 0 h 4230366"/>
                          <a:gd name="connsiteX6" fmla="*/ 3360346 w 10530310"/>
                          <a:gd name="connsiteY6" fmla="*/ 0 h 4230366"/>
                          <a:gd name="connsiteX7" fmla="*/ 4031054 w 10530310"/>
                          <a:gd name="connsiteY7" fmla="*/ 0 h 4230366"/>
                          <a:gd name="connsiteX8" fmla="*/ 4420064 w 10530310"/>
                          <a:gd name="connsiteY8" fmla="*/ 0 h 4230366"/>
                          <a:gd name="connsiteX9" fmla="*/ 5090771 w 10530310"/>
                          <a:gd name="connsiteY9" fmla="*/ 0 h 4230366"/>
                          <a:gd name="connsiteX10" fmla="*/ 5949276 w 10530310"/>
                          <a:gd name="connsiteY10" fmla="*/ 0 h 4230366"/>
                          <a:gd name="connsiteX11" fmla="*/ 6619984 w 10530310"/>
                          <a:gd name="connsiteY11" fmla="*/ 0 h 4230366"/>
                          <a:gd name="connsiteX12" fmla="*/ 7384590 w 10530310"/>
                          <a:gd name="connsiteY12" fmla="*/ 0 h 4230366"/>
                          <a:gd name="connsiteX13" fmla="*/ 7961398 w 10530310"/>
                          <a:gd name="connsiteY13" fmla="*/ 0 h 4230366"/>
                          <a:gd name="connsiteX14" fmla="*/ 8726005 w 10530310"/>
                          <a:gd name="connsiteY14" fmla="*/ 0 h 4230366"/>
                          <a:gd name="connsiteX15" fmla="*/ 9115015 w 10530310"/>
                          <a:gd name="connsiteY15" fmla="*/ 0 h 4230366"/>
                          <a:gd name="connsiteX16" fmla="*/ 9960106 w 10530310"/>
                          <a:gd name="connsiteY16" fmla="*/ 0 h 4230366"/>
                          <a:gd name="connsiteX17" fmla="*/ 10530310 w 10530310"/>
                          <a:gd name="connsiteY17" fmla="*/ 705074 h 4230366"/>
                          <a:gd name="connsiteX18" fmla="*/ 10530310 w 10530310"/>
                          <a:gd name="connsiteY18" fmla="*/ 1466532 h 4230366"/>
                          <a:gd name="connsiteX19" fmla="*/ 10530310 w 10530310"/>
                          <a:gd name="connsiteY19" fmla="*/ 2199788 h 4230366"/>
                          <a:gd name="connsiteX20" fmla="*/ 10530310 w 10530310"/>
                          <a:gd name="connsiteY20" fmla="*/ 2848437 h 4230366"/>
                          <a:gd name="connsiteX21" fmla="*/ 10530310 w 10530310"/>
                          <a:gd name="connsiteY21" fmla="*/ 3525289 h 4230366"/>
                          <a:gd name="connsiteX22" fmla="*/ 9960106 w 10530310"/>
                          <a:gd name="connsiteY22" fmla="*/ 4230366 h 4230366"/>
                          <a:gd name="connsiteX23" fmla="*/ 9383298 w 10530310"/>
                          <a:gd name="connsiteY23" fmla="*/ 4230366 h 4230366"/>
                          <a:gd name="connsiteX24" fmla="*/ 8618691 w 10530310"/>
                          <a:gd name="connsiteY24" fmla="*/ 4230366 h 4230366"/>
                          <a:gd name="connsiteX25" fmla="*/ 7947984 w 10530310"/>
                          <a:gd name="connsiteY25" fmla="*/ 4230366 h 4230366"/>
                          <a:gd name="connsiteX26" fmla="*/ 7465075 w 10530310"/>
                          <a:gd name="connsiteY26" fmla="*/ 4230366 h 4230366"/>
                          <a:gd name="connsiteX27" fmla="*/ 6794368 w 10530310"/>
                          <a:gd name="connsiteY27" fmla="*/ 4230366 h 4230366"/>
                          <a:gd name="connsiteX28" fmla="*/ 6405357 w 10530310"/>
                          <a:gd name="connsiteY28" fmla="*/ 4230366 h 4230366"/>
                          <a:gd name="connsiteX29" fmla="*/ 5640751 w 10530310"/>
                          <a:gd name="connsiteY29" fmla="*/ 4230366 h 4230366"/>
                          <a:gd name="connsiteX30" fmla="*/ 5063943 w 10530310"/>
                          <a:gd name="connsiteY30" fmla="*/ 4230366 h 4230366"/>
                          <a:gd name="connsiteX31" fmla="*/ 4205437 w 10530310"/>
                          <a:gd name="connsiteY31" fmla="*/ 4230366 h 4230366"/>
                          <a:gd name="connsiteX32" fmla="*/ 3534730 w 10530310"/>
                          <a:gd name="connsiteY32" fmla="*/ 4230366 h 4230366"/>
                          <a:gd name="connsiteX33" fmla="*/ 2770124 w 10530310"/>
                          <a:gd name="connsiteY33" fmla="*/ 4230366 h 4230366"/>
                          <a:gd name="connsiteX34" fmla="*/ 2287215 w 10530310"/>
                          <a:gd name="connsiteY34" fmla="*/ 4230366 h 4230366"/>
                          <a:gd name="connsiteX35" fmla="*/ 1522608 w 10530310"/>
                          <a:gd name="connsiteY35" fmla="*/ 4230366 h 4230366"/>
                          <a:gd name="connsiteX36" fmla="*/ 570204 w 10530310"/>
                          <a:gd name="connsiteY36" fmla="*/ 4230366 h 4230366"/>
                          <a:gd name="connsiteX37" fmla="*/ 0 w 10530310"/>
                          <a:gd name="connsiteY37" fmla="*/ 3525289 h 4230366"/>
                          <a:gd name="connsiteX38" fmla="*/ 0 w 10530310"/>
                          <a:gd name="connsiteY38" fmla="*/ 2876640 h 4230366"/>
                          <a:gd name="connsiteX39" fmla="*/ 0 w 10530310"/>
                          <a:gd name="connsiteY39" fmla="*/ 2171587 h 4230366"/>
                          <a:gd name="connsiteX40" fmla="*/ 0 w 10530310"/>
                          <a:gd name="connsiteY40" fmla="*/ 1410128 h 4230366"/>
                          <a:gd name="connsiteX41" fmla="*/ 0 w 10530310"/>
                          <a:gd name="connsiteY41" fmla="*/ 705074 h 4230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530310" h="4230366" fill="none" extrusionOk="0">
                            <a:moveTo>
                              <a:pt x="0" y="705074"/>
                            </a:moveTo>
                            <a:cubicBezTo>
                              <a:pt x="12352" y="279753"/>
                              <a:pt x="326007" y="-99373"/>
                              <a:pt x="570204" y="0"/>
                            </a:cubicBezTo>
                            <a:cubicBezTo>
                              <a:pt x="906394" y="-37074"/>
                              <a:pt x="1098893" y="-59338"/>
                              <a:pt x="1428709" y="0"/>
                            </a:cubicBezTo>
                            <a:cubicBezTo>
                              <a:pt x="1764660" y="79914"/>
                              <a:pt x="1988027" y="-15394"/>
                              <a:pt x="2099417" y="0"/>
                            </a:cubicBezTo>
                            <a:cubicBezTo>
                              <a:pt x="2268475" y="-939"/>
                              <a:pt x="2379796" y="-21323"/>
                              <a:pt x="2488427" y="0"/>
                            </a:cubicBezTo>
                            <a:cubicBezTo>
                              <a:pt x="2621730" y="2199"/>
                              <a:pt x="2694528" y="20030"/>
                              <a:pt x="2877437" y="0"/>
                            </a:cubicBezTo>
                            <a:cubicBezTo>
                              <a:pt x="3059096" y="25448"/>
                              <a:pt x="3130234" y="24079"/>
                              <a:pt x="3360346" y="0"/>
                            </a:cubicBezTo>
                            <a:cubicBezTo>
                              <a:pt x="3532309" y="-52734"/>
                              <a:pt x="3720702" y="-7142"/>
                              <a:pt x="4031054" y="0"/>
                            </a:cubicBezTo>
                            <a:cubicBezTo>
                              <a:pt x="4338828" y="-45500"/>
                              <a:pt x="4279238" y="-10941"/>
                              <a:pt x="4420064" y="0"/>
                            </a:cubicBezTo>
                            <a:cubicBezTo>
                              <a:pt x="4566796" y="36470"/>
                              <a:pt x="4945614" y="-23327"/>
                              <a:pt x="5090771" y="0"/>
                            </a:cubicBezTo>
                            <a:cubicBezTo>
                              <a:pt x="5180997" y="-44444"/>
                              <a:pt x="5662888" y="-79343"/>
                              <a:pt x="5949276" y="0"/>
                            </a:cubicBezTo>
                            <a:cubicBezTo>
                              <a:pt x="6203923" y="8365"/>
                              <a:pt x="6299943" y="17925"/>
                              <a:pt x="6619984" y="0"/>
                            </a:cubicBezTo>
                            <a:cubicBezTo>
                              <a:pt x="6942577" y="-78689"/>
                              <a:pt x="7134353" y="-39617"/>
                              <a:pt x="7384590" y="0"/>
                            </a:cubicBezTo>
                            <a:cubicBezTo>
                              <a:pt x="7619697" y="-20028"/>
                              <a:pt x="7834110" y="-7930"/>
                              <a:pt x="7961398" y="0"/>
                            </a:cubicBezTo>
                            <a:cubicBezTo>
                              <a:pt x="8050668" y="27796"/>
                              <a:pt x="8489315" y="6758"/>
                              <a:pt x="8726005" y="0"/>
                            </a:cubicBezTo>
                            <a:cubicBezTo>
                              <a:pt x="8950444" y="-38854"/>
                              <a:pt x="8971243" y="-17605"/>
                              <a:pt x="9115015" y="0"/>
                            </a:cubicBezTo>
                            <a:cubicBezTo>
                              <a:pt x="9246059" y="-2281"/>
                              <a:pt x="9721594" y="-50074"/>
                              <a:pt x="9960106" y="0"/>
                            </a:cubicBezTo>
                            <a:cubicBezTo>
                              <a:pt x="10304361" y="-92503"/>
                              <a:pt x="10533218" y="304702"/>
                              <a:pt x="10530310" y="705074"/>
                            </a:cubicBezTo>
                            <a:cubicBezTo>
                              <a:pt x="10532687" y="1075014"/>
                              <a:pt x="10524241" y="1138730"/>
                              <a:pt x="10530310" y="1466532"/>
                            </a:cubicBezTo>
                            <a:cubicBezTo>
                              <a:pt x="10525100" y="1795225"/>
                              <a:pt x="10507549" y="1861818"/>
                              <a:pt x="10530310" y="2199788"/>
                            </a:cubicBezTo>
                            <a:cubicBezTo>
                              <a:pt x="10563273" y="2553446"/>
                              <a:pt x="10511267" y="2725099"/>
                              <a:pt x="10530310" y="2848437"/>
                            </a:cubicBezTo>
                            <a:cubicBezTo>
                              <a:pt x="10467234" y="2979447"/>
                              <a:pt x="10528520" y="3291574"/>
                              <a:pt x="10530310" y="3525289"/>
                            </a:cubicBezTo>
                            <a:cubicBezTo>
                              <a:pt x="10605127" y="3823493"/>
                              <a:pt x="10207166" y="4264287"/>
                              <a:pt x="9960106" y="4230366"/>
                            </a:cubicBezTo>
                            <a:cubicBezTo>
                              <a:pt x="9765176" y="4202406"/>
                              <a:pt x="9680555" y="4271014"/>
                              <a:pt x="9383298" y="4230366"/>
                            </a:cubicBezTo>
                            <a:cubicBezTo>
                              <a:pt x="9126951" y="4212100"/>
                              <a:pt x="8980210" y="4325828"/>
                              <a:pt x="8618691" y="4230366"/>
                            </a:cubicBezTo>
                            <a:cubicBezTo>
                              <a:pt x="8267700" y="4191017"/>
                              <a:pt x="8228810" y="4266065"/>
                              <a:pt x="7947984" y="4230366"/>
                            </a:cubicBezTo>
                            <a:cubicBezTo>
                              <a:pt x="7646971" y="4201125"/>
                              <a:pt x="7598652" y="4263396"/>
                              <a:pt x="7465075" y="4230366"/>
                            </a:cubicBezTo>
                            <a:cubicBezTo>
                              <a:pt x="7307544" y="4193822"/>
                              <a:pt x="6964820" y="4186177"/>
                              <a:pt x="6794368" y="4230366"/>
                            </a:cubicBezTo>
                            <a:cubicBezTo>
                              <a:pt x="6558706" y="4228267"/>
                              <a:pt x="6502622" y="4243848"/>
                              <a:pt x="6405357" y="4230366"/>
                            </a:cubicBezTo>
                            <a:cubicBezTo>
                              <a:pt x="6308947" y="4201585"/>
                              <a:pt x="5789000" y="4250023"/>
                              <a:pt x="5640751" y="4230366"/>
                            </a:cubicBezTo>
                            <a:cubicBezTo>
                              <a:pt x="5465982" y="4234796"/>
                              <a:pt x="5324890" y="4225977"/>
                              <a:pt x="5063943" y="4230366"/>
                            </a:cubicBezTo>
                            <a:cubicBezTo>
                              <a:pt x="4826411" y="4171268"/>
                              <a:pt x="4617240" y="4141383"/>
                              <a:pt x="4205437" y="4230366"/>
                            </a:cubicBezTo>
                            <a:cubicBezTo>
                              <a:pt x="3810431" y="4226137"/>
                              <a:pt x="3848724" y="4243693"/>
                              <a:pt x="3534730" y="4230366"/>
                            </a:cubicBezTo>
                            <a:cubicBezTo>
                              <a:pt x="3191460" y="4200251"/>
                              <a:pt x="3052035" y="4232394"/>
                              <a:pt x="2770124" y="4230366"/>
                            </a:cubicBezTo>
                            <a:cubicBezTo>
                              <a:pt x="2449838" y="4239190"/>
                              <a:pt x="2491718" y="4240663"/>
                              <a:pt x="2287215" y="4230366"/>
                            </a:cubicBezTo>
                            <a:cubicBezTo>
                              <a:pt x="2016492" y="4233651"/>
                              <a:pt x="1754446" y="4317636"/>
                              <a:pt x="1522608" y="4230366"/>
                            </a:cubicBezTo>
                            <a:cubicBezTo>
                              <a:pt x="1244656" y="4244548"/>
                              <a:pt x="859809" y="4201379"/>
                              <a:pt x="570204" y="4230366"/>
                            </a:cubicBezTo>
                            <a:cubicBezTo>
                              <a:pt x="209671" y="4308268"/>
                              <a:pt x="22250" y="3929467"/>
                              <a:pt x="0" y="3525289"/>
                            </a:cubicBezTo>
                            <a:cubicBezTo>
                              <a:pt x="17246" y="3217828"/>
                              <a:pt x="14020" y="3054692"/>
                              <a:pt x="0" y="2876640"/>
                            </a:cubicBezTo>
                            <a:cubicBezTo>
                              <a:pt x="20331" y="2648263"/>
                              <a:pt x="-29899" y="2379979"/>
                              <a:pt x="0" y="2171587"/>
                            </a:cubicBezTo>
                            <a:cubicBezTo>
                              <a:pt x="-7339" y="1881385"/>
                              <a:pt x="-12182" y="1802600"/>
                              <a:pt x="0" y="1410128"/>
                            </a:cubicBezTo>
                            <a:cubicBezTo>
                              <a:pt x="-28844" y="1044427"/>
                              <a:pt x="-28345" y="928437"/>
                              <a:pt x="0" y="705074"/>
                            </a:cubicBezTo>
                            <a:close/>
                          </a:path>
                          <a:path w="10530310" h="4230366" stroke="0" extrusionOk="0">
                            <a:moveTo>
                              <a:pt x="0" y="705074"/>
                            </a:moveTo>
                            <a:cubicBezTo>
                              <a:pt x="34519" y="346105"/>
                              <a:pt x="268533" y="-121863"/>
                              <a:pt x="570204" y="0"/>
                            </a:cubicBezTo>
                            <a:cubicBezTo>
                              <a:pt x="729740" y="-27003"/>
                              <a:pt x="842736" y="-26991"/>
                              <a:pt x="1053113" y="0"/>
                            </a:cubicBezTo>
                            <a:cubicBezTo>
                              <a:pt x="1248156" y="10176"/>
                              <a:pt x="1419028" y="-24031"/>
                              <a:pt x="1536022" y="0"/>
                            </a:cubicBezTo>
                            <a:cubicBezTo>
                              <a:pt x="1656391" y="36076"/>
                              <a:pt x="2070442" y="72648"/>
                              <a:pt x="2300629" y="0"/>
                            </a:cubicBezTo>
                            <a:cubicBezTo>
                              <a:pt x="2580976" y="-51360"/>
                              <a:pt x="2795742" y="-51642"/>
                              <a:pt x="3159134" y="0"/>
                            </a:cubicBezTo>
                            <a:cubicBezTo>
                              <a:pt x="3511634" y="34214"/>
                              <a:pt x="3545676" y="-47214"/>
                              <a:pt x="3829841" y="0"/>
                            </a:cubicBezTo>
                            <a:cubicBezTo>
                              <a:pt x="4095062" y="15705"/>
                              <a:pt x="4259498" y="-61564"/>
                              <a:pt x="4406650" y="0"/>
                            </a:cubicBezTo>
                            <a:cubicBezTo>
                              <a:pt x="4587007" y="28823"/>
                              <a:pt x="4664961" y="463"/>
                              <a:pt x="4795660" y="0"/>
                            </a:cubicBezTo>
                            <a:cubicBezTo>
                              <a:pt x="4918237" y="49149"/>
                              <a:pt x="5282129" y="-12739"/>
                              <a:pt x="5466367" y="0"/>
                            </a:cubicBezTo>
                            <a:cubicBezTo>
                              <a:pt x="5710481" y="-74511"/>
                              <a:pt x="5842628" y="19943"/>
                              <a:pt x="6137074" y="0"/>
                            </a:cubicBezTo>
                            <a:cubicBezTo>
                              <a:pt x="6430707" y="1104"/>
                              <a:pt x="6532360" y="7538"/>
                              <a:pt x="6619984" y="0"/>
                            </a:cubicBezTo>
                            <a:cubicBezTo>
                              <a:pt x="6725845" y="-3924"/>
                              <a:pt x="6888033" y="-36978"/>
                              <a:pt x="7008994" y="0"/>
                            </a:cubicBezTo>
                            <a:cubicBezTo>
                              <a:pt x="7124919" y="-3101"/>
                              <a:pt x="7244751" y="-26688"/>
                              <a:pt x="7398004" y="0"/>
                            </a:cubicBezTo>
                            <a:cubicBezTo>
                              <a:pt x="7611822" y="11507"/>
                              <a:pt x="7978490" y="66237"/>
                              <a:pt x="8256509" y="0"/>
                            </a:cubicBezTo>
                            <a:cubicBezTo>
                              <a:pt x="8584195" y="-32978"/>
                              <a:pt x="8637466" y="6666"/>
                              <a:pt x="8833318" y="0"/>
                            </a:cubicBezTo>
                            <a:cubicBezTo>
                              <a:pt x="9002297" y="-26644"/>
                              <a:pt x="9108986" y="32996"/>
                              <a:pt x="9316227" y="0"/>
                            </a:cubicBezTo>
                            <a:cubicBezTo>
                              <a:pt x="9570591" y="14535"/>
                              <a:pt x="9847466" y="29507"/>
                              <a:pt x="9960106" y="0"/>
                            </a:cubicBezTo>
                            <a:cubicBezTo>
                              <a:pt x="10342574" y="34161"/>
                              <a:pt x="10465149" y="311667"/>
                              <a:pt x="10530310" y="705074"/>
                            </a:cubicBezTo>
                            <a:cubicBezTo>
                              <a:pt x="10540641" y="903562"/>
                              <a:pt x="10469152" y="1193868"/>
                              <a:pt x="10530310" y="1466532"/>
                            </a:cubicBezTo>
                            <a:cubicBezTo>
                              <a:pt x="10504106" y="1732342"/>
                              <a:pt x="10507670" y="1827222"/>
                              <a:pt x="10530310" y="2227991"/>
                            </a:cubicBezTo>
                            <a:cubicBezTo>
                              <a:pt x="10526449" y="2592475"/>
                              <a:pt x="10545498" y="2603281"/>
                              <a:pt x="10530310" y="2876640"/>
                            </a:cubicBezTo>
                            <a:cubicBezTo>
                              <a:pt x="10515456" y="3141142"/>
                              <a:pt x="10545317" y="3252403"/>
                              <a:pt x="10530310" y="3525289"/>
                            </a:cubicBezTo>
                            <a:cubicBezTo>
                              <a:pt x="10626804" y="3871224"/>
                              <a:pt x="10379239" y="4287839"/>
                              <a:pt x="9960106" y="4230366"/>
                            </a:cubicBezTo>
                            <a:cubicBezTo>
                              <a:pt x="9580591" y="4264454"/>
                              <a:pt x="9453492" y="4274477"/>
                              <a:pt x="9195500" y="4230366"/>
                            </a:cubicBezTo>
                            <a:cubicBezTo>
                              <a:pt x="8894635" y="4203202"/>
                              <a:pt x="8598210" y="4244791"/>
                              <a:pt x="8430893" y="4230366"/>
                            </a:cubicBezTo>
                            <a:cubicBezTo>
                              <a:pt x="8267629" y="4221523"/>
                              <a:pt x="7969764" y="4193167"/>
                              <a:pt x="7854085" y="4230366"/>
                            </a:cubicBezTo>
                            <a:cubicBezTo>
                              <a:pt x="7704641" y="4201684"/>
                              <a:pt x="7328476" y="4238777"/>
                              <a:pt x="7089479" y="4230366"/>
                            </a:cubicBezTo>
                            <a:cubicBezTo>
                              <a:pt x="6822900" y="4316479"/>
                              <a:pt x="6684195" y="4245918"/>
                              <a:pt x="6512671" y="4230366"/>
                            </a:cubicBezTo>
                            <a:cubicBezTo>
                              <a:pt x="6361571" y="4188754"/>
                              <a:pt x="5935712" y="4149220"/>
                              <a:pt x="5654165" y="4230366"/>
                            </a:cubicBezTo>
                            <a:cubicBezTo>
                              <a:pt x="5342746" y="4215752"/>
                              <a:pt x="5381357" y="4245130"/>
                              <a:pt x="5265155" y="4230366"/>
                            </a:cubicBezTo>
                            <a:cubicBezTo>
                              <a:pt x="5145593" y="4223995"/>
                              <a:pt x="4954789" y="4240081"/>
                              <a:pt x="4782246" y="4230366"/>
                            </a:cubicBezTo>
                            <a:cubicBezTo>
                              <a:pt x="4548433" y="4295802"/>
                              <a:pt x="4319906" y="4260587"/>
                              <a:pt x="4111538" y="4230366"/>
                            </a:cubicBezTo>
                            <a:cubicBezTo>
                              <a:pt x="3894823" y="4279834"/>
                              <a:pt x="3716751" y="4175128"/>
                              <a:pt x="3534730" y="4230366"/>
                            </a:cubicBezTo>
                            <a:cubicBezTo>
                              <a:pt x="3374787" y="4268684"/>
                              <a:pt x="3248629" y="4229473"/>
                              <a:pt x="3051821" y="4230366"/>
                            </a:cubicBezTo>
                            <a:cubicBezTo>
                              <a:pt x="2928586" y="4312266"/>
                              <a:pt x="2476104" y="4231765"/>
                              <a:pt x="2193316" y="4230366"/>
                            </a:cubicBezTo>
                            <a:cubicBezTo>
                              <a:pt x="1913247" y="4279439"/>
                              <a:pt x="1936551" y="4208599"/>
                              <a:pt x="1804305" y="4230366"/>
                            </a:cubicBezTo>
                            <a:cubicBezTo>
                              <a:pt x="1639004" y="4240867"/>
                              <a:pt x="1536411" y="4196643"/>
                              <a:pt x="1321396" y="4230366"/>
                            </a:cubicBezTo>
                            <a:cubicBezTo>
                              <a:pt x="1043434" y="4222008"/>
                              <a:pt x="916068" y="4187384"/>
                              <a:pt x="570204" y="4230366"/>
                            </a:cubicBezTo>
                            <a:cubicBezTo>
                              <a:pt x="339103" y="4273413"/>
                              <a:pt x="-123899" y="3938728"/>
                              <a:pt x="0" y="3525289"/>
                            </a:cubicBezTo>
                            <a:cubicBezTo>
                              <a:pt x="-21330" y="3399353"/>
                              <a:pt x="6171" y="3187913"/>
                              <a:pt x="0" y="2820236"/>
                            </a:cubicBezTo>
                            <a:cubicBezTo>
                              <a:pt x="-500" y="2482398"/>
                              <a:pt x="-23550" y="2398759"/>
                              <a:pt x="0" y="2171587"/>
                            </a:cubicBezTo>
                            <a:cubicBezTo>
                              <a:pt x="6844" y="1937292"/>
                              <a:pt x="32480" y="1630742"/>
                              <a:pt x="0" y="1438330"/>
                            </a:cubicBezTo>
                            <a:cubicBezTo>
                              <a:pt x="-2676" y="1246644"/>
                              <a:pt x="41577" y="897204"/>
                              <a:pt x="0" y="705074"/>
                            </a:cubicBezTo>
                            <a:close/>
                          </a:path>
                          <a:path w="10530310" h="4230366" fill="none" stroke="0" extrusionOk="0">
                            <a:moveTo>
                              <a:pt x="0" y="705074"/>
                            </a:moveTo>
                            <a:cubicBezTo>
                              <a:pt x="79743" y="250058"/>
                              <a:pt x="210601" y="-147936"/>
                              <a:pt x="570204" y="0"/>
                            </a:cubicBezTo>
                            <a:cubicBezTo>
                              <a:pt x="895428" y="66967"/>
                              <a:pt x="1071429" y="-7648"/>
                              <a:pt x="1428709" y="0"/>
                            </a:cubicBezTo>
                            <a:cubicBezTo>
                              <a:pt x="1737075" y="16374"/>
                              <a:pt x="1979668" y="-32460"/>
                              <a:pt x="2099417" y="0"/>
                            </a:cubicBezTo>
                            <a:cubicBezTo>
                              <a:pt x="2249662" y="33327"/>
                              <a:pt x="2378694" y="17719"/>
                              <a:pt x="2488427" y="0"/>
                            </a:cubicBezTo>
                            <a:cubicBezTo>
                              <a:pt x="2606867" y="-115"/>
                              <a:pt x="2672444" y="15731"/>
                              <a:pt x="2877437" y="0"/>
                            </a:cubicBezTo>
                            <a:cubicBezTo>
                              <a:pt x="3066982" y="-16422"/>
                              <a:pt x="3143290" y="1187"/>
                              <a:pt x="3360346" y="0"/>
                            </a:cubicBezTo>
                            <a:cubicBezTo>
                              <a:pt x="3551094" y="25831"/>
                              <a:pt x="3731490" y="38388"/>
                              <a:pt x="4031054" y="0"/>
                            </a:cubicBezTo>
                            <a:cubicBezTo>
                              <a:pt x="4344044" y="-25190"/>
                              <a:pt x="4280293" y="-26741"/>
                              <a:pt x="4420064" y="0"/>
                            </a:cubicBezTo>
                            <a:cubicBezTo>
                              <a:pt x="4569707" y="-44199"/>
                              <a:pt x="4894584" y="-62686"/>
                              <a:pt x="5090771" y="0"/>
                            </a:cubicBezTo>
                            <a:cubicBezTo>
                              <a:pt x="5221074" y="25077"/>
                              <a:pt x="5734767" y="16989"/>
                              <a:pt x="5949276" y="0"/>
                            </a:cubicBezTo>
                            <a:cubicBezTo>
                              <a:pt x="6159709" y="39561"/>
                              <a:pt x="6263054" y="49749"/>
                              <a:pt x="6619984" y="0"/>
                            </a:cubicBezTo>
                            <a:cubicBezTo>
                              <a:pt x="6957973" y="-2396"/>
                              <a:pt x="7115870" y="-12570"/>
                              <a:pt x="7384590" y="0"/>
                            </a:cubicBezTo>
                            <a:cubicBezTo>
                              <a:pt x="7655851" y="-6686"/>
                              <a:pt x="7780643" y="-13318"/>
                              <a:pt x="7961398" y="0"/>
                            </a:cubicBezTo>
                            <a:cubicBezTo>
                              <a:pt x="8071708" y="-5310"/>
                              <a:pt x="8550944" y="60242"/>
                              <a:pt x="8726005" y="0"/>
                            </a:cubicBezTo>
                            <a:cubicBezTo>
                              <a:pt x="8944099" y="-43884"/>
                              <a:pt x="8965663" y="-21547"/>
                              <a:pt x="9115015" y="0"/>
                            </a:cubicBezTo>
                            <a:cubicBezTo>
                              <a:pt x="9256468" y="39154"/>
                              <a:pt x="9689678" y="-26303"/>
                              <a:pt x="9960106" y="0"/>
                            </a:cubicBezTo>
                            <a:cubicBezTo>
                              <a:pt x="10257607" y="-33534"/>
                              <a:pt x="10535996" y="247624"/>
                              <a:pt x="10530310" y="705074"/>
                            </a:cubicBezTo>
                            <a:cubicBezTo>
                              <a:pt x="10527509" y="1074111"/>
                              <a:pt x="10513916" y="1133338"/>
                              <a:pt x="10530310" y="1466532"/>
                            </a:cubicBezTo>
                            <a:cubicBezTo>
                              <a:pt x="10552036" y="1814181"/>
                              <a:pt x="10520935" y="1857715"/>
                              <a:pt x="10530310" y="2199788"/>
                            </a:cubicBezTo>
                            <a:cubicBezTo>
                              <a:pt x="10538588" y="2576603"/>
                              <a:pt x="10575105" y="2687149"/>
                              <a:pt x="10530310" y="2848437"/>
                            </a:cubicBezTo>
                            <a:cubicBezTo>
                              <a:pt x="10456183" y="2956769"/>
                              <a:pt x="10538717" y="3295029"/>
                              <a:pt x="10530310" y="3525289"/>
                            </a:cubicBezTo>
                            <a:cubicBezTo>
                              <a:pt x="10547833" y="3875151"/>
                              <a:pt x="10202426" y="4253348"/>
                              <a:pt x="9960106" y="4230366"/>
                            </a:cubicBezTo>
                            <a:cubicBezTo>
                              <a:pt x="9772053" y="4235757"/>
                              <a:pt x="9634222" y="4227675"/>
                              <a:pt x="9383298" y="4230366"/>
                            </a:cubicBezTo>
                            <a:cubicBezTo>
                              <a:pt x="9109633" y="4221957"/>
                              <a:pt x="8980549" y="4244733"/>
                              <a:pt x="8618691" y="4230366"/>
                            </a:cubicBezTo>
                            <a:cubicBezTo>
                              <a:pt x="8257672" y="4180338"/>
                              <a:pt x="8228297" y="4230862"/>
                              <a:pt x="7947984" y="4230366"/>
                            </a:cubicBezTo>
                            <a:cubicBezTo>
                              <a:pt x="7677549" y="4208580"/>
                              <a:pt x="7605647" y="4248997"/>
                              <a:pt x="7465075" y="4230366"/>
                            </a:cubicBezTo>
                            <a:cubicBezTo>
                              <a:pt x="7337449" y="4183588"/>
                              <a:pt x="7051974" y="4247748"/>
                              <a:pt x="6794368" y="4230366"/>
                            </a:cubicBezTo>
                            <a:cubicBezTo>
                              <a:pt x="6549414" y="4229187"/>
                              <a:pt x="6499614" y="4228793"/>
                              <a:pt x="6405357" y="4230366"/>
                            </a:cubicBezTo>
                            <a:cubicBezTo>
                              <a:pt x="6360177" y="4219150"/>
                              <a:pt x="5797164" y="4222916"/>
                              <a:pt x="5640751" y="4230366"/>
                            </a:cubicBezTo>
                            <a:cubicBezTo>
                              <a:pt x="5411604" y="4259941"/>
                              <a:pt x="5287449" y="4228209"/>
                              <a:pt x="5063943" y="4230366"/>
                            </a:cubicBezTo>
                            <a:cubicBezTo>
                              <a:pt x="4831070" y="4218833"/>
                              <a:pt x="4619972" y="4290318"/>
                              <a:pt x="4205437" y="4230366"/>
                            </a:cubicBezTo>
                            <a:cubicBezTo>
                              <a:pt x="3818855" y="4234689"/>
                              <a:pt x="3872170" y="4225804"/>
                              <a:pt x="3534730" y="4230366"/>
                            </a:cubicBezTo>
                            <a:cubicBezTo>
                              <a:pt x="3208795" y="4240937"/>
                              <a:pt x="3080991" y="4249193"/>
                              <a:pt x="2770124" y="4230366"/>
                            </a:cubicBezTo>
                            <a:cubicBezTo>
                              <a:pt x="2459822" y="4231677"/>
                              <a:pt x="2519142" y="4229235"/>
                              <a:pt x="2287215" y="4230366"/>
                            </a:cubicBezTo>
                            <a:cubicBezTo>
                              <a:pt x="2053677" y="4261757"/>
                              <a:pt x="1835729" y="4219456"/>
                              <a:pt x="1522608" y="4230366"/>
                            </a:cubicBezTo>
                            <a:cubicBezTo>
                              <a:pt x="1287589" y="4148715"/>
                              <a:pt x="908107" y="4241506"/>
                              <a:pt x="570204" y="4230366"/>
                            </a:cubicBezTo>
                            <a:cubicBezTo>
                              <a:pt x="201239" y="4278599"/>
                              <a:pt x="78039" y="3878978"/>
                              <a:pt x="0" y="3525289"/>
                            </a:cubicBezTo>
                            <a:cubicBezTo>
                              <a:pt x="-20327" y="3255041"/>
                              <a:pt x="-20220" y="3061929"/>
                              <a:pt x="0" y="2876640"/>
                            </a:cubicBezTo>
                            <a:cubicBezTo>
                              <a:pt x="-13193" y="2725230"/>
                              <a:pt x="-18728" y="2412624"/>
                              <a:pt x="0" y="2171587"/>
                            </a:cubicBezTo>
                            <a:cubicBezTo>
                              <a:pt x="9420" y="1928378"/>
                              <a:pt x="-60016" y="1761139"/>
                              <a:pt x="0" y="1410128"/>
                            </a:cubicBezTo>
                            <a:cubicBezTo>
                              <a:pt x="28256" y="1029342"/>
                              <a:pt x="18551" y="892050"/>
                              <a:pt x="0" y="705074"/>
                            </a:cubicBezTo>
                            <a:close/>
                          </a:path>
                          <a:path w="10530310" h="4230366" fill="none" stroke="0" extrusionOk="0">
                            <a:moveTo>
                              <a:pt x="0" y="705074"/>
                            </a:moveTo>
                            <a:cubicBezTo>
                              <a:pt x="70124" y="263024"/>
                              <a:pt x="249378" y="-127856"/>
                              <a:pt x="570204" y="0"/>
                            </a:cubicBezTo>
                            <a:cubicBezTo>
                              <a:pt x="876818" y="-3047"/>
                              <a:pt x="1101100" y="-40576"/>
                              <a:pt x="1428709" y="0"/>
                            </a:cubicBezTo>
                            <a:cubicBezTo>
                              <a:pt x="1736469" y="59267"/>
                              <a:pt x="1992165" y="-56184"/>
                              <a:pt x="2099417" y="0"/>
                            </a:cubicBezTo>
                            <a:cubicBezTo>
                              <a:pt x="2264943" y="12008"/>
                              <a:pt x="2377508" y="-6298"/>
                              <a:pt x="2488427" y="0"/>
                            </a:cubicBezTo>
                            <a:cubicBezTo>
                              <a:pt x="2619747" y="-6829"/>
                              <a:pt x="2681424" y="38705"/>
                              <a:pt x="2877437" y="0"/>
                            </a:cubicBezTo>
                            <a:cubicBezTo>
                              <a:pt x="3059552" y="23625"/>
                              <a:pt x="3136133" y="-9848"/>
                              <a:pt x="3360346" y="0"/>
                            </a:cubicBezTo>
                            <a:cubicBezTo>
                              <a:pt x="3537277" y="-26993"/>
                              <a:pt x="3715655" y="-33548"/>
                              <a:pt x="4031054" y="0"/>
                            </a:cubicBezTo>
                            <a:cubicBezTo>
                              <a:pt x="4344384" y="-31276"/>
                              <a:pt x="4290800" y="-15480"/>
                              <a:pt x="4420064" y="0"/>
                            </a:cubicBezTo>
                            <a:cubicBezTo>
                              <a:pt x="4572547" y="14825"/>
                              <a:pt x="4906270" y="-33330"/>
                              <a:pt x="5090771" y="0"/>
                            </a:cubicBezTo>
                            <a:cubicBezTo>
                              <a:pt x="5223009" y="-64646"/>
                              <a:pt x="5661848" y="3126"/>
                              <a:pt x="5949276" y="0"/>
                            </a:cubicBezTo>
                            <a:cubicBezTo>
                              <a:pt x="6184955" y="20612"/>
                              <a:pt x="6279691" y="19411"/>
                              <a:pt x="6619984" y="0"/>
                            </a:cubicBezTo>
                            <a:cubicBezTo>
                              <a:pt x="6892939" y="-59473"/>
                              <a:pt x="7120685" y="-47537"/>
                              <a:pt x="7384590" y="0"/>
                            </a:cubicBezTo>
                            <a:cubicBezTo>
                              <a:pt x="7638216" y="-19674"/>
                              <a:pt x="7833878" y="-11967"/>
                              <a:pt x="7961398" y="0"/>
                            </a:cubicBezTo>
                            <a:cubicBezTo>
                              <a:pt x="8082875" y="-1482"/>
                              <a:pt x="8516952" y="81623"/>
                              <a:pt x="8726005" y="0"/>
                            </a:cubicBezTo>
                            <a:cubicBezTo>
                              <a:pt x="8948932" y="-34187"/>
                              <a:pt x="8972161" y="-17999"/>
                              <a:pt x="9115015" y="0"/>
                            </a:cubicBezTo>
                            <a:cubicBezTo>
                              <a:pt x="9305969" y="-47900"/>
                              <a:pt x="9723147" y="-21003"/>
                              <a:pt x="9960106" y="0"/>
                            </a:cubicBezTo>
                            <a:cubicBezTo>
                              <a:pt x="10286662" y="-109291"/>
                              <a:pt x="10474631" y="211851"/>
                              <a:pt x="10530310" y="705074"/>
                            </a:cubicBezTo>
                            <a:cubicBezTo>
                              <a:pt x="10521309" y="1083580"/>
                              <a:pt x="10510084" y="1129389"/>
                              <a:pt x="10530310" y="1466532"/>
                            </a:cubicBezTo>
                            <a:cubicBezTo>
                              <a:pt x="10541210" y="1804731"/>
                              <a:pt x="10516549" y="1860887"/>
                              <a:pt x="10530310" y="2199788"/>
                            </a:cubicBezTo>
                            <a:cubicBezTo>
                              <a:pt x="10562815" y="2550595"/>
                              <a:pt x="10538697" y="2711057"/>
                              <a:pt x="10530310" y="2848437"/>
                            </a:cubicBezTo>
                            <a:cubicBezTo>
                              <a:pt x="10484512" y="2993034"/>
                              <a:pt x="10539359" y="3301842"/>
                              <a:pt x="10530310" y="3525289"/>
                            </a:cubicBezTo>
                            <a:cubicBezTo>
                              <a:pt x="10590213" y="3828592"/>
                              <a:pt x="10202579" y="4255747"/>
                              <a:pt x="9960106" y="4230366"/>
                            </a:cubicBezTo>
                            <a:cubicBezTo>
                              <a:pt x="9772779" y="4203384"/>
                              <a:pt x="9654639" y="4247242"/>
                              <a:pt x="9383298" y="4230366"/>
                            </a:cubicBezTo>
                            <a:cubicBezTo>
                              <a:pt x="9107127" y="4218003"/>
                              <a:pt x="9007500" y="4294857"/>
                              <a:pt x="8618691" y="4230366"/>
                            </a:cubicBezTo>
                            <a:cubicBezTo>
                              <a:pt x="8258753" y="4180322"/>
                              <a:pt x="8233466" y="4238448"/>
                              <a:pt x="7947984" y="4230366"/>
                            </a:cubicBezTo>
                            <a:cubicBezTo>
                              <a:pt x="7651278" y="4203968"/>
                              <a:pt x="7616710" y="4267515"/>
                              <a:pt x="7465075" y="4230366"/>
                            </a:cubicBezTo>
                            <a:cubicBezTo>
                              <a:pt x="7288966" y="4185864"/>
                              <a:pt x="6991883" y="4254615"/>
                              <a:pt x="6794368" y="4230366"/>
                            </a:cubicBezTo>
                            <a:cubicBezTo>
                              <a:pt x="6558291" y="4228666"/>
                              <a:pt x="6493710" y="4238765"/>
                              <a:pt x="6405357" y="4230366"/>
                            </a:cubicBezTo>
                            <a:cubicBezTo>
                              <a:pt x="6325831" y="4197271"/>
                              <a:pt x="5775240" y="4230612"/>
                              <a:pt x="5640751" y="4230366"/>
                            </a:cubicBezTo>
                            <a:cubicBezTo>
                              <a:pt x="5450073" y="4219111"/>
                              <a:pt x="5360282" y="4212883"/>
                              <a:pt x="5063943" y="4230366"/>
                            </a:cubicBezTo>
                            <a:cubicBezTo>
                              <a:pt x="4896076" y="4151823"/>
                              <a:pt x="4590110" y="4187095"/>
                              <a:pt x="4205437" y="4230366"/>
                            </a:cubicBezTo>
                            <a:cubicBezTo>
                              <a:pt x="3811654" y="4238191"/>
                              <a:pt x="3849937" y="4234991"/>
                              <a:pt x="3534730" y="4230366"/>
                            </a:cubicBezTo>
                            <a:cubicBezTo>
                              <a:pt x="3229506" y="4202534"/>
                              <a:pt x="3070972" y="4214662"/>
                              <a:pt x="2770124" y="4230366"/>
                            </a:cubicBezTo>
                            <a:cubicBezTo>
                              <a:pt x="2446908" y="4231394"/>
                              <a:pt x="2498531" y="4233862"/>
                              <a:pt x="2287215" y="4230366"/>
                            </a:cubicBezTo>
                            <a:cubicBezTo>
                              <a:pt x="2050356" y="4279511"/>
                              <a:pt x="1752742" y="4357157"/>
                              <a:pt x="1522608" y="4230366"/>
                            </a:cubicBezTo>
                            <a:cubicBezTo>
                              <a:pt x="1231162" y="4215518"/>
                              <a:pt x="831471" y="4202518"/>
                              <a:pt x="570204" y="4230366"/>
                            </a:cubicBezTo>
                            <a:cubicBezTo>
                              <a:pt x="205103" y="4337108"/>
                              <a:pt x="41173" y="3878929"/>
                              <a:pt x="0" y="3525289"/>
                            </a:cubicBezTo>
                            <a:cubicBezTo>
                              <a:pt x="-8118" y="3259247"/>
                              <a:pt x="19873" y="3047380"/>
                              <a:pt x="0" y="2876640"/>
                            </a:cubicBezTo>
                            <a:cubicBezTo>
                              <a:pt x="-16794" y="2613232"/>
                              <a:pt x="30618" y="2449957"/>
                              <a:pt x="0" y="2171587"/>
                            </a:cubicBezTo>
                            <a:cubicBezTo>
                              <a:pt x="5976" y="1897714"/>
                              <a:pt x="-25795" y="1774803"/>
                              <a:pt x="0" y="1410128"/>
                            </a:cubicBezTo>
                            <a:cubicBezTo>
                              <a:pt x="36704" y="1064946"/>
                              <a:pt x="-12743" y="903248"/>
                              <a:pt x="0" y="705074"/>
                            </a:cubicBezTo>
                            <a:close/>
                          </a:path>
                        </a:pathLst>
                      </a:cu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n-US" sz="2400" b="0" i="0" u="none" strike="noStrike" kern="1200" cap="none" spc="0" normalizeH="0" baseline="0" noProof="0" dirty="0">
                  <a:ln>
                    <a:noFill/>
                  </a:ln>
                  <a:solidFill>
                    <a:srgbClr val="70AD47">
                      <a:lumMod val="75000"/>
                    </a:srgbClr>
                  </a:solidFill>
                  <a:effectLst/>
                  <a:uLnTx/>
                  <a:uFillTx/>
                  <a:ea typeface="Calibri" panose="020F0502020204030204" pitchFamily="34" charset="0"/>
                  <a:cs typeface="Calibri" panose="020F0502020204030204" pitchFamily="34" charset="0"/>
                </a:endParaRPr>
              </a:p>
            </p:txBody>
          </p:sp>
          <p:sp>
            <p:nvSpPr>
              <p:cNvPr id="12" name="TextBox 12">
                <a:extLst>
                  <a:ext uri="{FF2B5EF4-FFF2-40B4-BE49-F238E27FC236}">
                    <a16:creationId xmlns:a16="http://schemas.microsoft.com/office/drawing/2014/main" id="{0D3A5334-CF14-58D2-34A3-6AEFBFA3B948}"/>
                  </a:ext>
                </a:extLst>
              </p:cNvPr>
              <p:cNvSpPr txBox="1"/>
              <p:nvPr/>
            </p:nvSpPr>
            <p:spPr>
              <a:xfrm>
                <a:off x="1758625" y="534554"/>
                <a:ext cx="9877425" cy="3393241"/>
              </a:xfrm>
              <a:prstGeom prst="rect">
                <a:avLst/>
              </a:prstGeom>
              <a:noFill/>
            </p:spPr>
            <p:txBody>
              <a:bodyPr wrap="square" rtlCol="0">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200" b="1" i="0" u="none" strike="noStrike" kern="1200" cap="none" spc="0" normalizeH="0" baseline="0" noProof="0" dirty="0">
                    <a:ln w="0"/>
                    <a:solidFill>
                      <a:srgbClr val="002060"/>
                    </a:solidFill>
                    <a:effectLst/>
                    <a:uLnTx/>
                    <a:uFillTx/>
                    <a:latin typeface="Calibri (Body)"/>
                    <a:ea typeface="LNTH-LuoLuoNotangYuanTi 1" pitchFamily="2" charset="-128"/>
                    <a:cs typeface="LNTH-LuoLuoNotangYuanTi 1" pitchFamily="2" charset="-128"/>
                  </a:rPr>
                  <a:t>Tôn trọng sự khác biệt được biểu hiện ở sự thấu hiểu, chia sẻ và cảm thông với những điều khác biệt của người khác về sở thích, ngoại hình, giới tính, hoàn cảnh, dân tộc.</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200" b="1" i="0" u="none" strike="noStrike" kern="1200" cap="none" spc="0" normalizeH="0" baseline="0" noProof="0" dirty="0">
                    <a:ln w="0"/>
                    <a:solidFill>
                      <a:srgbClr val="002060"/>
                    </a:solidFill>
                    <a:effectLst/>
                    <a:uLnTx/>
                    <a:uFillTx/>
                    <a:latin typeface="Calibri (Body)"/>
                    <a:ea typeface="LNTH-LuoLuoNotangYuanTi 1" pitchFamily="2" charset="-128"/>
                    <a:cs typeface="LNTH-LuoLuoNotangYuanTi 1" pitchFamily="2" charset="-128"/>
                  </a:rPr>
                  <a:t>Mỗi người phải biết chấp nhận và tôn trọng sự khác biệt của người khác để cùng nhau tạo dựng nên các mối quan hệ thân thiện, tốt đẹp với bạn bè và mọi người xung quanh.</a:t>
                </a:r>
              </a:p>
            </p:txBody>
          </p:sp>
        </p:grpSp>
        <p:pic>
          <p:nvPicPr>
            <p:cNvPr id="13" name="Hình ảnh 12" descr="Ảnh có chứa văn bản, đồ họa véc-tơ&#10;&#10;Mô tả được tạo tự động">
              <a:extLst>
                <a:ext uri="{FF2B5EF4-FFF2-40B4-BE49-F238E27FC236}">
                  <a16:creationId xmlns:a16="http://schemas.microsoft.com/office/drawing/2014/main" id="{14A993BD-79CC-0644-2F00-FB8EC824B128}"/>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8241" b="90000" l="3646" r="32917">
                          <a14:foregroundMark x1="11771" y1="9722" x2="11198" y2="9352"/>
                          <a14:foregroundMark x1="28229" y1="10370" x2="27865" y2="9167"/>
                          <a14:foregroundMark x1="11094" y1="8981" x2="10729" y2="8333"/>
                          <a14:foregroundMark x1="32917" y1="63056" x2="31927" y2="61481"/>
                          <a14:foregroundMark x1="20052" y1="50741" x2="20833" y2="55926"/>
                          <a14:foregroundMark x1="15313" y1="31667" x2="14427" y2="32037"/>
                          <a14:foregroundMark x1="25417" y1="32870" x2="24427" y2="32407"/>
                        </a14:backgroundRemoval>
                      </a14:imgEffect>
                    </a14:imgLayer>
                  </a14:imgProps>
                </a:ext>
                <a:ext uri="{28A0092B-C50C-407E-A947-70E740481C1C}">
                  <a14:useLocalDpi xmlns:a14="http://schemas.microsoft.com/office/drawing/2010/main" val="0"/>
                </a:ext>
              </a:extLst>
            </a:blip>
            <a:srcRect r="63507"/>
            <a:stretch/>
          </p:blipFill>
          <p:spPr>
            <a:xfrm>
              <a:off x="-462988" y="3382113"/>
              <a:ext cx="2661314" cy="3085384"/>
            </a:xfrm>
            <a:prstGeom prst="rect">
              <a:avLst/>
            </a:prstGeom>
          </p:spPr>
        </p:pic>
      </p:grpSp>
    </p:spTree>
    <p:extLst>
      <p:ext uri="{BB962C8B-B14F-4D97-AF65-F5344CB8AC3E}">
        <p14:creationId xmlns:p14="http://schemas.microsoft.com/office/powerpoint/2010/main" val="278648521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90"/>
                                          </p:val>
                                        </p:tav>
                                        <p:tav tm="100000">
                                          <p:val>
                                            <p:fltVal val="0"/>
                                          </p:val>
                                        </p:tav>
                                      </p:tavLst>
                                    </p:anim>
                                    <p:animEffect transition="in" filter="fade">
                                      <p:cBhvr>
                                        <p:cTn id="10" dur="500"/>
                                        <p:tgtEl>
                                          <p:spTgt spid="6"/>
                                        </p:tgtEl>
                                      </p:cBhvr>
                                    </p:animEffect>
                                  </p:childTnLst>
                                </p:cTn>
                              </p:par>
                              <p:par>
                                <p:cTn id="11" presetID="53" presetClass="entr" presetSubtype="16" fill="hold" nodeType="withEffect">
                                  <p:stCondLst>
                                    <p:cond delay="500"/>
                                  </p:stCondLst>
                                  <p:childTnLst>
                                    <p:set>
                                      <p:cBhvr>
                                        <p:cTn id="12" dur="1" fill="hold">
                                          <p:stCondLst>
                                            <p:cond delay="0"/>
                                          </p:stCondLst>
                                        </p:cTn>
                                        <p:tgtEl>
                                          <p:spTgt spid="25"/>
                                        </p:tgtEl>
                                        <p:attrNameLst>
                                          <p:attrName>style.visibility</p:attrName>
                                        </p:attrNameLst>
                                      </p:cBhvr>
                                      <p:to>
                                        <p:strVal val="visible"/>
                                      </p:to>
                                    </p:set>
                                    <p:anim calcmode="lin" valueType="num">
                                      <p:cBhvr>
                                        <p:cTn id="13" dur="750" fill="hold"/>
                                        <p:tgtEl>
                                          <p:spTgt spid="25"/>
                                        </p:tgtEl>
                                        <p:attrNameLst>
                                          <p:attrName>ppt_w</p:attrName>
                                        </p:attrNameLst>
                                      </p:cBhvr>
                                      <p:tavLst>
                                        <p:tav tm="0">
                                          <p:val>
                                            <p:fltVal val="0"/>
                                          </p:val>
                                        </p:tav>
                                        <p:tav tm="100000">
                                          <p:val>
                                            <p:strVal val="#ppt_w"/>
                                          </p:val>
                                        </p:tav>
                                      </p:tavLst>
                                    </p:anim>
                                    <p:anim calcmode="lin" valueType="num">
                                      <p:cBhvr>
                                        <p:cTn id="14" dur="750" fill="hold"/>
                                        <p:tgtEl>
                                          <p:spTgt spid="25"/>
                                        </p:tgtEl>
                                        <p:attrNameLst>
                                          <p:attrName>ppt_h</p:attrName>
                                        </p:attrNameLst>
                                      </p:cBhvr>
                                      <p:tavLst>
                                        <p:tav tm="0">
                                          <p:val>
                                            <p:fltVal val="0"/>
                                          </p:val>
                                        </p:tav>
                                        <p:tav tm="100000">
                                          <p:val>
                                            <p:strVal val="#ppt_h"/>
                                          </p:val>
                                        </p:tav>
                                      </p:tavLst>
                                    </p:anim>
                                    <p:animEffect transition="in" filter="fade">
                                      <p:cBhvr>
                                        <p:cTn id="15"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ainting of a field of flowers&#10;&#10;Description automatically generated">
            <a:extLst>
              <a:ext uri="{FF2B5EF4-FFF2-40B4-BE49-F238E27FC236}">
                <a16:creationId xmlns:a16="http://schemas.microsoft.com/office/drawing/2014/main" id="{D9825902-4039-4DA5-5FA4-68F90BE735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28A8F9DC-5EA8-1A6A-FCE6-A4DD807A37A9}"/>
              </a:ext>
            </a:extLst>
          </p:cNvPr>
          <p:cNvSpPr/>
          <p:nvPr/>
        </p:nvSpPr>
        <p:spPr>
          <a:xfrm>
            <a:off x="186690" y="314325"/>
            <a:ext cx="11818620" cy="6438900"/>
          </a:xfrm>
          <a:prstGeom prst="roundRect">
            <a:avLst>
              <a:gd name="adj" fmla="val 12736"/>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6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BA207942-0103-D349-068D-6F2B1A35FC9B}"/>
              </a:ext>
            </a:extLst>
          </p:cNvPr>
          <p:cNvPicPr>
            <a:picLocks noChangeAspect="1"/>
          </p:cNvPicPr>
          <p:nvPr/>
        </p:nvPicPr>
        <p:blipFill>
          <a:blip r:embed="rId3"/>
          <a:stretch>
            <a:fillRect/>
          </a:stretch>
        </p:blipFill>
        <p:spPr>
          <a:xfrm>
            <a:off x="561975" y="947737"/>
            <a:ext cx="11194342" cy="3043238"/>
          </a:xfrm>
          <a:prstGeom prst="rect">
            <a:avLst/>
          </a:prstGeom>
        </p:spPr>
      </p:pic>
      <p:sp>
        <p:nvSpPr>
          <p:cNvPr id="9" name="Rectangle: Rounded Corners 8">
            <a:extLst>
              <a:ext uri="{FF2B5EF4-FFF2-40B4-BE49-F238E27FC236}">
                <a16:creationId xmlns:a16="http://schemas.microsoft.com/office/drawing/2014/main" id="{2EDC3CF7-55B1-2920-9EB1-A8DAC1EF2418}"/>
              </a:ext>
            </a:extLst>
          </p:cNvPr>
          <p:cNvSpPr/>
          <p:nvPr/>
        </p:nvSpPr>
        <p:spPr>
          <a:xfrm>
            <a:off x="3009900" y="4324350"/>
            <a:ext cx="7181850" cy="1123950"/>
          </a:xfrm>
          <a:prstGeom prst="roundRect">
            <a:avLst/>
          </a:prstGeom>
          <a:solidFill>
            <a:srgbClr val="CCFFFF"/>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r>
              <a:rPr kumimoji="0" lang="en-US" sz="32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Chia </a:t>
            </a:r>
            <a:r>
              <a:rPr kumimoji="0" lang="en-US" sz="3200" b="0" i="0" u="none" strike="noStrike" kern="1200" cap="none" spc="0" normalizeH="0" baseline="0" noProof="0" dirty="0" err="1">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sẻ</a:t>
            </a:r>
            <a:r>
              <a:rPr kumimoji="0" lang="en-US" sz="3200" b="0" i="0" u="none" strike="noStrike" kern="1200" cap="none" spc="0" normalizeH="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 ý </a:t>
            </a:r>
            <a:r>
              <a:rPr kumimoji="0" lang="en-US" sz="3200" b="0" i="0" u="none" strike="noStrike" kern="1200" cap="none" spc="0" normalizeH="0" noProof="0" dirty="0" err="1">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nghĩa</a:t>
            </a:r>
            <a:r>
              <a:rPr kumimoji="0" lang="en-US" sz="3200" b="0" i="0" u="none" strike="noStrike" kern="1200" cap="none" spc="0" normalizeH="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200" b="0" i="0" u="none" strike="noStrike" kern="1200" cap="none" spc="0" normalizeH="0" noProof="0" dirty="0" err="1">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của</a:t>
            </a:r>
            <a:r>
              <a:rPr kumimoji="0" lang="en-US" sz="3200" b="0" i="0" u="none" strike="noStrike" kern="1200" cap="none" spc="0" normalizeH="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200" b="0" i="0" u="none" strike="noStrike" kern="1200" cap="none" spc="0" normalizeH="0" noProof="0" dirty="0" err="1">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thông</a:t>
            </a:r>
            <a:r>
              <a:rPr kumimoji="0" lang="en-US" sz="3200" b="0" i="0" u="none" strike="noStrike" kern="1200" cap="none" spc="0" normalizeH="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200" b="0" i="0" u="none" strike="noStrike" kern="1200" cap="none" spc="0" normalizeH="0" noProof="0" dirty="0" err="1">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điệp</a:t>
            </a:r>
            <a:r>
              <a:rPr kumimoji="0" lang="en-US" sz="3200" b="0" i="0" u="none" strike="noStrike" kern="1200" cap="none" spc="0" normalizeH="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200" b="0" i="0" u="none" strike="noStrike" kern="1200" cap="none" spc="0" normalizeH="0" noProof="0" dirty="0" err="1">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trên</a:t>
            </a:r>
            <a:endParaRPr kumimoji="0" lang="vi-VN" sz="32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532123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ainting of a field of flowers&#10;&#10;Description automatically generated">
            <a:extLst>
              <a:ext uri="{FF2B5EF4-FFF2-40B4-BE49-F238E27FC236}">
                <a16:creationId xmlns:a16="http://schemas.microsoft.com/office/drawing/2014/main" id="{D9825902-4039-4DA5-5FA4-68F90BE735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60CA445E-1084-10F2-C302-594FE9B1019E}"/>
              </a:ext>
            </a:extLst>
          </p:cNvPr>
          <p:cNvSpPr/>
          <p:nvPr/>
        </p:nvSpPr>
        <p:spPr>
          <a:xfrm>
            <a:off x="266700" y="137160"/>
            <a:ext cx="11658600" cy="6583680"/>
          </a:xfrm>
          <a:prstGeom prst="roundRect">
            <a:avLst>
              <a:gd name="adj" fmla="val 5907"/>
            </a:avLst>
          </a:prstGeom>
          <a:solidFill>
            <a:schemeClr val="bg1">
              <a:alpha val="96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9">
            <a:extLst>
              <a:ext uri="{FF2B5EF4-FFF2-40B4-BE49-F238E27FC236}">
                <a16:creationId xmlns:a16="http://schemas.microsoft.com/office/drawing/2014/main" id="{5C2576D6-D64C-DE9E-C653-3DF75411942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0050" y="3829050"/>
            <a:ext cx="5293192" cy="2767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a:extLst>
              <a:ext uri="{FF2B5EF4-FFF2-40B4-BE49-F238E27FC236}">
                <a16:creationId xmlns:a16="http://schemas.microsoft.com/office/drawing/2014/main" id="{0200E4A2-F5E1-A5A7-E0CD-975062E4BC2D}"/>
              </a:ext>
            </a:extLst>
          </p:cNvPr>
          <p:cNvGrpSpPr/>
          <p:nvPr/>
        </p:nvGrpSpPr>
        <p:grpSpPr>
          <a:xfrm>
            <a:off x="1899137" y="933450"/>
            <a:ext cx="9003323" cy="1752600"/>
            <a:chOff x="1594337" y="1602154"/>
            <a:chExt cx="9003323" cy="3477846"/>
          </a:xfrm>
        </p:grpSpPr>
        <p:sp>
          <p:nvSpPr>
            <p:cNvPr id="9" name="Rounded Rectangle 8">
              <a:extLst>
                <a:ext uri="{FF2B5EF4-FFF2-40B4-BE49-F238E27FC236}">
                  <a16:creationId xmlns:a16="http://schemas.microsoft.com/office/drawing/2014/main" id="{B42C4B88-6A78-39A7-8621-1264E123974C}"/>
                </a:ext>
              </a:extLst>
            </p:cNvPr>
            <p:cNvSpPr/>
            <p:nvPr/>
          </p:nvSpPr>
          <p:spPr>
            <a:xfrm>
              <a:off x="1594337" y="1602154"/>
              <a:ext cx="9003323" cy="3477846"/>
            </a:xfrm>
            <a:prstGeom prst="round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0" name="Rounded Rectangle 9">
              <a:extLst>
                <a:ext uri="{FF2B5EF4-FFF2-40B4-BE49-F238E27FC236}">
                  <a16:creationId xmlns:a16="http://schemas.microsoft.com/office/drawing/2014/main" id="{B923643C-9B6C-6336-EC57-532F7BF69BA4}"/>
                </a:ext>
              </a:extLst>
            </p:cNvPr>
            <p:cNvSpPr/>
            <p:nvPr/>
          </p:nvSpPr>
          <p:spPr>
            <a:xfrm>
              <a:off x="1825851" y="1733931"/>
              <a:ext cx="8540294" cy="31757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Bài hát muốn gửi đến chúng ta thông điệp gì trong cuộc sống? </a:t>
              </a: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Calibri" panose="020F0502020204030204" pitchFamily="34" charset="0"/>
              </a:endParaRPr>
            </a:p>
          </p:txBody>
        </p:sp>
      </p:grpSp>
    </p:spTree>
    <p:extLst>
      <p:ext uri="{BB962C8B-B14F-4D97-AF65-F5344CB8AC3E}">
        <p14:creationId xmlns:p14="http://schemas.microsoft.com/office/powerpoint/2010/main" val="2577489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4E3DDA0-6029-1F14-F93B-C9C5CE8D5C0F}"/>
              </a:ext>
            </a:extLst>
          </p:cNvPr>
          <p:cNvSpPr/>
          <p:nvPr/>
        </p:nvSpPr>
        <p:spPr>
          <a:xfrm>
            <a:off x="293080" y="197764"/>
            <a:ext cx="11734799" cy="6660237"/>
          </a:xfrm>
          <a:prstGeom prst="roundRect">
            <a:avLst>
              <a:gd name="adj" fmla="val 10434"/>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DFPOP1-W9"/>
              <a:ea typeface="+mn-ea"/>
              <a:cs typeface="+mn-cs"/>
            </a:endParaRPr>
          </a:p>
        </p:txBody>
      </p:sp>
      <p:sp>
        <p:nvSpPr>
          <p:cNvPr id="3" name="TextBox 2">
            <a:extLst>
              <a:ext uri="{FF2B5EF4-FFF2-40B4-BE49-F238E27FC236}">
                <a16:creationId xmlns:a16="http://schemas.microsoft.com/office/drawing/2014/main" id="{4C0F2216-2270-BBB5-9CFC-58F20199B14E}"/>
              </a:ext>
            </a:extLst>
          </p:cNvPr>
          <p:cNvSpPr txBox="1"/>
          <p:nvPr/>
        </p:nvSpPr>
        <p:spPr>
          <a:xfrm>
            <a:off x="447620" y="675282"/>
            <a:ext cx="11256122" cy="5693866"/>
          </a:xfrm>
          <a:prstGeom prst="rect">
            <a:avLst/>
          </a:prstGeom>
          <a:noFill/>
        </p:spPr>
        <p:txBody>
          <a:bodyPr wrap="square" rtlCol="0">
            <a:sp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Arial" panose="020B0604020202020204" pitchFamily="34" charset="0"/>
              </a:rPr>
              <a:t>LỜI CẢM ƠN</a:t>
            </a:r>
          </a:p>
          <a:p>
            <a:pPr marL="0" marR="0" lvl="0" indent="0" algn="just" defTabSz="914446"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Chân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thành</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cảm</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ơn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đã</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sử</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dụng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tài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liệu</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Mong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sử</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dụng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tài</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liệu</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nội</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bộ</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và</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không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chia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sẻ</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đi</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các</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trang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mạng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xã</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hội</a:t>
            </a:r>
            <a:r>
              <a:rPr kumimoji="0" lang="en-US" sz="2800"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nhé</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a:t>
            </a:r>
          </a:p>
          <a:p>
            <a:pPr marL="0" marR="0" lvl="0" indent="0" algn="just" defTabSz="914446"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Mong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rằng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tài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liệu</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này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giúp</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gặt</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hái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được</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nhiều</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thành</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trong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sự</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nghiệp</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trồng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người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a:t>
            </a:r>
          </a:p>
          <a:p>
            <a:pPr marL="0" marR="0" lvl="0" indent="0" algn="just" defTabSz="914446"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Trong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quá</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trình</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soạn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bài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có</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lỗi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nào</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mong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phản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hồi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lại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Zalo</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hoặc</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FB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giúp</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em</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a:t>
            </a:r>
          </a:p>
          <a:p>
            <a:pPr marL="457223" marR="0" lvl="0" indent="-457223" algn="l" defTabSz="91444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Zalo</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duy</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nhất</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của</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em</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a:t>
            </a:r>
            <a:r>
              <a:rPr kumimoji="0" lang="en-US" sz="2800"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0972.115.126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Hương</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Thảo</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Các</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nick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khác</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ngoài</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nick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này</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đều</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là</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giả</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mạo</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a:t>
            </a:r>
          </a:p>
          <a:p>
            <a:pPr marL="457223" marR="0" lvl="0" indent="-457223" algn="l" defTabSz="91444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Facebook: </a:t>
            </a:r>
            <a:r>
              <a:rPr kumimoji="0" lang="en-US" altLang="zh-CN" sz="2800" b="0" i="0" u="none" strike="noStrike" kern="1200" cap="none" spc="0" normalizeH="0" baseline="0" noProof="0" dirty="0">
                <a:ln>
                  <a:noFill/>
                </a:ln>
                <a:solidFill>
                  <a:srgbClr val="5C8D89"/>
                </a:solidFill>
                <a:effectLst/>
                <a:uLnTx/>
                <a:uFillTx/>
                <a:latin typeface="Cambria" panose="02040503050406030204" pitchFamily="18" charset="0"/>
                <a:ea typeface="Cambria" panose="02040503050406030204" pitchFamily="18" charset="0"/>
                <a:cs typeface="Times New Roman" panose="02020603050405020304" pitchFamily="18" charset="0"/>
                <a:hlinkClick r:id="rId2"/>
              </a:rPr>
              <a:t>https://www.facebook.com/huongthaoGADT</a:t>
            </a:r>
            <a:endParaRPr kumimoji="0" lang="en-US" altLang="zh-CN" sz="2800" b="0" i="0" u="none" strike="noStrike" kern="1200" cap="none" spc="0" normalizeH="0" baseline="0" noProof="0" dirty="0">
              <a:ln>
                <a:noFill/>
              </a:ln>
              <a:solidFill>
                <a:srgbClr val="5C8D89"/>
              </a:solidFill>
              <a:effectLst/>
              <a:uLnTx/>
              <a:uFillTx/>
              <a:latin typeface="Cambria" panose="02040503050406030204" pitchFamily="18" charset="0"/>
              <a:ea typeface="Cambria" panose="02040503050406030204" pitchFamily="18" charset="0"/>
              <a:cs typeface="Times New Roman" panose="02020603050405020304" pitchFamily="18" charset="0"/>
            </a:endParaRPr>
          </a:p>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endParaRPr>
          </a:p>
          <a:p>
            <a:pPr marL="0" marR="0" lvl="0" indent="0" algn="just" defTabSz="914446"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7703232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ainting of a field of flowers&#10;&#10;Description automatically generated">
            <a:extLst>
              <a:ext uri="{FF2B5EF4-FFF2-40B4-BE49-F238E27FC236}">
                <a16:creationId xmlns:a16="http://schemas.microsoft.com/office/drawing/2014/main" id="{D9825902-4039-4DA5-5FA4-68F90BE735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0" name="Rectangle: Rounded Corners 19">
            <a:extLst>
              <a:ext uri="{FF2B5EF4-FFF2-40B4-BE49-F238E27FC236}">
                <a16:creationId xmlns:a16="http://schemas.microsoft.com/office/drawing/2014/main" id="{A49EA83E-4DD8-1EA0-8984-EC2E1F43567D}"/>
              </a:ext>
            </a:extLst>
          </p:cNvPr>
          <p:cNvSpPr/>
          <p:nvPr/>
        </p:nvSpPr>
        <p:spPr>
          <a:xfrm>
            <a:off x="2788158" y="952500"/>
            <a:ext cx="8584692" cy="1819275"/>
          </a:xfrm>
          <a:custGeom>
            <a:avLst/>
            <a:gdLst>
              <a:gd name="connsiteX0" fmla="*/ 0 w 4669536"/>
              <a:gd name="connsiteY0" fmla="*/ 58530 h 1085088"/>
              <a:gd name="connsiteX1" fmla="*/ 58530 w 4669536"/>
              <a:gd name="connsiteY1" fmla="*/ 0 h 1085088"/>
              <a:gd name="connsiteX2" fmla="*/ 4611006 w 4669536"/>
              <a:gd name="connsiteY2" fmla="*/ 0 h 1085088"/>
              <a:gd name="connsiteX3" fmla="*/ 4669536 w 4669536"/>
              <a:gd name="connsiteY3" fmla="*/ 58530 h 1085088"/>
              <a:gd name="connsiteX4" fmla="*/ 4669536 w 4669536"/>
              <a:gd name="connsiteY4" fmla="*/ 1026558 h 1085088"/>
              <a:gd name="connsiteX5" fmla="*/ 4611006 w 4669536"/>
              <a:gd name="connsiteY5" fmla="*/ 1085088 h 1085088"/>
              <a:gd name="connsiteX6" fmla="*/ 58530 w 4669536"/>
              <a:gd name="connsiteY6" fmla="*/ 1085088 h 1085088"/>
              <a:gd name="connsiteX7" fmla="*/ 0 w 4669536"/>
              <a:gd name="connsiteY7" fmla="*/ 1026558 h 1085088"/>
              <a:gd name="connsiteX8" fmla="*/ 0 w 4669536"/>
              <a:gd name="connsiteY8" fmla="*/ 58530 h 1085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9536" h="1085088" fill="none" extrusionOk="0">
                <a:moveTo>
                  <a:pt x="0" y="58530"/>
                </a:moveTo>
                <a:cubicBezTo>
                  <a:pt x="28" y="26951"/>
                  <a:pt x="27997" y="3007"/>
                  <a:pt x="58530" y="0"/>
                </a:cubicBezTo>
                <a:cubicBezTo>
                  <a:pt x="1016319" y="72427"/>
                  <a:pt x="3356014" y="61419"/>
                  <a:pt x="4611006" y="0"/>
                </a:cubicBezTo>
                <a:cubicBezTo>
                  <a:pt x="4642993" y="-2324"/>
                  <a:pt x="4667097" y="25467"/>
                  <a:pt x="4669536" y="58530"/>
                </a:cubicBezTo>
                <a:cubicBezTo>
                  <a:pt x="4645159" y="226610"/>
                  <a:pt x="4631924" y="843725"/>
                  <a:pt x="4669536" y="1026558"/>
                </a:cubicBezTo>
                <a:cubicBezTo>
                  <a:pt x="4669865" y="1057215"/>
                  <a:pt x="4642676" y="1084354"/>
                  <a:pt x="4611006" y="1085088"/>
                </a:cubicBezTo>
                <a:cubicBezTo>
                  <a:pt x="2511363" y="1114915"/>
                  <a:pt x="2293701" y="1005782"/>
                  <a:pt x="58530" y="1085088"/>
                </a:cubicBezTo>
                <a:cubicBezTo>
                  <a:pt x="28356" y="1084845"/>
                  <a:pt x="-3344" y="1059544"/>
                  <a:pt x="0" y="1026558"/>
                </a:cubicBezTo>
                <a:cubicBezTo>
                  <a:pt x="-13955" y="702521"/>
                  <a:pt x="69048" y="182065"/>
                  <a:pt x="0" y="58530"/>
                </a:cubicBezTo>
                <a:close/>
              </a:path>
              <a:path w="4669536" h="1085088" stroke="0" extrusionOk="0">
                <a:moveTo>
                  <a:pt x="0" y="58530"/>
                </a:moveTo>
                <a:cubicBezTo>
                  <a:pt x="5783" y="27781"/>
                  <a:pt x="28322" y="4411"/>
                  <a:pt x="58530" y="0"/>
                </a:cubicBezTo>
                <a:cubicBezTo>
                  <a:pt x="1646656" y="123000"/>
                  <a:pt x="2858614" y="-96860"/>
                  <a:pt x="4611006" y="0"/>
                </a:cubicBezTo>
                <a:cubicBezTo>
                  <a:pt x="4639892" y="-2621"/>
                  <a:pt x="4672345" y="20543"/>
                  <a:pt x="4669536" y="58530"/>
                </a:cubicBezTo>
                <a:cubicBezTo>
                  <a:pt x="4633780" y="366558"/>
                  <a:pt x="4715676" y="866323"/>
                  <a:pt x="4669536" y="1026558"/>
                </a:cubicBezTo>
                <a:cubicBezTo>
                  <a:pt x="4667271" y="1059704"/>
                  <a:pt x="4638384" y="1084278"/>
                  <a:pt x="4611006" y="1085088"/>
                </a:cubicBezTo>
                <a:cubicBezTo>
                  <a:pt x="3960650" y="924381"/>
                  <a:pt x="2215922" y="1124755"/>
                  <a:pt x="58530" y="1085088"/>
                </a:cubicBezTo>
                <a:cubicBezTo>
                  <a:pt x="25268" y="1084899"/>
                  <a:pt x="-5876" y="1056221"/>
                  <a:pt x="0" y="1026558"/>
                </a:cubicBezTo>
                <a:cubicBezTo>
                  <a:pt x="-70719" y="611061"/>
                  <a:pt x="52974" y="296130"/>
                  <a:pt x="0" y="58530"/>
                </a:cubicBezTo>
                <a:close/>
              </a:path>
            </a:pathLst>
          </a:custGeom>
          <a:ln w="57150">
            <a:solidFill>
              <a:srgbClr val="990000"/>
            </a:solidFill>
            <a:prstDash val="solid"/>
            <a:extLst>
              <a:ext uri="{C807C97D-BFC1-408E-A445-0C87EB9F89A2}">
                <ask:lineSketchStyleProps xmlns:ask="http://schemas.microsoft.com/office/drawing/2018/sketchyshapes" xmlns="" sd="852854689">
                  <a:custGeom>
                    <a:avLst/>
                    <a:gdLst>
                      <a:gd name="connsiteX0" fmla="*/ 0 w 8584692"/>
                      <a:gd name="connsiteY0" fmla="*/ 98132 h 1819275"/>
                      <a:gd name="connsiteX1" fmla="*/ 107604 w 8584692"/>
                      <a:gd name="connsiteY1" fmla="*/ 0 h 1819275"/>
                      <a:gd name="connsiteX2" fmla="*/ 8477087 w 8584692"/>
                      <a:gd name="connsiteY2" fmla="*/ 0 h 1819275"/>
                      <a:gd name="connsiteX3" fmla="*/ 8584692 w 8584692"/>
                      <a:gd name="connsiteY3" fmla="*/ 98132 h 1819275"/>
                      <a:gd name="connsiteX4" fmla="*/ 8584692 w 8584692"/>
                      <a:gd name="connsiteY4" fmla="*/ 1721142 h 1819275"/>
                      <a:gd name="connsiteX5" fmla="*/ 8477087 w 8584692"/>
                      <a:gd name="connsiteY5" fmla="*/ 1819275 h 1819275"/>
                      <a:gd name="connsiteX6" fmla="*/ 107604 w 8584692"/>
                      <a:gd name="connsiteY6" fmla="*/ 1819275 h 1819275"/>
                      <a:gd name="connsiteX7" fmla="*/ 0 w 8584692"/>
                      <a:gd name="connsiteY7" fmla="*/ 1721142 h 1819275"/>
                      <a:gd name="connsiteX8" fmla="*/ 0 w 8584692"/>
                      <a:gd name="connsiteY8" fmla="*/ 98132 h 1819275"/>
                      <a:gd name="connsiteX0" fmla="*/ 0 w 8584692"/>
                      <a:gd name="connsiteY0" fmla="*/ 98132 h 1819275"/>
                      <a:gd name="connsiteX1" fmla="*/ 107604 w 8584692"/>
                      <a:gd name="connsiteY1" fmla="*/ 0 h 1819275"/>
                      <a:gd name="connsiteX2" fmla="*/ 8477087 w 8584692"/>
                      <a:gd name="connsiteY2" fmla="*/ 0 h 1819275"/>
                      <a:gd name="connsiteX3" fmla="*/ 8584692 w 8584692"/>
                      <a:gd name="connsiteY3" fmla="*/ 98132 h 1819275"/>
                      <a:gd name="connsiteX4" fmla="*/ 8584692 w 8584692"/>
                      <a:gd name="connsiteY4" fmla="*/ 1721142 h 1819275"/>
                      <a:gd name="connsiteX5" fmla="*/ 8477087 w 8584692"/>
                      <a:gd name="connsiteY5" fmla="*/ 1819275 h 1819275"/>
                      <a:gd name="connsiteX6" fmla="*/ 107604 w 8584692"/>
                      <a:gd name="connsiteY6" fmla="*/ 1819275 h 1819275"/>
                      <a:gd name="connsiteX7" fmla="*/ 0 w 8584692"/>
                      <a:gd name="connsiteY7" fmla="*/ 1721142 h 1819275"/>
                      <a:gd name="connsiteX8" fmla="*/ 0 w 8584692"/>
                      <a:gd name="connsiteY8" fmla="*/ 98132 h 181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84692" h="1819275" fill="none" extrusionOk="0">
                        <a:moveTo>
                          <a:pt x="0" y="98132"/>
                        </a:moveTo>
                        <a:cubicBezTo>
                          <a:pt x="386" y="54243"/>
                          <a:pt x="53884" y="9093"/>
                          <a:pt x="107604" y="0"/>
                        </a:cubicBezTo>
                        <a:cubicBezTo>
                          <a:pt x="1772270" y="127140"/>
                          <a:pt x="6239619" y="258447"/>
                          <a:pt x="8477087" y="0"/>
                        </a:cubicBezTo>
                        <a:cubicBezTo>
                          <a:pt x="8534824" y="-11264"/>
                          <a:pt x="8575301" y="41214"/>
                          <a:pt x="8584692" y="98132"/>
                        </a:cubicBezTo>
                        <a:cubicBezTo>
                          <a:pt x="8576539" y="404468"/>
                          <a:pt x="8502365" y="1440604"/>
                          <a:pt x="8584692" y="1721142"/>
                        </a:cubicBezTo>
                        <a:cubicBezTo>
                          <a:pt x="8587192" y="1762921"/>
                          <a:pt x="8531502" y="1813774"/>
                          <a:pt x="8477087" y="1819275"/>
                        </a:cubicBezTo>
                        <a:cubicBezTo>
                          <a:pt x="4697162" y="1897885"/>
                          <a:pt x="4221198" y="1741138"/>
                          <a:pt x="107604" y="1819275"/>
                        </a:cubicBezTo>
                        <a:cubicBezTo>
                          <a:pt x="55486" y="1818488"/>
                          <a:pt x="-14596" y="1778118"/>
                          <a:pt x="0" y="1721142"/>
                        </a:cubicBezTo>
                        <a:cubicBezTo>
                          <a:pt x="-22388" y="1171773"/>
                          <a:pt x="117075" y="279802"/>
                          <a:pt x="0" y="98132"/>
                        </a:cubicBezTo>
                        <a:close/>
                      </a:path>
                      <a:path w="8584692" h="1819275" stroke="0" extrusionOk="0">
                        <a:moveTo>
                          <a:pt x="0" y="98132"/>
                        </a:moveTo>
                        <a:cubicBezTo>
                          <a:pt x="8081" y="52686"/>
                          <a:pt x="51040" y="-2981"/>
                          <a:pt x="107604" y="0"/>
                        </a:cubicBezTo>
                        <a:cubicBezTo>
                          <a:pt x="3053345" y="-83797"/>
                          <a:pt x="5515916" y="192725"/>
                          <a:pt x="8477087" y="0"/>
                        </a:cubicBezTo>
                        <a:cubicBezTo>
                          <a:pt x="8525782" y="-3950"/>
                          <a:pt x="8595787" y="35722"/>
                          <a:pt x="8584692" y="98132"/>
                        </a:cubicBezTo>
                        <a:cubicBezTo>
                          <a:pt x="8525240" y="613819"/>
                          <a:pt x="8684537" y="1455672"/>
                          <a:pt x="8584692" y="1721142"/>
                        </a:cubicBezTo>
                        <a:cubicBezTo>
                          <a:pt x="8582277" y="1770504"/>
                          <a:pt x="8519231" y="1813381"/>
                          <a:pt x="8477087" y="1819275"/>
                        </a:cubicBezTo>
                        <a:cubicBezTo>
                          <a:pt x="7295354" y="1405758"/>
                          <a:pt x="3988040" y="2476007"/>
                          <a:pt x="107604" y="1819275"/>
                        </a:cubicBezTo>
                        <a:cubicBezTo>
                          <a:pt x="49319" y="1827213"/>
                          <a:pt x="-12329" y="1763510"/>
                          <a:pt x="0" y="1721142"/>
                        </a:cubicBezTo>
                        <a:cubicBezTo>
                          <a:pt x="-127702" y="992306"/>
                          <a:pt x="101567" y="430406"/>
                          <a:pt x="0" y="98132"/>
                        </a:cubicBezTo>
                        <a:close/>
                      </a:path>
                      <a:path w="8584692" h="1819275" fill="none" stroke="0" extrusionOk="0">
                        <a:moveTo>
                          <a:pt x="0" y="98132"/>
                        </a:moveTo>
                        <a:cubicBezTo>
                          <a:pt x="818" y="45395"/>
                          <a:pt x="53824" y="9946"/>
                          <a:pt x="107604" y="0"/>
                        </a:cubicBezTo>
                        <a:cubicBezTo>
                          <a:pt x="1997621" y="208199"/>
                          <a:pt x="5891118" y="430840"/>
                          <a:pt x="8477087" y="0"/>
                        </a:cubicBezTo>
                        <a:cubicBezTo>
                          <a:pt x="8527270" y="-10469"/>
                          <a:pt x="8585047" y="32942"/>
                          <a:pt x="8584692" y="98132"/>
                        </a:cubicBezTo>
                        <a:cubicBezTo>
                          <a:pt x="8554725" y="367312"/>
                          <a:pt x="8524461" y="1408178"/>
                          <a:pt x="8584692" y="1721142"/>
                        </a:cubicBezTo>
                        <a:cubicBezTo>
                          <a:pt x="8580060" y="1774439"/>
                          <a:pt x="8530652" y="1817282"/>
                          <a:pt x="8477087" y="1819275"/>
                        </a:cubicBezTo>
                        <a:cubicBezTo>
                          <a:pt x="4612370" y="1850456"/>
                          <a:pt x="4143139" y="1724533"/>
                          <a:pt x="107604" y="1819275"/>
                        </a:cubicBezTo>
                        <a:cubicBezTo>
                          <a:pt x="51203" y="1818680"/>
                          <a:pt x="-7728" y="1775731"/>
                          <a:pt x="0" y="1721142"/>
                        </a:cubicBezTo>
                        <a:cubicBezTo>
                          <a:pt x="-37370" y="1220162"/>
                          <a:pt x="120951" y="307474"/>
                          <a:pt x="0" y="98132"/>
                        </a:cubicBezTo>
                        <a:close/>
                      </a:path>
                    </a:pathLst>
                  </a:custGeom>
                  <ask:type>
                    <ask:lineSketchNon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strike="noStrike" kern="1200" cap="none" spc="0" normalizeH="0" baseline="0" noProof="0" dirty="0">
                <a:ln>
                  <a:solidFill>
                    <a:prstClr val="black"/>
                  </a:solidFill>
                </a:ln>
                <a:solidFill>
                  <a:srgbClr val="002060"/>
                </a:solidFill>
                <a:effectLst/>
                <a:uLnTx/>
                <a:uFillTx/>
              </a:rPr>
              <a:t>HOẠT ĐỘNG 1: </a:t>
            </a:r>
            <a:r>
              <a:rPr kumimoji="0" lang="en-US" sz="4400" b="1" i="0" strike="noStrike" kern="1200" cap="none" spc="0" normalizeH="0" baseline="0" noProof="0" dirty="0" err="1">
                <a:ln>
                  <a:solidFill>
                    <a:prstClr val="black"/>
                  </a:solidFill>
                </a:ln>
                <a:solidFill>
                  <a:srgbClr val="002060"/>
                </a:solidFill>
                <a:effectLst/>
                <a:uLnTx/>
                <a:uFillTx/>
              </a:rPr>
              <a:t>Tìm</a:t>
            </a:r>
            <a:r>
              <a:rPr kumimoji="0" lang="en-US" sz="4400" b="1" i="0" strike="noStrike" kern="1200" cap="none" spc="0" normalizeH="0" baseline="0" noProof="0" dirty="0">
                <a:ln>
                  <a:solidFill>
                    <a:prstClr val="black"/>
                  </a:solidFill>
                </a:ln>
                <a:solidFill>
                  <a:srgbClr val="002060"/>
                </a:solidFill>
                <a:effectLst/>
                <a:uLnTx/>
                <a:uFillTx/>
              </a:rPr>
              <a:t> </a:t>
            </a:r>
            <a:r>
              <a:rPr kumimoji="0" lang="en-US" sz="4400" b="1" i="0" strike="noStrike" kern="1200" cap="none" spc="0" normalizeH="0" baseline="0" noProof="0" dirty="0" err="1">
                <a:ln>
                  <a:solidFill>
                    <a:prstClr val="black"/>
                  </a:solidFill>
                </a:ln>
                <a:solidFill>
                  <a:srgbClr val="002060"/>
                </a:solidFill>
                <a:effectLst/>
                <a:uLnTx/>
                <a:uFillTx/>
              </a:rPr>
              <a:t>hiểu</a:t>
            </a:r>
            <a:r>
              <a:rPr kumimoji="0" lang="en-US" sz="4400" b="1" i="0" strike="noStrike" kern="1200" cap="none" spc="0" normalizeH="0" baseline="0" noProof="0" dirty="0">
                <a:ln>
                  <a:solidFill>
                    <a:prstClr val="black"/>
                  </a:solidFill>
                </a:ln>
                <a:solidFill>
                  <a:srgbClr val="002060"/>
                </a:solidFill>
                <a:effectLst/>
                <a:uLnTx/>
                <a:uFillTx/>
              </a:rPr>
              <a:t> </a:t>
            </a:r>
            <a:r>
              <a:rPr kumimoji="0" lang="en-US" sz="4400" b="1" i="0" strike="noStrike" kern="1200" cap="none" spc="0" normalizeH="0" baseline="0" noProof="0" dirty="0" err="1">
                <a:ln>
                  <a:solidFill>
                    <a:prstClr val="black"/>
                  </a:solidFill>
                </a:ln>
                <a:solidFill>
                  <a:srgbClr val="002060"/>
                </a:solidFill>
                <a:effectLst/>
                <a:uLnTx/>
                <a:uFillTx/>
              </a:rPr>
              <a:t>một</a:t>
            </a:r>
            <a:r>
              <a:rPr kumimoji="0" lang="en-US" sz="4400" b="1" i="0" strike="noStrike" kern="1200" cap="none" spc="0" normalizeH="0" baseline="0" noProof="0" dirty="0">
                <a:ln>
                  <a:solidFill>
                    <a:prstClr val="black"/>
                  </a:solidFill>
                </a:ln>
                <a:solidFill>
                  <a:srgbClr val="002060"/>
                </a:solidFill>
                <a:effectLst/>
                <a:uLnTx/>
                <a:uFillTx/>
              </a:rPr>
              <a:t> </a:t>
            </a:r>
            <a:r>
              <a:rPr kumimoji="0" lang="en-US" sz="4400" b="1" i="0" strike="noStrike" kern="1200" cap="none" spc="0" normalizeH="0" baseline="0" noProof="0" dirty="0" err="1">
                <a:ln>
                  <a:solidFill>
                    <a:prstClr val="black"/>
                  </a:solidFill>
                </a:ln>
                <a:solidFill>
                  <a:srgbClr val="002060"/>
                </a:solidFill>
                <a:effectLst/>
                <a:uLnTx/>
                <a:uFillTx/>
              </a:rPr>
              <a:t>số</a:t>
            </a:r>
            <a:r>
              <a:rPr kumimoji="0" lang="en-US" sz="4400" b="1" i="0" strike="noStrike" kern="1200" cap="none" spc="0" normalizeH="0" baseline="0" noProof="0" dirty="0">
                <a:ln>
                  <a:solidFill>
                    <a:prstClr val="black"/>
                  </a:solidFill>
                </a:ln>
                <a:solidFill>
                  <a:srgbClr val="002060"/>
                </a:solidFill>
                <a:effectLst/>
                <a:uLnTx/>
                <a:uFillTx/>
              </a:rPr>
              <a:t> </a:t>
            </a:r>
            <a:r>
              <a:rPr kumimoji="0" lang="en-US" sz="4400" b="1" i="0" strike="noStrike" kern="1200" cap="none" spc="0" normalizeH="0" baseline="0" noProof="0" dirty="0" err="1">
                <a:ln>
                  <a:solidFill>
                    <a:prstClr val="black"/>
                  </a:solidFill>
                </a:ln>
                <a:solidFill>
                  <a:srgbClr val="002060"/>
                </a:solidFill>
                <a:effectLst/>
                <a:uLnTx/>
                <a:uFillTx/>
              </a:rPr>
              <a:t>biểu</a:t>
            </a:r>
            <a:r>
              <a:rPr kumimoji="0" lang="en-US" sz="4400" b="1" i="0" strike="noStrike" kern="1200" cap="none" spc="0" normalizeH="0" baseline="0" noProof="0" dirty="0">
                <a:ln>
                  <a:solidFill>
                    <a:prstClr val="black"/>
                  </a:solidFill>
                </a:ln>
                <a:solidFill>
                  <a:srgbClr val="002060"/>
                </a:solidFill>
                <a:effectLst/>
                <a:uLnTx/>
                <a:uFillTx/>
              </a:rPr>
              <a:t> </a:t>
            </a:r>
            <a:r>
              <a:rPr kumimoji="0" lang="en-US" sz="4400" b="1" i="0" strike="noStrike" kern="1200" cap="none" spc="0" normalizeH="0" baseline="0" noProof="0" dirty="0" err="1">
                <a:ln>
                  <a:solidFill>
                    <a:prstClr val="black"/>
                  </a:solidFill>
                </a:ln>
                <a:solidFill>
                  <a:srgbClr val="002060"/>
                </a:solidFill>
                <a:effectLst/>
                <a:uLnTx/>
                <a:uFillTx/>
              </a:rPr>
              <a:t>hiện</a:t>
            </a:r>
            <a:r>
              <a:rPr kumimoji="0" lang="en-US" sz="4400" b="1" i="0" strike="noStrike" kern="1200" cap="none" spc="0" normalizeH="0" baseline="0" noProof="0" dirty="0">
                <a:ln>
                  <a:solidFill>
                    <a:prstClr val="black"/>
                  </a:solidFill>
                </a:ln>
                <a:solidFill>
                  <a:srgbClr val="002060"/>
                </a:solidFill>
                <a:effectLst/>
                <a:uLnTx/>
                <a:uFillTx/>
              </a:rPr>
              <a:t> </a:t>
            </a:r>
            <a:r>
              <a:rPr kumimoji="0" lang="en-US" sz="4400" b="1" i="0" strike="noStrike" kern="1200" cap="none" spc="0" normalizeH="0" baseline="0" noProof="0" dirty="0" err="1">
                <a:ln>
                  <a:solidFill>
                    <a:prstClr val="black"/>
                  </a:solidFill>
                </a:ln>
                <a:solidFill>
                  <a:srgbClr val="002060"/>
                </a:solidFill>
                <a:effectLst/>
                <a:uLnTx/>
                <a:uFillTx/>
              </a:rPr>
              <a:t>tôn</a:t>
            </a:r>
            <a:r>
              <a:rPr kumimoji="0" lang="en-US" sz="4400" b="1" i="0" strike="noStrike" kern="1200" cap="none" spc="0" normalizeH="0" baseline="0" noProof="0" dirty="0">
                <a:ln>
                  <a:solidFill>
                    <a:prstClr val="black"/>
                  </a:solidFill>
                </a:ln>
                <a:solidFill>
                  <a:srgbClr val="002060"/>
                </a:solidFill>
                <a:effectLst/>
                <a:uLnTx/>
                <a:uFillTx/>
              </a:rPr>
              <a:t> </a:t>
            </a:r>
            <a:r>
              <a:rPr kumimoji="0" lang="en-US" sz="4400" b="1" i="0" strike="noStrike" kern="1200" cap="none" spc="0" normalizeH="0" baseline="0" noProof="0" dirty="0" err="1">
                <a:ln>
                  <a:solidFill>
                    <a:prstClr val="black"/>
                  </a:solidFill>
                </a:ln>
                <a:solidFill>
                  <a:srgbClr val="002060"/>
                </a:solidFill>
                <a:effectLst/>
                <a:uLnTx/>
                <a:uFillTx/>
              </a:rPr>
              <a:t>trọng</a:t>
            </a:r>
            <a:r>
              <a:rPr kumimoji="0" lang="en-US" sz="4400" b="1" i="0" strike="noStrike" kern="1200" cap="none" spc="0" normalizeH="0" baseline="0" noProof="0" dirty="0">
                <a:ln>
                  <a:solidFill>
                    <a:prstClr val="black"/>
                  </a:solidFill>
                </a:ln>
                <a:solidFill>
                  <a:srgbClr val="002060"/>
                </a:solidFill>
                <a:effectLst/>
                <a:uLnTx/>
                <a:uFillTx/>
              </a:rPr>
              <a:t> </a:t>
            </a:r>
            <a:r>
              <a:rPr kumimoji="0" lang="en-US" sz="4400" b="1" i="0" strike="noStrike" kern="1200" cap="none" spc="0" normalizeH="0" baseline="0" noProof="0" dirty="0" err="1">
                <a:ln>
                  <a:solidFill>
                    <a:prstClr val="black"/>
                  </a:solidFill>
                </a:ln>
                <a:solidFill>
                  <a:srgbClr val="002060"/>
                </a:solidFill>
                <a:effectLst/>
                <a:uLnTx/>
                <a:uFillTx/>
              </a:rPr>
              <a:t>sự</a:t>
            </a:r>
            <a:r>
              <a:rPr kumimoji="0" lang="en-US" sz="4400" b="1" i="0" strike="noStrike" kern="1200" cap="none" spc="0" normalizeH="0" baseline="0" noProof="0" dirty="0">
                <a:ln>
                  <a:solidFill>
                    <a:prstClr val="black"/>
                  </a:solidFill>
                </a:ln>
                <a:solidFill>
                  <a:srgbClr val="002060"/>
                </a:solidFill>
                <a:effectLst/>
                <a:uLnTx/>
                <a:uFillTx/>
              </a:rPr>
              <a:t> </a:t>
            </a:r>
            <a:r>
              <a:rPr kumimoji="0" lang="en-US" sz="4400" b="1" i="0" strike="noStrike" kern="1200" cap="none" spc="0" normalizeH="0" baseline="0" noProof="0" dirty="0" err="1">
                <a:ln>
                  <a:solidFill>
                    <a:prstClr val="black"/>
                  </a:solidFill>
                </a:ln>
                <a:solidFill>
                  <a:srgbClr val="002060"/>
                </a:solidFill>
                <a:effectLst/>
                <a:uLnTx/>
                <a:uFillTx/>
              </a:rPr>
              <a:t>khác</a:t>
            </a:r>
            <a:r>
              <a:rPr kumimoji="0" lang="en-US" sz="4400" b="1" i="0" strike="noStrike" kern="1200" cap="none" spc="0" normalizeH="0" baseline="0" noProof="0" dirty="0">
                <a:ln>
                  <a:solidFill>
                    <a:prstClr val="black"/>
                  </a:solidFill>
                </a:ln>
                <a:solidFill>
                  <a:srgbClr val="002060"/>
                </a:solidFill>
                <a:effectLst/>
                <a:uLnTx/>
                <a:uFillTx/>
              </a:rPr>
              <a:t> </a:t>
            </a:r>
            <a:r>
              <a:rPr kumimoji="0" lang="en-US" sz="4400" b="1" i="0" strike="noStrike" kern="1200" cap="none" spc="0" normalizeH="0" baseline="0" noProof="0" dirty="0" err="1">
                <a:ln>
                  <a:solidFill>
                    <a:prstClr val="black"/>
                  </a:solidFill>
                </a:ln>
                <a:solidFill>
                  <a:srgbClr val="002060"/>
                </a:solidFill>
                <a:effectLst/>
                <a:uLnTx/>
                <a:uFillTx/>
              </a:rPr>
              <a:t>biệt</a:t>
            </a:r>
            <a:endParaRPr kumimoji="0" lang="en-US" sz="4400" b="1" i="0" strike="noStrike" kern="1200" cap="none" spc="0" normalizeH="0" baseline="0" noProof="0" dirty="0">
              <a:ln>
                <a:solidFill>
                  <a:prstClr val="black"/>
                </a:solidFill>
              </a:ln>
              <a:solidFill>
                <a:srgbClr val="002060"/>
              </a:solidFill>
              <a:effectLst/>
              <a:uLnTx/>
              <a:uFillTx/>
            </a:endParaRPr>
          </a:p>
        </p:txBody>
      </p:sp>
      <p:pic>
        <p:nvPicPr>
          <p:cNvPr id="4" name="Picture 3" descr="A cartoon of a child holding a book&#10;&#10;Description automatically generated">
            <a:extLst>
              <a:ext uri="{FF2B5EF4-FFF2-40B4-BE49-F238E27FC236}">
                <a16:creationId xmlns:a16="http://schemas.microsoft.com/office/drawing/2014/main" id="{56781072-4B08-87A4-4CD9-BEC5CBFCA8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693" y="2540896"/>
            <a:ext cx="3415890" cy="4317104"/>
          </a:xfrm>
          <a:prstGeom prst="rect">
            <a:avLst/>
          </a:prstGeom>
        </p:spPr>
      </p:pic>
    </p:spTree>
    <p:extLst>
      <p:ext uri="{BB962C8B-B14F-4D97-AF65-F5344CB8AC3E}">
        <p14:creationId xmlns:p14="http://schemas.microsoft.com/office/powerpoint/2010/main" val="12562875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ainting of a field of flowers&#10;&#10;Description automatically generated">
            <a:extLst>
              <a:ext uri="{FF2B5EF4-FFF2-40B4-BE49-F238E27FC236}">
                <a16:creationId xmlns:a16="http://schemas.microsoft.com/office/drawing/2014/main" id="{D9825902-4039-4DA5-5FA4-68F90BE735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28A8F9DC-5EA8-1A6A-FCE6-A4DD807A37A9}"/>
              </a:ext>
            </a:extLst>
          </p:cNvPr>
          <p:cNvSpPr/>
          <p:nvPr/>
        </p:nvSpPr>
        <p:spPr>
          <a:xfrm>
            <a:off x="186690" y="314325"/>
            <a:ext cx="11818620" cy="6438900"/>
          </a:xfrm>
          <a:prstGeom prst="roundRect">
            <a:avLst>
              <a:gd name="adj" fmla="val 12736"/>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6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 name="Rectangle: Rounded Corners 3">
            <a:extLst>
              <a:ext uri="{FF2B5EF4-FFF2-40B4-BE49-F238E27FC236}">
                <a16:creationId xmlns:a16="http://schemas.microsoft.com/office/drawing/2014/main" id="{F04DD301-1CDB-4972-85C0-1AA18C201D06}"/>
              </a:ext>
            </a:extLst>
          </p:cNvPr>
          <p:cNvSpPr/>
          <p:nvPr/>
        </p:nvSpPr>
        <p:spPr>
          <a:xfrm>
            <a:off x="1066800" y="162705"/>
            <a:ext cx="9991725" cy="923145"/>
          </a:xfrm>
          <a:prstGeom prst="roundRect">
            <a:avLst/>
          </a:prstGeom>
          <a:solidFill>
            <a:srgbClr val="CCFFFF"/>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600" dirty="0">
                <a:solidFill>
                  <a:prstClr val="black"/>
                </a:solidFill>
                <a:latin typeface="Calibri" panose="020F0502020204030204" pitchFamily="34" charset="0"/>
                <a:ea typeface="Calibri" panose="020F0502020204030204" pitchFamily="34" charset="0"/>
                <a:cs typeface="Calibri" panose="020F0502020204030204" pitchFamily="34" charset="0"/>
              </a:rPr>
              <a:t>Đọc các trường hợp dưới đây và thực hiện yêu cầu:</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B23A9C70-F20E-133A-CC6F-0DCFC6394951}"/>
              </a:ext>
            </a:extLst>
          </p:cNvPr>
          <p:cNvPicPr>
            <a:picLocks noChangeAspect="1"/>
          </p:cNvPicPr>
          <p:nvPr/>
        </p:nvPicPr>
        <p:blipFill>
          <a:blip r:embed="rId3"/>
          <a:stretch>
            <a:fillRect/>
          </a:stretch>
        </p:blipFill>
        <p:spPr>
          <a:xfrm>
            <a:off x="709613" y="1609725"/>
            <a:ext cx="6700838" cy="2428390"/>
          </a:xfrm>
          <a:prstGeom prst="rect">
            <a:avLst/>
          </a:prstGeom>
        </p:spPr>
      </p:pic>
      <p:pic>
        <p:nvPicPr>
          <p:cNvPr id="9" name="Picture 8">
            <a:extLst>
              <a:ext uri="{FF2B5EF4-FFF2-40B4-BE49-F238E27FC236}">
                <a16:creationId xmlns:a16="http://schemas.microsoft.com/office/drawing/2014/main" id="{E95000CD-C893-D8C9-53C8-69ACB6C9700E}"/>
              </a:ext>
            </a:extLst>
          </p:cNvPr>
          <p:cNvPicPr>
            <a:picLocks noChangeAspect="1"/>
          </p:cNvPicPr>
          <p:nvPr/>
        </p:nvPicPr>
        <p:blipFill>
          <a:blip r:embed="rId4"/>
          <a:stretch>
            <a:fillRect/>
          </a:stretch>
        </p:blipFill>
        <p:spPr>
          <a:xfrm>
            <a:off x="5114924" y="3931177"/>
            <a:ext cx="6334125" cy="2726798"/>
          </a:xfrm>
          <a:prstGeom prst="rect">
            <a:avLst/>
          </a:prstGeom>
        </p:spPr>
      </p:pic>
    </p:spTree>
    <p:extLst>
      <p:ext uri="{BB962C8B-B14F-4D97-AF65-F5344CB8AC3E}">
        <p14:creationId xmlns:p14="http://schemas.microsoft.com/office/powerpoint/2010/main" val="36576301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ainting of a field of flowers&#10;&#10;Description automatically generated">
            <a:extLst>
              <a:ext uri="{FF2B5EF4-FFF2-40B4-BE49-F238E27FC236}">
                <a16:creationId xmlns:a16="http://schemas.microsoft.com/office/drawing/2014/main" id="{D9825902-4039-4DA5-5FA4-68F90BE735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60CA445E-1084-10F2-C302-594FE9B1019E}"/>
              </a:ext>
            </a:extLst>
          </p:cNvPr>
          <p:cNvSpPr/>
          <p:nvPr/>
        </p:nvSpPr>
        <p:spPr>
          <a:xfrm>
            <a:off x="266700" y="137160"/>
            <a:ext cx="11658600" cy="6583680"/>
          </a:xfrm>
          <a:prstGeom prst="roundRect">
            <a:avLst>
              <a:gd name="adj" fmla="val 5907"/>
            </a:avLst>
          </a:prstGeom>
          <a:solidFill>
            <a:schemeClr val="bg1">
              <a:alpha val="96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81B0EA1-9AD6-DAC9-3323-CD71B69CD6B3}"/>
              </a:ext>
            </a:extLst>
          </p:cNvPr>
          <p:cNvPicPr>
            <a:picLocks noChangeAspect="1"/>
          </p:cNvPicPr>
          <p:nvPr/>
        </p:nvPicPr>
        <p:blipFill>
          <a:blip r:embed="rId3"/>
          <a:stretch>
            <a:fillRect/>
          </a:stretch>
        </p:blipFill>
        <p:spPr>
          <a:xfrm>
            <a:off x="585787" y="352425"/>
            <a:ext cx="7319963" cy="2941279"/>
          </a:xfrm>
          <a:prstGeom prst="rect">
            <a:avLst/>
          </a:prstGeom>
        </p:spPr>
      </p:pic>
      <p:pic>
        <p:nvPicPr>
          <p:cNvPr id="8" name="Picture 7">
            <a:extLst>
              <a:ext uri="{FF2B5EF4-FFF2-40B4-BE49-F238E27FC236}">
                <a16:creationId xmlns:a16="http://schemas.microsoft.com/office/drawing/2014/main" id="{34372C6C-737E-1666-2468-22A37E40D7D4}"/>
              </a:ext>
            </a:extLst>
          </p:cNvPr>
          <p:cNvPicPr>
            <a:picLocks noChangeAspect="1"/>
          </p:cNvPicPr>
          <p:nvPr/>
        </p:nvPicPr>
        <p:blipFill>
          <a:blip r:embed="rId4"/>
          <a:stretch>
            <a:fillRect/>
          </a:stretch>
        </p:blipFill>
        <p:spPr>
          <a:xfrm>
            <a:off x="3524250" y="3491204"/>
            <a:ext cx="8053387" cy="3195346"/>
          </a:xfrm>
          <a:prstGeom prst="rect">
            <a:avLst/>
          </a:prstGeom>
        </p:spPr>
      </p:pic>
    </p:spTree>
    <p:extLst>
      <p:ext uri="{BB962C8B-B14F-4D97-AF65-F5344CB8AC3E}">
        <p14:creationId xmlns:p14="http://schemas.microsoft.com/office/powerpoint/2010/main" val="1486222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ainting of a field of flowers&#10;&#10;Description automatically generated">
            <a:extLst>
              <a:ext uri="{FF2B5EF4-FFF2-40B4-BE49-F238E27FC236}">
                <a16:creationId xmlns:a16="http://schemas.microsoft.com/office/drawing/2014/main" id="{D9825902-4039-4DA5-5FA4-68F90BE735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60CA445E-1084-10F2-C302-594FE9B1019E}"/>
              </a:ext>
            </a:extLst>
          </p:cNvPr>
          <p:cNvSpPr/>
          <p:nvPr/>
        </p:nvSpPr>
        <p:spPr>
          <a:xfrm>
            <a:off x="266700" y="137160"/>
            <a:ext cx="11658600" cy="6583680"/>
          </a:xfrm>
          <a:prstGeom prst="roundRect">
            <a:avLst>
              <a:gd name="adj" fmla="val 5907"/>
            </a:avLst>
          </a:prstGeom>
          <a:solidFill>
            <a:schemeClr val="bg1">
              <a:alpha val="96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B8609D6E-0759-7702-EBFA-A82D91863F9D}"/>
              </a:ext>
            </a:extLst>
          </p:cNvPr>
          <p:cNvGrpSpPr/>
          <p:nvPr/>
        </p:nvGrpSpPr>
        <p:grpSpPr>
          <a:xfrm>
            <a:off x="762000" y="4105275"/>
            <a:ext cx="3981450" cy="2085340"/>
            <a:chOff x="892354" y="3758439"/>
            <a:chExt cx="4278451" cy="2175001"/>
          </a:xfrm>
        </p:grpSpPr>
        <p:pic>
          <p:nvPicPr>
            <p:cNvPr id="4" name="Picture 9">
              <a:extLst>
                <a:ext uri="{FF2B5EF4-FFF2-40B4-BE49-F238E27FC236}">
                  <a16:creationId xmlns:a16="http://schemas.microsoft.com/office/drawing/2014/main" id="{5C2576D6-D64C-DE9E-C653-3DF75411942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2354" y="3758439"/>
              <a:ext cx="4278451" cy="217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Rounded Corners 4">
              <a:extLst>
                <a:ext uri="{FF2B5EF4-FFF2-40B4-BE49-F238E27FC236}">
                  <a16:creationId xmlns:a16="http://schemas.microsoft.com/office/drawing/2014/main" id="{B93664E5-0A51-5B92-DD17-28CF20E1BA83}"/>
                </a:ext>
              </a:extLst>
            </p:cNvPr>
            <p:cNvSpPr/>
            <p:nvPr/>
          </p:nvSpPr>
          <p:spPr>
            <a:xfrm>
              <a:off x="1442720" y="5405120"/>
              <a:ext cx="3169920" cy="5283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latin typeface="Arial" panose="020B0604020202020204" pitchFamily="34" charset="0"/>
                  <a:cs typeface="Arial" panose="020B0604020202020204" pitchFamily="34" charset="0"/>
                </a:rPr>
                <a:t>Thảo</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luận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nhóm</a:t>
              </a:r>
              <a:r>
                <a:rPr lang="en-US" sz="2400" b="1" dirty="0">
                  <a:latin typeface="Arial" panose="020B0604020202020204" pitchFamily="34" charset="0"/>
                  <a:cs typeface="Arial" panose="020B0604020202020204" pitchFamily="34" charset="0"/>
                </a:rPr>
                <a:t> 4</a:t>
              </a:r>
            </a:p>
          </p:txBody>
        </p:sp>
      </p:grpSp>
      <p:grpSp>
        <p:nvGrpSpPr>
          <p:cNvPr id="7" name="Group 6">
            <a:extLst>
              <a:ext uri="{FF2B5EF4-FFF2-40B4-BE49-F238E27FC236}">
                <a16:creationId xmlns:a16="http://schemas.microsoft.com/office/drawing/2014/main" id="{0200E4A2-F5E1-A5A7-E0CD-975062E4BC2D}"/>
              </a:ext>
            </a:extLst>
          </p:cNvPr>
          <p:cNvGrpSpPr/>
          <p:nvPr/>
        </p:nvGrpSpPr>
        <p:grpSpPr>
          <a:xfrm>
            <a:off x="1899137" y="933450"/>
            <a:ext cx="9003323" cy="2590800"/>
            <a:chOff x="1594337" y="1602154"/>
            <a:chExt cx="9003323" cy="3477846"/>
          </a:xfrm>
        </p:grpSpPr>
        <p:sp>
          <p:nvSpPr>
            <p:cNvPr id="9" name="Rounded Rectangle 8">
              <a:extLst>
                <a:ext uri="{FF2B5EF4-FFF2-40B4-BE49-F238E27FC236}">
                  <a16:creationId xmlns:a16="http://schemas.microsoft.com/office/drawing/2014/main" id="{B42C4B88-6A78-39A7-8621-1264E123974C}"/>
                </a:ext>
              </a:extLst>
            </p:cNvPr>
            <p:cNvSpPr/>
            <p:nvPr/>
          </p:nvSpPr>
          <p:spPr>
            <a:xfrm>
              <a:off x="1594337" y="1602154"/>
              <a:ext cx="9003323" cy="3477846"/>
            </a:xfrm>
            <a:prstGeom prst="round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0" name="Rounded Rectangle 9">
              <a:extLst>
                <a:ext uri="{FF2B5EF4-FFF2-40B4-BE49-F238E27FC236}">
                  <a16:creationId xmlns:a16="http://schemas.microsoft.com/office/drawing/2014/main" id="{B923643C-9B6C-6336-EC57-532F7BF69BA4}"/>
                </a:ext>
              </a:extLst>
            </p:cNvPr>
            <p:cNvSpPr/>
            <p:nvPr/>
          </p:nvSpPr>
          <p:spPr>
            <a:xfrm>
              <a:off x="1825851" y="1733931"/>
              <a:ext cx="8540294" cy="31757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4800" b="0" i="0" dirty="0">
                  <a:solidFill>
                    <a:srgbClr val="000000"/>
                  </a:solidFill>
                  <a:effectLst/>
                </a:rPr>
                <a:t>Nêu biểu hiện tôn trọng sự khác biệt của người khác trong mỗi trường hợp trên.</a:t>
              </a:r>
              <a:endParaRPr kumimoji="0" lang="vi-VN" sz="3200" b="0" i="0" u="none" strike="noStrike" kern="1200" cap="none" spc="0" normalizeH="0" baseline="0" noProof="0" dirty="0">
                <a:ln>
                  <a:noFill/>
                </a:ln>
                <a:solidFill>
                  <a:prstClr val="black"/>
                </a:solidFill>
                <a:effectLst/>
                <a:uLnTx/>
                <a:uFillTx/>
                <a:cs typeface="Calibri" panose="020F0502020204030204" pitchFamily="34" charset="0"/>
              </a:endParaRPr>
            </a:p>
          </p:txBody>
        </p:sp>
      </p:grpSp>
    </p:spTree>
    <p:extLst>
      <p:ext uri="{BB962C8B-B14F-4D97-AF65-F5344CB8AC3E}">
        <p14:creationId xmlns:p14="http://schemas.microsoft.com/office/powerpoint/2010/main" val="12150728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ainting of a field of flowers&#10;&#10;Description automatically generated">
            <a:extLst>
              <a:ext uri="{FF2B5EF4-FFF2-40B4-BE49-F238E27FC236}">
                <a16:creationId xmlns:a16="http://schemas.microsoft.com/office/drawing/2014/main" id="{D9825902-4039-4DA5-5FA4-68F90BE735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60CA445E-1084-10F2-C302-594FE9B1019E}"/>
              </a:ext>
            </a:extLst>
          </p:cNvPr>
          <p:cNvSpPr/>
          <p:nvPr/>
        </p:nvSpPr>
        <p:spPr>
          <a:xfrm>
            <a:off x="266700" y="137160"/>
            <a:ext cx="11658600" cy="6583680"/>
          </a:xfrm>
          <a:prstGeom prst="roundRect">
            <a:avLst>
              <a:gd name="adj" fmla="val 5907"/>
            </a:avLst>
          </a:prstGeom>
          <a:solidFill>
            <a:schemeClr val="bg1">
              <a:alpha val="96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AE40C61F-3EBD-1C18-4547-9859CF21962C}"/>
              </a:ext>
            </a:extLst>
          </p:cNvPr>
          <p:cNvPicPr>
            <a:picLocks noChangeAspect="1"/>
          </p:cNvPicPr>
          <p:nvPr/>
        </p:nvPicPr>
        <p:blipFill>
          <a:blip r:embed="rId3"/>
          <a:stretch>
            <a:fillRect/>
          </a:stretch>
        </p:blipFill>
        <p:spPr>
          <a:xfrm>
            <a:off x="2659898" y="307041"/>
            <a:ext cx="5614903" cy="1024217"/>
          </a:xfrm>
          <a:prstGeom prst="rect">
            <a:avLst/>
          </a:prstGeom>
        </p:spPr>
      </p:pic>
      <p:grpSp>
        <p:nvGrpSpPr>
          <p:cNvPr id="12" name="Group 11">
            <a:extLst>
              <a:ext uri="{FF2B5EF4-FFF2-40B4-BE49-F238E27FC236}">
                <a16:creationId xmlns:a16="http://schemas.microsoft.com/office/drawing/2014/main" id="{CBAAC814-320D-9627-BA9C-216AA3595727}"/>
              </a:ext>
            </a:extLst>
          </p:cNvPr>
          <p:cNvGrpSpPr/>
          <p:nvPr/>
        </p:nvGrpSpPr>
        <p:grpSpPr>
          <a:xfrm>
            <a:off x="6286501" y="733426"/>
            <a:ext cx="5581650" cy="5905500"/>
            <a:chOff x="442192" y="1257300"/>
            <a:chExt cx="4495801" cy="5372481"/>
          </a:xfrm>
        </p:grpSpPr>
        <p:pic>
          <p:nvPicPr>
            <p:cNvPr id="13" name="Picture 12" descr="A picture containing text&#10;&#10;Description automatically generated">
              <a:extLst>
                <a:ext uri="{FF2B5EF4-FFF2-40B4-BE49-F238E27FC236}">
                  <a16:creationId xmlns:a16="http://schemas.microsoft.com/office/drawing/2014/main" id="{A6B18227-B051-E813-9CE1-2DD29488241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42193" y="1257300"/>
              <a:ext cx="4495800" cy="5372481"/>
            </a:xfrm>
            <a:prstGeom prst="rect">
              <a:avLst/>
            </a:prstGeom>
          </p:spPr>
        </p:pic>
        <p:sp>
          <p:nvSpPr>
            <p:cNvPr id="14" name="TextBox 13">
              <a:extLst>
                <a:ext uri="{FF2B5EF4-FFF2-40B4-BE49-F238E27FC236}">
                  <a16:creationId xmlns:a16="http://schemas.microsoft.com/office/drawing/2014/main" id="{9F73DEE8-4296-2209-4223-F157F43674D8}"/>
                </a:ext>
              </a:extLst>
            </p:cNvPr>
            <p:cNvSpPr txBox="1"/>
            <p:nvPr/>
          </p:nvSpPr>
          <p:spPr>
            <a:xfrm>
              <a:off x="442192" y="4016369"/>
              <a:ext cx="4495800" cy="2099979"/>
            </a:xfrm>
            <a:prstGeom prst="rect">
              <a:avLst/>
            </a:prstGeom>
            <a:noFill/>
          </p:spPr>
          <p:txBody>
            <a:bodyPr wrap="square" rtlCol="0">
              <a:spAutoFit/>
            </a:bodyPr>
            <a:lstStyle/>
            <a:p>
              <a:pPr marL="0" marR="0" algn="just">
                <a:spcBef>
                  <a:spcPts val="0"/>
                </a:spcBef>
                <a:spcAft>
                  <a:spcPts val="0"/>
                </a:spcAft>
              </a:pPr>
              <a:r>
                <a:rPr lang="en-US" sz="4800" b="1" i="0" u="none" strike="noStrike" dirty="0">
                  <a:solidFill>
                    <a:srgbClr val="FF0000"/>
                  </a:solidFill>
                  <a:effectLst/>
                  <a:latin typeface="Calibri" panose="020F0502020204030204" pitchFamily="34" charset="0"/>
                  <a:cs typeface="Calibri" panose="020F0502020204030204" pitchFamily="34" charset="0"/>
                </a:rPr>
                <a:t>   </a:t>
              </a:r>
              <a:r>
                <a:rPr lang="vi-VN" sz="4800" b="1" i="0" u="none" strike="noStrike" dirty="0">
                  <a:solidFill>
                    <a:srgbClr val="FF0000"/>
                  </a:solidFill>
                  <a:effectLst/>
                  <a:latin typeface="Calibri" panose="020F0502020204030204" pitchFamily="34" charset="0"/>
                  <a:cs typeface="Calibri" panose="020F0502020204030204" pitchFamily="34" charset="0"/>
                </a:rPr>
                <a:t>Minh động viên khi bạn tự ti vì có ngoại hình mập mạp.</a:t>
              </a:r>
            </a:p>
          </p:txBody>
        </p:sp>
      </p:grpSp>
      <p:pic>
        <p:nvPicPr>
          <p:cNvPr id="15" name="Picture 14">
            <a:extLst>
              <a:ext uri="{FF2B5EF4-FFF2-40B4-BE49-F238E27FC236}">
                <a16:creationId xmlns:a16="http://schemas.microsoft.com/office/drawing/2014/main" id="{CD146A68-812C-F7B7-F292-8BD3C5619424}"/>
              </a:ext>
            </a:extLst>
          </p:cNvPr>
          <p:cNvPicPr>
            <a:picLocks noChangeAspect="1"/>
          </p:cNvPicPr>
          <p:nvPr/>
        </p:nvPicPr>
        <p:blipFill>
          <a:blip r:embed="rId5"/>
          <a:stretch>
            <a:fillRect/>
          </a:stretch>
        </p:blipFill>
        <p:spPr>
          <a:xfrm>
            <a:off x="442913" y="1314450"/>
            <a:ext cx="6034087" cy="2186759"/>
          </a:xfrm>
          <a:prstGeom prst="rect">
            <a:avLst/>
          </a:prstGeom>
        </p:spPr>
      </p:pic>
    </p:spTree>
    <p:extLst>
      <p:ext uri="{BB962C8B-B14F-4D97-AF65-F5344CB8AC3E}">
        <p14:creationId xmlns:p14="http://schemas.microsoft.com/office/powerpoint/2010/main" val="32846495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ainting of a field of flowers&#10;&#10;Description automatically generated">
            <a:extLst>
              <a:ext uri="{FF2B5EF4-FFF2-40B4-BE49-F238E27FC236}">
                <a16:creationId xmlns:a16="http://schemas.microsoft.com/office/drawing/2014/main" id="{D9825902-4039-4DA5-5FA4-68F90BE735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60CA445E-1084-10F2-C302-594FE9B1019E}"/>
              </a:ext>
            </a:extLst>
          </p:cNvPr>
          <p:cNvSpPr/>
          <p:nvPr/>
        </p:nvSpPr>
        <p:spPr>
          <a:xfrm>
            <a:off x="266700" y="137160"/>
            <a:ext cx="11658600" cy="6583680"/>
          </a:xfrm>
          <a:prstGeom prst="roundRect">
            <a:avLst>
              <a:gd name="adj" fmla="val 5907"/>
            </a:avLst>
          </a:prstGeom>
          <a:solidFill>
            <a:schemeClr val="bg1">
              <a:alpha val="96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AE40C61F-3EBD-1C18-4547-9859CF21962C}"/>
              </a:ext>
            </a:extLst>
          </p:cNvPr>
          <p:cNvPicPr>
            <a:picLocks noChangeAspect="1"/>
          </p:cNvPicPr>
          <p:nvPr/>
        </p:nvPicPr>
        <p:blipFill>
          <a:blip r:embed="rId3"/>
          <a:stretch>
            <a:fillRect/>
          </a:stretch>
        </p:blipFill>
        <p:spPr>
          <a:xfrm>
            <a:off x="2659898" y="307041"/>
            <a:ext cx="5614903" cy="1024217"/>
          </a:xfrm>
          <a:prstGeom prst="rect">
            <a:avLst/>
          </a:prstGeom>
        </p:spPr>
      </p:pic>
      <p:grpSp>
        <p:nvGrpSpPr>
          <p:cNvPr id="12" name="Group 11">
            <a:extLst>
              <a:ext uri="{FF2B5EF4-FFF2-40B4-BE49-F238E27FC236}">
                <a16:creationId xmlns:a16="http://schemas.microsoft.com/office/drawing/2014/main" id="{CBAAC814-320D-9627-BA9C-216AA3595727}"/>
              </a:ext>
            </a:extLst>
          </p:cNvPr>
          <p:cNvGrpSpPr/>
          <p:nvPr/>
        </p:nvGrpSpPr>
        <p:grpSpPr>
          <a:xfrm>
            <a:off x="6286501" y="733426"/>
            <a:ext cx="5581650" cy="5905500"/>
            <a:chOff x="442192" y="1257300"/>
            <a:chExt cx="4495801" cy="5372481"/>
          </a:xfrm>
        </p:grpSpPr>
        <p:pic>
          <p:nvPicPr>
            <p:cNvPr id="13" name="Picture 12" descr="A picture containing text&#10;&#10;Description automatically generated">
              <a:extLst>
                <a:ext uri="{FF2B5EF4-FFF2-40B4-BE49-F238E27FC236}">
                  <a16:creationId xmlns:a16="http://schemas.microsoft.com/office/drawing/2014/main" id="{A6B18227-B051-E813-9CE1-2DD29488241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42193" y="1257300"/>
              <a:ext cx="4495800" cy="5372481"/>
            </a:xfrm>
            <a:prstGeom prst="rect">
              <a:avLst/>
            </a:prstGeom>
          </p:spPr>
        </p:pic>
        <p:sp>
          <p:nvSpPr>
            <p:cNvPr id="14" name="TextBox 13">
              <a:extLst>
                <a:ext uri="{FF2B5EF4-FFF2-40B4-BE49-F238E27FC236}">
                  <a16:creationId xmlns:a16="http://schemas.microsoft.com/office/drawing/2014/main" id="{9F73DEE8-4296-2209-4223-F157F43674D8}"/>
                </a:ext>
              </a:extLst>
            </p:cNvPr>
            <p:cNvSpPr txBox="1"/>
            <p:nvPr/>
          </p:nvSpPr>
          <p:spPr>
            <a:xfrm>
              <a:off x="442192" y="4016369"/>
              <a:ext cx="4495800" cy="243597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vi-VN" sz="4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Nga vui vẻ chơi cùng bạn có hoàn cảnh kém may mắn hơn mình (bị khuyết tật).</a:t>
              </a:r>
            </a:p>
          </p:txBody>
        </p:sp>
      </p:grpSp>
      <p:pic>
        <p:nvPicPr>
          <p:cNvPr id="2" name="Picture 1">
            <a:extLst>
              <a:ext uri="{FF2B5EF4-FFF2-40B4-BE49-F238E27FC236}">
                <a16:creationId xmlns:a16="http://schemas.microsoft.com/office/drawing/2014/main" id="{AC42C485-C0C2-2619-5572-6F8204897BBF}"/>
              </a:ext>
            </a:extLst>
          </p:cNvPr>
          <p:cNvPicPr>
            <a:picLocks noChangeAspect="1"/>
          </p:cNvPicPr>
          <p:nvPr/>
        </p:nvPicPr>
        <p:blipFill>
          <a:blip r:embed="rId5"/>
          <a:stretch>
            <a:fillRect/>
          </a:stretch>
        </p:blipFill>
        <p:spPr>
          <a:xfrm>
            <a:off x="304799" y="1245127"/>
            <a:ext cx="5753101" cy="2476671"/>
          </a:xfrm>
          <a:prstGeom prst="rect">
            <a:avLst/>
          </a:prstGeom>
        </p:spPr>
      </p:pic>
    </p:spTree>
    <p:extLst>
      <p:ext uri="{BB962C8B-B14F-4D97-AF65-F5344CB8AC3E}">
        <p14:creationId xmlns:p14="http://schemas.microsoft.com/office/powerpoint/2010/main" val="2192241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ainting of a field of flowers&#10;&#10;Description automatically generated">
            <a:extLst>
              <a:ext uri="{FF2B5EF4-FFF2-40B4-BE49-F238E27FC236}">
                <a16:creationId xmlns:a16="http://schemas.microsoft.com/office/drawing/2014/main" id="{D9825902-4039-4DA5-5FA4-68F90BE735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60CA445E-1084-10F2-C302-594FE9B1019E}"/>
              </a:ext>
            </a:extLst>
          </p:cNvPr>
          <p:cNvSpPr/>
          <p:nvPr/>
        </p:nvSpPr>
        <p:spPr>
          <a:xfrm>
            <a:off x="266700" y="137160"/>
            <a:ext cx="11658600" cy="6583680"/>
          </a:xfrm>
          <a:prstGeom prst="roundRect">
            <a:avLst>
              <a:gd name="adj" fmla="val 5907"/>
            </a:avLst>
          </a:prstGeom>
          <a:solidFill>
            <a:schemeClr val="bg1">
              <a:alpha val="96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AE40C61F-3EBD-1C18-4547-9859CF21962C}"/>
              </a:ext>
            </a:extLst>
          </p:cNvPr>
          <p:cNvPicPr>
            <a:picLocks noChangeAspect="1"/>
          </p:cNvPicPr>
          <p:nvPr/>
        </p:nvPicPr>
        <p:blipFill>
          <a:blip r:embed="rId3"/>
          <a:stretch>
            <a:fillRect/>
          </a:stretch>
        </p:blipFill>
        <p:spPr>
          <a:xfrm>
            <a:off x="2659898" y="307041"/>
            <a:ext cx="5614903" cy="1024217"/>
          </a:xfrm>
          <a:prstGeom prst="rect">
            <a:avLst/>
          </a:prstGeom>
        </p:spPr>
      </p:pic>
      <p:grpSp>
        <p:nvGrpSpPr>
          <p:cNvPr id="12" name="Group 11">
            <a:extLst>
              <a:ext uri="{FF2B5EF4-FFF2-40B4-BE49-F238E27FC236}">
                <a16:creationId xmlns:a16="http://schemas.microsoft.com/office/drawing/2014/main" id="{CBAAC814-320D-9627-BA9C-216AA3595727}"/>
              </a:ext>
            </a:extLst>
          </p:cNvPr>
          <p:cNvGrpSpPr/>
          <p:nvPr/>
        </p:nvGrpSpPr>
        <p:grpSpPr>
          <a:xfrm>
            <a:off x="6286501" y="733426"/>
            <a:ext cx="5581650" cy="5905500"/>
            <a:chOff x="442192" y="1257300"/>
            <a:chExt cx="4495801" cy="5372481"/>
          </a:xfrm>
        </p:grpSpPr>
        <p:pic>
          <p:nvPicPr>
            <p:cNvPr id="13" name="Picture 12" descr="A picture containing text&#10;&#10;Description automatically generated">
              <a:extLst>
                <a:ext uri="{FF2B5EF4-FFF2-40B4-BE49-F238E27FC236}">
                  <a16:creationId xmlns:a16="http://schemas.microsoft.com/office/drawing/2014/main" id="{A6B18227-B051-E813-9CE1-2DD29488241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42193" y="1257300"/>
              <a:ext cx="4495800" cy="5372481"/>
            </a:xfrm>
            <a:prstGeom prst="rect">
              <a:avLst/>
            </a:prstGeom>
          </p:spPr>
        </p:pic>
        <p:sp>
          <p:nvSpPr>
            <p:cNvPr id="14" name="TextBox 13">
              <a:extLst>
                <a:ext uri="{FF2B5EF4-FFF2-40B4-BE49-F238E27FC236}">
                  <a16:creationId xmlns:a16="http://schemas.microsoft.com/office/drawing/2014/main" id="{9F73DEE8-4296-2209-4223-F157F43674D8}"/>
                </a:ext>
              </a:extLst>
            </p:cNvPr>
            <p:cNvSpPr txBox="1"/>
            <p:nvPr/>
          </p:nvSpPr>
          <p:spPr>
            <a:xfrm>
              <a:off x="442192" y="4016369"/>
              <a:ext cx="4495800" cy="232397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Hoa mong muốn làm quen và tìm hiểu về trang phục truyền thống của các bạn dân tộc thiểu số.</a:t>
              </a:r>
            </a:p>
          </p:txBody>
        </p:sp>
      </p:grpSp>
      <p:pic>
        <p:nvPicPr>
          <p:cNvPr id="4" name="Picture 3">
            <a:extLst>
              <a:ext uri="{FF2B5EF4-FFF2-40B4-BE49-F238E27FC236}">
                <a16:creationId xmlns:a16="http://schemas.microsoft.com/office/drawing/2014/main" id="{A0DD79E5-21A4-B194-8B1B-A160077002DC}"/>
              </a:ext>
            </a:extLst>
          </p:cNvPr>
          <p:cNvPicPr>
            <a:picLocks noChangeAspect="1"/>
          </p:cNvPicPr>
          <p:nvPr/>
        </p:nvPicPr>
        <p:blipFill>
          <a:blip r:embed="rId5"/>
          <a:stretch>
            <a:fillRect/>
          </a:stretch>
        </p:blipFill>
        <p:spPr>
          <a:xfrm>
            <a:off x="428625" y="1277118"/>
            <a:ext cx="5848350" cy="2349961"/>
          </a:xfrm>
          <a:prstGeom prst="rect">
            <a:avLst/>
          </a:prstGeom>
        </p:spPr>
      </p:pic>
    </p:spTree>
    <p:extLst>
      <p:ext uri="{BB962C8B-B14F-4D97-AF65-F5344CB8AC3E}">
        <p14:creationId xmlns:p14="http://schemas.microsoft.com/office/powerpoint/2010/main" val="36631494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ainting of a field of flowers&#10;&#10;Description automatically generated">
            <a:extLst>
              <a:ext uri="{FF2B5EF4-FFF2-40B4-BE49-F238E27FC236}">
                <a16:creationId xmlns:a16="http://schemas.microsoft.com/office/drawing/2014/main" id="{D9825902-4039-4DA5-5FA4-68F90BE735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60CA445E-1084-10F2-C302-594FE9B1019E}"/>
              </a:ext>
            </a:extLst>
          </p:cNvPr>
          <p:cNvSpPr/>
          <p:nvPr/>
        </p:nvSpPr>
        <p:spPr>
          <a:xfrm>
            <a:off x="266700" y="137160"/>
            <a:ext cx="11658600" cy="6583680"/>
          </a:xfrm>
          <a:prstGeom prst="roundRect">
            <a:avLst>
              <a:gd name="adj" fmla="val 5907"/>
            </a:avLst>
          </a:prstGeom>
          <a:solidFill>
            <a:schemeClr val="bg1">
              <a:alpha val="96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AE40C61F-3EBD-1C18-4547-9859CF21962C}"/>
              </a:ext>
            </a:extLst>
          </p:cNvPr>
          <p:cNvPicPr>
            <a:picLocks noChangeAspect="1"/>
          </p:cNvPicPr>
          <p:nvPr/>
        </p:nvPicPr>
        <p:blipFill>
          <a:blip r:embed="rId3"/>
          <a:stretch>
            <a:fillRect/>
          </a:stretch>
        </p:blipFill>
        <p:spPr>
          <a:xfrm>
            <a:off x="2659898" y="307041"/>
            <a:ext cx="5614903" cy="1024217"/>
          </a:xfrm>
          <a:prstGeom prst="rect">
            <a:avLst/>
          </a:prstGeom>
        </p:spPr>
      </p:pic>
      <p:grpSp>
        <p:nvGrpSpPr>
          <p:cNvPr id="12" name="Group 11">
            <a:extLst>
              <a:ext uri="{FF2B5EF4-FFF2-40B4-BE49-F238E27FC236}">
                <a16:creationId xmlns:a16="http://schemas.microsoft.com/office/drawing/2014/main" id="{CBAAC814-320D-9627-BA9C-216AA3595727}"/>
              </a:ext>
            </a:extLst>
          </p:cNvPr>
          <p:cNvGrpSpPr/>
          <p:nvPr/>
        </p:nvGrpSpPr>
        <p:grpSpPr>
          <a:xfrm>
            <a:off x="6286501" y="733426"/>
            <a:ext cx="5581650" cy="5905500"/>
            <a:chOff x="442192" y="1257300"/>
            <a:chExt cx="4495801" cy="5372481"/>
          </a:xfrm>
        </p:grpSpPr>
        <p:pic>
          <p:nvPicPr>
            <p:cNvPr id="13" name="Picture 12" descr="A picture containing text&#10;&#10;Description automatically generated">
              <a:extLst>
                <a:ext uri="{FF2B5EF4-FFF2-40B4-BE49-F238E27FC236}">
                  <a16:creationId xmlns:a16="http://schemas.microsoft.com/office/drawing/2014/main" id="{A6B18227-B051-E813-9CE1-2DD29488241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42193" y="1257300"/>
              <a:ext cx="4495800" cy="5372481"/>
            </a:xfrm>
            <a:prstGeom prst="rect">
              <a:avLst/>
            </a:prstGeom>
          </p:spPr>
        </p:pic>
        <p:sp>
          <p:nvSpPr>
            <p:cNvPr id="14" name="TextBox 13">
              <a:extLst>
                <a:ext uri="{FF2B5EF4-FFF2-40B4-BE49-F238E27FC236}">
                  <a16:creationId xmlns:a16="http://schemas.microsoft.com/office/drawing/2014/main" id="{9F73DEE8-4296-2209-4223-F157F43674D8}"/>
                </a:ext>
              </a:extLst>
            </p:cNvPr>
            <p:cNvSpPr txBox="1"/>
            <p:nvPr/>
          </p:nvSpPr>
          <p:spPr>
            <a:xfrm>
              <a:off x="442192" y="3903720"/>
              <a:ext cx="4495800" cy="243597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4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vi-VN" sz="4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Khi bầu chọn Chi đội trưởng, Luân không phân biệt bạn nam hay bạn nữ.</a:t>
              </a:r>
            </a:p>
          </p:txBody>
        </p:sp>
      </p:grpSp>
      <p:pic>
        <p:nvPicPr>
          <p:cNvPr id="2" name="Picture 1">
            <a:extLst>
              <a:ext uri="{FF2B5EF4-FFF2-40B4-BE49-F238E27FC236}">
                <a16:creationId xmlns:a16="http://schemas.microsoft.com/office/drawing/2014/main" id="{ECEF48A8-424B-5FC1-D872-25A4C8F3E76F}"/>
              </a:ext>
            </a:extLst>
          </p:cNvPr>
          <p:cNvPicPr>
            <a:picLocks noChangeAspect="1"/>
          </p:cNvPicPr>
          <p:nvPr/>
        </p:nvPicPr>
        <p:blipFill>
          <a:blip r:embed="rId5"/>
          <a:stretch>
            <a:fillRect/>
          </a:stretch>
        </p:blipFill>
        <p:spPr>
          <a:xfrm>
            <a:off x="409576" y="1257299"/>
            <a:ext cx="5624512" cy="2231640"/>
          </a:xfrm>
          <a:prstGeom prst="rect">
            <a:avLst/>
          </a:prstGeom>
        </p:spPr>
      </p:pic>
    </p:spTree>
    <p:extLst>
      <p:ext uri="{BB962C8B-B14F-4D97-AF65-F5344CB8AC3E}">
        <p14:creationId xmlns:p14="http://schemas.microsoft.com/office/powerpoint/2010/main" val="21797143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TotalTime>
  <Words>634</Words>
  <Application>Microsoft Office PowerPoint</Application>
  <PresentationFormat>Widescreen</PresentationFormat>
  <Paragraphs>34</Paragraphs>
  <Slides>16</Slides>
  <Notes>1</Notes>
  <HiddenSlides>0</HiddenSlides>
  <MMClips>1</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16</vt:i4>
      </vt:variant>
    </vt:vector>
  </HeadingPairs>
  <TitlesOfParts>
    <vt:vector size="31" baseType="lpstr">
      <vt:lpstr>SimSun</vt:lpstr>
      <vt:lpstr>Arial</vt:lpstr>
      <vt:lpstr>Calibri</vt:lpstr>
      <vt:lpstr>Calibri (Body)</vt:lpstr>
      <vt:lpstr>Calibri Light</vt:lpstr>
      <vt:lpstr>Cambria</vt:lpstr>
      <vt:lpstr>等线</vt:lpstr>
      <vt:lpstr>等线 Light</vt:lpstr>
      <vt:lpstr>DFPOP1-W9</vt:lpstr>
      <vt:lpstr>LNTH-LuoLuoNotangYuanTi 1</vt:lpstr>
      <vt:lpstr>Open Sans</vt:lpstr>
      <vt:lpstr>Times New Roman</vt:lpstr>
      <vt:lpstr>1_Custom Design</vt:lpstr>
      <vt:lpstr>Custom Design</vt:lpstr>
      <vt:lpstr>2_Office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Techsi.vn</cp:lastModifiedBy>
  <cp:revision>38</cp:revision>
  <dcterms:created xsi:type="dcterms:W3CDTF">2024-07-09T12:35:21Z</dcterms:created>
  <dcterms:modified xsi:type="dcterms:W3CDTF">2025-09-25T02:19:22Z</dcterms:modified>
</cp:coreProperties>
</file>