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6"/>
  </p:notesMasterIdLst>
  <p:sldIdLst>
    <p:sldId id="333" r:id="rId3"/>
    <p:sldId id="339" r:id="rId4"/>
    <p:sldId id="345" r:id="rId5"/>
    <p:sldId id="349" r:id="rId6"/>
    <p:sldId id="350" r:id="rId7"/>
    <p:sldId id="351" r:id="rId8"/>
    <p:sldId id="352" r:id="rId9"/>
    <p:sldId id="353" r:id="rId10"/>
    <p:sldId id="354" r:id="rId11"/>
    <p:sldId id="355" r:id="rId12"/>
    <p:sldId id="356" r:id="rId13"/>
    <p:sldId id="357" r:id="rId14"/>
    <p:sldId id="4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72" autoAdjust="0"/>
    <p:restoredTop sz="94660"/>
  </p:normalViewPr>
  <p:slideViewPr>
    <p:cSldViewPr snapToGrid="0">
      <p:cViewPr varScale="1">
        <p:scale>
          <a:sx n="67" d="100"/>
          <a:sy n="67" d="100"/>
        </p:scale>
        <p:origin x="1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21588-AA11-42A7-B0CC-0E8EA6A0C300}"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4CB6F-551D-4D23-8C6C-7D16EB263894}" type="slidenum">
              <a:rPr lang="en-US" smtClean="0"/>
              <a:t>‹#›</a:t>
            </a:fld>
            <a:endParaRPr lang="en-US"/>
          </a:p>
        </p:txBody>
      </p:sp>
    </p:spTree>
    <p:extLst>
      <p:ext uri="{BB962C8B-B14F-4D97-AF65-F5344CB8AC3E}">
        <p14:creationId xmlns:p14="http://schemas.microsoft.com/office/powerpoint/2010/main" val="132148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51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3430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999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484710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410426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7995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79175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87056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35249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89335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01703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2143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717026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png"/><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A9A1"/>
        </a:solidFill>
        <a:effectLst/>
      </p:bgPr>
    </p:bg>
    <p:spTree>
      <p:nvGrpSpPr>
        <p:cNvPr id="1" name=""/>
        <p:cNvGrpSpPr/>
        <p:nvPr/>
      </p:nvGrpSpPr>
      <p:grpSpPr>
        <a:xfrm>
          <a:off x="0" y="0"/>
          <a:ext cx="0" cy="0"/>
          <a:chOff x="0" y="0"/>
          <a:chExt cx="0" cy="0"/>
        </a:xfrm>
      </p:grpSpPr>
      <p:pic>
        <p:nvPicPr>
          <p:cNvPr id="6" name="图片 4" descr="形状&#10;&#10;描述已自动生成">
            <a:extLst>
              <a:ext uri="{FF2B5EF4-FFF2-40B4-BE49-F238E27FC236}">
                <a16:creationId xmlns:a16="http://schemas.microsoft.com/office/drawing/2014/main" id="{BB8103A5-4CA4-E0CC-488E-2A6BEB430D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7" name="图片 9" descr="图形用户界面&#10;&#10;低可信度描述已自动生成">
            <a:extLst>
              <a:ext uri="{FF2B5EF4-FFF2-40B4-BE49-F238E27FC236}">
                <a16:creationId xmlns:a16="http://schemas.microsoft.com/office/drawing/2014/main" id="{E76CA2D5-08E8-7DE6-C9D4-E598F68A7B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8" name="图片 7" descr="图片包含 游戏机, 花&#10;&#10;描述已自动生成">
            <a:extLst>
              <a:ext uri="{FF2B5EF4-FFF2-40B4-BE49-F238E27FC236}">
                <a16:creationId xmlns:a16="http://schemas.microsoft.com/office/drawing/2014/main" id="{E67215BB-B3EC-2A51-93D1-289782F9DE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1" name="图片 21" descr="图片包含 游戏机&#10;&#10;描述已自动生成">
            <a:extLst>
              <a:ext uri="{FF2B5EF4-FFF2-40B4-BE49-F238E27FC236}">
                <a16:creationId xmlns:a16="http://schemas.microsoft.com/office/drawing/2014/main" id="{D5541ABC-A0D9-59F9-C34C-904730A97E3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34179307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4" descr="形状&#10;&#10;描述已自动生成">
            <a:extLst>
              <a:ext uri="{FF2B5EF4-FFF2-40B4-BE49-F238E27FC236}">
                <a16:creationId xmlns:a16="http://schemas.microsoft.com/office/drawing/2014/main" id="{849DF373-C766-8269-D1E7-41C7BD8D7A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10" name="图片 9" descr="图形用户界面&#10;&#10;低可信度描述已自动生成">
            <a:extLst>
              <a:ext uri="{FF2B5EF4-FFF2-40B4-BE49-F238E27FC236}">
                <a16:creationId xmlns:a16="http://schemas.microsoft.com/office/drawing/2014/main" id="{84B14FFB-35E6-6A94-9FC9-98A0B7BFFD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11" name="图片 7" descr="图片包含 游戏机, 花&#10;&#10;描述已自动生成">
            <a:extLst>
              <a:ext uri="{FF2B5EF4-FFF2-40B4-BE49-F238E27FC236}">
                <a16:creationId xmlns:a16="http://schemas.microsoft.com/office/drawing/2014/main" id="{D4163EE5-0989-0204-C226-549DF6C08FB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3" name="图片 21" descr="图片包含 游戏机&#10;&#10;描述已自动生成">
            <a:extLst>
              <a:ext uri="{FF2B5EF4-FFF2-40B4-BE49-F238E27FC236}">
                <a16:creationId xmlns:a16="http://schemas.microsoft.com/office/drawing/2014/main" id="{53C99F35-E3FC-4492-B666-F17F8C80926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13550025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1.wdp"/><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5.emf"/><Relationship Id="rId19" Type="http://schemas.openxmlformats.org/officeDocument/2006/relationships/image" Target="../media/image12.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4">
            <a:extLst>
              <a:ext uri="{FF2B5EF4-FFF2-40B4-BE49-F238E27FC236}">
                <a16:creationId xmlns:a16="http://schemas.microsoft.com/office/drawing/2014/main" id="{B956507F-A238-4E30-A12C-FBEE4ED80433}"/>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8262484" y="20059"/>
            <a:ext cx="2513041" cy="1032083"/>
          </a:xfrm>
          <a:prstGeom prst="rect">
            <a:avLst/>
          </a:prstGeom>
        </p:spPr>
      </p:pic>
      <p:sp>
        <p:nvSpPr>
          <p:cNvPr id="4" name="任意多边形: 形状 2">
            <a:extLst>
              <a:ext uri="{FF2B5EF4-FFF2-40B4-BE49-F238E27FC236}">
                <a16:creationId xmlns:a16="http://schemas.microsoft.com/office/drawing/2014/main" id="{C4FA4488-267B-44F8-92F4-C7F0B1BAF411}"/>
              </a:ext>
            </a:extLst>
          </p:cNvPr>
          <p:cNvSpPr/>
          <p:nvPr/>
        </p:nvSpPr>
        <p:spPr>
          <a:xfrm>
            <a:off x="193571" y="325229"/>
            <a:ext cx="11998429" cy="614498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6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6" name="组合 1">
            <a:extLst>
              <a:ext uri="{FF2B5EF4-FFF2-40B4-BE49-F238E27FC236}">
                <a16:creationId xmlns:a16="http://schemas.microsoft.com/office/drawing/2014/main" id="{1FFDC58F-CD46-403A-BC0E-59DA0704A4AC}"/>
              </a:ext>
            </a:extLst>
          </p:cNvPr>
          <p:cNvGrpSpPr/>
          <p:nvPr/>
        </p:nvGrpSpPr>
        <p:grpSpPr>
          <a:xfrm>
            <a:off x="73315" y="-612489"/>
            <a:ext cx="2818315" cy="2475346"/>
            <a:chOff x="2766484" y="2409825"/>
            <a:chExt cx="2870200" cy="2687639"/>
          </a:xfrm>
        </p:grpSpPr>
        <p:cxnSp>
          <p:nvCxnSpPr>
            <p:cNvPr id="7" name="MH_Other_1">
              <a:extLst>
                <a:ext uri="{FF2B5EF4-FFF2-40B4-BE49-F238E27FC236}">
                  <a16:creationId xmlns:a16="http://schemas.microsoft.com/office/drawing/2014/main" id="{43E516CB-A46C-4194-BB1E-89A444672459}"/>
                </a:ext>
              </a:extLst>
            </p:cNvPr>
            <p:cNvCxnSpPr>
              <a:cxnSpLocks/>
              <a:endCxn id="10" idx="2"/>
            </p:cNvCxnSpPr>
            <p:nvPr>
              <p:custDataLst>
                <p:tags r:id="rId1"/>
              </p:custDataLst>
            </p:nvPr>
          </p:nvCxnSpPr>
          <p:spPr bwMode="auto">
            <a:xfrm flipV="1">
              <a:off x="3252789" y="2552254"/>
              <a:ext cx="1239837" cy="102756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cxnSp>
          <p:nvCxnSpPr>
            <p:cNvPr id="8" name="MH_Other_2">
              <a:extLst>
                <a:ext uri="{FF2B5EF4-FFF2-40B4-BE49-F238E27FC236}">
                  <a16:creationId xmlns:a16="http://schemas.microsoft.com/office/drawing/2014/main" id="{4F5E0CF9-2CC0-41AB-97E9-8266A1C66793}"/>
                </a:ext>
              </a:extLst>
            </p:cNvPr>
            <p:cNvCxnSpPr>
              <a:cxnSpLocks/>
              <a:stCxn id="10" idx="6"/>
            </p:cNvCxnSpPr>
            <p:nvPr>
              <p:custDataLst>
                <p:tags r:id="rId2"/>
              </p:custDataLst>
            </p:nvPr>
          </p:nvCxnSpPr>
          <p:spPr bwMode="auto">
            <a:xfrm>
              <a:off x="4685086" y="2552254"/>
              <a:ext cx="512391" cy="84817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sp>
          <p:nvSpPr>
            <p:cNvPr id="9" name="MH_Other_3">
              <a:extLst>
                <a:ext uri="{FF2B5EF4-FFF2-40B4-BE49-F238E27FC236}">
                  <a16:creationId xmlns:a16="http://schemas.microsoft.com/office/drawing/2014/main" id="{4A3BBD4C-352C-4A89-93A4-120C2CC17F64}"/>
                </a:ext>
              </a:extLst>
            </p:cNvPr>
            <p:cNvSpPr/>
            <p:nvPr>
              <p:custDataLst>
                <p:tags r:id="rId3"/>
              </p:custDataLst>
            </p:nvPr>
          </p:nvSpPr>
          <p:spPr bwMode="auto">
            <a:xfrm>
              <a:off x="4424364" y="2409825"/>
              <a:ext cx="325437" cy="325438"/>
            </a:xfrm>
            <a:prstGeom prst="ellipse">
              <a:avLst/>
            </a:prstGeom>
            <a:gradFill>
              <a:gsLst>
                <a:gs pos="0">
                  <a:srgbClr val="90C8ED"/>
                </a:gs>
                <a:gs pos="100000">
                  <a:srgbClr val="0070C0"/>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0" name="MH_Other_4">
              <a:extLst>
                <a:ext uri="{FF2B5EF4-FFF2-40B4-BE49-F238E27FC236}">
                  <a16:creationId xmlns:a16="http://schemas.microsoft.com/office/drawing/2014/main" id="{C51DBEDF-7FFA-414E-8483-8C529E50FB40}"/>
                </a:ext>
              </a:extLst>
            </p:cNvPr>
            <p:cNvSpPr/>
            <p:nvPr>
              <p:custDataLst>
                <p:tags r:id="rId4"/>
              </p:custDataLst>
            </p:nvPr>
          </p:nvSpPr>
          <p:spPr bwMode="auto">
            <a:xfrm>
              <a:off x="4492626" y="2437508"/>
              <a:ext cx="192460" cy="229492"/>
            </a:xfrm>
            <a:prstGeom prst="ellipse">
              <a:avLst/>
            </a:prstGeom>
            <a:solidFill>
              <a:schemeClr val="accent1">
                <a:lumMod val="75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1" name="MH_Other_5">
              <a:extLst>
                <a:ext uri="{FF2B5EF4-FFF2-40B4-BE49-F238E27FC236}">
                  <a16:creationId xmlns:a16="http://schemas.microsoft.com/office/drawing/2014/main" id="{EF3FEE29-0D60-4C09-93F1-902EDEC30C48}"/>
                </a:ext>
              </a:extLst>
            </p:cNvPr>
            <p:cNvSpPr/>
            <p:nvPr>
              <p:custDataLst>
                <p:tags r:id="rId5"/>
              </p:custDataLst>
            </p:nvPr>
          </p:nvSpPr>
          <p:spPr bwMode="auto">
            <a:xfrm rot="21295192">
              <a:off x="2766484" y="3455989"/>
              <a:ext cx="2870200" cy="1641475"/>
            </a:xfrm>
            <a:custGeom>
              <a:avLst/>
              <a:gdLst>
                <a:gd name="connsiteX0" fmla="*/ 2696097 w 2870929"/>
                <a:gd name="connsiteY0" fmla="*/ 0 h 1640509"/>
                <a:gd name="connsiteX1" fmla="*/ 2866543 w 2870929"/>
                <a:gd name="connsiteY1" fmla="*/ 169292 h 1640509"/>
                <a:gd name="connsiteX2" fmla="*/ 2870929 w 2870929"/>
                <a:gd name="connsiteY2" fmla="*/ 1461495 h 1640509"/>
                <a:gd name="connsiteX3" fmla="*/ 2701636 w 2870929"/>
                <a:gd name="connsiteY3" fmla="*/ 1631941 h 1640509"/>
                <a:gd name="connsiteX4" fmla="*/ 177541 w 2870929"/>
                <a:gd name="connsiteY4" fmla="*/ 1640509 h 1640509"/>
                <a:gd name="connsiteX5" fmla="*/ 7095 w 2870929"/>
                <a:gd name="connsiteY5" fmla="*/ 1471216 h 1640509"/>
                <a:gd name="connsiteX6" fmla="*/ 4834 w 2870929"/>
                <a:gd name="connsiteY6" fmla="*/ 805013 h 1640509"/>
                <a:gd name="connsiteX7" fmla="*/ 0 w 2870929"/>
                <a:gd name="connsiteY7" fmla="*/ 805013 h 1640509"/>
                <a:gd name="connsiteX8" fmla="*/ 0 w 2870929"/>
                <a:gd name="connsiteY8" fmla="*/ 144881 h 1640509"/>
                <a:gd name="connsiteX9" fmla="*/ 132030 w 2870929"/>
                <a:gd name="connsiteY9" fmla="*/ 12851 h 1640509"/>
                <a:gd name="connsiteX10" fmla="*/ 151150 w 2870929"/>
                <a:gd name="connsiteY10" fmla="*/ 12851 h 1640509"/>
                <a:gd name="connsiteX11" fmla="*/ 172001 w 2870929"/>
                <a:gd name="connsiteY11" fmla="*/ 8568 h 16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0929" h="1640509">
                  <a:moveTo>
                    <a:pt x="2696097" y="0"/>
                  </a:moveTo>
                  <a:cubicBezTo>
                    <a:pt x="2789914" y="-318"/>
                    <a:pt x="2866224" y="75476"/>
                    <a:pt x="2866543" y="169292"/>
                  </a:cubicBezTo>
                  <a:lnTo>
                    <a:pt x="2870929" y="1461495"/>
                  </a:lnTo>
                  <a:cubicBezTo>
                    <a:pt x="2871247" y="1555311"/>
                    <a:pt x="2795453" y="1631622"/>
                    <a:pt x="2701636" y="1631941"/>
                  </a:cubicBezTo>
                  <a:lnTo>
                    <a:pt x="177541" y="1640509"/>
                  </a:lnTo>
                  <a:cubicBezTo>
                    <a:pt x="83724" y="1640827"/>
                    <a:pt x="7414" y="1565032"/>
                    <a:pt x="7095" y="1471216"/>
                  </a:cubicBezTo>
                  <a:lnTo>
                    <a:pt x="4834" y="805013"/>
                  </a:lnTo>
                  <a:lnTo>
                    <a:pt x="0" y="805013"/>
                  </a:lnTo>
                  <a:lnTo>
                    <a:pt x="0" y="144881"/>
                  </a:lnTo>
                  <a:cubicBezTo>
                    <a:pt x="0" y="71963"/>
                    <a:pt x="59112" y="12851"/>
                    <a:pt x="132030" y="12851"/>
                  </a:cubicBezTo>
                  <a:lnTo>
                    <a:pt x="151150" y="12851"/>
                  </a:lnTo>
                  <a:lnTo>
                    <a:pt x="172001" y="8568"/>
                  </a:lnTo>
                  <a:close/>
                </a:path>
              </a:pathLst>
            </a:custGeom>
            <a:solidFill>
              <a:srgbClr val="90C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2" name="MH_SubTitle_1">
              <a:extLst>
                <a:ext uri="{FF2B5EF4-FFF2-40B4-BE49-F238E27FC236}">
                  <a16:creationId xmlns:a16="http://schemas.microsoft.com/office/drawing/2014/main" id="{AD70F0D7-BBDC-4368-83D9-D99825FB03C0}"/>
                </a:ext>
              </a:extLst>
            </p:cNvPr>
            <p:cNvSpPr/>
            <p:nvPr>
              <p:custDataLst>
                <p:tags r:id="rId6"/>
              </p:custDataLst>
            </p:nvPr>
          </p:nvSpPr>
          <p:spPr bwMode="auto">
            <a:xfrm rot="21283523">
              <a:off x="2951163" y="3619500"/>
              <a:ext cx="2620962" cy="1346200"/>
            </a:xfrm>
            <a:prstGeom prst="roundRect">
              <a:avLst>
                <a:gd name="adj" fmla="val 7418"/>
              </a:avLst>
            </a:prstGeom>
            <a:solidFill>
              <a:srgbClr val="FFFFFF"/>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457200" rtl="0" eaLnBrk="1" fontAlgn="auto" latinLnBrk="0" hangingPunct="1">
                <a:lnSpc>
                  <a:spcPct val="150000"/>
                </a:lnSpc>
                <a:spcBef>
                  <a:spcPts val="0"/>
                </a:spcBef>
                <a:spcAft>
                  <a:spcPts val="0"/>
                </a:spcAft>
                <a:buClr>
                  <a:srgbClr val="404040"/>
                </a:buClr>
                <a:buSzPts val="1600"/>
                <a:buFontTx/>
                <a:buNone/>
                <a:tabLst/>
                <a:defRPr/>
              </a:pPr>
              <a:endParaRPr kumimoji="0" lang="zh-CN" altLang="en-US" sz="1800" b="0" i="0" u="none" strike="noStrike" kern="1200" cap="none" spc="0" normalizeH="0" baseline="0" noProof="0" dirty="0">
                <a:ln>
                  <a:noFill/>
                </a:ln>
                <a:solidFill>
                  <a:srgbClr val="0070C0"/>
                </a:solidFill>
                <a:effectLst/>
                <a:uLnTx/>
                <a:uFillTx/>
                <a:latin typeface="Calibri"/>
                <a:ea typeface="等线" panose="02010600030101010101" pitchFamily="2" charset="-122"/>
                <a:cs typeface="+mn-cs"/>
              </a:endParaRPr>
            </a:p>
          </p:txBody>
        </p:sp>
        <p:sp>
          <p:nvSpPr>
            <p:cNvPr id="13" name="MH_Other_6">
              <a:extLst>
                <a:ext uri="{FF2B5EF4-FFF2-40B4-BE49-F238E27FC236}">
                  <a16:creationId xmlns:a16="http://schemas.microsoft.com/office/drawing/2014/main" id="{FF8EC8D3-DBF6-445A-BE7E-7A15443A5293}"/>
                </a:ext>
              </a:extLst>
            </p:cNvPr>
            <p:cNvSpPr/>
            <p:nvPr>
              <p:custDataLst>
                <p:tags r:id="rId7"/>
              </p:custDataLst>
            </p:nvPr>
          </p:nvSpPr>
          <p:spPr bwMode="auto">
            <a:xfrm rot="21283523">
              <a:off x="3198813" y="3579813"/>
              <a:ext cx="119062" cy="119062"/>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4" name="MH_Other_7">
              <a:extLst>
                <a:ext uri="{FF2B5EF4-FFF2-40B4-BE49-F238E27FC236}">
                  <a16:creationId xmlns:a16="http://schemas.microsoft.com/office/drawing/2014/main" id="{FB084647-E6B3-4B95-8A50-C2ECFB135809}"/>
                </a:ext>
              </a:extLst>
            </p:cNvPr>
            <p:cNvSpPr/>
            <p:nvPr>
              <p:custDataLst>
                <p:tags r:id="rId8"/>
              </p:custDataLst>
            </p:nvPr>
          </p:nvSpPr>
          <p:spPr bwMode="auto">
            <a:xfrm rot="21283523">
              <a:off x="5143501" y="3400426"/>
              <a:ext cx="119063" cy="119063"/>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pic>
        <p:nvPicPr>
          <p:cNvPr id="16" name="图片 4">
            <a:extLst>
              <a:ext uri="{FF2B5EF4-FFF2-40B4-BE49-F238E27FC236}">
                <a16:creationId xmlns:a16="http://schemas.microsoft.com/office/drawing/2014/main" id="{7E09A259-7235-4627-A0A8-44838C705322}"/>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10034604" y="164232"/>
            <a:ext cx="1913866" cy="786007"/>
          </a:xfrm>
          <a:prstGeom prst="rect">
            <a:avLst/>
          </a:prstGeom>
        </p:spPr>
      </p:pic>
      <p:pic>
        <p:nvPicPr>
          <p:cNvPr id="18" name="Picture 6" descr="Khinh khí cầu phim Hoạt hình - Khinh khí cầu véc tơ png tải về - Miễn phí  trong suốt Khinh Khí Cầu png Tải về.">
            <a:extLst>
              <a:ext uri="{FF2B5EF4-FFF2-40B4-BE49-F238E27FC236}">
                <a16:creationId xmlns:a16="http://schemas.microsoft.com/office/drawing/2014/main" id="{7212B6F4-D32A-4326-BD94-528D6781724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3889" r="98111">
                        <a14:foregroundMark x1="78556" y1="28556" x2="78556" y2="40000"/>
                        <a14:foregroundMark x1="15111" y1="57222" x2="8778" y2="44556"/>
                      </a14:backgroundRemoval>
                    </a14:imgEffect>
                  </a14:imgLayer>
                </a14:imgProps>
              </a:ext>
              <a:ext uri="{28A0092B-C50C-407E-A947-70E740481C1C}">
                <a14:useLocalDpi xmlns:a14="http://schemas.microsoft.com/office/drawing/2010/main" val="0"/>
              </a:ext>
            </a:extLst>
          </a:blip>
          <a:srcRect/>
          <a:stretch>
            <a:fillRect/>
          </a:stretch>
        </p:blipFill>
        <p:spPr bwMode="auto">
          <a:xfrm rot="2470486">
            <a:off x="2286164" y="54979"/>
            <a:ext cx="1192164" cy="134282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463;p7">
            <a:extLst>
              <a:ext uri="{FF2B5EF4-FFF2-40B4-BE49-F238E27FC236}">
                <a16:creationId xmlns:a16="http://schemas.microsoft.com/office/drawing/2014/main" id="{91786E4E-27EE-4521-B1B5-983712965C6A}"/>
              </a:ext>
            </a:extLst>
          </p:cNvPr>
          <p:cNvPicPr preferRelativeResize="0"/>
          <p:nvPr/>
        </p:nvPicPr>
        <p:blipFill rotWithShape="1">
          <a:blip r:embed="rId13">
            <a:alphaModFix/>
          </a:blip>
          <a:srcRect/>
          <a:stretch/>
        </p:blipFill>
        <p:spPr>
          <a:xfrm>
            <a:off x="206493" y="5543701"/>
            <a:ext cx="895213" cy="846656"/>
          </a:xfrm>
          <a:prstGeom prst="rect">
            <a:avLst/>
          </a:prstGeom>
          <a:noFill/>
          <a:ln>
            <a:noFill/>
          </a:ln>
        </p:spPr>
      </p:pic>
      <p:pic>
        <p:nvPicPr>
          <p:cNvPr id="25" name="Google Shape;464;p7">
            <a:extLst>
              <a:ext uri="{FF2B5EF4-FFF2-40B4-BE49-F238E27FC236}">
                <a16:creationId xmlns:a16="http://schemas.microsoft.com/office/drawing/2014/main" id="{057D22FD-5988-4521-AF03-12E01BFC99FD}"/>
              </a:ext>
            </a:extLst>
          </p:cNvPr>
          <p:cNvPicPr preferRelativeResize="0"/>
          <p:nvPr/>
        </p:nvPicPr>
        <p:blipFill rotWithShape="1">
          <a:blip r:embed="rId14">
            <a:alphaModFix/>
          </a:blip>
          <a:srcRect/>
          <a:stretch/>
        </p:blipFill>
        <p:spPr>
          <a:xfrm>
            <a:off x="1338139" y="5475802"/>
            <a:ext cx="861629" cy="976159"/>
          </a:xfrm>
          <a:prstGeom prst="rect">
            <a:avLst/>
          </a:prstGeom>
          <a:noFill/>
          <a:ln>
            <a:noFill/>
          </a:ln>
        </p:spPr>
      </p:pic>
      <p:pic>
        <p:nvPicPr>
          <p:cNvPr id="26" name="Google Shape;465;p7">
            <a:extLst>
              <a:ext uri="{FF2B5EF4-FFF2-40B4-BE49-F238E27FC236}">
                <a16:creationId xmlns:a16="http://schemas.microsoft.com/office/drawing/2014/main" id="{20906A95-AD68-4B73-97AC-B7B5BF7BFC0D}"/>
              </a:ext>
            </a:extLst>
          </p:cNvPr>
          <p:cNvPicPr preferRelativeResize="0"/>
          <p:nvPr/>
        </p:nvPicPr>
        <p:blipFill rotWithShape="1">
          <a:blip r:embed="rId15">
            <a:alphaModFix/>
          </a:blip>
          <a:srcRect/>
          <a:stretch/>
        </p:blipFill>
        <p:spPr>
          <a:xfrm>
            <a:off x="2409394" y="5519647"/>
            <a:ext cx="874982" cy="950567"/>
          </a:xfrm>
          <a:prstGeom prst="rect">
            <a:avLst/>
          </a:prstGeom>
          <a:noFill/>
          <a:ln>
            <a:noFill/>
          </a:ln>
        </p:spPr>
      </p:pic>
      <p:pic>
        <p:nvPicPr>
          <p:cNvPr id="2" name="Picture 1">
            <a:extLst>
              <a:ext uri="{FF2B5EF4-FFF2-40B4-BE49-F238E27FC236}">
                <a16:creationId xmlns:a16="http://schemas.microsoft.com/office/drawing/2014/main" id="{BF8FFC59-8E76-3779-1AEA-981A59897CE5}"/>
              </a:ext>
            </a:extLst>
          </p:cNvPr>
          <p:cNvPicPr>
            <a:picLocks noChangeAspect="1"/>
          </p:cNvPicPr>
          <p:nvPr/>
        </p:nvPicPr>
        <p:blipFill>
          <a:blip r:embed="rId16"/>
          <a:stretch>
            <a:fillRect/>
          </a:stretch>
        </p:blipFill>
        <p:spPr>
          <a:xfrm>
            <a:off x="0" y="363785"/>
            <a:ext cx="3011685" cy="1615580"/>
          </a:xfrm>
          <a:prstGeom prst="rect">
            <a:avLst/>
          </a:prstGeom>
        </p:spPr>
      </p:pic>
      <p:sp>
        <p:nvSpPr>
          <p:cNvPr id="3" name="Freeform 3">
            <a:extLst>
              <a:ext uri="{FF2B5EF4-FFF2-40B4-BE49-F238E27FC236}">
                <a16:creationId xmlns:a16="http://schemas.microsoft.com/office/drawing/2014/main" id="{151C5143-B408-0F1E-8537-3499CE157D7C}"/>
              </a:ext>
            </a:extLst>
          </p:cNvPr>
          <p:cNvSpPr/>
          <p:nvPr/>
        </p:nvSpPr>
        <p:spPr>
          <a:xfrm>
            <a:off x="8077200" y="2994946"/>
            <a:ext cx="4114800" cy="4068508"/>
          </a:xfrm>
          <a:custGeom>
            <a:avLst/>
            <a:gdLst/>
            <a:ahLst/>
            <a:cxnLst/>
            <a:rect l="l" t="t" r="r" b="b"/>
            <a:pathLst>
              <a:path w="4114800" h="4068508">
                <a:moveTo>
                  <a:pt x="0" y="0"/>
                </a:moveTo>
                <a:lnTo>
                  <a:pt x="4114800" y="0"/>
                </a:lnTo>
                <a:lnTo>
                  <a:pt x="4114800" y="4068508"/>
                </a:lnTo>
                <a:lnTo>
                  <a:pt x="0" y="4068508"/>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pic>
        <p:nvPicPr>
          <p:cNvPr id="5" name="Picture 4">
            <a:extLst>
              <a:ext uri="{FF2B5EF4-FFF2-40B4-BE49-F238E27FC236}">
                <a16:creationId xmlns:a16="http://schemas.microsoft.com/office/drawing/2014/main" id="{13BE6D7A-9E89-17C7-FBE4-3833BE5DB4AE}"/>
              </a:ext>
            </a:extLst>
          </p:cNvPr>
          <p:cNvPicPr>
            <a:picLocks noChangeAspect="1"/>
          </p:cNvPicPr>
          <p:nvPr/>
        </p:nvPicPr>
        <p:blipFill>
          <a:blip r:embed="rId19"/>
          <a:stretch>
            <a:fillRect/>
          </a:stretch>
        </p:blipFill>
        <p:spPr>
          <a:xfrm>
            <a:off x="1291243" y="2295525"/>
            <a:ext cx="8788806" cy="2453727"/>
          </a:xfrm>
          <a:prstGeom prst="rect">
            <a:avLst/>
          </a:prstGeom>
        </p:spPr>
      </p:pic>
      <p:pic>
        <p:nvPicPr>
          <p:cNvPr id="19" name="Picture 18">
            <a:extLst>
              <a:ext uri="{FF2B5EF4-FFF2-40B4-BE49-F238E27FC236}">
                <a16:creationId xmlns:a16="http://schemas.microsoft.com/office/drawing/2014/main" id="{199134A6-FAA6-7A72-70F7-83FBC2C69CC1}"/>
              </a:ext>
            </a:extLst>
          </p:cNvPr>
          <p:cNvPicPr>
            <a:picLocks noChangeAspect="1"/>
          </p:cNvPicPr>
          <p:nvPr/>
        </p:nvPicPr>
        <p:blipFill>
          <a:blip r:embed="rId20"/>
          <a:stretch>
            <a:fillRect/>
          </a:stretch>
        </p:blipFill>
        <p:spPr>
          <a:xfrm>
            <a:off x="4077302" y="1166186"/>
            <a:ext cx="3694496" cy="1268078"/>
          </a:xfrm>
          <a:prstGeom prst="rect">
            <a:avLst/>
          </a:prstGeom>
        </p:spPr>
      </p:pic>
    </p:spTree>
    <p:extLst>
      <p:ext uri="{BB962C8B-B14F-4D97-AF65-F5344CB8AC3E}">
        <p14:creationId xmlns:p14="http://schemas.microsoft.com/office/powerpoint/2010/main" val="21169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3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decel="100000"/>
                                        <p:tgtEl>
                                          <p:spTgt spid="24"/>
                                        </p:tgtEl>
                                      </p:cBhvr>
                                    </p:animEffect>
                                    <p:anim calcmode="lin" valueType="num">
                                      <p:cBhvr>
                                        <p:cTn id="17" dur="800" decel="100000" fill="hold"/>
                                        <p:tgtEl>
                                          <p:spTgt spid="24"/>
                                        </p:tgtEl>
                                        <p:attrNameLst>
                                          <p:attrName>style.rotation</p:attrName>
                                        </p:attrNameLst>
                                      </p:cBhvr>
                                      <p:tavLst>
                                        <p:tav tm="0">
                                          <p:val>
                                            <p:fltVal val="-90"/>
                                          </p:val>
                                        </p:tav>
                                        <p:tav tm="100000">
                                          <p:val>
                                            <p:fltVal val="0"/>
                                          </p:val>
                                        </p:tav>
                                      </p:tavLst>
                                    </p:anim>
                                    <p:anim calcmode="lin" valueType="num">
                                      <p:cBhvr>
                                        <p:cTn id="18" dur="800" decel="100000" fill="hold"/>
                                        <p:tgtEl>
                                          <p:spTgt spid="24"/>
                                        </p:tgtEl>
                                        <p:attrNameLst>
                                          <p:attrName>ppt_x</p:attrName>
                                        </p:attrNameLst>
                                      </p:cBhvr>
                                      <p:tavLst>
                                        <p:tav tm="0">
                                          <p:val>
                                            <p:strVal val="#ppt_x+0.4"/>
                                          </p:val>
                                        </p:tav>
                                        <p:tav tm="100000">
                                          <p:val>
                                            <p:strVal val="#ppt_x-0.05"/>
                                          </p:val>
                                        </p:tav>
                                      </p:tavLst>
                                    </p:anim>
                                    <p:anim calcmode="lin" valueType="num">
                                      <p:cBhvr>
                                        <p:cTn id="19" dur="800" decel="100000" fill="hold"/>
                                        <p:tgtEl>
                                          <p:spTgt spid="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800" decel="100000"/>
                                        <p:tgtEl>
                                          <p:spTgt spid="25"/>
                                        </p:tgtEl>
                                      </p:cBhvr>
                                    </p:animEffect>
                                    <p:anim calcmode="lin" valueType="num">
                                      <p:cBhvr>
                                        <p:cTn id="25" dur="800" decel="100000" fill="hold"/>
                                        <p:tgtEl>
                                          <p:spTgt spid="25"/>
                                        </p:tgtEl>
                                        <p:attrNameLst>
                                          <p:attrName>style.rotation</p:attrName>
                                        </p:attrNameLst>
                                      </p:cBhvr>
                                      <p:tavLst>
                                        <p:tav tm="0">
                                          <p:val>
                                            <p:fltVal val="-90"/>
                                          </p:val>
                                        </p:tav>
                                        <p:tav tm="100000">
                                          <p:val>
                                            <p:fltVal val="0"/>
                                          </p:val>
                                        </p:tav>
                                      </p:tavLst>
                                    </p:anim>
                                    <p:anim calcmode="lin" valueType="num">
                                      <p:cBhvr>
                                        <p:cTn id="26" dur="800" decel="100000" fill="hold"/>
                                        <p:tgtEl>
                                          <p:spTgt spid="25"/>
                                        </p:tgtEl>
                                        <p:attrNameLst>
                                          <p:attrName>ppt_x</p:attrName>
                                        </p:attrNameLst>
                                      </p:cBhvr>
                                      <p:tavLst>
                                        <p:tav tm="0">
                                          <p:val>
                                            <p:strVal val="#ppt_x+0.4"/>
                                          </p:val>
                                        </p:tav>
                                        <p:tav tm="100000">
                                          <p:val>
                                            <p:strVal val="#ppt_x-0.05"/>
                                          </p:val>
                                        </p:tav>
                                      </p:tavLst>
                                    </p:anim>
                                    <p:anim calcmode="lin" valueType="num">
                                      <p:cBhvr>
                                        <p:cTn id="27" dur="800" decel="100000" fill="hold"/>
                                        <p:tgtEl>
                                          <p:spTgt spid="2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800" decel="100000"/>
                                        <p:tgtEl>
                                          <p:spTgt spid="26"/>
                                        </p:tgtEl>
                                      </p:cBhvr>
                                    </p:animEffect>
                                    <p:anim calcmode="lin" valueType="num">
                                      <p:cBhvr>
                                        <p:cTn id="33" dur="800" decel="100000" fill="hold"/>
                                        <p:tgtEl>
                                          <p:spTgt spid="26"/>
                                        </p:tgtEl>
                                        <p:attrNameLst>
                                          <p:attrName>style.rotation</p:attrName>
                                        </p:attrNameLst>
                                      </p:cBhvr>
                                      <p:tavLst>
                                        <p:tav tm="0">
                                          <p:val>
                                            <p:fltVal val="-90"/>
                                          </p:val>
                                        </p:tav>
                                        <p:tav tm="100000">
                                          <p:val>
                                            <p:fltVal val="0"/>
                                          </p:val>
                                        </p:tav>
                                      </p:tavLst>
                                    </p:anim>
                                    <p:anim calcmode="lin" valueType="num">
                                      <p:cBhvr>
                                        <p:cTn id="34" dur="800" decel="100000" fill="hold"/>
                                        <p:tgtEl>
                                          <p:spTgt spid="26"/>
                                        </p:tgtEl>
                                        <p:attrNameLst>
                                          <p:attrName>ppt_x</p:attrName>
                                        </p:attrNameLst>
                                      </p:cBhvr>
                                      <p:tavLst>
                                        <p:tav tm="0">
                                          <p:val>
                                            <p:strVal val="#ppt_x+0.4"/>
                                          </p:val>
                                        </p:tav>
                                        <p:tav tm="100000">
                                          <p:val>
                                            <p:strVal val="#ppt_x-0.05"/>
                                          </p:val>
                                        </p:tav>
                                      </p:tavLst>
                                    </p:anim>
                                    <p:anim calcmode="lin" valueType="num">
                                      <p:cBhvr>
                                        <p:cTn id="35" dur="800" decel="100000" fill="hold"/>
                                        <p:tgtEl>
                                          <p:spTgt spid="2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1+#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810250" y="2257425"/>
            <a:ext cx="5818585" cy="2457449"/>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8585" h="2457449" fill="none" extrusionOk="0">
                        <a:moveTo>
                          <a:pt x="0" y="409583"/>
                        </a:moveTo>
                        <a:cubicBezTo>
                          <a:pt x="548" y="200952"/>
                          <a:pt x="161181" y="23917"/>
                          <a:pt x="330836" y="0"/>
                        </a:cubicBezTo>
                        <a:cubicBezTo>
                          <a:pt x="1518560" y="96471"/>
                          <a:pt x="3111464" y="116433"/>
                          <a:pt x="5487748" y="0"/>
                        </a:cubicBezTo>
                        <a:cubicBezTo>
                          <a:pt x="5661468" y="-70465"/>
                          <a:pt x="5780068" y="171355"/>
                          <a:pt x="5818585" y="409583"/>
                        </a:cubicBezTo>
                        <a:cubicBezTo>
                          <a:pt x="5788115" y="1057845"/>
                          <a:pt x="5924683" y="1241992"/>
                          <a:pt x="5818585" y="2047865"/>
                        </a:cubicBezTo>
                        <a:cubicBezTo>
                          <a:pt x="5822214" y="2253497"/>
                          <a:pt x="5652550" y="2433201"/>
                          <a:pt x="5487748" y="2457449"/>
                        </a:cubicBezTo>
                        <a:cubicBezTo>
                          <a:pt x="3936815" y="2577658"/>
                          <a:pt x="1774842" y="2374864"/>
                          <a:pt x="330836" y="2457449"/>
                        </a:cubicBezTo>
                        <a:cubicBezTo>
                          <a:pt x="194432" y="2451600"/>
                          <a:pt x="-45312" y="2284058"/>
                          <a:pt x="0" y="2047865"/>
                        </a:cubicBezTo>
                        <a:cubicBezTo>
                          <a:pt x="42467" y="1393814"/>
                          <a:pt x="-97900" y="919358"/>
                          <a:pt x="0" y="409583"/>
                        </a:cubicBezTo>
                        <a:close/>
                      </a:path>
                      <a:path w="5818585" h="2457449" stroke="0" extrusionOk="0">
                        <a:moveTo>
                          <a:pt x="0" y="409583"/>
                        </a:moveTo>
                        <a:cubicBezTo>
                          <a:pt x="-4274" y="205961"/>
                          <a:pt x="157547" y="10646"/>
                          <a:pt x="330836" y="0"/>
                        </a:cubicBezTo>
                        <a:cubicBezTo>
                          <a:pt x="2270801" y="69856"/>
                          <a:pt x="4618228" y="-87707"/>
                          <a:pt x="5487748" y="0"/>
                        </a:cubicBezTo>
                        <a:cubicBezTo>
                          <a:pt x="5633398" y="-21628"/>
                          <a:pt x="5864471" y="169912"/>
                          <a:pt x="5818585" y="409583"/>
                        </a:cubicBezTo>
                        <a:cubicBezTo>
                          <a:pt x="5925709" y="691236"/>
                          <a:pt x="5996706" y="1408041"/>
                          <a:pt x="5818585" y="2047865"/>
                        </a:cubicBezTo>
                        <a:cubicBezTo>
                          <a:pt x="5788066" y="2276110"/>
                          <a:pt x="5653685" y="2450509"/>
                          <a:pt x="5487748" y="2457449"/>
                        </a:cubicBezTo>
                        <a:cubicBezTo>
                          <a:pt x="4765180" y="1914589"/>
                          <a:pt x="2257704" y="2579899"/>
                          <a:pt x="330836" y="2457449"/>
                        </a:cubicBezTo>
                        <a:cubicBezTo>
                          <a:pt x="146060" y="2465512"/>
                          <a:pt x="-7060" y="2248542"/>
                          <a:pt x="0" y="2047865"/>
                        </a:cubicBezTo>
                        <a:cubicBezTo>
                          <a:pt x="79711" y="1542540"/>
                          <a:pt x="88293" y="1084366"/>
                          <a:pt x="0" y="409583"/>
                        </a:cubicBezTo>
                        <a:close/>
                      </a:path>
                      <a:path w="5818585" h="2457449" fill="none" stroke="0" extrusionOk="0">
                        <a:moveTo>
                          <a:pt x="0" y="409583"/>
                        </a:moveTo>
                        <a:cubicBezTo>
                          <a:pt x="4673" y="198759"/>
                          <a:pt x="154618" y="13510"/>
                          <a:pt x="330836" y="0"/>
                        </a:cubicBezTo>
                        <a:cubicBezTo>
                          <a:pt x="1692551" y="152767"/>
                          <a:pt x="3038511" y="142973"/>
                          <a:pt x="5487748" y="0"/>
                        </a:cubicBezTo>
                        <a:cubicBezTo>
                          <a:pt x="5636513" y="-66298"/>
                          <a:pt x="5827997" y="152068"/>
                          <a:pt x="5818585" y="409583"/>
                        </a:cubicBezTo>
                        <a:cubicBezTo>
                          <a:pt x="5797043" y="1021652"/>
                          <a:pt x="5948378" y="1218410"/>
                          <a:pt x="5818585" y="2047865"/>
                        </a:cubicBezTo>
                        <a:cubicBezTo>
                          <a:pt x="5794254" y="2272332"/>
                          <a:pt x="5630592" y="2431812"/>
                          <a:pt x="5487748" y="2457449"/>
                        </a:cubicBezTo>
                        <a:cubicBezTo>
                          <a:pt x="3670663" y="2353297"/>
                          <a:pt x="1524632" y="2486231"/>
                          <a:pt x="330836" y="2457449"/>
                        </a:cubicBezTo>
                        <a:cubicBezTo>
                          <a:pt x="125765" y="2445145"/>
                          <a:pt x="-30281" y="2275571"/>
                          <a:pt x="0" y="2047865"/>
                        </a:cubicBezTo>
                        <a:cubicBezTo>
                          <a:pt x="-25353" y="1565872"/>
                          <a:pt x="-86188" y="977159"/>
                          <a:pt x="0" y="4095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Đồng tình với Tú vì bạn</a:t>
            </a:r>
            <a:r>
              <a:rPr lang="en-US" sz="3200" kern="0" dirty="0">
                <a:solidFill>
                  <a:srgbClr val="002060"/>
                </a:solidFill>
                <a:latin typeface="Cambria" panose="02040503050406030204" pitchFamily="18" charset="0"/>
                <a:ea typeface="Cambria" panose="02040503050406030204" pitchFamily="18" charset="0"/>
                <a:sym typeface="Arial"/>
              </a:rPr>
              <a:t> </a:t>
            </a:r>
            <a:r>
              <a:rPr lang="vi-VN" sz="3200" kern="0" dirty="0">
                <a:solidFill>
                  <a:srgbClr val="002060"/>
                </a:solidFill>
                <a:latin typeface="Cambria" panose="02040503050406030204" pitchFamily="18" charset="0"/>
                <a:ea typeface="Cambria" panose="02040503050406030204" pitchFamily="18" charset="0"/>
                <a:sym typeface="Arial"/>
              </a:rPr>
              <a:t>hoà đồng với các bạn, sẵn sàng tham gia chơi vui vẻ cùng các bạn dù</a:t>
            </a:r>
            <a:r>
              <a:rPr lang="en-US" sz="3200" kern="0" dirty="0">
                <a:solidFill>
                  <a:srgbClr val="002060"/>
                </a:solidFill>
                <a:latin typeface="Cambria" panose="02040503050406030204" pitchFamily="18" charset="0"/>
                <a:ea typeface="Cambria" panose="02040503050406030204" pitchFamily="18" charset="0"/>
                <a:sym typeface="Arial"/>
              </a:rPr>
              <a:t> </a:t>
            </a:r>
            <a:r>
              <a:rPr lang="vi-VN" sz="3200" kern="0" dirty="0">
                <a:solidFill>
                  <a:srgbClr val="002060"/>
                </a:solidFill>
                <a:latin typeface="Cambria" panose="02040503050406030204" pitchFamily="18" charset="0"/>
                <a:ea typeface="Cambria" panose="02040503050406030204" pitchFamily="18" charset="0"/>
                <a:sym typeface="Arial"/>
              </a:rPr>
              <a:t>điều kiện ở quê khác nơi Tú ở</a:t>
            </a:r>
            <a:r>
              <a:rPr lang="en-US" sz="3200" kern="0" dirty="0">
                <a:solidFill>
                  <a:srgbClr val="002060"/>
                </a:solidFill>
                <a:latin typeface="Cambria" panose="02040503050406030204" pitchFamily="18" charset="0"/>
                <a:ea typeface="Cambria" panose="02040503050406030204" pitchFamily="18" charset="0"/>
                <a:sym typeface="Arial"/>
              </a:rPr>
              <a:t>.</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7" name="Picture 6">
            <a:extLst>
              <a:ext uri="{FF2B5EF4-FFF2-40B4-BE49-F238E27FC236}">
                <a16:creationId xmlns:a16="http://schemas.microsoft.com/office/drawing/2014/main" id="{54536F6F-F975-91DF-4FE7-0ADA03C1E890}"/>
              </a:ext>
            </a:extLst>
          </p:cNvPr>
          <p:cNvPicPr>
            <a:picLocks noChangeAspect="1"/>
          </p:cNvPicPr>
          <p:nvPr/>
        </p:nvPicPr>
        <p:blipFill>
          <a:blip r:embed="rId3"/>
          <a:stretch>
            <a:fillRect/>
          </a:stretch>
        </p:blipFill>
        <p:spPr>
          <a:xfrm>
            <a:off x="1014412" y="1995487"/>
            <a:ext cx="4162425" cy="3152775"/>
          </a:xfrm>
          <a:prstGeom prst="rect">
            <a:avLst/>
          </a:prstGeom>
        </p:spPr>
      </p:pic>
    </p:spTree>
    <p:extLst>
      <p:ext uri="{BB962C8B-B14F-4D97-AF65-F5344CB8AC3E}">
        <p14:creationId xmlns:p14="http://schemas.microsoft.com/office/powerpoint/2010/main" val="207805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438400"/>
            <a:ext cx="5698670" cy="2276474"/>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76474" fill="none" extrusionOk="0">
                        <a:moveTo>
                          <a:pt x="0" y="379420"/>
                        </a:moveTo>
                        <a:cubicBezTo>
                          <a:pt x="582" y="187531"/>
                          <a:pt x="155929" y="19633"/>
                          <a:pt x="324018" y="0"/>
                        </a:cubicBezTo>
                        <a:cubicBezTo>
                          <a:pt x="1288792" y="101406"/>
                          <a:pt x="3086915" y="198105"/>
                          <a:pt x="5374652" y="0"/>
                        </a:cubicBezTo>
                        <a:cubicBezTo>
                          <a:pt x="5543817" y="-73364"/>
                          <a:pt x="5655596" y="156582"/>
                          <a:pt x="5698670" y="379420"/>
                        </a:cubicBezTo>
                        <a:cubicBezTo>
                          <a:pt x="5678102" y="986814"/>
                          <a:pt x="5789983" y="1175930"/>
                          <a:pt x="5698670" y="1897053"/>
                        </a:cubicBezTo>
                        <a:cubicBezTo>
                          <a:pt x="5704980" y="2073061"/>
                          <a:pt x="5519752" y="2235597"/>
                          <a:pt x="5374652" y="2276474"/>
                        </a:cubicBezTo>
                        <a:cubicBezTo>
                          <a:pt x="3791410" y="2369272"/>
                          <a:pt x="1754622" y="2407004"/>
                          <a:pt x="324018" y="2276474"/>
                        </a:cubicBezTo>
                        <a:cubicBezTo>
                          <a:pt x="195666" y="2270322"/>
                          <a:pt x="-33938" y="2114034"/>
                          <a:pt x="0" y="1897053"/>
                        </a:cubicBezTo>
                        <a:cubicBezTo>
                          <a:pt x="32992" y="1303069"/>
                          <a:pt x="-81255" y="886500"/>
                          <a:pt x="0" y="379420"/>
                        </a:cubicBezTo>
                        <a:close/>
                      </a:path>
                      <a:path w="5698670" h="2276474" stroke="0" extrusionOk="0">
                        <a:moveTo>
                          <a:pt x="0" y="379420"/>
                        </a:moveTo>
                        <a:cubicBezTo>
                          <a:pt x="-3808" y="191005"/>
                          <a:pt x="155372" y="19701"/>
                          <a:pt x="324018" y="0"/>
                        </a:cubicBezTo>
                        <a:cubicBezTo>
                          <a:pt x="2221185" y="91533"/>
                          <a:pt x="4564347" y="-23112"/>
                          <a:pt x="5374652" y="0"/>
                        </a:cubicBezTo>
                        <a:cubicBezTo>
                          <a:pt x="5484905" y="-16699"/>
                          <a:pt x="5719131" y="152542"/>
                          <a:pt x="5698670" y="379420"/>
                        </a:cubicBezTo>
                        <a:cubicBezTo>
                          <a:pt x="5792130" y="641107"/>
                          <a:pt x="5783711" y="1286563"/>
                          <a:pt x="5698670" y="1897053"/>
                        </a:cubicBezTo>
                        <a:cubicBezTo>
                          <a:pt x="5668847" y="2107544"/>
                          <a:pt x="5524940" y="2262976"/>
                          <a:pt x="5374652" y="2276474"/>
                        </a:cubicBezTo>
                        <a:cubicBezTo>
                          <a:pt x="4648054" y="1951539"/>
                          <a:pt x="2175521" y="2638979"/>
                          <a:pt x="324018" y="2276474"/>
                        </a:cubicBezTo>
                        <a:cubicBezTo>
                          <a:pt x="141783" y="2280790"/>
                          <a:pt x="-6266" y="2084783"/>
                          <a:pt x="0" y="1897053"/>
                        </a:cubicBezTo>
                        <a:cubicBezTo>
                          <a:pt x="82767" y="1362673"/>
                          <a:pt x="87848" y="981919"/>
                          <a:pt x="0" y="379420"/>
                        </a:cubicBezTo>
                        <a:close/>
                      </a:path>
                      <a:path w="5698670" h="2276474" fill="none" stroke="0" extrusionOk="0">
                        <a:moveTo>
                          <a:pt x="0" y="379420"/>
                        </a:moveTo>
                        <a:cubicBezTo>
                          <a:pt x="33376" y="192033"/>
                          <a:pt x="161255" y="33147"/>
                          <a:pt x="324018" y="0"/>
                        </a:cubicBezTo>
                        <a:cubicBezTo>
                          <a:pt x="1584642" y="95709"/>
                          <a:pt x="2898090" y="227422"/>
                          <a:pt x="5374652" y="0"/>
                        </a:cubicBezTo>
                        <a:cubicBezTo>
                          <a:pt x="5527653" y="-57011"/>
                          <a:pt x="5709509" y="136047"/>
                          <a:pt x="5698670" y="379420"/>
                        </a:cubicBezTo>
                        <a:cubicBezTo>
                          <a:pt x="5681028" y="942223"/>
                          <a:pt x="5845132" y="1114041"/>
                          <a:pt x="5698670" y="1897053"/>
                        </a:cubicBezTo>
                        <a:cubicBezTo>
                          <a:pt x="5677881" y="2104390"/>
                          <a:pt x="5527242" y="2254592"/>
                          <a:pt x="5374652" y="2276474"/>
                        </a:cubicBezTo>
                        <a:cubicBezTo>
                          <a:pt x="3577076" y="2099626"/>
                          <a:pt x="1627735" y="2240215"/>
                          <a:pt x="324018" y="2276474"/>
                        </a:cubicBezTo>
                        <a:cubicBezTo>
                          <a:pt x="128932" y="2265756"/>
                          <a:pt x="-37934" y="2104036"/>
                          <a:pt x="0" y="1897053"/>
                        </a:cubicBezTo>
                        <a:cubicBezTo>
                          <a:pt x="-5005" y="1383973"/>
                          <a:pt x="-96056" y="909701"/>
                          <a:pt x="0" y="37942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Đồng tình với Nga vì bạn biết </a:t>
            </a:r>
          </a:p>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cảm thông, chia sẻ với hoàn cảnh riêng của Linh</a:t>
            </a:r>
            <a:r>
              <a:rPr lang="en-US" sz="3200" kern="0" dirty="0">
                <a:solidFill>
                  <a:srgbClr val="002060"/>
                </a:solidFill>
                <a:latin typeface="Cambria" panose="02040503050406030204" pitchFamily="18" charset="0"/>
                <a:ea typeface="Cambria" panose="02040503050406030204" pitchFamily="18" charset="0"/>
                <a:sym typeface="Arial"/>
              </a:rPr>
              <a:t>.</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4" name="Picture 3">
            <a:extLst>
              <a:ext uri="{FF2B5EF4-FFF2-40B4-BE49-F238E27FC236}">
                <a16:creationId xmlns:a16="http://schemas.microsoft.com/office/drawing/2014/main" id="{336E2497-1D1A-8383-68FF-08BF79103EE9}"/>
              </a:ext>
            </a:extLst>
          </p:cNvPr>
          <p:cNvPicPr>
            <a:picLocks noChangeAspect="1"/>
          </p:cNvPicPr>
          <p:nvPr/>
        </p:nvPicPr>
        <p:blipFill>
          <a:blip r:embed="rId3"/>
          <a:stretch>
            <a:fillRect/>
          </a:stretch>
        </p:blipFill>
        <p:spPr>
          <a:xfrm>
            <a:off x="990600" y="2038350"/>
            <a:ext cx="4533900" cy="3200400"/>
          </a:xfrm>
          <a:prstGeom prst="rect">
            <a:avLst/>
          </a:prstGeom>
        </p:spPr>
      </p:pic>
    </p:spTree>
    <p:extLst>
      <p:ext uri="{BB962C8B-B14F-4D97-AF65-F5344CB8AC3E}">
        <p14:creationId xmlns:p14="http://schemas.microsoft.com/office/powerpoint/2010/main" val="12591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962149" y="0"/>
            <a:ext cx="7724775" cy="85974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1"/>
              <a:ext cx="11658599" cy="23916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Đưa ra lời khuyên cho bạn.</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813BDC0A-B582-39AF-5A92-80580AB2ABFA}"/>
              </a:ext>
            </a:extLst>
          </p:cNvPr>
          <p:cNvPicPr>
            <a:picLocks noChangeAspect="1"/>
          </p:cNvPicPr>
          <p:nvPr/>
        </p:nvPicPr>
        <p:blipFill>
          <a:blip r:embed="rId2"/>
          <a:stretch>
            <a:fillRect/>
          </a:stretch>
        </p:blipFill>
        <p:spPr>
          <a:xfrm>
            <a:off x="357188" y="1171575"/>
            <a:ext cx="5695202" cy="2495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062B22A2-8FB0-6DCB-2DDB-8CE459601B25}"/>
              </a:ext>
            </a:extLst>
          </p:cNvPr>
          <p:cNvPicPr>
            <a:picLocks noChangeAspect="1"/>
          </p:cNvPicPr>
          <p:nvPr/>
        </p:nvPicPr>
        <p:blipFill>
          <a:blip r:embed="rId3"/>
          <a:stretch>
            <a:fillRect/>
          </a:stretch>
        </p:blipFill>
        <p:spPr>
          <a:xfrm>
            <a:off x="6315075" y="1228725"/>
            <a:ext cx="5743575" cy="2501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298B77C4-539D-2003-CE02-C06C13517D9C}"/>
              </a:ext>
            </a:extLst>
          </p:cNvPr>
          <p:cNvPicPr>
            <a:picLocks noChangeAspect="1"/>
          </p:cNvPicPr>
          <p:nvPr/>
        </p:nvPicPr>
        <p:blipFill>
          <a:blip r:embed="rId4"/>
          <a:stretch>
            <a:fillRect/>
          </a:stretch>
        </p:blipFill>
        <p:spPr>
          <a:xfrm>
            <a:off x="3309937" y="3876675"/>
            <a:ext cx="5838825"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15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4" descr="背景图案&#10;&#10;描述已自动生成">
            <a:extLst>
              <a:ext uri="{FF2B5EF4-FFF2-40B4-BE49-F238E27FC236}">
                <a16:creationId xmlns:a16="http://schemas.microsoft.com/office/drawing/2014/main" id="{2BF7588B-8FA1-5D1C-4EF1-57C8A2A30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5"/>
            <a:ext cx="12192000" cy="6871063"/>
          </a:xfrm>
          <a:prstGeom prst="rect">
            <a:avLst/>
          </a:prstGeom>
        </p:spPr>
      </p:pic>
      <p:pic>
        <p:nvPicPr>
          <p:cNvPr id="4" name="图片 8" descr="卡通人物&#10;&#10;中度可信度描述已自动生成">
            <a:extLst>
              <a:ext uri="{FF2B5EF4-FFF2-40B4-BE49-F238E27FC236}">
                <a16:creationId xmlns:a16="http://schemas.microsoft.com/office/drawing/2014/main" id="{B306386B-8AE0-F2D6-4A7F-C15313825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724" y="-1151238"/>
            <a:ext cx="8796599" cy="8796599"/>
          </a:xfrm>
          <a:prstGeom prst="rect">
            <a:avLst/>
          </a:prstGeom>
        </p:spPr>
      </p:pic>
      <p:pic>
        <p:nvPicPr>
          <p:cNvPr id="5" name="图片 18" descr="图片包含 游戏机, 大, 飞机&#10;&#10;描述已自动生成">
            <a:extLst>
              <a:ext uri="{FF2B5EF4-FFF2-40B4-BE49-F238E27FC236}">
                <a16:creationId xmlns:a16="http://schemas.microsoft.com/office/drawing/2014/main" id="{5536D45C-16DE-0382-1BB5-DB69DA0C7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3443514"/>
            <a:ext cx="12192000" cy="3428274"/>
          </a:xfrm>
          <a:prstGeom prst="rect">
            <a:avLst/>
          </a:prstGeom>
        </p:spPr>
      </p:pic>
      <p:pic>
        <p:nvPicPr>
          <p:cNvPr id="6" name="图片 36" descr="图片包含 背景图案&#10;&#10;描述已自动生成">
            <a:extLst>
              <a:ext uri="{FF2B5EF4-FFF2-40B4-BE49-F238E27FC236}">
                <a16:creationId xmlns:a16="http://schemas.microsoft.com/office/drawing/2014/main" id="{5A39B202-BAC2-FA49-9B3D-73DC9D6753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621" t="16500" r="15715" b="64690"/>
          <a:stretch/>
        </p:blipFill>
        <p:spPr>
          <a:xfrm>
            <a:off x="9437099" y="2794945"/>
            <a:ext cx="803678" cy="907144"/>
          </a:xfrm>
          <a:prstGeom prst="rect">
            <a:avLst/>
          </a:prstGeom>
        </p:spPr>
      </p:pic>
      <p:pic>
        <p:nvPicPr>
          <p:cNvPr id="7" name="图片 37" descr="图片包含 背景图案&#10;&#10;描述已自动生成">
            <a:extLst>
              <a:ext uri="{FF2B5EF4-FFF2-40B4-BE49-F238E27FC236}">
                <a16:creationId xmlns:a16="http://schemas.microsoft.com/office/drawing/2014/main" id="{8A62EE63-4F97-4EDA-4178-E8DF6680EF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136" t="47935" r="7390" b="33017"/>
          <a:stretch/>
        </p:blipFill>
        <p:spPr>
          <a:xfrm rot="19245056">
            <a:off x="10284496" y="3952646"/>
            <a:ext cx="1306135" cy="816401"/>
          </a:xfrm>
          <a:prstGeom prst="rect">
            <a:avLst/>
          </a:prstGeom>
        </p:spPr>
      </p:pic>
      <p:pic>
        <p:nvPicPr>
          <p:cNvPr id="8" name="图片 38" descr="图片包含 背景图案&#10;&#10;描述已自动生成">
            <a:extLst>
              <a:ext uri="{FF2B5EF4-FFF2-40B4-BE49-F238E27FC236}">
                <a16:creationId xmlns:a16="http://schemas.microsoft.com/office/drawing/2014/main" id="{1C90DA3C-639B-C923-FB63-B33F4967571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206" t="34595" r="59985" b="46119"/>
          <a:stretch/>
        </p:blipFill>
        <p:spPr>
          <a:xfrm>
            <a:off x="612252" y="1573212"/>
            <a:ext cx="1596572" cy="1068780"/>
          </a:xfrm>
          <a:prstGeom prst="rect">
            <a:avLst/>
          </a:prstGeom>
        </p:spPr>
      </p:pic>
      <p:pic>
        <p:nvPicPr>
          <p:cNvPr id="10" name="图片 39" descr="图片包含 背景图案&#10;&#10;描述已自动生成">
            <a:extLst>
              <a:ext uri="{FF2B5EF4-FFF2-40B4-BE49-F238E27FC236}">
                <a16:creationId xmlns:a16="http://schemas.microsoft.com/office/drawing/2014/main" id="{636A46E7-FE9C-1F69-BD7F-831ED5AF39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395" t="57176" r="73809" b="22110"/>
          <a:stretch/>
        </p:blipFill>
        <p:spPr>
          <a:xfrm rot="20395039">
            <a:off x="1598062" y="3767978"/>
            <a:ext cx="962900" cy="1262744"/>
          </a:xfrm>
          <a:prstGeom prst="rect">
            <a:avLst/>
          </a:prstGeom>
        </p:spPr>
      </p:pic>
      <p:pic>
        <p:nvPicPr>
          <p:cNvPr id="11" name="图片 20" descr="图片包含 背景图案&#10;&#10;描述已自动生成">
            <a:extLst>
              <a:ext uri="{FF2B5EF4-FFF2-40B4-BE49-F238E27FC236}">
                <a16:creationId xmlns:a16="http://schemas.microsoft.com/office/drawing/2014/main" id="{8AEC2A25-551D-5BD7-B613-FC993B606C8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509" t="9417" r="45253" b="69984"/>
          <a:stretch/>
        </p:blipFill>
        <p:spPr>
          <a:xfrm>
            <a:off x="10533870" y="814048"/>
            <a:ext cx="807385" cy="821795"/>
          </a:xfrm>
          <a:prstGeom prst="rect">
            <a:avLst/>
          </a:prstGeom>
        </p:spPr>
      </p:pic>
      <p:pic>
        <p:nvPicPr>
          <p:cNvPr id="16" name="Picture 15">
            <a:extLst>
              <a:ext uri="{FF2B5EF4-FFF2-40B4-BE49-F238E27FC236}">
                <a16:creationId xmlns:a16="http://schemas.microsoft.com/office/drawing/2014/main" id="{208C8F93-A813-CD45-514F-613A1018CAFB}"/>
              </a:ext>
            </a:extLst>
          </p:cNvPr>
          <p:cNvPicPr>
            <a:picLocks noChangeAspect="1"/>
          </p:cNvPicPr>
          <p:nvPr/>
        </p:nvPicPr>
        <p:blipFill>
          <a:blip r:embed="rId10"/>
          <a:stretch>
            <a:fillRect/>
          </a:stretch>
        </p:blipFill>
        <p:spPr>
          <a:xfrm>
            <a:off x="1318957" y="2693469"/>
            <a:ext cx="10297036" cy="4633362"/>
          </a:xfrm>
          <a:prstGeom prst="rect">
            <a:avLst/>
          </a:prstGeom>
        </p:spPr>
      </p:pic>
    </p:spTree>
    <p:extLst>
      <p:ext uri="{BB962C8B-B14F-4D97-AF65-F5344CB8AC3E}">
        <p14:creationId xmlns:p14="http://schemas.microsoft.com/office/powerpoint/2010/main" val="42787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21048" y="-2499"/>
            <a:ext cx="12070952" cy="141219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2"/>
              <a:ext cx="11658599" cy="2699042"/>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Em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tán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thành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hay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không</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tán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thành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với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ý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kiến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nào</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dưới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đây</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Vì</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sao</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grpSp>
      <p:pic>
        <p:nvPicPr>
          <p:cNvPr id="6" name="Picture 5">
            <a:extLst>
              <a:ext uri="{FF2B5EF4-FFF2-40B4-BE49-F238E27FC236}">
                <a16:creationId xmlns:a16="http://schemas.microsoft.com/office/drawing/2014/main" id="{0A69DDB0-3FE9-796F-902B-C9BDF20047E5}"/>
              </a:ext>
            </a:extLst>
          </p:cNvPr>
          <p:cNvPicPr>
            <a:picLocks noChangeAspect="1"/>
          </p:cNvPicPr>
          <p:nvPr/>
        </p:nvPicPr>
        <p:blipFill>
          <a:blip r:embed="rId2"/>
          <a:stretch>
            <a:fillRect/>
          </a:stretch>
        </p:blipFill>
        <p:spPr>
          <a:xfrm>
            <a:off x="1162050" y="1795462"/>
            <a:ext cx="9389578" cy="4814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939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500"/>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912857" y="3725877"/>
              <a:ext cx="3864023" cy="2435976"/>
            </a:xfrm>
            <a:prstGeom prst="rect">
              <a:avLst/>
            </a:prstGeom>
            <a:noFill/>
          </p:spPr>
          <p:txBody>
            <a:bodyPr wrap="square" rtlCol="0">
              <a:spAutoFit/>
            </a:bodyPr>
            <a:lstStyle/>
            <a:p>
              <a:pPr marL="0" marR="0" algn="just">
                <a:spcBef>
                  <a:spcPts val="0"/>
                </a:spcBef>
                <a:spcAft>
                  <a:spcPts val="0"/>
                </a:spcAft>
              </a:pPr>
              <a:r>
                <a:rPr lang="vi-VN" sz="2800" b="1" i="0" u="none" strike="noStrike" dirty="0">
                  <a:solidFill>
                    <a:srgbClr val="FF0000"/>
                  </a:solidFill>
                  <a:effectLst/>
                  <a:latin typeface="Calibri" panose="020F0502020204030204" pitchFamily="34" charset="0"/>
                  <a:cs typeface="Calibri" panose="020F0502020204030204" pitchFamily="34" charset="0"/>
                </a:rPr>
                <a:t>Tán thành. Vì cuộc sống vốn là thế giới đa dạng, phong phú, đầy màu sắc với mỗi người là một cá thể riêng biệt về sở thích, ngoại hình, giới tính, hoàn cảnh, dân tộc,...</a:t>
              </a:r>
            </a:p>
          </p:txBody>
        </p:sp>
      </p:grpSp>
      <p:pic>
        <p:nvPicPr>
          <p:cNvPr id="13" name="Picture 12">
            <a:extLst>
              <a:ext uri="{FF2B5EF4-FFF2-40B4-BE49-F238E27FC236}">
                <a16:creationId xmlns:a16="http://schemas.microsoft.com/office/drawing/2014/main" id="{85B900C0-AF1A-A477-8AFD-891C3CBBCDC4}"/>
              </a:ext>
            </a:extLst>
          </p:cNvPr>
          <p:cNvPicPr>
            <a:picLocks noChangeAspect="1"/>
          </p:cNvPicPr>
          <p:nvPr/>
        </p:nvPicPr>
        <p:blipFill>
          <a:blip r:embed="rId4"/>
          <a:stretch>
            <a:fillRect/>
          </a:stretch>
        </p:blipFill>
        <p:spPr>
          <a:xfrm>
            <a:off x="1019175" y="2181224"/>
            <a:ext cx="4740176" cy="2333625"/>
          </a:xfrm>
          <a:prstGeom prst="rect">
            <a:avLst/>
          </a:prstGeom>
        </p:spPr>
      </p:pic>
    </p:spTree>
    <p:extLst>
      <p:ext uri="{BB962C8B-B14F-4D97-AF65-F5344CB8AC3E}">
        <p14:creationId xmlns:p14="http://schemas.microsoft.com/office/powerpoint/2010/main" val="397209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8" cy="5905500"/>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910217" y="3940750"/>
              <a:ext cx="3682536" cy="1651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tán thành. Vì chúng ta nên vui chơi với các bạn một cách hoà đồng, không nên có sự phân biệt giới tính.</a:t>
              </a:r>
            </a:p>
          </p:txBody>
        </p:sp>
      </p:grpSp>
      <p:pic>
        <p:nvPicPr>
          <p:cNvPr id="3" name="Picture 2">
            <a:extLst>
              <a:ext uri="{FF2B5EF4-FFF2-40B4-BE49-F238E27FC236}">
                <a16:creationId xmlns:a16="http://schemas.microsoft.com/office/drawing/2014/main" id="{EE840FE8-92FA-41F5-1CD5-AF332C757C33}"/>
              </a:ext>
            </a:extLst>
          </p:cNvPr>
          <p:cNvPicPr>
            <a:picLocks noChangeAspect="1"/>
          </p:cNvPicPr>
          <p:nvPr/>
        </p:nvPicPr>
        <p:blipFill>
          <a:blip r:embed="rId4"/>
          <a:stretch>
            <a:fillRect/>
          </a:stretch>
        </p:blipFill>
        <p:spPr>
          <a:xfrm>
            <a:off x="752475" y="2224087"/>
            <a:ext cx="5173690" cy="2366963"/>
          </a:xfrm>
          <a:prstGeom prst="rect">
            <a:avLst/>
          </a:prstGeom>
        </p:spPr>
      </p:pic>
    </p:spTree>
    <p:extLst>
      <p:ext uri="{BB962C8B-B14F-4D97-AF65-F5344CB8AC3E}">
        <p14:creationId xmlns:p14="http://schemas.microsoft.com/office/powerpoint/2010/main" val="4250646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499"/>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771614" y="3735573"/>
              <a:ext cx="3836956" cy="2435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tán thành. Vì mỗi bạn có hoàn cảnh sống khác nhau, điều này không ảnh hưởng đến tình bạn của mỗi người.</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Cần tôn trọng hoàn cảnh riêng của các bạn và chơi cùng bạn</a:t>
              </a:r>
            </a:p>
          </p:txBody>
        </p:sp>
      </p:grpSp>
      <p:pic>
        <p:nvPicPr>
          <p:cNvPr id="4" name="Picture 3">
            <a:extLst>
              <a:ext uri="{FF2B5EF4-FFF2-40B4-BE49-F238E27FC236}">
                <a16:creationId xmlns:a16="http://schemas.microsoft.com/office/drawing/2014/main" id="{741B622C-7DE5-DACE-2180-9612A6C9A70F}"/>
              </a:ext>
            </a:extLst>
          </p:cNvPr>
          <p:cNvPicPr>
            <a:picLocks noChangeAspect="1"/>
          </p:cNvPicPr>
          <p:nvPr/>
        </p:nvPicPr>
        <p:blipFill>
          <a:blip r:embed="rId4"/>
          <a:stretch>
            <a:fillRect/>
          </a:stretch>
        </p:blipFill>
        <p:spPr>
          <a:xfrm>
            <a:off x="1109662" y="2333625"/>
            <a:ext cx="4730471" cy="2247900"/>
          </a:xfrm>
          <a:prstGeom prst="rect">
            <a:avLst/>
          </a:prstGeom>
        </p:spPr>
      </p:pic>
    </p:spTree>
    <p:extLst>
      <p:ext uri="{BB962C8B-B14F-4D97-AF65-F5344CB8AC3E}">
        <p14:creationId xmlns:p14="http://schemas.microsoft.com/office/powerpoint/2010/main" val="3141201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498"/>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623217" y="3709578"/>
              <a:ext cx="4153663" cy="24359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Tán thành. Vì mỗi dân tộc có phong tục và các nét văn hoá đặc trưng đã được gìn giữ và lưu truyền qua nhiều thế hệ. Vì vậy, chúng ta cần biệt trân trọng các giá trị tốt đẹp của mỗi dân tộc</a:t>
              </a:r>
            </a:p>
          </p:txBody>
        </p:sp>
      </p:grpSp>
      <p:pic>
        <p:nvPicPr>
          <p:cNvPr id="3" name="Picture 2">
            <a:extLst>
              <a:ext uri="{FF2B5EF4-FFF2-40B4-BE49-F238E27FC236}">
                <a16:creationId xmlns:a16="http://schemas.microsoft.com/office/drawing/2014/main" id="{CC7D497E-E394-2CC8-F7F3-8CF10FF21E73}"/>
              </a:ext>
            </a:extLst>
          </p:cNvPr>
          <p:cNvPicPr>
            <a:picLocks noChangeAspect="1"/>
          </p:cNvPicPr>
          <p:nvPr/>
        </p:nvPicPr>
        <p:blipFill>
          <a:blip r:embed="rId4"/>
          <a:stretch>
            <a:fillRect/>
          </a:stretch>
        </p:blipFill>
        <p:spPr>
          <a:xfrm>
            <a:off x="966787" y="2362200"/>
            <a:ext cx="4844303" cy="2514600"/>
          </a:xfrm>
          <a:prstGeom prst="rect">
            <a:avLst/>
          </a:prstGeom>
        </p:spPr>
      </p:pic>
    </p:spTree>
    <p:extLst>
      <p:ext uri="{BB962C8B-B14F-4D97-AF65-F5344CB8AC3E}">
        <p14:creationId xmlns:p14="http://schemas.microsoft.com/office/powerpoint/2010/main" val="3424748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21048" y="-2499"/>
            <a:ext cx="12070952" cy="141219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2"/>
              <a:ext cx="11658599" cy="26990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Nhận xét việc làm của các bạn trong những trường hợp dưới đây?</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07E8DFD6-6DE1-EFCF-B322-F378459E162E}"/>
              </a:ext>
            </a:extLst>
          </p:cNvPr>
          <p:cNvPicPr>
            <a:picLocks noChangeAspect="1"/>
          </p:cNvPicPr>
          <p:nvPr/>
        </p:nvPicPr>
        <p:blipFill>
          <a:blip r:embed="rId2"/>
          <a:stretch>
            <a:fillRect/>
          </a:stretch>
        </p:blipFill>
        <p:spPr>
          <a:xfrm>
            <a:off x="2000250" y="1491254"/>
            <a:ext cx="8434387" cy="5252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472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657475" y="524479"/>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667375" y="2282340"/>
            <a:ext cx="5698670" cy="2293320"/>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698670"/>
                      <a:gd name="connsiteY0" fmla="*/ 382228 h 2293320"/>
                      <a:gd name="connsiteX1" fmla="*/ 382228 w 5698670"/>
                      <a:gd name="connsiteY1" fmla="*/ 0 h 2293320"/>
                      <a:gd name="connsiteX2" fmla="*/ 5316442 w 5698670"/>
                      <a:gd name="connsiteY2" fmla="*/ 0 h 2293320"/>
                      <a:gd name="connsiteX3" fmla="*/ 5698670 w 5698670"/>
                      <a:gd name="connsiteY3" fmla="*/ 382228 h 2293320"/>
                      <a:gd name="connsiteX4" fmla="*/ 5698670 w 5698670"/>
                      <a:gd name="connsiteY4" fmla="*/ 1911092 h 2293320"/>
                      <a:gd name="connsiteX5" fmla="*/ 5316442 w 5698670"/>
                      <a:gd name="connsiteY5" fmla="*/ 2293320 h 2293320"/>
                      <a:gd name="connsiteX6" fmla="*/ 382228 w 5698670"/>
                      <a:gd name="connsiteY6" fmla="*/ 2293320 h 2293320"/>
                      <a:gd name="connsiteX7" fmla="*/ 0 w 5698670"/>
                      <a:gd name="connsiteY7" fmla="*/ 1911092 h 2293320"/>
                      <a:gd name="connsiteX8" fmla="*/ 0 w 5698670"/>
                      <a:gd name="connsiteY8" fmla="*/ 382228 h 22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93320" fill="none" extrusionOk="0">
                        <a:moveTo>
                          <a:pt x="0" y="382228"/>
                        </a:moveTo>
                        <a:cubicBezTo>
                          <a:pt x="320" y="179796"/>
                          <a:pt x="182900" y="19755"/>
                          <a:pt x="382228" y="0"/>
                        </a:cubicBezTo>
                        <a:cubicBezTo>
                          <a:pt x="1479263" y="72427"/>
                          <a:pt x="3873540" y="61419"/>
                          <a:pt x="5316442" y="0"/>
                        </a:cubicBezTo>
                        <a:cubicBezTo>
                          <a:pt x="5527039" y="-3458"/>
                          <a:pt x="5679453" y="165316"/>
                          <a:pt x="5698670" y="382228"/>
                        </a:cubicBezTo>
                        <a:cubicBezTo>
                          <a:pt x="5645433" y="1019929"/>
                          <a:pt x="5832098" y="1473607"/>
                          <a:pt x="5698670" y="1911092"/>
                        </a:cubicBezTo>
                        <a:cubicBezTo>
                          <a:pt x="5706118" y="2084393"/>
                          <a:pt x="5522027" y="2287139"/>
                          <a:pt x="5316442" y="2293320"/>
                        </a:cubicBezTo>
                        <a:cubicBezTo>
                          <a:pt x="3360542" y="2323147"/>
                          <a:pt x="2148038" y="2214014"/>
                          <a:pt x="382228" y="2293320"/>
                        </a:cubicBezTo>
                        <a:cubicBezTo>
                          <a:pt x="180360" y="2292276"/>
                          <a:pt x="-18422" y="2125834"/>
                          <a:pt x="0" y="1911092"/>
                        </a:cubicBezTo>
                        <a:cubicBezTo>
                          <a:pt x="99543" y="1171070"/>
                          <a:pt x="-131852" y="943699"/>
                          <a:pt x="0" y="382228"/>
                        </a:cubicBezTo>
                        <a:close/>
                      </a:path>
                      <a:path w="5698670" h="2293320" stroke="0" extrusionOk="0">
                        <a:moveTo>
                          <a:pt x="0" y="382228"/>
                        </a:moveTo>
                        <a:cubicBezTo>
                          <a:pt x="31045" y="179591"/>
                          <a:pt x="177515" y="13305"/>
                          <a:pt x="382228" y="0"/>
                        </a:cubicBezTo>
                        <a:cubicBezTo>
                          <a:pt x="1081006" y="123000"/>
                          <a:pt x="4017714" y="-96860"/>
                          <a:pt x="5316442" y="0"/>
                        </a:cubicBezTo>
                        <a:cubicBezTo>
                          <a:pt x="5496523" y="-23640"/>
                          <a:pt x="5716421" y="135341"/>
                          <a:pt x="5698670" y="382228"/>
                        </a:cubicBezTo>
                        <a:cubicBezTo>
                          <a:pt x="5823439" y="771070"/>
                          <a:pt x="5827211" y="1253755"/>
                          <a:pt x="5698670" y="1911092"/>
                        </a:cubicBezTo>
                        <a:cubicBezTo>
                          <a:pt x="5694696" y="2123631"/>
                          <a:pt x="5487941" y="2286839"/>
                          <a:pt x="5316442" y="2293320"/>
                        </a:cubicBezTo>
                        <a:cubicBezTo>
                          <a:pt x="4647655" y="2132613"/>
                          <a:pt x="2611847" y="2332987"/>
                          <a:pt x="382228" y="2293320"/>
                        </a:cubicBezTo>
                        <a:cubicBezTo>
                          <a:pt x="142581" y="2287554"/>
                          <a:pt x="-24349" y="2111160"/>
                          <a:pt x="0" y="1911092"/>
                        </a:cubicBezTo>
                        <a:cubicBezTo>
                          <a:pt x="100396" y="1227255"/>
                          <a:pt x="72950" y="742848"/>
                          <a:pt x="0" y="3822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2400" kern="0" dirty="0">
                <a:solidFill>
                  <a:srgbClr val="002060"/>
                </a:solidFill>
                <a:latin typeface="Cambria" panose="02040503050406030204" pitchFamily="18" charset="0"/>
                <a:ea typeface="Cambria" panose="02040503050406030204" pitchFamily="18" charset="0"/>
                <a:sym typeface="Arial"/>
              </a:rPr>
              <a:t>Không đồng tình với việc làm </a:t>
            </a:r>
            <a:r>
              <a:rPr lang="en-US" sz="2400" kern="0" dirty="0">
                <a:solidFill>
                  <a:srgbClr val="002060"/>
                </a:solidFill>
                <a:latin typeface="Cambria" panose="02040503050406030204" pitchFamily="18" charset="0"/>
                <a:ea typeface="Cambria" panose="02040503050406030204" pitchFamily="18" charset="0"/>
                <a:sym typeface="Arial"/>
              </a:rPr>
              <a:t> </a:t>
            </a:r>
            <a:r>
              <a:rPr lang="vi-VN" sz="2400" kern="0" dirty="0">
                <a:solidFill>
                  <a:srgbClr val="002060"/>
                </a:solidFill>
                <a:latin typeface="Cambria" panose="02040503050406030204" pitchFamily="18" charset="0"/>
                <a:ea typeface="Cambria" panose="02040503050406030204" pitchFamily="18" charset="0"/>
                <a:sym typeface="Arial"/>
              </a:rPr>
              <a:t>của các bạn trêu chọc Tân vì điều đó thể hiện hành vi thiếu tôn trọng với sự khác biệt của người khác; đồng tình với Phong vì bạn đã đứng ra bênh vực và bảo vệ Tân</a:t>
            </a:r>
            <a:r>
              <a:rPr lang="en-US" sz="2400" kern="0" dirty="0">
                <a:solidFill>
                  <a:srgbClr val="002060"/>
                </a:solidFill>
                <a:latin typeface="Cambria" panose="02040503050406030204" pitchFamily="18" charset="0"/>
                <a:ea typeface="Cambria" panose="02040503050406030204" pitchFamily="18" charset="0"/>
                <a:sym typeface="Arial"/>
              </a:rPr>
              <a:t>.</a:t>
            </a:r>
            <a:endPar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12" name="Picture 11">
            <a:extLst>
              <a:ext uri="{FF2B5EF4-FFF2-40B4-BE49-F238E27FC236}">
                <a16:creationId xmlns:a16="http://schemas.microsoft.com/office/drawing/2014/main" id="{5926CF2A-6A65-12AD-F35F-B22890D2807D}"/>
              </a:ext>
            </a:extLst>
          </p:cNvPr>
          <p:cNvPicPr>
            <a:picLocks noChangeAspect="1"/>
          </p:cNvPicPr>
          <p:nvPr/>
        </p:nvPicPr>
        <p:blipFill>
          <a:blip r:embed="rId3"/>
          <a:stretch>
            <a:fillRect/>
          </a:stretch>
        </p:blipFill>
        <p:spPr>
          <a:xfrm>
            <a:off x="1009650" y="2314575"/>
            <a:ext cx="4171950" cy="2209800"/>
          </a:xfrm>
          <a:prstGeom prst="rect">
            <a:avLst/>
          </a:prstGeom>
        </p:spPr>
      </p:pic>
    </p:spTree>
    <p:extLst>
      <p:ext uri="{BB962C8B-B14F-4D97-AF65-F5344CB8AC3E}">
        <p14:creationId xmlns:p14="http://schemas.microsoft.com/office/powerpoint/2010/main" val="3978571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257425"/>
            <a:ext cx="5698670" cy="2457449"/>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457449" fill="none" extrusionOk="0">
                        <a:moveTo>
                          <a:pt x="0" y="409583"/>
                        </a:moveTo>
                        <a:cubicBezTo>
                          <a:pt x="1208" y="219046"/>
                          <a:pt x="162698" y="31759"/>
                          <a:pt x="324018" y="0"/>
                        </a:cubicBezTo>
                        <a:cubicBezTo>
                          <a:pt x="1291504" y="107988"/>
                          <a:pt x="3082762" y="194570"/>
                          <a:pt x="5374652" y="0"/>
                        </a:cubicBezTo>
                        <a:cubicBezTo>
                          <a:pt x="5545653" y="-63994"/>
                          <a:pt x="5661087" y="171605"/>
                          <a:pt x="5698670" y="409583"/>
                        </a:cubicBezTo>
                        <a:cubicBezTo>
                          <a:pt x="5681978" y="1066384"/>
                          <a:pt x="5800995" y="1244913"/>
                          <a:pt x="5698670" y="2047865"/>
                        </a:cubicBezTo>
                        <a:cubicBezTo>
                          <a:pt x="5702671" y="2251430"/>
                          <a:pt x="5519824" y="2415056"/>
                          <a:pt x="5374652" y="2457449"/>
                        </a:cubicBezTo>
                        <a:cubicBezTo>
                          <a:pt x="3751832" y="2538901"/>
                          <a:pt x="1752086" y="2548641"/>
                          <a:pt x="324018" y="2457449"/>
                        </a:cubicBezTo>
                        <a:cubicBezTo>
                          <a:pt x="182490" y="2452551"/>
                          <a:pt x="-28564" y="2280835"/>
                          <a:pt x="0" y="2047865"/>
                        </a:cubicBezTo>
                        <a:cubicBezTo>
                          <a:pt x="16203" y="1442681"/>
                          <a:pt x="-87680" y="941635"/>
                          <a:pt x="0" y="409583"/>
                        </a:cubicBezTo>
                        <a:close/>
                      </a:path>
                      <a:path w="5698670" h="2457449" stroke="0" extrusionOk="0">
                        <a:moveTo>
                          <a:pt x="0" y="409583"/>
                        </a:moveTo>
                        <a:cubicBezTo>
                          <a:pt x="-2761" y="202115"/>
                          <a:pt x="154085" y="8848"/>
                          <a:pt x="324018" y="0"/>
                        </a:cubicBezTo>
                        <a:cubicBezTo>
                          <a:pt x="2221734" y="96874"/>
                          <a:pt x="4545103" y="-58362"/>
                          <a:pt x="5374652" y="0"/>
                        </a:cubicBezTo>
                        <a:cubicBezTo>
                          <a:pt x="5512101" y="-21130"/>
                          <a:pt x="5751228" y="171391"/>
                          <a:pt x="5698670" y="409583"/>
                        </a:cubicBezTo>
                        <a:cubicBezTo>
                          <a:pt x="5818340" y="689694"/>
                          <a:pt x="5887500" y="1410638"/>
                          <a:pt x="5698670" y="2047865"/>
                        </a:cubicBezTo>
                        <a:cubicBezTo>
                          <a:pt x="5674048" y="2257688"/>
                          <a:pt x="5526207" y="2444553"/>
                          <a:pt x="5374652" y="2457449"/>
                        </a:cubicBezTo>
                        <a:cubicBezTo>
                          <a:pt x="4668989" y="1900726"/>
                          <a:pt x="2177328" y="2811219"/>
                          <a:pt x="324018" y="2457449"/>
                        </a:cubicBezTo>
                        <a:cubicBezTo>
                          <a:pt x="143771" y="2467393"/>
                          <a:pt x="-7987" y="2243865"/>
                          <a:pt x="0" y="2047865"/>
                        </a:cubicBezTo>
                        <a:cubicBezTo>
                          <a:pt x="78660" y="1534612"/>
                          <a:pt x="87286" y="1071841"/>
                          <a:pt x="0" y="409583"/>
                        </a:cubicBezTo>
                        <a:close/>
                      </a:path>
                      <a:path w="5698670" h="2457449" fill="none" stroke="0" extrusionOk="0">
                        <a:moveTo>
                          <a:pt x="0" y="409583"/>
                        </a:moveTo>
                        <a:cubicBezTo>
                          <a:pt x="24895" y="204274"/>
                          <a:pt x="153846" y="18474"/>
                          <a:pt x="324018" y="0"/>
                        </a:cubicBezTo>
                        <a:cubicBezTo>
                          <a:pt x="1584451" y="102324"/>
                          <a:pt x="2912269" y="216462"/>
                          <a:pt x="5374652" y="0"/>
                        </a:cubicBezTo>
                        <a:cubicBezTo>
                          <a:pt x="5534096" y="-55370"/>
                          <a:pt x="5697922" y="172768"/>
                          <a:pt x="5698670" y="409583"/>
                        </a:cubicBezTo>
                        <a:cubicBezTo>
                          <a:pt x="5681735" y="1018599"/>
                          <a:pt x="5841070" y="1207676"/>
                          <a:pt x="5698670" y="2047865"/>
                        </a:cubicBezTo>
                        <a:cubicBezTo>
                          <a:pt x="5683800" y="2268892"/>
                          <a:pt x="5532329" y="2434804"/>
                          <a:pt x="5374652" y="2457449"/>
                        </a:cubicBezTo>
                        <a:cubicBezTo>
                          <a:pt x="3587793" y="2326892"/>
                          <a:pt x="1649570" y="2402485"/>
                          <a:pt x="324018" y="2457449"/>
                        </a:cubicBezTo>
                        <a:cubicBezTo>
                          <a:pt x="128624" y="2446433"/>
                          <a:pt x="-25474" y="2277545"/>
                          <a:pt x="0" y="2047865"/>
                        </a:cubicBezTo>
                        <a:cubicBezTo>
                          <a:pt x="-6102" y="1496290"/>
                          <a:pt x="-81062" y="975845"/>
                          <a:pt x="0" y="4095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Không đồng tình với Vân vì bạn chưa biết tôn trọng sở thích của em gái khi em có sở thích không giống mình.</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4" name="Picture 3">
            <a:extLst>
              <a:ext uri="{FF2B5EF4-FFF2-40B4-BE49-F238E27FC236}">
                <a16:creationId xmlns:a16="http://schemas.microsoft.com/office/drawing/2014/main" id="{69C082FA-6802-DA79-36DE-F276295594D9}"/>
              </a:ext>
            </a:extLst>
          </p:cNvPr>
          <p:cNvPicPr>
            <a:picLocks noChangeAspect="1"/>
          </p:cNvPicPr>
          <p:nvPr/>
        </p:nvPicPr>
        <p:blipFill>
          <a:blip r:embed="rId3"/>
          <a:stretch>
            <a:fillRect/>
          </a:stretch>
        </p:blipFill>
        <p:spPr>
          <a:xfrm>
            <a:off x="814387" y="2462212"/>
            <a:ext cx="4656252" cy="2262188"/>
          </a:xfrm>
          <a:prstGeom prst="rect">
            <a:avLst/>
          </a:prstGeom>
        </p:spPr>
      </p:pic>
    </p:spTree>
    <p:extLst>
      <p:ext uri="{BB962C8B-B14F-4D97-AF65-F5344CB8AC3E}">
        <p14:creationId xmlns:p14="http://schemas.microsoft.com/office/powerpoint/2010/main" val="331533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7"/>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325</Words>
  <Application>Microsoft Office PowerPoint</Application>
  <PresentationFormat>Widescreen</PresentationFormat>
  <Paragraphs>12</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Cambria</vt:lpstr>
      <vt:lpstr>等线</vt:lpstr>
      <vt:lpstr>Quicksand</vt:lpstr>
      <vt:lpstr>字魂59号-创粗黑</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20</cp:revision>
  <dcterms:created xsi:type="dcterms:W3CDTF">2024-07-24T07:23:08Z</dcterms:created>
  <dcterms:modified xsi:type="dcterms:W3CDTF">2025-10-09T01:43:43Z</dcterms:modified>
</cp:coreProperties>
</file>