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0"/>
  </p:notesMasterIdLst>
  <p:sldIdLst>
    <p:sldId id="256" r:id="rId5"/>
    <p:sldId id="267" r:id="rId6"/>
    <p:sldId id="258" r:id="rId7"/>
    <p:sldId id="261" r:id="rId8"/>
    <p:sldId id="357" r:id="rId9"/>
    <p:sldId id="371" r:id="rId10"/>
    <p:sldId id="372" r:id="rId11"/>
    <p:sldId id="373" r:id="rId12"/>
    <p:sldId id="374" r:id="rId13"/>
    <p:sldId id="294" r:id="rId14"/>
    <p:sldId id="375" r:id="rId15"/>
    <p:sldId id="377" r:id="rId16"/>
    <p:sldId id="376" r:id="rId17"/>
    <p:sldId id="383" r:id="rId18"/>
    <p:sldId id="266" r:id="rId19"/>
  </p:sldIdLst>
  <p:sldSz cx="18288000" cy="10287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A500"/>
    <a:srgbClr val="99CC00"/>
    <a:srgbClr val="009900"/>
    <a:srgbClr val="00FFFF"/>
    <a:srgbClr val="66FFCC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905" autoAdjust="0"/>
  </p:normalViewPr>
  <p:slideViewPr>
    <p:cSldViewPr showGuides="1"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8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13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/>
          <p:cNvSpPr/>
          <p:nvPr>
            <p:custDataLst>
              <p:tags r:id="rId2"/>
            </p:custDataLst>
          </p:nvPr>
        </p:nvSpPr>
        <p:spPr>
          <a:xfrm>
            <a:off x="1926590" y="2352040"/>
            <a:ext cx="13872210" cy="2312670"/>
          </a:xfrm>
          <a:prstGeom prst="roundRect">
            <a:avLst>
              <a:gd name="adj" fmla="val 7843"/>
            </a:avLst>
          </a:prstGeom>
          <a:solidFill>
            <a:schemeClr val="accent1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1926590" y="2399030"/>
            <a:ext cx="97155" cy="219583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1974850" y="5437505"/>
            <a:ext cx="13872210" cy="3827780"/>
          </a:xfrm>
          <a:prstGeom prst="roundRect">
            <a:avLst>
              <a:gd name="adj" fmla="val 7843"/>
            </a:avLst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5"/>
            </p:custDataLst>
          </p:nvPr>
        </p:nvSpPr>
        <p:spPr>
          <a:xfrm>
            <a:off x="1974850" y="5504180"/>
            <a:ext cx="97155" cy="363474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910840" y="2897505"/>
            <a:ext cx="11903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Thiết kế là quá trình sáng tạo để tạo ra sản phẩm đáp ứng tốt hơn nhu cầu của con người.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2667000" y="5829300"/>
            <a:ext cx="119037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 công việc chính của thiết kế: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Hình thành ý tưởng về sản phẩm.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Vẽ phác thảo sản phẩm và lựa chọn vật liệu, dụng cụ.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3. Làm sản phẩm mẫu.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4. Đánh giá và hoàn thiện sản phẩm. </a:t>
            </a:r>
            <a:endParaRPr lang="en-US" altLang="vi-VN" sz="3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6765925" y="723900"/>
            <a:ext cx="41922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charset="0"/>
                <a:cs typeface="iCiel Cadena" panose="02000503000000020004" charset="0"/>
              </a:rPr>
              <a:t>TỔNG KẾT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7964_1*l_h_i*1_1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7964_1*l_h_i*1_1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7964_1*l_h_i*1_2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7964_1*l_h_i*1_2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374</Words>
  <Application>Microsoft Office PowerPoint</Application>
  <PresentationFormat>Custom</PresentationFormat>
  <Paragraphs>29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SimSun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iCiel Cadena</vt:lpstr>
      <vt:lpstr>Pagkaki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Techsi.vn</cp:lastModifiedBy>
  <cp:revision>34</cp:revision>
  <dcterms:created xsi:type="dcterms:W3CDTF">2006-08-16T00:00:00Z</dcterms:created>
  <dcterms:modified xsi:type="dcterms:W3CDTF">2025-10-09T01:43:19Z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DDB1C46EAD5B4F1CAFFD9F1BFDD04DE2_12</vt:lpwstr>
  </property>
  <property fmtid="{D5CDD505-2E9C-101B-9397-08002B2CF9AE}" pid="3" name="KSOProductBuildVer">
    <vt:lpwstr>1033-12.2.0.17562</vt:lpwstr>
  </property>
</Properties>
</file>