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  <p:sldMasterId id="2147483691" r:id="rId3"/>
  </p:sldMasterIdLst>
  <p:notesMasterIdLst>
    <p:notesMasterId r:id="rId29"/>
  </p:notesMasterIdLst>
  <p:sldIdLst>
    <p:sldId id="256" r:id="rId4"/>
    <p:sldId id="260" r:id="rId5"/>
    <p:sldId id="314" r:id="rId6"/>
    <p:sldId id="257" r:id="rId7"/>
    <p:sldId id="315" r:id="rId8"/>
    <p:sldId id="259" r:id="rId9"/>
    <p:sldId id="316" r:id="rId10"/>
    <p:sldId id="328" r:id="rId11"/>
    <p:sldId id="318" r:id="rId12"/>
    <p:sldId id="264" r:id="rId13"/>
    <p:sldId id="319" r:id="rId14"/>
    <p:sldId id="266" r:id="rId15"/>
    <p:sldId id="261" r:id="rId16"/>
    <p:sldId id="320" r:id="rId17"/>
    <p:sldId id="322" r:id="rId18"/>
    <p:sldId id="323" r:id="rId19"/>
    <p:sldId id="324" r:id="rId20"/>
    <p:sldId id="325" r:id="rId21"/>
    <p:sldId id="281" r:id="rId22"/>
    <p:sldId id="263" r:id="rId23"/>
    <p:sldId id="326" r:id="rId24"/>
    <p:sldId id="327" r:id="rId25"/>
    <p:sldId id="313" r:id="rId26"/>
    <p:sldId id="301" r:id="rId27"/>
    <p:sldId id="329" r:id="rId28"/>
  </p:sldIdLst>
  <p:sldSz cx="9144000" cy="5143500" type="screen16x9"/>
  <p:notesSz cx="6858000" cy="9144000"/>
  <p:embeddedFontLst>
    <p:embeddedFont>
      <p:font typeface="#9Slide07 HoneyCream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Comfortaa" panose="020B0604020202020204" charset="0"/>
      <p:regular r:id="rId41"/>
      <p:bold r:id="rId42"/>
    </p:embeddedFont>
    <p:embeddedFont>
      <p:font typeface="Fredoka One" panose="02000000000000000000" pitchFamily="2" charset="0"/>
      <p:regular r:id="rId43"/>
    </p:embeddedFont>
    <p:embeddedFont>
      <p:font typeface="Holtwood One SC" panose="020B0604020202020204" charset="0"/>
      <p:regular r:id="rId44"/>
    </p:embeddedFont>
    <p:embeddedFont>
      <p:font typeface="SVN-Newton" panose="02040603050506020204" pitchFamily="18" charset="0"/>
      <p:regular r:id="rId45"/>
    </p:embeddedFont>
    <p:embeddedFont>
      <p:font typeface="UTM Showcard" panose="02040603050506020204" pitchFamily="18" charset="0"/>
      <p:regular r:id="rId46"/>
    </p:embeddedFont>
    <p:embeddedFont>
      <p:font typeface="UVF TypoSlabserif" panose="02000403050000020004" pitchFamily="2" charset="0"/>
      <p:regular r:id="rId47"/>
    </p:embeddedFont>
    <p:embeddedFont>
      <p:font typeface="UVN Bai Sau Nang" panose="04030905020802020C03" pitchFamily="82" charset="0"/>
      <p:regular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E6E6E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AA9B0-C24E-4870-A4EC-865AAC134001}" v="1559" dt="2023-06-21T14:36:02.204"/>
  </p1510:revLst>
</p1510:revInfo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2750" y="15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300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12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9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132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20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3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20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72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96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01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847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91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92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040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8463" y="2905127"/>
            <a:ext cx="13355914" cy="20045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6926" y="5299364"/>
            <a:ext cx="10998989" cy="2389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1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0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8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43" y="2182093"/>
            <a:ext cx="14141555" cy="6171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9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207" y="6009411"/>
            <a:ext cx="13355914" cy="1857375"/>
          </a:xfrm>
          <a:prstGeom prst="rect">
            <a:avLst/>
          </a:prstGeom>
        </p:spPr>
        <p:txBody>
          <a:bodyPr anchor="t"/>
          <a:lstStyle>
            <a:lvl1pPr algn="l">
              <a:defRPr sz="545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207" y="3963701"/>
            <a:ext cx="13355914" cy="20457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7">
                <a:solidFill>
                  <a:schemeClr val="tx1">
                    <a:tint val="75000"/>
                  </a:schemeClr>
                </a:solidFill>
              </a:defRPr>
            </a:lvl1pPr>
            <a:lvl2pPr marL="623438" indent="0">
              <a:buNone/>
              <a:defRPr sz="2454">
                <a:solidFill>
                  <a:schemeClr val="tx1">
                    <a:tint val="75000"/>
                  </a:schemeClr>
                </a:solidFill>
              </a:defRPr>
            </a:lvl2pPr>
            <a:lvl3pPr marL="1246876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3pPr>
            <a:lvl4pPr marL="1870314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4pPr>
            <a:lvl5pPr marL="2493752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5pPr>
            <a:lvl6pPr marL="3117190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6pPr>
            <a:lvl7pPr marL="3740628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7pPr>
            <a:lvl8pPr marL="4364065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8pPr>
            <a:lvl9pPr marL="4987503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74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643" y="2182093"/>
            <a:ext cx="6939837" cy="6171768"/>
          </a:xfrm>
          <a:prstGeom prst="rect">
            <a:avLst/>
          </a:prstGeo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7"/>
            </a:lvl3pPr>
            <a:lvl4pPr>
              <a:defRPr sz="2454"/>
            </a:lvl4pPr>
            <a:lvl5pPr>
              <a:defRPr sz="2454"/>
            </a:lvl5pPr>
            <a:lvl6pPr>
              <a:defRPr sz="2454"/>
            </a:lvl6pPr>
            <a:lvl7pPr>
              <a:defRPr sz="2454"/>
            </a:lvl7pPr>
            <a:lvl8pPr>
              <a:defRPr sz="2454"/>
            </a:lvl8pPr>
            <a:lvl9pPr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87361" y="2182093"/>
            <a:ext cx="6939837" cy="6171768"/>
          </a:xfrm>
          <a:prstGeom prst="rect">
            <a:avLst/>
          </a:prstGeo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7"/>
            </a:lvl3pPr>
            <a:lvl4pPr>
              <a:defRPr sz="2454"/>
            </a:lvl4pPr>
            <a:lvl5pPr>
              <a:defRPr sz="2454"/>
            </a:lvl5pPr>
            <a:lvl6pPr>
              <a:defRPr sz="2454"/>
            </a:lvl6pPr>
            <a:lvl7pPr>
              <a:defRPr sz="2454"/>
            </a:lvl7pPr>
            <a:lvl8pPr>
              <a:defRPr sz="2454"/>
            </a:lvl8pPr>
            <a:lvl9pPr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75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643" y="2093336"/>
            <a:ext cx="6942566" cy="872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73" b="1"/>
            </a:lvl1pPr>
            <a:lvl2pPr marL="623438" indent="0">
              <a:buNone/>
              <a:defRPr sz="2727" b="1"/>
            </a:lvl2pPr>
            <a:lvl3pPr marL="1246876" indent="0">
              <a:buNone/>
              <a:defRPr sz="2454" b="1"/>
            </a:lvl3pPr>
            <a:lvl4pPr marL="1870314" indent="0">
              <a:buNone/>
              <a:defRPr sz="2182" b="1"/>
            </a:lvl4pPr>
            <a:lvl5pPr marL="2493752" indent="0">
              <a:buNone/>
              <a:defRPr sz="2182" b="1"/>
            </a:lvl5pPr>
            <a:lvl6pPr marL="3117190" indent="0">
              <a:buNone/>
              <a:defRPr sz="2182" b="1"/>
            </a:lvl6pPr>
            <a:lvl7pPr marL="3740628" indent="0">
              <a:buNone/>
              <a:defRPr sz="2182" b="1"/>
            </a:lvl7pPr>
            <a:lvl8pPr marL="4364065" indent="0">
              <a:buNone/>
              <a:defRPr sz="2182" b="1"/>
            </a:lvl8pPr>
            <a:lvl9pPr marL="4987503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5643" y="2965739"/>
            <a:ext cx="6942566" cy="5388120"/>
          </a:xfrm>
          <a:prstGeom prst="rect">
            <a:avLst/>
          </a:prstGeom>
        </p:spPr>
        <p:txBody>
          <a:bodyPr/>
          <a:lstStyle>
            <a:lvl1pPr>
              <a:defRPr sz="3273"/>
            </a:lvl1pPr>
            <a:lvl2pPr>
              <a:defRPr sz="2727"/>
            </a:lvl2pPr>
            <a:lvl3pPr>
              <a:defRPr sz="245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81906" y="2093336"/>
            <a:ext cx="6945293" cy="872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73" b="1"/>
            </a:lvl1pPr>
            <a:lvl2pPr marL="623438" indent="0">
              <a:buNone/>
              <a:defRPr sz="2727" b="1"/>
            </a:lvl2pPr>
            <a:lvl3pPr marL="1246876" indent="0">
              <a:buNone/>
              <a:defRPr sz="2454" b="1"/>
            </a:lvl3pPr>
            <a:lvl4pPr marL="1870314" indent="0">
              <a:buNone/>
              <a:defRPr sz="2182" b="1"/>
            </a:lvl4pPr>
            <a:lvl5pPr marL="2493752" indent="0">
              <a:buNone/>
              <a:defRPr sz="2182" b="1"/>
            </a:lvl5pPr>
            <a:lvl6pPr marL="3117190" indent="0">
              <a:buNone/>
              <a:defRPr sz="2182" b="1"/>
            </a:lvl6pPr>
            <a:lvl7pPr marL="3740628" indent="0">
              <a:buNone/>
              <a:defRPr sz="2182" b="1"/>
            </a:lvl7pPr>
            <a:lvl8pPr marL="4364065" indent="0">
              <a:buNone/>
              <a:defRPr sz="2182" b="1"/>
            </a:lvl8pPr>
            <a:lvl9pPr marL="4987503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81906" y="2965739"/>
            <a:ext cx="6945293" cy="5388120"/>
          </a:xfrm>
          <a:prstGeom prst="rect">
            <a:avLst/>
          </a:prstGeom>
        </p:spPr>
        <p:txBody>
          <a:bodyPr/>
          <a:lstStyle>
            <a:lvl1pPr>
              <a:defRPr sz="3273"/>
            </a:lvl1pPr>
            <a:lvl2pPr>
              <a:defRPr sz="2727"/>
            </a:lvl2pPr>
            <a:lvl3pPr>
              <a:defRPr sz="245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15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49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9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2341"/>
            <a:ext cx="5169416" cy="1584614"/>
          </a:xfrm>
          <a:prstGeom prst="rect">
            <a:avLst/>
          </a:prstGeom>
        </p:spPr>
        <p:txBody>
          <a:bodyPr anchor="b"/>
          <a:lstStyle>
            <a:lvl1pPr algn="l">
              <a:defRPr sz="27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285" y="372343"/>
            <a:ext cx="8783914" cy="7981518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818"/>
            </a:lvl2pPr>
            <a:lvl3pPr>
              <a:defRPr sz="3273"/>
            </a:lvl3pPr>
            <a:lvl4pPr>
              <a:defRPr sz="2727"/>
            </a:lvl4pPr>
            <a:lvl5pPr>
              <a:defRPr sz="2727"/>
            </a:lvl5pPr>
            <a:lvl6pPr>
              <a:defRPr sz="2727"/>
            </a:lvl6pPr>
            <a:lvl7pPr>
              <a:defRPr sz="2727"/>
            </a:lvl7pPr>
            <a:lvl8pPr>
              <a:defRPr sz="2727"/>
            </a:lvl8pPr>
            <a:lvl9pPr>
              <a:defRPr sz="2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43" y="1956957"/>
            <a:ext cx="5169416" cy="6396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9"/>
            </a:lvl1pPr>
            <a:lvl2pPr marL="623438" indent="0">
              <a:buNone/>
              <a:defRPr sz="1636"/>
            </a:lvl2pPr>
            <a:lvl3pPr marL="1246876" indent="0">
              <a:buNone/>
              <a:defRPr sz="1364"/>
            </a:lvl3pPr>
            <a:lvl4pPr marL="1870314" indent="0">
              <a:buNone/>
              <a:defRPr sz="1227"/>
            </a:lvl4pPr>
            <a:lvl5pPr marL="2493752" indent="0">
              <a:buNone/>
              <a:defRPr sz="1227"/>
            </a:lvl5pPr>
            <a:lvl6pPr marL="3117190" indent="0">
              <a:buNone/>
              <a:defRPr sz="1227"/>
            </a:lvl6pPr>
            <a:lvl7pPr marL="3740628" indent="0">
              <a:buNone/>
              <a:defRPr sz="1227"/>
            </a:lvl7pPr>
            <a:lvl8pPr marL="4364065" indent="0">
              <a:buNone/>
              <a:defRPr sz="1227"/>
            </a:lvl8pPr>
            <a:lvl9pPr marL="4987503" indent="0">
              <a:buNone/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1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826" y="6546273"/>
            <a:ext cx="9427705" cy="772825"/>
          </a:xfrm>
          <a:prstGeom prst="rect">
            <a:avLst/>
          </a:prstGeom>
        </p:spPr>
        <p:txBody>
          <a:bodyPr anchor="b"/>
          <a:lstStyle>
            <a:lvl1pPr algn="l">
              <a:defRPr sz="27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79826" y="835602"/>
            <a:ext cx="9427705" cy="561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64"/>
            </a:lvl1pPr>
            <a:lvl2pPr marL="623438" indent="0">
              <a:buNone/>
              <a:defRPr sz="3818"/>
            </a:lvl2pPr>
            <a:lvl3pPr marL="1246876" indent="0">
              <a:buNone/>
              <a:defRPr sz="3273"/>
            </a:lvl3pPr>
            <a:lvl4pPr marL="1870314" indent="0">
              <a:buNone/>
              <a:defRPr sz="2727"/>
            </a:lvl4pPr>
            <a:lvl5pPr marL="2493752" indent="0">
              <a:buNone/>
              <a:defRPr sz="2727"/>
            </a:lvl5pPr>
            <a:lvl6pPr marL="3117190" indent="0">
              <a:buNone/>
              <a:defRPr sz="2727"/>
            </a:lvl6pPr>
            <a:lvl7pPr marL="3740628" indent="0">
              <a:buNone/>
              <a:defRPr sz="2727"/>
            </a:lvl7pPr>
            <a:lvl8pPr marL="4364065" indent="0">
              <a:buNone/>
              <a:defRPr sz="2727"/>
            </a:lvl8pPr>
            <a:lvl9pPr marL="4987503" indent="0">
              <a:buNone/>
              <a:defRPr sz="27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9826" y="7319097"/>
            <a:ext cx="9427705" cy="1097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9"/>
            </a:lvl1pPr>
            <a:lvl2pPr marL="623438" indent="0">
              <a:buNone/>
              <a:defRPr sz="1636"/>
            </a:lvl2pPr>
            <a:lvl3pPr marL="1246876" indent="0">
              <a:buNone/>
              <a:defRPr sz="1364"/>
            </a:lvl3pPr>
            <a:lvl4pPr marL="1870314" indent="0">
              <a:buNone/>
              <a:defRPr sz="1227"/>
            </a:lvl4pPr>
            <a:lvl5pPr marL="2493752" indent="0">
              <a:buNone/>
              <a:defRPr sz="1227"/>
            </a:lvl5pPr>
            <a:lvl6pPr marL="3117190" indent="0">
              <a:buNone/>
              <a:defRPr sz="1227"/>
            </a:lvl6pPr>
            <a:lvl7pPr marL="3740628" indent="0">
              <a:buNone/>
              <a:defRPr sz="1227"/>
            </a:lvl7pPr>
            <a:lvl8pPr marL="4364065" indent="0">
              <a:buNone/>
              <a:defRPr sz="1227"/>
            </a:lvl8pPr>
            <a:lvl9pPr marL="4987503" indent="0">
              <a:buNone/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69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643" y="2182093"/>
            <a:ext cx="14141555" cy="61717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2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91809" y="374509"/>
            <a:ext cx="3535390" cy="797935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642" y="374509"/>
            <a:ext cx="10344286" cy="797935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8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9" r:id="rId6"/>
    <p:sldLayoutId id="2147483662" r:id="rId7"/>
    <p:sldLayoutId id="2147483663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08731" y="-248708"/>
            <a:ext cx="2459528" cy="260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818148" y="8765386"/>
            <a:ext cx="2052011" cy="225279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3429004" y="10235948"/>
            <a:ext cx="7006706" cy="834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60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60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60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2308733" y="1902023"/>
            <a:ext cx="2459528" cy="885825"/>
          </a:xfrm>
          <a:prstGeom prst="rect">
            <a:avLst/>
          </a:prstGeom>
        </p:spPr>
        <p:txBody>
          <a:bodyPr vert="horz" lIns="81634" tIns="40817" rIns="81634" bIns="4081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16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8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858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2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5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0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1"/>
            <a:ext cx="1639685" cy="590550"/>
          </a:xfrm>
          <a:prstGeom prst="rect">
            <a:avLst/>
          </a:prstGeom>
        </p:spPr>
        <p:txBody>
          <a:bodyPr vert="horz" lIns="54423" tIns="27211" rIns="54423" bIns="272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6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79"/>
            <a:ext cx="1639685" cy="27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3" y="21882479"/>
            <a:ext cx="1639685" cy="27883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1" rIns="54423" bIns="272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6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1" rIns="54423" bIns="272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6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17753864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6" y="-14495067"/>
            <a:ext cx="2720648" cy="3571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4"/>
            <a:ext cx="2720648" cy="35712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08233" y="-337957"/>
            <a:ext cx="9560465" cy="581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46876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578" indent="-467578" algn="l" defTabSz="1246876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1pPr>
      <a:lvl2pPr marL="1013087" indent="-389649" algn="l" defTabSz="1246876" rtl="0" eaLnBrk="1" latinLnBrk="0" hangingPunct="1">
        <a:spcBef>
          <a:spcPct val="20000"/>
        </a:spcBef>
        <a:buFont typeface="Arial" pitchFamily="34" charset="0"/>
        <a:buChar char="–"/>
        <a:defRPr sz="3818" kern="1200">
          <a:solidFill>
            <a:schemeClr val="tx1"/>
          </a:solidFill>
          <a:latin typeface="+mn-lt"/>
          <a:ea typeface="+mn-ea"/>
          <a:cs typeface="+mn-cs"/>
        </a:defRPr>
      </a:lvl2pPr>
      <a:lvl3pPr marL="1558595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182033" indent="-311719" algn="l" defTabSz="1246876" rtl="0" eaLnBrk="1" latinLnBrk="0" hangingPunct="1">
        <a:spcBef>
          <a:spcPct val="20000"/>
        </a:spcBef>
        <a:buFont typeface="Arial" pitchFamily="34" charset="0"/>
        <a:buChar char="–"/>
        <a:defRPr sz="2727" kern="1200">
          <a:solidFill>
            <a:schemeClr val="tx1"/>
          </a:solidFill>
          <a:latin typeface="+mn-lt"/>
          <a:ea typeface="+mn-ea"/>
          <a:cs typeface="+mn-cs"/>
        </a:defRPr>
      </a:lvl4pPr>
      <a:lvl5pPr marL="2805471" indent="-311719" algn="l" defTabSz="1246876" rtl="0" eaLnBrk="1" latinLnBrk="0" hangingPunct="1">
        <a:spcBef>
          <a:spcPct val="20000"/>
        </a:spcBef>
        <a:buFont typeface="Arial" pitchFamily="34" charset="0"/>
        <a:buChar char="»"/>
        <a:defRPr sz="2727" kern="1200">
          <a:solidFill>
            <a:schemeClr val="tx1"/>
          </a:solidFill>
          <a:latin typeface="+mn-lt"/>
          <a:ea typeface="+mn-ea"/>
          <a:cs typeface="+mn-cs"/>
        </a:defRPr>
      </a:lvl5pPr>
      <a:lvl6pPr marL="3428909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6pPr>
      <a:lvl7pPr marL="4052346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7pPr>
      <a:lvl8pPr marL="4675784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8pPr>
      <a:lvl9pPr marL="5299222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1pPr>
      <a:lvl2pPr marL="623438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2pPr>
      <a:lvl3pPr marL="1246876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3pPr>
      <a:lvl4pPr marL="1870314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4pPr>
      <a:lvl5pPr marL="2493752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5pPr>
      <a:lvl6pPr marL="3117190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6pPr>
      <a:lvl7pPr marL="3740628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7pPr>
      <a:lvl8pPr marL="4364065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8pPr>
      <a:lvl9pPr marL="4987503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tags" Target="../tags/tag1.xml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3.xml"/><Relationship Id="rId15" Type="http://schemas.openxmlformats.org/officeDocument/2006/relationships/slide" Target="slide5.xml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1.xml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4" y="1948375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000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</a:rPr>
              <a:t>Trang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E1CDC-A035-40BF-FD3C-6A142D1000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6647" b="69605"/>
          <a:stretch/>
        </p:blipFill>
        <p:spPr>
          <a:xfrm>
            <a:off x="1905389" y="1157573"/>
            <a:ext cx="6020590" cy="51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00" y="1056079"/>
            <a:ext cx="5282572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Chu vi P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hình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nhật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có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dài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a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rộng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b (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cùng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đơn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vị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)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được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tính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theo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công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thức</a:t>
            </a:r>
            <a:endParaRPr lang="en-US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F TypoSlabserif" panose="02000403050000020004" pitchFamily="2" charset="0"/>
            </a:endParaRPr>
          </a:p>
        </p:txBody>
      </p:sp>
      <p:sp>
        <p:nvSpPr>
          <p:cNvPr id="50" name="Text Box 62">
            <a:extLst>
              <a:ext uri="{FF2B5EF4-FFF2-40B4-BE49-F238E27FC236}">
                <a16:creationId xmlns:a16="http://schemas.microsoft.com/office/drawing/2014/main" id="{3E00FD0E-A250-425A-98C5-36E60A8B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54" y="4311071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" name="Google Shape;616;p40">
            <a:extLst>
              <a:ext uri="{FF2B5EF4-FFF2-40B4-BE49-F238E27FC236}">
                <a16:creationId xmlns:a16="http://schemas.microsoft.com/office/drawing/2014/main" id="{93C40DF6-3784-442C-B650-DC35F780450E}"/>
              </a:ext>
            </a:extLst>
          </p:cNvPr>
          <p:cNvGrpSpPr/>
          <p:nvPr/>
        </p:nvGrpSpPr>
        <p:grpSpPr>
          <a:xfrm rot="308040">
            <a:off x="230072" y="37608"/>
            <a:ext cx="1148201" cy="1160038"/>
            <a:chOff x="5616500" y="1812300"/>
            <a:chExt cx="2604784" cy="2902573"/>
          </a:xfrm>
        </p:grpSpPr>
        <p:sp>
          <p:nvSpPr>
            <p:cNvPr id="54" name="Google Shape;617;p40">
              <a:extLst>
                <a:ext uri="{FF2B5EF4-FFF2-40B4-BE49-F238E27FC236}">
                  <a16:creationId xmlns:a16="http://schemas.microsoft.com/office/drawing/2014/main" id="{819DA8A1-CFCC-4BE2-8E1F-260DE3BD1A76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8;p40">
              <a:extLst>
                <a:ext uri="{FF2B5EF4-FFF2-40B4-BE49-F238E27FC236}">
                  <a16:creationId xmlns:a16="http://schemas.microsoft.com/office/drawing/2014/main" id="{A8B2E1F6-A37B-4712-861F-E7E24379F30D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9;p40">
              <a:extLst>
                <a:ext uri="{FF2B5EF4-FFF2-40B4-BE49-F238E27FC236}">
                  <a16:creationId xmlns:a16="http://schemas.microsoft.com/office/drawing/2014/main" id="{CAC0286B-7FC3-4F58-B843-7EE0AD250D6D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0;p40">
              <a:extLst>
                <a:ext uri="{FF2B5EF4-FFF2-40B4-BE49-F238E27FC236}">
                  <a16:creationId xmlns:a16="http://schemas.microsoft.com/office/drawing/2014/main" id="{C3F5F5DA-9DA0-40D1-A6D5-6EE18B4E758C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1;p40">
              <a:extLst>
                <a:ext uri="{FF2B5EF4-FFF2-40B4-BE49-F238E27FC236}">
                  <a16:creationId xmlns:a16="http://schemas.microsoft.com/office/drawing/2014/main" id="{33694B3D-E870-4746-898D-8E128E476178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2;p40">
              <a:extLst>
                <a:ext uri="{FF2B5EF4-FFF2-40B4-BE49-F238E27FC236}">
                  <a16:creationId xmlns:a16="http://schemas.microsoft.com/office/drawing/2014/main" id="{BE9C4CE2-339B-415D-966A-9F6F95CAE954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3;p40">
              <a:extLst>
                <a:ext uri="{FF2B5EF4-FFF2-40B4-BE49-F238E27FC236}">
                  <a16:creationId xmlns:a16="http://schemas.microsoft.com/office/drawing/2014/main" id="{5A0B5F03-A3E8-4AAB-B595-5FD6B4F4CCBA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4;p40">
              <a:extLst>
                <a:ext uri="{FF2B5EF4-FFF2-40B4-BE49-F238E27FC236}">
                  <a16:creationId xmlns:a16="http://schemas.microsoft.com/office/drawing/2014/main" id="{87C98E7B-3F39-4E67-A0AB-2EFD2263FB4D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5;p40">
              <a:extLst>
                <a:ext uri="{FF2B5EF4-FFF2-40B4-BE49-F238E27FC236}">
                  <a16:creationId xmlns:a16="http://schemas.microsoft.com/office/drawing/2014/main" id="{B6FCDEB7-E76C-40BA-B2B6-6CFC5D2093C2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6;p40">
              <a:extLst>
                <a:ext uri="{FF2B5EF4-FFF2-40B4-BE49-F238E27FC236}">
                  <a16:creationId xmlns:a16="http://schemas.microsoft.com/office/drawing/2014/main" id="{3C680F50-3763-4EDF-8AE7-700E66AAC846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7;p40">
              <a:extLst>
                <a:ext uri="{FF2B5EF4-FFF2-40B4-BE49-F238E27FC236}">
                  <a16:creationId xmlns:a16="http://schemas.microsoft.com/office/drawing/2014/main" id="{B4E28D3B-8C90-4591-B05A-20DEAF70BE5E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8;p40">
              <a:extLst>
                <a:ext uri="{FF2B5EF4-FFF2-40B4-BE49-F238E27FC236}">
                  <a16:creationId xmlns:a16="http://schemas.microsoft.com/office/drawing/2014/main" id="{CEE3FC97-09D7-4D83-9842-38E75CE9AC3C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9;p40">
              <a:extLst>
                <a:ext uri="{FF2B5EF4-FFF2-40B4-BE49-F238E27FC236}">
                  <a16:creationId xmlns:a16="http://schemas.microsoft.com/office/drawing/2014/main" id="{F77CABD1-2C0B-484A-B297-646C5F2FF701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0;p40">
              <a:extLst>
                <a:ext uri="{FF2B5EF4-FFF2-40B4-BE49-F238E27FC236}">
                  <a16:creationId xmlns:a16="http://schemas.microsoft.com/office/drawing/2014/main" id="{37801490-3BC5-43DC-9FFA-27E18258FB77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1;p40">
              <a:extLst>
                <a:ext uri="{FF2B5EF4-FFF2-40B4-BE49-F238E27FC236}">
                  <a16:creationId xmlns:a16="http://schemas.microsoft.com/office/drawing/2014/main" id="{94816BBC-5327-4ACF-A3E8-595B7F30BA0A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2;p40">
              <a:extLst>
                <a:ext uri="{FF2B5EF4-FFF2-40B4-BE49-F238E27FC236}">
                  <a16:creationId xmlns:a16="http://schemas.microsoft.com/office/drawing/2014/main" id="{AA4F63C9-0F3D-4A05-9AB8-6A37CE8AC01C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3;p40">
              <a:extLst>
                <a:ext uri="{FF2B5EF4-FFF2-40B4-BE49-F238E27FC236}">
                  <a16:creationId xmlns:a16="http://schemas.microsoft.com/office/drawing/2014/main" id="{B2D78BA1-F264-486E-89DB-34E6ABFE201B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4;p40">
              <a:extLst>
                <a:ext uri="{FF2B5EF4-FFF2-40B4-BE49-F238E27FC236}">
                  <a16:creationId xmlns:a16="http://schemas.microsoft.com/office/drawing/2014/main" id="{F0772A83-1DB5-49CE-881A-1913266AD5CA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5;p40">
              <a:extLst>
                <a:ext uri="{FF2B5EF4-FFF2-40B4-BE49-F238E27FC236}">
                  <a16:creationId xmlns:a16="http://schemas.microsoft.com/office/drawing/2014/main" id="{648736B7-B29D-4468-AEAD-98F146934ABB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6;p40">
              <a:extLst>
                <a:ext uri="{FF2B5EF4-FFF2-40B4-BE49-F238E27FC236}">
                  <a16:creationId xmlns:a16="http://schemas.microsoft.com/office/drawing/2014/main" id="{976F57E4-9AE0-4CDB-B1C6-FA9081A912DE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7;p40">
              <a:extLst>
                <a:ext uri="{FF2B5EF4-FFF2-40B4-BE49-F238E27FC236}">
                  <a16:creationId xmlns:a16="http://schemas.microsoft.com/office/drawing/2014/main" id="{133F0FC0-EE8A-4FAE-823A-A02D209A1AEE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8;p40">
              <a:extLst>
                <a:ext uri="{FF2B5EF4-FFF2-40B4-BE49-F238E27FC236}">
                  <a16:creationId xmlns:a16="http://schemas.microsoft.com/office/drawing/2014/main" id="{A1290626-0E95-483E-A41A-0432B8326FD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9;p40">
              <a:extLst>
                <a:ext uri="{FF2B5EF4-FFF2-40B4-BE49-F238E27FC236}">
                  <a16:creationId xmlns:a16="http://schemas.microsoft.com/office/drawing/2014/main" id="{D0DDD13B-0C62-42FE-BD06-D675B16CB601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0">
              <a:extLst>
                <a:ext uri="{FF2B5EF4-FFF2-40B4-BE49-F238E27FC236}">
                  <a16:creationId xmlns:a16="http://schemas.microsoft.com/office/drawing/2014/main" id="{031A5061-B0BE-453D-BA9B-4A83C2D9238E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0">
              <a:extLst>
                <a:ext uri="{FF2B5EF4-FFF2-40B4-BE49-F238E27FC236}">
                  <a16:creationId xmlns:a16="http://schemas.microsoft.com/office/drawing/2014/main" id="{93EFAE85-7B96-4E86-A97E-EBB678D060EB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0">
              <a:extLst>
                <a:ext uri="{FF2B5EF4-FFF2-40B4-BE49-F238E27FC236}">
                  <a16:creationId xmlns:a16="http://schemas.microsoft.com/office/drawing/2014/main" id="{13898DC9-E647-4561-8937-48D5C3ED6AD6}"/>
                </a:ext>
              </a:extLst>
            </p:cNvPr>
            <p:cNvSpPr/>
            <p:nvPr/>
          </p:nvSpPr>
          <p:spPr>
            <a:xfrm>
              <a:off x="6915243" y="1929258"/>
              <a:ext cx="1306041" cy="1577757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0">
              <a:extLst>
                <a:ext uri="{FF2B5EF4-FFF2-40B4-BE49-F238E27FC236}">
                  <a16:creationId xmlns:a16="http://schemas.microsoft.com/office/drawing/2014/main" id="{93E54F66-4605-4E21-8230-44829AF87CDB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0">
              <a:extLst>
                <a:ext uri="{FF2B5EF4-FFF2-40B4-BE49-F238E27FC236}">
                  <a16:creationId xmlns:a16="http://schemas.microsoft.com/office/drawing/2014/main" id="{0E692EE8-0069-410D-8242-3C706B0106B6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0">
              <a:extLst>
                <a:ext uri="{FF2B5EF4-FFF2-40B4-BE49-F238E27FC236}">
                  <a16:creationId xmlns:a16="http://schemas.microsoft.com/office/drawing/2014/main" id="{E46C7101-3E3D-42EC-84E5-C3EA6477C782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0">
              <a:extLst>
                <a:ext uri="{FF2B5EF4-FFF2-40B4-BE49-F238E27FC236}">
                  <a16:creationId xmlns:a16="http://schemas.microsoft.com/office/drawing/2014/main" id="{17416D0F-670F-4DBC-A40F-04A8DF2B9364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388479" y="108480"/>
            <a:ext cx="1079592" cy="737331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7258C-9802-D22C-9701-9F6A57E4E255}"/>
              </a:ext>
            </a:extLst>
          </p:cNvPr>
          <p:cNvSpPr/>
          <p:nvPr/>
        </p:nvSpPr>
        <p:spPr>
          <a:xfrm>
            <a:off x="5777714" y="1017223"/>
            <a:ext cx="3058790" cy="18972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AB36C0D4-EAEF-653D-C661-447103C7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735" y="553423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id="{C6CBD776-43F0-CA19-0ABB-1F90C581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000" y="1673477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727" y="3270067"/>
            <a:ext cx="4142583" cy="861774"/>
          </a:xfrm>
          <a:custGeom>
            <a:avLst/>
            <a:gdLst>
              <a:gd name="connsiteX0" fmla="*/ 0 w 4142583"/>
              <a:gd name="connsiteY0" fmla="*/ 0 h 861774"/>
              <a:gd name="connsiteX1" fmla="*/ 773282 w 4142583"/>
              <a:gd name="connsiteY1" fmla="*/ 0 h 861774"/>
              <a:gd name="connsiteX2" fmla="*/ 1463713 w 4142583"/>
              <a:gd name="connsiteY2" fmla="*/ 0 h 861774"/>
              <a:gd name="connsiteX3" fmla="*/ 2112717 w 4142583"/>
              <a:gd name="connsiteY3" fmla="*/ 0 h 861774"/>
              <a:gd name="connsiteX4" fmla="*/ 2761722 w 4142583"/>
              <a:gd name="connsiteY4" fmla="*/ 0 h 861774"/>
              <a:gd name="connsiteX5" fmla="*/ 3410727 w 4142583"/>
              <a:gd name="connsiteY5" fmla="*/ 0 h 861774"/>
              <a:gd name="connsiteX6" fmla="*/ 4142583 w 4142583"/>
              <a:gd name="connsiteY6" fmla="*/ 0 h 861774"/>
              <a:gd name="connsiteX7" fmla="*/ 4142583 w 4142583"/>
              <a:gd name="connsiteY7" fmla="*/ 439505 h 861774"/>
              <a:gd name="connsiteX8" fmla="*/ 4142583 w 4142583"/>
              <a:gd name="connsiteY8" fmla="*/ 861774 h 861774"/>
              <a:gd name="connsiteX9" fmla="*/ 3576430 w 4142583"/>
              <a:gd name="connsiteY9" fmla="*/ 861774 h 861774"/>
              <a:gd name="connsiteX10" fmla="*/ 3010277 w 4142583"/>
              <a:gd name="connsiteY10" fmla="*/ 861774 h 861774"/>
              <a:gd name="connsiteX11" fmla="*/ 2278421 w 4142583"/>
              <a:gd name="connsiteY11" fmla="*/ 861774 h 861774"/>
              <a:gd name="connsiteX12" fmla="*/ 1670842 w 4142583"/>
              <a:gd name="connsiteY12" fmla="*/ 861774 h 861774"/>
              <a:gd name="connsiteX13" fmla="*/ 897560 w 4142583"/>
              <a:gd name="connsiteY13" fmla="*/ 861774 h 861774"/>
              <a:gd name="connsiteX14" fmla="*/ 0 w 4142583"/>
              <a:gd name="connsiteY14" fmla="*/ 861774 h 861774"/>
              <a:gd name="connsiteX15" fmla="*/ 0 w 4142583"/>
              <a:gd name="connsiteY15" fmla="*/ 413652 h 861774"/>
              <a:gd name="connsiteX16" fmla="*/ 0 w 4142583"/>
              <a:gd name="connsiteY16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2583" h="861774" fill="none" extrusionOk="0">
                <a:moveTo>
                  <a:pt x="0" y="0"/>
                </a:moveTo>
                <a:cubicBezTo>
                  <a:pt x="207014" y="-15989"/>
                  <a:pt x="617945" y="-28060"/>
                  <a:pt x="773282" y="0"/>
                </a:cubicBezTo>
                <a:cubicBezTo>
                  <a:pt x="928619" y="28060"/>
                  <a:pt x="1298136" y="-25240"/>
                  <a:pt x="1463713" y="0"/>
                </a:cubicBezTo>
                <a:cubicBezTo>
                  <a:pt x="1629290" y="25240"/>
                  <a:pt x="1854380" y="14774"/>
                  <a:pt x="2112717" y="0"/>
                </a:cubicBezTo>
                <a:cubicBezTo>
                  <a:pt x="2371054" y="-14774"/>
                  <a:pt x="2553428" y="-31681"/>
                  <a:pt x="2761722" y="0"/>
                </a:cubicBezTo>
                <a:cubicBezTo>
                  <a:pt x="2970017" y="31681"/>
                  <a:pt x="3194616" y="32105"/>
                  <a:pt x="3410727" y="0"/>
                </a:cubicBezTo>
                <a:cubicBezTo>
                  <a:pt x="3626839" y="-32105"/>
                  <a:pt x="3945187" y="14628"/>
                  <a:pt x="4142583" y="0"/>
                </a:cubicBezTo>
                <a:cubicBezTo>
                  <a:pt x="4138326" y="109502"/>
                  <a:pt x="4139566" y="237973"/>
                  <a:pt x="4142583" y="439505"/>
                </a:cubicBezTo>
                <a:cubicBezTo>
                  <a:pt x="4145600" y="641038"/>
                  <a:pt x="4158260" y="764254"/>
                  <a:pt x="4142583" y="861774"/>
                </a:cubicBezTo>
                <a:cubicBezTo>
                  <a:pt x="3868418" y="864694"/>
                  <a:pt x="3802113" y="880033"/>
                  <a:pt x="3576430" y="861774"/>
                </a:cubicBezTo>
                <a:cubicBezTo>
                  <a:pt x="3350747" y="843515"/>
                  <a:pt x="3154204" y="856634"/>
                  <a:pt x="3010277" y="861774"/>
                </a:cubicBezTo>
                <a:cubicBezTo>
                  <a:pt x="2866350" y="866914"/>
                  <a:pt x="2510479" y="867255"/>
                  <a:pt x="2278421" y="861774"/>
                </a:cubicBezTo>
                <a:cubicBezTo>
                  <a:pt x="2046363" y="856293"/>
                  <a:pt x="1913820" y="837458"/>
                  <a:pt x="1670842" y="861774"/>
                </a:cubicBezTo>
                <a:cubicBezTo>
                  <a:pt x="1427864" y="886090"/>
                  <a:pt x="1216262" y="837094"/>
                  <a:pt x="897560" y="861774"/>
                </a:cubicBezTo>
                <a:cubicBezTo>
                  <a:pt x="578858" y="886454"/>
                  <a:pt x="314520" y="847163"/>
                  <a:pt x="0" y="861774"/>
                </a:cubicBezTo>
                <a:cubicBezTo>
                  <a:pt x="-19961" y="762490"/>
                  <a:pt x="-8739" y="570195"/>
                  <a:pt x="0" y="413652"/>
                </a:cubicBezTo>
                <a:cubicBezTo>
                  <a:pt x="8739" y="257109"/>
                  <a:pt x="2055" y="183976"/>
                  <a:pt x="0" y="0"/>
                </a:cubicBezTo>
                <a:close/>
              </a:path>
              <a:path w="4142583" h="861774" stroke="0" extrusionOk="0">
                <a:moveTo>
                  <a:pt x="0" y="0"/>
                </a:moveTo>
                <a:cubicBezTo>
                  <a:pt x="261129" y="-17717"/>
                  <a:pt x="455225" y="10905"/>
                  <a:pt x="649005" y="0"/>
                </a:cubicBezTo>
                <a:cubicBezTo>
                  <a:pt x="842785" y="-10905"/>
                  <a:pt x="1101681" y="19542"/>
                  <a:pt x="1298009" y="0"/>
                </a:cubicBezTo>
                <a:cubicBezTo>
                  <a:pt x="1494337" y="-19542"/>
                  <a:pt x="1683766" y="2526"/>
                  <a:pt x="1988440" y="0"/>
                </a:cubicBezTo>
                <a:cubicBezTo>
                  <a:pt x="2293114" y="-2526"/>
                  <a:pt x="2349438" y="-7516"/>
                  <a:pt x="2554593" y="0"/>
                </a:cubicBezTo>
                <a:cubicBezTo>
                  <a:pt x="2759748" y="7516"/>
                  <a:pt x="2850483" y="1106"/>
                  <a:pt x="3120746" y="0"/>
                </a:cubicBezTo>
                <a:cubicBezTo>
                  <a:pt x="3391009" y="-1106"/>
                  <a:pt x="3866786" y="46071"/>
                  <a:pt x="4142583" y="0"/>
                </a:cubicBezTo>
                <a:cubicBezTo>
                  <a:pt x="4141921" y="136860"/>
                  <a:pt x="4127301" y="211198"/>
                  <a:pt x="4142583" y="405034"/>
                </a:cubicBezTo>
                <a:cubicBezTo>
                  <a:pt x="4157865" y="598870"/>
                  <a:pt x="4158249" y="770098"/>
                  <a:pt x="4142583" y="861774"/>
                </a:cubicBezTo>
                <a:cubicBezTo>
                  <a:pt x="4013865" y="842508"/>
                  <a:pt x="3738659" y="858618"/>
                  <a:pt x="3535004" y="861774"/>
                </a:cubicBezTo>
                <a:cubicBezTo>
                  <a:pt x="3331349" y="864930"/>
                  <a:pt x="3036983" y="863212"/>
                  <a:pt x="2803148" y="861774"/>
                </a:cubicBezTo>
                <a:cubicBezTo>
                  <a:pt x="2569313" y="860336"/>
                  <a:pt x="2341760" y="855750"/>
                  <a:pt x="2071292" y="861774"/>
                </a:cubicBezTo>
                <a:cubicBezTo>
                  <a:pt x="1800824" y="867798"/>
                  <a:pt x="1535365" y="840153"/>
                  <a:pt x="1298009" y="861774"/>
                </a:cubicBezTo>
                <a:cubicBezTo>
                  <a:pt x="1060653" y="883395"/>
                  <a:pt x="978893" y="854746"/>
                  <a:pt x="731856" y="861774"/>
                </a:cubicBezTo>
                <a:cubicBezTo>
                  <a:pt x="484819" y="868802"/>
                  <a:pt x="360830" y="881223"/>
                  <a:pt x="0" y="861774"/>
                </a:cubicBezTo>
                <a:cubicBezTo>
                  <a:pt x="17010" y="736090"/>
                  <a:pt x="-18001" y="588615"/>
                  <a:pt x="0" y="439505"/>
                </a:cubicBezTo>
                <a:cubicBezTo>
                  <a:pt x="18001" y="290395"/>
                  <a:pt x="11502" y="1490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 = (</a:t>
            </a:r>
            <a:r>
              <a:rPr lang="en-US" sz="50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a+b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) x 2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2" grpId="0" animBg="1"/>
      <p:bldP spid="3" grpId="0" animBg="1"/>
      <p:bldP spid="4" grpId="0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34B3489-8F0D-CB51-2691-EC762742FEB6}"/>
              </a:ext>
            </a:extLst>
          </p:cNvPr>
          <p:cNvGrpSpPr/>
          <p:nvPr/>
        </p:nvGrpSpPr>
        <p:grpSpPr>
          <a:xfrm>
            <a:off x="690022" y="-139253"/>
            <a:ext cx="6999550" cy="3280455"/>
            <a:chOff x="1723345" y="362778"/>
            <a:chExt cx="6083398" cy="2842902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E5CEFA77-83E5-1C49-B6C6-160A7417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49764D-F8B7-ACB1-A97D-DB4C0429EF41}"/>
                </a:ext>
              </a:extLst>
            </p:cNvPr>
            <p:cNvSpPr txBox="1"/>
            <p:nvPr/>
          </p:nvSpPr>
          <p:spPr>
            <a:xfrm>
              <a:off x="2750087" y="1103757"/>
              <a:ext cx="3850265" cy="125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9202B-F137-9F03-2A65-FF87063B0A09}"/>
              </a:ext>
            </a:extLst>
          </p:cNvPr>
          <p:cNvSpPr/>
          <p:nvPr/>
        </p:nvSpPr>
        <p:spPr>
          <a:xfrm>
            <a:off x="697674" y="3065147"/>
            <a:ext cx="2416510" cy="74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A3389D-4098-D467-08B2-5CC33D44A633}"/>
              </a:ext>
            </a:extLst>
          </p:cNvPr>
          <p:cNvSpPr/>
          <p:nvPr/>
        </p:nvSpPr>
        <p:spPr>
          <a:xfrm>
            <a:off x="3595742" y="3065147"/>
            <a:ext cx="4147336" cy="748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FC543-A019-6CB0-B84D-545A1E340F2A}"/>
              </a:ext>
            </a:extLst>
          </p:cNvPr>
          <p:cNvSpPr/>
          <p:nvPr/>
        </p:nvSpPr>
        <p:spPr>
          <a:xfrm>
            <a:off x="5547214" y="4206701"/>
            <a:ext cx="359678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– y + 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8DAE8-6706-C4F0-1BF7-CBDAF10AA08E}"/>
              </a:ext>
            </a:extLst>
          </p:cNvPr>
          <p:cNvSpPr/>
          <p:nvPr/>
        </p:nvSpPr>
        <p:spPr>
          <a:xfrm>
            <a:off x="-1" y="4206701"/>
            <a:ext cx="3270118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10 + 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6CD4A-E871-BA70-38A0-B0AC5B3738A6}"/>
              </a:ext>
            </a:extLst>
          </p:cNvPr>
          <p:cNvSpPr/>
          <p:nvPr/>
        </p:nvSpPr>
        <p:spPr>
          <a:xfrm>
            <a:off x="3394128" y="4206701"/>
            <a:ext cx="2029075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</p:spTree>
    <p:extLst>
      <p:ext uri="{BB962C8B-B14F-4D97-AF65-F5344CB8AC3E}">
        <p14:creationId xmlns:p14="http://schemas.microsoft.com/office/powerpoint/2010/main" val="35263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2041909"/>
            <a:ext cx="2873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733EECA0-6063-42BD-8143-EFC530AA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657" y="763373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?  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78F183DC-0EA2-4DBB-BB88-0FCB9DEC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1192" y="18617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6B7F8768-CCB5-40EB-8260-C6C9DB43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4405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 Box 44">
            <a:extLst>
              <a:ext uri="{FF2B5EF4-FFF2-40B4-BE49-F238E27FC236}">
                <a16:creationId xmlns:a16="http://schemas.microsoft.com/office/drawing/2014/main" id="{ED86A4C8-6A20-4BA5-B6E7-AED4AC50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48" y="40962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3  </a:t>
            </a: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FAC84D52-0A81-4A2B-BCA7-DF4151BF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16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4  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065A2B97-3A20-4186-BBAF-B0ECA7905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6964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id="{C8F1D5B9-2584-45E9-9124-0ACDC620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023" y="416200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  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BC4C3C8F-3CB0-4D4D-A189-AFA5E2D7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0962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E66D1B21-2666-4288-A7B4-D3421964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1619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5DEF93CD-FC9F-4587-8863-36AD6685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601935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 Box 43">
            <a:extLst>
              <a:ext uri="{FF2B5EF4-FFF2-40B4-BE49-F238E27FC236}">
                <a16:creationId xmlns:a16="http://schemas.microsoft.com/office/drawing/2014/main" id="{EB7F8D97-FC67-4EBB-9567-4495B2D0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89798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 Box 44">
            <a:extLst>
              <a:ext uri="{FF2B5EF4-FFF2-40B4-BE49-F238E27FC236}">
                <a16:creationId xmlns:a16="http://schemas.microsoft.com/office/drawing/2014/main" id="{6958AD1D-E04D-48E2-B2C3-365C8432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97" y="41530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:a16="http://schemas.microsoft.com/office/drawing/2014/main" id="{54D8562F-50A4-4DBB-B6FE-BC794DA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270" y="406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  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840FF1B-A8FA-FEE3-D5F0-48645738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44555"/>
            <a:ext cx="8762999" cy="1332288"/>
          </a:xfrm>
          <a:custGeom>
            <a:avLst/>
            <a:gdLst>
              <a:gd name="connsiteX0" fmla="*/ 0 w 8762999"/>
              <a:gd name="connsiteY0" fmla="*/ 0 h 1332288"/>
              <a:gd name="connsiteX1" fmla="*/ 586447 w 8762999"/>
              <a:gd name="connsiteY1" fmla="*/ 0 h 1332288"/>
              <a:gd name="connsiteX2" fmla="*/ 1348154 w 8762999"/>
              <a:gd name="connsiteY2" fmla="*/ 0 h 1332288"/>
              <a:gd name="connsiteX3" fmla="*/ 1846971 w 8762999"/>
              <a:gd name="connsiteY3" fmla="*/ 0 h 1332288"/>
              <a:gd name="connsiteX4" fmla="*/ 2433417 w 8762999"/>
              <a:gd name="connsiteY4" fmla="*/ 0 h 1332288"/>
              <a:gd name="connsiteX5" fmla="*/ 3282754 w 8762999"/>
              <a:gd name="connsiteY5" fmla="*/ 0 h 1332288"/>
              <a:gd name="connsiteX6" fmla="*/ 4132091 w 8762999"/>
              <a:gd name="connsiteY6" fmla="*/ 0 h 1332288"/>
              <a:gd name="connsiteX7" fmla="*/ 4981428 w 8762999"/>
              <a:gd name="connsiteY7" fmla="*/ 0 h 1332288"/>
              <a:gd name="connsiteX8" fmla="*/ 5655505 w 8762999"/>
              <a:gd name="connsiteY8" fmla="*/ 0 h 1332288"/>
              <a:gd name="connsiteX9" fmla="*/ 6329582 w 8762999"/>
              <a:gd name="connsiteY9" fmla="*/ 0 h 1332288"/>
              <a:gd name="connsiteX10" fmla="*/ 7178918 w 8762999"/>
              <a:gd name="connsiteY10" fmla="*/ 0 h 1332288"/>
              <a:gd name="connsiteX11" fmla="*/ 7852995 w 8762999"/>
              <a:gd name="connsiteY11" fmla="*/ 0 h 1332288"/>
              <a:gd name="connsiteX12" fmla="*/ 8762999 w 8762999"/>
              <a:gd name="connsiteY12" fmla="*/ 0 h 1332288"/>
              <a:gd name="connsiteX13" fmla="*/ 8762999 w 8762999"/>
              <a:gd name="connsiteY13" fmla="*/ 679467 h 1332288"/>
              <a:gd name="connsiteX14" fmla="*/ 8762999 w 8762999"/>
              <a:gd name="connsiteY14" fmla="*/ 1332288 h 1332288"/>
              <a:gd name="connsiteX15" fmla="*/ 8088922 w 8762999"/>
              <a:gd name="connsiteY15" fmla="*/ 1332288 h 1332288"/>
              <a:gd name="connsiteX16" fmla="*/ 7239585 w 8762999"/>
              <a:gd name="connsiteY16" fmla="*/ 1332288 h 1332288"/>
              <a:gd name="connsiteX17" fmla="*/ 6653138 w 8762999"/>
              <a:gd name="connsiteY17" fmla="*/ 1332288 h 1332288"/>
              <a:gd name="connsiteX18" fmla="*/ 6241952 w 8762999"/>
              <a:gd name="connsiteY18" fmla="*/ 1332288 h 1332288"/>
              <a:gd name="connsiteX19" fmla="*/ 5743135 w 8762999"/>
              <a:gd name="connsiteY19" fmla="*/ 1332288 h 1332288"/>
              <a:gd name="connsiteX20" fmla="*/ 4981428 w 8762999"/>
              <a:gd name="connsiteY20" fmla="*/ 1332288 h 1332288"/>
              <a:gd name="connsiteX21" fmla="*/ 4219721 w 8762999"/>
              <a:gd name="connsiteY21" fmla="*/ 1332288 h 1332288"/>
              <a:gd name="connsiteX22" fmla="*/ 3458014 w 8762999"/>
              <a:gd name="connsiteY22" fmla="*/ 1332288 h 1332288"/>
              <a:gd name="connsiteX23" fmla="*/ 2871567 w 8762999"/>
              <a:gd name="connsiteY23" fmla="*/ 1332288 h 1332288"/>
              <a:gd name="connsiteX24" fmla="*/ 2022231 w 8762999"/>
              <a:gd name="connsiteY24" fmla="*/ 1332288 h 1332288"/>
              <a:gd name="connsiteX25" fmla="*/ 1435784 w 8762999"/>
              <a:gd name="connsiteY25" fmla="*/ 1332288 h 1332288"/>
              <a:gd name="connsiteX26" fmla="*/ 849337 w 8762999"/>
              <a:gd name="connsiteY26" fmla="*/ 1332288 h 1332288"/>
              <a:gd name="connsiteX27" fmla="*/ 0 w 8762999"/>
              <a:gd name="connsiteY27" fmla="*/ 1332288 h 1332288"/>
              <a:gd name="connsiteX28" fmla="*/ 0 w 8762999"/>
              <a:gd name="connsiteY28" fmla="*/ 679467 h 1332288"/>
              <a:gd name="connsiteX29" fmla="*/ 0 w 8762999"/>
              <a:gd name="connsiteY29" fmla="*/ 0 h 133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762999" h="1332288" fill="none" extrusionOk="0">
                <a:moveTo>
                  <a:pt x="0" y="0"/>
                </a:moveTo>
                <a:cubicBezTo>
                  <a:pt x="265337" y="-25441"/>
                  <a:pt x="455691" y="-7200"/>
                  <a:pt x="586447" y="0"/>
                </a:cubicBezTo>
                <a:cubicBezTo>
                  <a:pt x="717203" y="7200"/>
                  <a:pt x="1074914" y="-7087"/>
                  <a:pt x="1348154" y="0"/>
                </a:cubicBezTo>
                <a:cubicBezTo>
                  <a:pt x="1621394" y="7087"/>
                  <a:pt x="1652290" y="-14755"/>
                  <a:pt x="1846971" y="0"/>
                </a:cubicBezTo>
                <a:cubicBezTo>
                  <a:pt x="2041652" y="14755"/>
                  <a:pt x="2151703" y="-3493"/>
                  <a:pt x="2433417" y="0"/>
                </a:cubicBezTo>
                <a:cubicBezTo>
                  <a:pt x="2715131" y="3493"/>
                  <a:pt x="2975238" y="31824"/>
                  <a:pt x="3282754" y="0"/>
                </a:cubicBezTo>
                <a:cubicBezTo>
                  <a:pt x="3590270" y="-31824"/>
                  <a:pt x="3852042" y="11532"/>
                  <a:pt x="4132091" y="0"/>
                </a:cubicBezTo>
                <a:cubicBezTo>
                  <a:pt x="4412140" y="-11532"/>
                  <a:pt x="4668124" y="-21189"/>
                  <a:pt x="4981428" y="0"/>
                </a:cubicBezTo>
                <a:cubicBezTo>
                  <a:pt x="5294732" y="21189"/>
                  <a:pt x="5403917" y="16803"/>
                  <a:pt x="5655505" y="0"/>
                </a:cubicBezTo>
                <a:cubicBezTo>
                  <a:pt x="5907093" y="-16803"/>
                  <a:pt x="6116632" y="-15533"/>
                  <a:pt x="6329582" y="0"/>
                </a:cubicBezTo>
                <a:cubicBezTo>
                  <a:pt x="6542532" y="15533"/>
                  <a:pt x="6971846" y="26309"/>
                  <a:pt x="7178918" y="0"/>
                </a:cubicBezTo>
                <a:cubicBezTo>
                  <a:pt x="7385990" y="-26309"/>
                  <a:pt x="7689449" y="2568"/>
                  <a:pt x="7852995" y="0"/>
                </a:cubicBezTo>
                <a:cubicBezTo>
                  <a:pt x="8016541" y="-2568"/>
                  <a:pt x="8382462" y="-7789"/>
                  <a:pt x="8762999" y="0"/>
                </a:cubicBezTo>
                <a:cubicBezTo>
                  <a:pt x="8792101" y="302450"/>
                  <a:pt x="8761075" y="538209"/>
                  <a:pt x="8762999" y="679467"/>
                </a:cubicBezTo>
                <a:cubicBezTo>
                  <a:pt x="8764923" y="820725"/>
                  <a:pt x="8760882" y="1117072"/>
                  <a:pt x="8762999" y="1332288"/>
                </a:cubicBezTo>
                <a:cubicBezTo>
                  <a:pt x="8435835" y="1359194"/>
                  <a:pt x="8268268" y="1304704"/>
                  <a:pt x="8088922" y="1332288"/>
                </a:cubicBezTo>
                <a:cubicBezTo>
                  <a:pt x="7909576" y="1359872"/>
                  <a:pt x="7442481" y="1340259"/>
                  <a:pt x="7239585" y="1332288"/>
                </a:cubicBezTo>
                <a:cubicBezTo>
                  <a:pt x="7036689" y="1324317"/>
                  <a:pt x="6924922" y="1322303"/>
                  <a:pt x="6653138" y="1332288"/>
                </a:cubicBezTo>
                <a:cubicBezTo>
                  <a:pt x="6381354" y="1342273"/>
                  <a:pt x="6431301" y="1328481"/>
                  <a:pt x="6241952" y="1332288"/>
                </a:cubicBezTo>
                <a:cubicBezTo>
                  <a:pt x="6052603" y="1336095"/>
                  <a:pt x="5849152" y="1335149"/>
                  <a:pt x="5743135" y="1332288"/>
                </a:cubicBezTo>
                <a:cubicBezTo>
                  <a:pt x="5637118" y="1329427"/>
                  <a:pt x="5359638" y="1364767"/>
                  <a:pt x="4981428" y="1332288"/>
                </a:cubicBezTo>
                <a:cubicBezTo>
                  <a:pt x="4603218" y="1299809"/>
                  <a:pt x="4408321" y="1358573"/>
                  <a:pt x="4219721" y="1332288"/>
                </a:cubicBezTo>
                <a:cubicBezTo>
                  <a:pt x="4031121" y="1306003"/>
                  <a:pt x="3628002" y="1330437"/>
                  <a:pt x="3458014" y="1332288"/>
                </a:cubicBezTo>
                <a:cubicBezTo>
                  <a:pt x="3288026" y="1334139"/>
                  <a:pt x="3057974" y="1359279"/>
                  <a:pt x="2871567" y="1332288"/>
                </a:cubicBezTo>
                <a:cubicBezTo>
                  <a:pt x="2685160" y="1305297"/>
                  <a:pt x="2268556" y="1332438"/>
                  <a:pt x="2022231" y="1332288"/>
                </a:cubicBezTo>
                <a:cubicBezTo>
                  <a:pt x="1775906" y="1332138"/>
                  <a:pt x="1649732" y="1304898"/>
                  <a:pt x="1435784" y="1332288"/>
                </a:cubicBezTo>
                <a:cubicBezTo>
                  <a:pt x="1221836" y="1359678"/>
                  <a:pt x="1099752" y="1308921"/>
                  <a:pt x="849337" y="1332288"/>
                </a:cubicBezTo>
                <a:cubicBezTo>
                  <a:pt x="598922" y="1355655"/>
                  <a:pt x="325237" y="1331342"/>
                  <a:pt x="0" y="1332288"/>
                </a:cubicBezTo>
                <a:cubicBezTo>
                  <a:pt x="29697" y="1038930"/>
                  <a:pt x="3725" y="872453"/>
                  <a:pt x="0" y="679467"/>
                </a:cubicBezTo>
                <a:cubicBezTo>
                  <a:pt x="-3725" y="486481"/>
                  <a:pt x="16279" y="270628"/>
                  <a:pt x="0" y="0"/>
                </a:cubicBezTo>
                <a:close/>
              </a:path>
              <a:path w="8762999" h="1332288" stroke="0" extrusionOk="0">
                <a:moveTo>
                  <a:pt x="0" y="0"/>
                </a:moveTo>
                <a:cubicBezTo>
                  <a:pt x="177220" y="23214"/>
                  <a:pt x="270398" y="6227"/>
                  <a:pt x="498817" y="0"/>
                </a:cubicBezTo>
                <a:cubicBezTo>
                  <a:pt x="727236" y="-6227"/>
                  <a:pt x="865768" y="13527"/>
                  <a:pt x="1172894" y="0"/>
                </a:cubicBezTo>
                <a:cubicBezTo>
                  <a:pt x="1480020" y="-13527"/>
                  <a:pt x="1662918" y="11921"/>
                  <a:pt x="1846971" y="0"/>
                </a:cubicBezTo>
                <a:cubicBezTo>
                  <a:pt x="2031024" y="-11921"/>
                  <a:pt x="2288127" y="4636"/>
                  <a:pt x="2696307" y="0"/>
                </a:cubicBezTo>
                <a:cubicBezTo>
                  <a:pt x="3104487" y="-4636"/>
                  <a:pt x="3104749" y="32172"/>
                  <a:pt x="3458014" y="0"/>
                </a:cubicBezTo>
                <a:cubicBezTo>
                  <a:pt x="3811279" y="-32172"/>
                  <a:pt x="4065599" y="33045"/>
                  <a:pt x="4219721" y="0"/>
                </a:cubicBezTo>
                <a:cubicBezTo>
                  <a:pt x="4373843" y="-33045"/>
                  <a:pt x="4700474" y="26830"/>
                  <a:pt x="4893798" y="0"/>
                </a:cubicBezTo>
                <a:cubicBezTo>
                  <a:pt x="5087122" y="-26830"/>
                  <a:pt x="5302470" y="-872"/>
                  <a:pt x="5480245" y="0"/>
                </a:cubicBezTo>
                <a:cubicBezTo>
                  <a:pt x="5658020" y="872"/>
                  <a:pt x="5789125" y="-9725"/>
                  <a:pt x="5891432" y="0"/>
                </a:cubicBezTo>
                <a:cubicBezTo>
                  <a:pt x="5993739" y="9725"/>
                  <a:pt x="6120561" y="-13718"/>
                  <a:pt x="6302619" y="0"/>
                </a:cubicBezTo>
                <a:cubicBezTo>
                  <a:pt x="6484677" y="13718"/>
                  <a:pt x="6864220" y="34063"/>
                  <a:pt x="7064325" y="0"/>
                </a:cubicBezTo>
                <a:cubicBezTo>
                  <a:pt x="7264430" y="-34063"/>
                  <a:pt x="7310037" y="-15832"/>
                  <a:pt x="7475512" y="0"/>
                </a:cubicBezTo>
                <a:cubicBezTo>
                  <a:pt x="7640987" y="15832"/>
                  <a:pt x="7772749" y="-2104"/>
                  <a:pt x="7886699" y="0"/>
                </a:cubicBezTo>
                <a:cubicBezTo>
                  <a:pt x="8000649" y="2104"/>
                  <a:pt x="8351151" y="-28820"/>
                  <a:pt x="8762999" y="0"/>
                </a:cubicBezTo>
                <a:cubicBezTo>
                  <a:pt x="8775294" y="170954"/>
                  <a:pt x="8773967" y="415686"/>
                  <a:pt x="8762999" y="626175"/>
                </a:cubicBezTo>
                <a:cubicBezTo>
                  <a:pt x="8752031" y="836665"/>
                  <a:pt x="8740779" y="1097253"/>
                  <a:pt x="8762999" y="1332288"/>
                </a:cubicBezTo>
                <a:cubicBezTo>
                  <a:pt x="8625484" y="1343577"/>
                  <a:pt x="8272306" y="1355675"/>
                  <a:pt x="8088922" y="1332288"/>
                </a:cubicBezTo>
                <a:cubicBezTo>
                  <a:pt x="7905538" y="1308901"/>
                  <a:pt x="7477462" y="1327017"/>
                  <a:pt x="7239585" y="1332288"/>
                </a:cubicBezTo>
                <a:cubicBezTo>
                  <a:pt x="7001708" y="1337559"/>
                  <a:pt x="6861168" y="1309722"/>
                  <a:pt x="6740768" y="1332288"/>
                </a:cubicBezTo>
                <a:cubicBezTo>
                  <a:pt x="6620368" y="1354854"/>
                  <a:pt x="6277628" y="1344699"/>
                  <a:pt x="6066692" y="1332288"/>
                </a:cubicBezTo>
                <a:cubicBezTo>
                  <a:pt x="5855756" y="1319877"/>
                  <a:pt x="5755471" y="1316537"/>
                  <a:pt x="5567875" y="1332288"/>
                </a:cubicBezTo>
                <a:cubicBezTo>
                  <a:pt x="5380279" y="1348039"/>
                  <a:pt x="5175725" y="1346069"/>
                  <a:pt x="4893798" y="1332288"/>
                </a:cubicBezTo>
                <a:cubicBezTo>
                  <a:pt x="4611871" y="1318507"/>
                  <a:pt x="4586010" y="1334034"/>
                  <a:pt x="4482611" y="1332288"/>
                </a:cubicBezTo>
                <a:cubicBezTo>
                  <a:pt x="4379212" y="1330542"/>
                  <a:pt x="4266405" y="1318190"/>
                  <a:pt x="4071424" y="1332288"/>
                </a:cubicBezTo>
                <a:cubicBezTo>
                  <a:pt x="3876443" y="1346386"/>
                  <a:pt x="3554889" y="1298393"/>
                  <a:pt x="3309717" y="1332288"/>
                </a:cubicBezTo>
                <a:cubicBezTo>
                  <a:pt x="3064545" y="1366183"/>
                  <a:pt x="2843159" y="1331867"/>
                  <a:pt x="2723270" y="1332288"/>
                </a:cubicBezTo>
                <a:cubicBezTo>
                  <a:pt x="2603381" y="1332709"/>
                  <a:pt x="2185238" y="1362402"/>
                  <a:pt x="2049194" y="1332288"/>
                </a:cubicBezTo>
                <a:cubicBezTo>
                  <a:pt x="1913150" y="1302174"/>
                  <a:pt x="1618466" y="1359041"/>
                  <a:pt x="1199857" y="1332288"/>
                </a:cubicBezTo>
                <a:cubicBezTo>
                  <a:pt x="781248" y="1305535"/>
                  <a:pt x="843448" y="1313127"/>
                  <a:pt x="613410" y="1332288"/>
                </a:cubicBezTo>
                <a:cubicBezTo>
                  <a:pt x="383372" y="1351449"/>
                  <a:pt x="139681" y="1332155"/>
                  <a:pt x="0" y="1332288"/>
                </a:cubicBezTo>
                <a:cubicBezTo>
                  <a:pt x="6632" y="1169526"/>
                  <a:pt x="-5089" y="838507"/>
                  <a:pt x="0" y="706113"/>
                </a:cubicBezTo>
                <a:cubicBezTo>
                  <a:pt x="5089" y="573720"/>
                  <a:pt x="-32343" y="3524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kích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thước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81894C59-8931-4F7F-A1C4-2A6EC25B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003" y="3627112"/>
            <a:ext cx="152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+ 0 + 2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AE9B35B-A76A-2B31-2B83-C98AC3BBA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754547"/>
              </p:ext>
            </p:extLst>
          </p:nvPr>
        </p:nvGraphicFramePr>
        <p:xfrm>
          <a:off x="190500" y="1735024"/>
          <a:ext cx="8572497" cy="310170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3832">
                  <a:extLst>
                    <a:ext uri="{9D8B030D-6E8A-4147-A177-3AD203B41FA5}">
                      <a16:colId xmlns:a16="http://schemas.microsoft.com/office/drawing/2014/main" val="421270271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81003665"/>
                    </a:ext>
                  </a:extLst>
                </a:gridCol>
                <a:gridCol w="3775465">
                  <a:extLst>
                    <a:ext uri="{9D8B030D-6E8A-4147-A177-3AD203B41FA5}">
                      <a16:colId xmlns:a16="http://schemas.microsoft.com/office/drawing/2014/main" val="2260873471"/>
                    </a:ext>
                  </a:extLst>
                </a:gridCol>
              </a:tblGrid>
              <a:tr h="1272904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 vi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660469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17730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79915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08370"/>
                  </a:ext>
                </a:extLst>
              </a:tr>
            </a:tbl>
          </a:graphicData>
        </a:graphic>
      </p:graphicFrame>
      <p:sp>
        <p:nvSpPr>
          <p:cNvPr id="22" name="Text Box 44">
            <a:extLst>
              <a:ext uri="{FF2B5EF4-FFF2-40B4-BE49-F238E27FC236}">
                <a16:creationId xmlns:a16="http://schemas.microsoft.com/office/drawing/2014/main" id="{54C5CBE8-B8A0-495A-941F-8A93CACD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25068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4" name="Text Box 66">
            <a:extLst>
              <a:ext uri="{FF2B5EF4-FFF2-40B4-BE49-F238E27FC236}">
                <a16:creationId xmlns:a16="http://schemas.microsoft.com/office/drawing/2014/main" id="{95AC142C-362E-41C9-9CC6-0144C8EB6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3006490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E4596D65-07CE-4C44-82E6-1607CE91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754" y="3129962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41" name="Text Box 66">
            <a:extLst>
              <a:ext uri="{FF2B5EF4-FFF2-40B4-BE49-F238E27FC236}">
                <a16:creationId xmlns:a16="http://schemas.microsoft.com/office/drawing/2014/main" id="{99773633-1038-44DA-81E0-3CFEB7AE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570" y="3605045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 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B7B8ADCE-8A51-45DB-AEC5-B0635827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605622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:a16="http://schemas.microsoft.com/office/drawing/2014/main" id="{DA177682-3F07-47D4-A979-A907B764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4196372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 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06D2641C-C2A2-337D-A242-8E0262CA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85748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EFCDF433-D2DF-E02B-7CDE-27438A20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28225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8EB6A80F-C540-E1FF-BA02-AF3129AC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4328225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38"/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Text Box 63">
            <a:extLst>
              <a:ext uri="{FF2B5EF4-FFF2-40B4-BE49-F238E27FC236}">
                <a16:creationId xmlns:a16="http://schemas.microsoft.com/office/drawing/2014/main" id="{9A5F7EE5-77CB-428D-8801-05CFF3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48" y="2553918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2.</a:t>
            </a:r>
          </a:p>
        </p:txBody>
      </p:sp>
      <p:sp>
        <p:nvSpPr>
          <p:cNvPr id="40" name="Text Box 64">
            <a:extLst>
              <a:ext uri="{FF2B5EF4-FFF2-40B4-BE49-F238E27FC236}">
                <a16:creationId xmlns:a16="http://schemas.microsoft.com/office/drawing/2014/main" id="{C444F746-53FC-42D7-B870-65D3D4780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3948945"/>
            <a:ext cx="3140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15, b = 27 </a:t>
            </a:r>
          </a:p>
        </p:txBody>
      </p:sp>
      <p:sp>
        <p:nvSpPr>
          <p:cNvPr id="41" name="Text Box 65">
            <a:extLst>
              <a:ext uri="{FF2B5EF4-FFF2-40B4-BE49-F238E27FC236}">
                <a16:creationId xmlns:a16="http://schemas.microsoft.com/office/drawing/2014/main" id="{E1E19D04-990C-4C06-9EFE-89455FE2F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485" y="2011693"/>
            <a:ext cx="2880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 = </a:t>
            </a:r>
          </a:p>
        </p:txBody>
      </p:sp>
      <p:sp>
        <p:nvSpPr>
          <p:cNvPr id="42" name="Text Box 66">
            <a:extLst>
              <a:ext uri="{FF2B5EF4-FFF2-40B4-BE49-F238E27FC236}">
                <a16:creationId xmlns:a16="http://schemas.microsoft.com/office/drawing/2014/main" id="{19A979EE-29A4-4C46-A604-786D1927F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664" y="2007842"/>
            <a:ext cx="2543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+ 2 x 2 =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4554CB-A55F-46C6-66F4-2D679C1FAAC0}"/>
              </a:ext>
            </a:extLst>
          </p:cNvPr>
          <p:cNvGrpSpPr/>
          <p:nvPr/>
        </p:nvGrpSpPr>
        <p:grpSpPr>
          <a:xfrm>
            <a:off x="223415" y="47424"/>
            <a:ext cx="1233768" cy="1160038"/>
            <a:chOff x="223415" y="47424"/>
            <a:chExt cx="1233768" cy="1160038"/>
          </a:xfrm>
        </p:grpSpPr>
        <p:grpSp>
          <p:nvGrpSpPr>
            <p:cNvPr id="2" name="Google Shape;616;p40">
              <a:extLst>
                <a:ext uri="{FF2B5EF4-FFF2-40B4-BE49-F238E27FC236}">
                  <a16:creationId xmlns:a16="http://schemas.microsoft.com/office/drawing/2014/main" id="{6C331CF7-7A6A-7E28-0E10-DA3A728BD493}"/>
                </a:ext>
              </a:extLst>
            </p:cNvPr>
            <p:cNvGrpSpPr/>
            <p:nvPr/>
          </p:nvGrpSpPr>
          <p:grpSpPr>
            <a:xfrm rot="308040">
              <a:off x="223415" y="47424"/>
              <a:ext cx="955759" cy="1160038"/>
              <a:chOff x="5616500" y="1812300"/>
              <a:chExt cx="2168215" cy="2902573"/>
            </a:xfrm>
          </p:grpSpPr>
          <p:sp>
            <p:nvSpPr>
              <p:cNvPr id="3" name="Google Shape;617;p40">
                <a:extLst>
                  <a:ext uri="{FF2B5EF4-FFF2-40B4-BE49-F238E27FC236}">
                    <a16:creationId xmlns:a16="http://schemas.microsoft.com/office/drawing/2014/main" id="{18878138-5D4E-B4EC-CA24-7204F11DD16B}"/>
                  </a:ext>
                </a:extLst>
              </p:cNvPr>
              <p:cNvSpPr/>
              <p:nvPr/>
            </p:nvSpPr>
            <p:spPr>
              <a:xfrm>
                <a:off x="5616500" y="4179784"/>
                <a:ext cx="290520" cy="141654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4969" extrusionOk="0">
                    <a:moveTo>
                      <a:pt x="8512" y="1"/>
                    </a:moveTo>
                    <a:lnTo>
                      <a:pt x="4690" y="72"/>
                    </a:lnTo>
                    <a:cubicBezTo>
                      <a:pt x="4690" y="72"/>
                      <a:pt x="904" y="858"/>
                      <a:pt x="368" y="2692"/>
                    </a:cubicBezTo>
                    <a:cubicBezTo>
                      <a:pt x="1" y="3913"/>
                      <a:pt x="2560" y="4968"/>
                      <a:pt x="4951" y="4968"/>
                    </a:cubicBezTo>
                    <a:cubicBezTo>
                      <a:pt x="6127" y="4968"/>
                      <a:pt x="7262" y="4713"/>
                      <a:pt x="7988" y="4097"/>
                    </a:cubicBezTo>
                    <a:cubicBezTo>
                      <a:pt x="10191" y="2227"/>
                      <a:pt x="8512" y="1"/>
                      <a:pt x="8512" y="1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618;p40">
                <a:extLst>
                  <a:ext uri="{FF2B5EF4-FFF2-40B4-BE49-F238E27FC236}">
                    <a16:creationId xmlns:a16="http://schemas.microsoft.com/office/drawing/2014/main" id="{D6F4B019-0AC7-EBA1-3F2F-665D921EAEC0}"/>
                  </a:ext>
                </a:extLst>
              </p:cNvPr>
              <p:cNvSpPr/>
              <p:nvPr/>
            </p:nvSpPr>
            <p:spPr>
              <a:xfrm>
                <a:off x="6744695" y="4474697"/>
                <a:ext cx="206708" cy="240176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425" extrusionOk="0">
                    <a:moveTo>
                      <a:pt x="5656" y="0"/>
                    </a:moveTo>
                    <a:cubicBezTo>
                      <a:pt x="4432" y="0"/>
                      <a:pt x="2453" y="2872"/>
                      <a:pt x="2453" y="2872"/>
                    </a:cubicBezTo>
                    <a:cubicBezTo>
                      <a:pt x="2453" y="2872"/>
                      <a:pt x="0" y="8206"/>
                      <a:pt x="3632" y="8420"/>
                    </a:cubicBezTo>
                    <a:cubicBezTo>
                      <a:pt x="3686" y="8423"/>
                      <a:pt x="3739" y="8425"/>
                      <a:pt x="3791" y="8425"/>
                    </a:cubicBezTo>
                    <a:cubicBezTo>
                      <a:pt x="7251" y="8425"/>
                      <a:pt x="7224" y="1531"/>
                      <a:pt x="6192" y="264"/>
                    </a:cubicBezTo>
                    <a:cubicBezTo>
                      <a:pt x="6042" y="79"/>
                      <a:pt x="5860" y="0"/>
                      <a:pt x="5656" y="0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Google Shape;619;p40">
                <a:extLst>
                  <a:ext uri="{FF2B5EF4-FFF2-40B4-BE49-F238E27FC236}">
                    <a16:creationId xmlns:a16="http://schemas.microsoft.com/office/drawing/2014/main" id="{615BCA70-15F4-CA50-E1DA-3B5A522549C4}"/>
                  </a:ext>
                </a:extLst>
              </p:cNvPr>
              <p:cNvSpPr/>
              <p:nvPr/>
            </p:nvSpPr>
            <p:spPr>
              <a:xfrm>
                <a:off x="5719641" y="3354000"/>
                <a:ext cx="1224654" cy="1203017"/>
              </a:xfrm>
              <a:custGeom>
                <a:avLst/>
                <a:gdLst/>
                <a:ahLst/>
                <a:cxnLst/>
                <a:rect l="l" t="t" r="r" b="b"/>
                <a:pathLst>
                  <a:path w="42959" h="42200" extrusionOk="0">
                    <a:moveTo>
                      <a:pt x="23599" y="0"/>
                    </a:moveTo>
                    <a:cubicBezTo>
                      <a:pt x="23599" y="0"/>
                      <a:pt x="16598" y="1334"/>
                      <a:pt x="8644" y="9573"/>
                    </a:cubicBezTo>
                    <a:cubicBezTo>
                      <a:pt x="679" y="17812"/>
                      <a:pt x="1" y="28408"/>
                      <a:pt x="1" y="28408"/>
                    </a:cubicBezTo>
                    <a:cubicBezTo>
                      <a:pt x="1" y="28408"/>
                      <a:pt x="1669" y="30118"/>
                      <a:pt x="3669" y="30118"/>
                    </a:cubicBezTo>
                    <a:cubicBezTo>
                      <a:pt x="4281" y="30118"/>
                      <a:pt x="4925" y="29958"/>
                      <a:pt x="5561" y="29539"/>
                    </a:cubicBezTo>
                    <a:cubicBezTo>
                      <a:pt x="5561" y="29539"/>
                      <a:pt x="7859" y="13740"/>
                      <a:pt x="26349" y="11228"/>
                    </a:cubicBezTo>
                    <a:lnTo>
                      <a:pt x="26349" y="11228"/>
                    </a:lnTo>
                    <a:cubicBezTo>
                      <a:pt x="26349" y="11228"/>
                      <a:pt x="25754" y="23491"/>
                      <a:pt x="30504" y="31409"/>
                    </a:cubicBezTo>
                    <a:cubicBezTo>
                      <a:pt x="35255" y="39326"/>
                      <a:pt x="37481" y="42124"/>
                      <a:pt x="37481" y="42124"/>
                    </a:cubicBezTo>
                    <a:cubicBezTo>
                      <a:pt x="37481" y="42124"/>
                      <a:pt x="37729" y="42199"/>
                      <a:pt x="38146" y="42199"/>
                    </a:cubicBezTo>
                    <a:cubicBezTo>
                      <a:pt x="39141" y="42199"/>
                      <a:pt x="41097" y="41774"/>
                      <a:pt x="42958" y="38898"/>
                    </a:cubicBezTo>
                    <a:cubicBezTo>
                      <a:pt x="42958" y="38898"/>
                      <a:pt x="32124" y="21431"/>
                      <a:pt x="35862" y="9192"/>
                    </a:cubicBezTo>
                    <a:cubicBezTo>
                      <a:pt x="38213" y="1502"/>
                      <a:pt x="38610" y="75"/>
                      <a:pt x="38581" y="75"/>
                    </a:cubicBezTo>
                    <a:cubicBezTo>
                      <a:pt x="38564" y="75"/>
                      <a:pt x="38398" y="572"/>
                      <a:pt x="38398" y="572"/>
                    </a:cubicBezTo>
                    <a:lnTo>
                      <a:pt x="23599" y="0"/>
                    </a:ln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620;p40">
                <a:extLst>
                  <a:ext uri="{FF2B5EF4-FFF2-40B4-BE49-F238E27FC236}">
                    <a16:creationId xmlns:a16="http://schemas.microsoft.com/office/drawing/2014/main" id="{88B4C800-0D8D-5770-470E-A133F1CE348F}"/>
                  </a:ext>
                </a:extLst>
              </p:cNvPr>
              <p:cNvSpPr/>
              <p:nvPr/>
            </p:nvSpPr>
            <p:spPr>
              <a:xfrm>
                <a:off x="7505681" y="2729024"/>
                <a:ext cx="171416" cy="180681"/>
              </a:xfrm>
              <a:custGeom>
                <a:avLst/>
                <a:gdLst/>
                <a:ahLst/>
                <a:cxnLst/>
                <a:rect l="l" t="t" r="r" b="b"/>
                <a:pathLst>
                  <a:path w="6013" h="6338" extrusionOk="0">
                    <a:moveTo>
                      <a:pt x="3673" y="0"/>
                    </a:moveTo>
                    <a:cubicBezTo>
                      <a:pt x="1613" y="0"/>
                      <a:pt x="1463" y="2365"/>
                      <a:pt x="1405" y="2552"/>
                    </a:cubicBezTo>
                    <a:cubicBezTo>
                      <a:pt x="1334" y="2730"/>
                      <a:pt x="0" y="3373"/>
                      <a:pt x="0" y="3373"/>
                    </a:cubicBezTo>
                    <a:lnTo>
                      <a:pt x="238" y="5647"/>
                    </a:lnTo>
                    <a:cubicBezTo>
                      <a:pt x="238" y="5647"/>
                      <a:pt x="1511" y="4931"/>
                      <a:pt x="2178" y="4931"/>
                    </a:cubicBezTo>
                    <a:cubicBezTo>
                      <a:pt x="2345" y="4931"/>
                      <a:pt x="2474" y="4976"/>
                      <a:pt x="2536" y="5088"/>
                    </a:cubicBezTo>
                    <a:cubicBezTo>
                      <a:pt x="2846" y="5635"/>
                      <a:pt x="4310" y="6338"/>
                      <a:pt x="4310" y="6338"/>
                    </a:cubicBezTo>
                    <a:cubicBezTo>
                      <a:pt x="4310" y="6338"/>
                      <a:pt x="6013" y="123"/>
                      <a:pt x="3810" y="4"/>
                    </a:cubicBezTo>
                    <a:cubicBezTo>
                      <a:pt x="3764" y="1"/>
                      <a:pt x="3718" y="0"/>
                      <a:pt x="3673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621;p40">
                <a:extLst>
                  <a:ext uri="{FF2B5EF4-FFF2-40B4-BE49-F238E27FC236}">
                    <a16:creationId xmlns:a16="http://schemas.microsoft.com/office/drawing/2014/main" id="{9A6ED0E7-1FA0-C494-5240-37F39D9604AF}"/>
                  </a:ext>
                </a:extLst>
              </p:cNvPr>
              <p:cNvSpPr/>
              <p:nvPr/>
            </p:nvSpPr>
            <p:spPr>
              <a:xfrm>
                <a:off x="6740618" y="2778058"/>
                <a:ext cx="895078" cy="395485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13873" extrusionOk="0">
                    <a:moveTo>
                      <a:pt x="25875" y="1"/>
                    </a:moveTo>
                    <a:cubicBezTo>
                      <a:pt x="24767" y="1"/>
                      <a:pt x="22307" y="1146"/>
                      <a:pt x="16836" y="3106"/>
                    </a:cubicBezTo>
                    <a:cubicBezTo>
                      <a:pt x="14358" y="3994"/>
                      <a:pt x="11617" y="4267"/>
                      <a:pt x="9187" y="4267"/>
                    </a:cubicBezTo>
                    <a:cubicBezTo>
                      <a:pt x="5334" y="4267"/>
                      <a:pt x="2263" y="3582"/>
                      <a:pt x="2263" y="3582"/>
                    </a:cubicBezTo>
                    <a:lnTo>
                      <a:pt x="2263" y="3582"/>
                    </a:lnTo>
                    <a:cubicBezTo>
                      <a:pt x="1" y="4427"/>
                      <a:pt x="1346" y="10142"/>
                      <a:pt x="2560" y="11547"/>
                    </a:cubicBezTo>
                    <a:cubicBezTo>
                      <a:pt x="3413" y="12525"/>
                      <a:pt x="12864" y="13872"/>
                      <a:pt x="19972" y="13872"/>
                    </a:cubicBezTo>
                    <a:cubicBezTo>
                      <a:pt x="22990" y="13872"/>
                      <a:pt x="25586" y="13629"/>
                      <a:pt x="26921" y="13012"/>
                    </a:cubicBezTo>
                    <a:cubicBezTo>
                      <a:pt x="31397" y="10940"/>
                      <a:pt x="27159" y="582"/>
                      <a:pt x="26337" y="105"/>
                    </a:cubicBezTo>
                    <a:cubicBezTo>
                      <a:pt x="26218" y="35"/>
                      <a:pt x="26067" y="1"/>
                      <a:pt x="2587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22;p40">
                <a:extLst>
                  <a:ext uri="{FF2B5EF4-FFF2-40B4-BE49-F238E27FC236}">
                    <a16:creationId xmlns:a16="http://schemas.microsoft.com/office/drawing/2014/main" id="{2302846B-B7D2-DEB6-8448-A0E9A821DED9}"/>
                  </a:ext>
                </a:extLst>
              </p:cNvPr>
              <p:cNvSpPr/>
              <p:nvPr/>
            </p:nvSpPr>
            <p:spPr>
              <a:xfrm>
                <a:off x="6358785" y="2843568"/>
                <a:ext cx="459911" cy="591901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20763" extrusionOk="0">
                    <a:moveTo>
                      <a:pt x="10905" y="1"/>
                    </a:moveTo>
                    <a:cubicBezTo>
                      <a:pt x="9768" y="1"/>
                      <a:pt x="8037" y="248"/>
                      <a:pt x="8037" y="248"/>
                    </a:cubicBezTo>
                    <a:lnTo>
                      <a:pt x="5620" y="1165"/>
                    </a:lnTo>
                    <a:lnTo>
                      <a:pt x="2738" y="8666"/>
                    </a:lnTo>
                    <a:cubicBezTo>
                      <a:pt x="2738" y="8666"/>
                      <a:pt x="0" y="16405"/>
                      <a:pt x="464" y="17345"/>
                    </a:cubicBezTo>
                    <a:cubicBezTo>
                      <a:pt x="848" y="18102"/>
                      <a:pt x="7019" y="20763"/>
                      <a:pt x="10924" y="20763"/>
                    </a:cubicBezTo>
                    <a:cubicBezTo>
                      <a:pt x="11872" y="20763"/>
                      <a:pt x="12686" y="20606"/>
                      <a:pt x="13252" y="20227"/>
                    </a:cubicBezTo>
                    <a:cubicBezTo>
                      <a:pt x="16133" y="18286"/>
                      <a:pt x="15954" y="9249"/>
                      <a:pt x="15954" y="9249"/>
                    </a:cubicBezTo>
                    <a:cubicBezTo>
                      <a:pt x="15954" y="9249"/>
                      <a:pt x="14764" y="3796"/>
                      <a:pt x="15657" y="1284"/>
                    </a:cubicBezTo>
                    <a:cubicBezTo>
                      <a:pt x="15657" y="1284"/>
                      <a:pt x="12466" y="296"/>
                      <a:pt x="11668" y="69"/>
                    </a:cubicBezTo>
                    <a:cubicBezTo>
                      <a:pt x="11494" y="20"/>
                      <a:pt x="11223" y="1"/>
                      <a:pt x="10905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23;p40">
                <a:extLst>
                  <a:ext uri="{FF2B5EF4-FFF2-40B4-BE49-F238E27FC236}">
                    <a16:creationId xmlns:a16="http://schemas.microsoft.com/office/drawing/2014/main" id="{65F05030-F42D-7573-E765-7A599C6031B1}"/>
                  </a:ext>
                </a:extLst>
              </p:cNvPr>
              <p:cNvSpPr/>
              <p:nvPr/>
            </p:nvSpPr>
            <p:spPr>
              <a:xfrm>
                <a:off x="6587190" y="2837724"/>
                <a:ext cx="119161" cy="74262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605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13" y="548"/>
                      <a:pt x="1" y="1167"/>
                      <a:pt x="84" y="1382"/>
                    </a:cubicBezTo>
                    <a:cubicBezTo>
                      <a:pt x="230" y="1775"/>
                      <a:pt x="696" y="2605"/>
                      <a:pt x="1811" y="2605"/>
                    </a:cubicBezTo>
                    <a:cubicBezTo>
                      <a:pt x="1876" y="2605"/>
                      <a:pt x="1943" y="2602"/>
                      <a:pt x="2013" y="2596"/>
                    </a:cubicBezTo>
                    <a:cubicBezTo>
                      <a:pt x="3287" y="2477"/>
                      <a:pt x="4132" y="953"/>
                      <a:pt x="4180" y="394"/>
                    </a:cubicBezTo>
                    <a:lnTo>
                      <a:pt x="4180" y="167"/>
                    </a:lnTo>
                    <a:cubicBezTo>
                      <a:pt x="3609" y="370"/>
                      <a:pt x="3013" y="477"/>
                      <a:pt x="2418" y="489"/>
                    </a:cubicBezTo>
                    <a:cubicBezTo>
                      <a:pt x="2366" y="490"/>
                      <a:pt x="2315" y="491"/>
                      <a:pt x="2264" y="491"/>
                    </a:cubicBezTo>
                    <a:cubicBezTo>
                      <a:pt x="1495" y="491"/>
                      <a:pt x="740" y="324"/>
                      <a:pt x="4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24;p40">
                <a:extLst>
                  <a:ext uri="{FF2B5EF4-FFF2-40B4-BE49-F238E27FC236}">
                    <a16:creationId xmlns:a16="http://schemas.microsoft.com/office/drawing/2014/main" id="{3F37EF06-BF39-8B26-31D9-01CAE5674822}"/>
                  </a:ext>
                </a:extLst>
              </p:cNvPr>
              <p:cNvSpPr/>
              <p:nvPr/>
            </p:nvSpPr>
            <p:spPr>
              <a:xfrm>
                <a:off x="6588558" y="2767481"/>
                <a:ext cx="118135" cy="84268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956" extrusionOk="0">
                    <a:moveTo>
                      <a:pt x="3942" y="0"/>
                    </a:moveTo>
                    <a:lnTo>
                      <a:pt x="72" y="1512"/>
                    </a:lnTo>
                    <a:cubicBezTo>
                      <a:pt x="72" y="1512"/>
                      <a:pt x="24" y="1965"/>
                      <a:pt x="1" y="2465"/>
                    </a:cubicBezTo>
                    <a:cubicBezTo>
                      <a:pt x="692" y="2788"/>
                      <a:pt x="1458" y="2955"/>
                      <a:pt x="2227" y="2955"/>
                    </a:cubicBezTo>
                    <a:cubicBezTo>
                      <a:pt x="2279" y="2955"/>
                      <a:pt x="2330" y="2954"/>
                      <a:pt x="2382" y="2953"/>
                    </a:cubicBezTo>
                    <a:cubicBezTo>
                      <a:pt x="2977" y="2941"/>
                      <a:pt x="3572" y="2834"/>
                      <a:pt x="4144" y="2631"/>
                    </a:cubicBezTo>
                    <a:cubicBezTo>
                      <a:pt x="4144" y="1846"/>
                      <a:pt x="3942" y="0"/>
                      <a:pt x="3942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25;p40">
                <a:extLst>
                  <a:ext uri="{FF2B5EF4-FFF2-40B4-BE49-F238E27FC236}">
                    <a16:creationId xmlns:a16="http://schemas.microsoft.com/office/drawing/2014/main" id="{30D0A987-B5A4-EFDF-3E4C-CA442BF00A39}"/>
                  </a:ext>
                </a:extLst>
              </p:cNvPr>
              <p:cNvSpPr/>
              <p:nvPr/>
            </p:nvSpPr>
            <p:spPr>
              <a:xfrm>
                <a:off x="6273233" y="1812300"/>
                <a:ext cx="808929" cy="442493"/>
              </a:xfrm>
              <a:custGeom>
                <a:avLst/>
                <a:gdLst/>
                <a:ahLst/>
                <a:cxnLst/>
                <a:rect l="l" t="t" r="r" b="b"/>
                <a:pathLst>
                  <a:path w="28376" h="15522" extrusionOk="0">
                    <a:moveTo>
                      <a:pt x="14394" y="1"/>
                    </a:moveTo>
                    <a:cubicBezTo>
                      <a:pt x="11064" y="1"/>
                      <a:pt x="9609" y="3264"/>
                      <a:pt x="9609" y="3264"/>
                    </a:cubicBezTo>
                    <a:cubicBezTo>
                      <a:pt x="9609" y="3264"/>
                      <a:pt x="8025" y="2068"/>
                      <a:pt x="5794" y="2068"/>
                    </a:cubicBezTo>
                    <a:cubicBezTo>
                      <a:pt x="4354" y="2068"/>
                      <a:pt x="2645" y="2566"/>
                      <a:pt x="917" y="4205"/>
                    </a:cubicBezTo>
                    <a:cubicBezTo>
                      <a:pt x="179" y="6419"/>
                      <a:pt x="1" y="9384"/>
                      <a:pt x="3144" y="11015"/>
                    </a:cubicBezTo>
                    <a:cubicBezTo>
                      <a:pt x="3860" y="11385"/>
                      <a:pt x="4521" y="11531"/>
                      <a:pt x="5118" y="11531"/>
                    </a:cubicBezTo>
                    <a:cubicBezTo>
                      <a:pt x="7370" y="11531"/>
                      <a:pt x="8716" y="9455"/>
                      <a:pt x="8716" y="9455"/>
                    </a:cubicBezTo>
                    <a:cubicBezTo>
                      <a:pt x="8716" y="9455"/>
                      <a:pt x="9061" y="12003"/>
                      <a:pt x="12145" y="12206"/>
                    </a:cubicBezTo>
                    <a:cubicBezTo>
                      <a:pt x="12250" y="12213"/>
                      <a:pt x="12353" y="12216"/>
                      <a:pt x="12453" y="12216"/>
                    </a:cubicBezTo>
                    <a:cubicBezTo>
                      <a:pt x="15281" y="12216"/>
                      <a:pt x="16169" y="9551"/>
                      <a:pt x="16169" y="9551"/>
                    </a:cubicBezTo>
                    <a:lnTo>
                      <a:pt x="16169" y="9551"/>
                    </a:lnTo>
                    <a:cubicBezTo>
                      <a:pt x="16169" y="9551"/>
                      <a:pt x="15729" y="12373"/>
                      <a:pt x="18515" y="12777"/>
                    </a:cubicBezTo>
                    <a:cubicBezTo>
                      <a:pt x="18879" y="12832"/>
                      <a:pt x="19207" y="12855"/>
                      <a:pt x="19503" y="12855"/>
                    </a:cubicBezTo>
                    <a:cubicBezTo>
                      <a:pt x="21478" y="12855"/>
                      <a:pt x="21991" y="11801"/>
                      <a:pt x="21991" y="11801"/>
                    </a:cubicBezTo>
                    <a:lnTo>
                      <a:pt x="21991" y="11801"/>
                    </a:lnTo>
                    <a:cubicBezTo>
                      <a:pt x="21991" y="11801"/>
                      <a:pt x="20932" y="15266"/>
                      <a:pt x="24051" y="15516"/>
                    </a:cubicBezTo>
                    <a:cubicBezTo>
                      <a:pt x="24105" y="15520"/>
                      <a:pt x="24159" y="15522"/>
                      <a:pt x="24213" y="15522"/>
                    </a:cubicBezTo>
                    <a:cubicBezTo>
                      <a:pt x="26509" y="15522"/>
                      <a:pt x="28375" y="11834"/>
                      <a:pt x="27957" y="8646"/>
                    </a:cubicBezTo>
                    <a:cubicBezTo>
                      <a:pt x="27402" y="8191"/>
                      <a:pt x="26810" y="8043"/>
                      <a:pt x="26276" y="8043"/>
                    </a:cubicBezTo>
                    <a:cubicBezTo>
                      <a:pt x="25285" y="8043"/>
                      <a:pt x="24492" y="8551"/>
                      <a:pt x="24492" y="8551"/>
                    </a:cubicBezTo>
                    <a:cubicBezTo>
                      <a:pt x="24492" y="8551"/>
                      <a:pt x="25420" y="7265"/>
                      <a:pt x="23396" y="4943"/>
                    </a:cubicBezTo>
                    <a:cubicBezTo>
                      <a:pt x="22707" y="4147"/>
                      <a:pt x="21966" y="3886"/>
                      <a:pt x="21289" y="3886"/>
                    </a:cubicBezTo>
                    <a:cubicBezTo>
                      <a:pt x="19991" y="3886"/>
                      <a:pt x="18932" y="4848"/>
                      <a:pt x="18932" y="4848"/>
                    </a:cubicBezTo>
                    <a:cubicBezTo>
                      <a:pt x="18932" y="4848"/>
                      <a:pt x="20098" y="1276"/>
                      <a:pt x="15788" y="181"/>
                    </a:cubicBezTo>
                    <a:cubicBezTo>
                      <a:pt x="15291" y="56"/>
                      <a:pt x="14826" y="1"/>
                      <a:pt x="14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26;p40">
                <a:extLst>
                  <a:ext uri="{FF2B5EF4-FFF2-40B4-BE49-F238E27FC236}">
                    <a16:creationId xmlns:a16="http://schemas.microsoft.com/office/drawing/2014/main" id="{78D081D4-0E83-9F0C-D7F7-1CBB69C8EF4D}"/>
                  </a:ext>
                </a:extLst>
              </p:cNvPr>
              <p:cNvSpPr/>
              <p:nvPr/>
            </p:nvSpPr>
            <p:spPr>
              <a:xfrm>
                <a:off x="6160542" y="1932147"/>
                <a:ext cx="994199" cy="565845"/>
              </a:xfrm>
              <a:custGeom>
                <a:avLst/>
                <a:gdLst/>
                <a:ahLst/>
                <a:cxnLst/>
                <a:rect l="l" t="t" r="r" b="b"/>
                <a:pathLst>
                  <a:path w="34875" h="19849" extrusionOk="0">
                    <a:moveTo>
                      <a:pt x="4870" y="1"/>
                    </a:moveTo>
                    <a:lnTo>
                      <a:pt x="4870" y="1"/>
                    </a:lnTo>
                    <a:cubicBezTo>
                      <a:pt x="4751" y="108"/>
                      <a:pt x="4644" y="227"/>
                      <a:pt x="4525" y="346"/>
                    </a:cubicBezTo>
                    <a:cubicBezTo>
                      <a:pt x="1" y="5049"/>
                      <a:pt x="4073" y="9466"/>
                      <a:pt x="4073" y="9466"/>
                    </a:cubicBezTo>
                    <a:cubicBezTo>
                      <a:pt x="2453" y="11598"/>
                      <a:pt x="4358" y="14229"/>
                      <a:pt x="4358" y="14229"/>
                    </a:cubicBezTo>
                    <a:lnTo>
                      <a:pt x="27588" y="19849"/>
                    </a:lnTo>
                    <a:cubicBezTo>
                      <a:pt x="27588" y="19849"/>
                      <a:pt x="30469" y="18503"/>
                      <a:pt x="31540" y="15658"/>
                    </a:cubicBezTo>
                    <a:cubicBezTo>
                      <a:pt x="32600" y="12800"/>
                      <a:pt x="30338" y="12371"/>
                      <a:pt x="30338" y="12371"/>
                    </a:cubicBezTo>
                    <a:cubicBezTo>
                      <a:pt x="30338" y="12371"/>
                      <a:pt x="34874" y="11443"/>
                      <a:pt x="33362" y="6811"/>
                    </a:cubicBezTo>
                    <a:cubicBezTo>
                      <a:pt x="32969" y="5621"/>
                      <a:pt x="32457" y="4894"/>
                      <a:pt x="31910" y="4454"/>
                    </a:cubicBezTo>
                    <a:lnTo>
                      <a:pt x="31910" y="4454"/>
                    </a:lnTo>
                    <a:cubicBezTo>
                      <a:pt x="32328" y="7625"/>
                      <a:pt x="30467" y="11319"/>
                      <a:pt x="28176" y="11319"/>
                    </a:cubicBezTo>
                    <a:cubicBezTo>
                      <a:pt x="28119" y="11319"/>
                      <a:pt x="28062" y="11316"/>
                      <a:pt x="28004" y="11312"/>
                    </a:cubicBezTo>
                    <a:cubicBezTo>
                      <a:pt x="24885" y="11074"/>
                      <a:pt x="25944" y="7597"/>
                      <a:pt x="25944" y="7597"/>
                    </a:cubicBezTo>
                    <a:lnTo>
                      <a:pt x="25944" y="7597"/>
                    </a:lnTo>
                    <a:cubicBezTo>
                      <a:pt x="25944" y="7597"/>
                      <a:pt x="25424" y="8656"/>
                      <a:pt x="23417" y="8656"/>
                    </a:cubicBezTo>
                    <a:cubicBezTo>
                      <a:pt x="23132" y="8656"/>
                      <a:pt x="22816" y="8634"/>
                      <a:pt x="22468" y="8585"/>
                    </a:cubicBezTo>
                    <a:cubicBezTo>
                      <a:pt x="19682" y="8180"/>
                      <a:pt x="20122" y="5347"/>
                      <a:pt x="20122" y="5347"/>
                    </a:cubicBezTo>
                    <a:lnTo>
                      <a:pt x="20122" y="5347"/>
                    </a:lnTo>
                    <a:cubicBezTo>
                      <a:pt x="20122" y="5347"/>
                      <a:pt x="19223" y="8012"/>
                      <a:pt x="16394" y="8012"/>
                    </a:cubicBezTo>
                    <a:cubicBezTo>
                      <a:pt x="16294" y="8012"/>
                      <a:pt x="16191" y="8009"/>
                      <a:pt x="16086" y="8002"/>
                    </a:cubicBezTo>
                    <a:cubicBezTo>
                      <a:pt x="13014" y="7799"/>
                      <a:pt x="12669" y="5251"/>
                      <a:pt x="12669" y="5251"/>
                    </a:cubicBezTo>
                    <a:cubicBezTo>
                      <a:pt x="12669" y="5251"/>
                      <a:pt x="11317" y="7331"/>
                      <a:pt x="9065" y="7331"/>
                    </a:cubicBezTo>
                    <a:cubicBezTo>
                      <a:pt x="8466" y="7331"/>
                      <a:pt x="7803" y="7184"/>
                      <a:pt x="7085" y="6811"/>
                    </a:cubicBezTo>
                    <a:cubicBezTo>
                      <a:pt x="3954" y="5180"/>
                      <a:pt x="4132" y="2215"/>
                      <a:pt x="4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27;p40">
                <a:extLst>
                  <a:ext uri="{FF2B5EF4-FFF2-40B4-BE49-F238E27FC236}">
                    <a16:creationId xmlns:a16="http://schemas.microsoft.com/office/drawing/2014/main" id="{01D24C5A-1BB3-A43B-E78D-63FC61AC0762}"/>
                  </a:ext>
                </a:extLst>
              </p:cNvPr>
              <p:cNvSpPr/>
              <p:nvPr/>
            </p:nvSpPr>
            <p:spPr>
              <a:xfrm>
                <a:off x="6546823" y="1957604"/>
                <a:ext cx="48206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80" extrusionOk="0">
                    <a:moveTo>
                      <a:pt x="845" y="1"/>
                    </a:moveTo>
                    <a:cubicBezTo>
                      <a:pt x="381" y="1"/>
                      <a:pt x="0" y="382"/>
                      <a:pt x="0" y="846"/>
                    </a:cubicBezTo>
                    <a:cubicBezTo>
                      <a:pt x="0" y="1310"/>
                      <a:pt x="381" y="1680"/>
                      <a:pt x="845" y="1680"/>
                    </a:cubicBezTo>
                    <a:cubicBezTo>
                      <a:pt x="1310" y="1680"/>
                      <a:pt x="1691" y="1310"/>
                      <a:pt x="1691" y="846"/>
                    </a:cubicBezTo>
                    <a:cubicBezTo>
                      <a:pt x="1691" y="382"/>
                      <a:pt x="1310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28;p40">
                <a:extLst>
                  <a:ext uri="{FF2B5EF4-FFF2-40B4-BE49-F238E27FC236}">
                    <a16:creationId xmlns:a16="http://schemas.microsoft.com/office/drawing/2014/main" id="{B11A9C65-4B61-EA51-A2DC-7D516D731248}"/>
                  </a:ext>
                </a:extLst>
              </p:cNvPr>
              <p:cNvSpPr/>
              <p:nvPr/>
            </p:nvSpPr>
            <p:spPr>
              <a:xfrm>
                <a:off x="6362007" y="1917978"/>
                <a:ext cx="136494" cy="6189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2171" extrusionOk="0">
                    <a:moveTo>
                      <a:pt x="1213" y="1"/>
                    </a:moveTo>
                    <a:cubicBezTo>
                      <a:pt x="600" y="1"/>
                      <a:pt x="142" y="133"/>
                      <a:pt x="113" y="450"/>
                    </a:cubicBezTo>
                    <a:cubicBezTo>
                      <a:pt x="0" y="1688"/>
                      <a:pt x="1345" y="2171"/>
                      <a:pt x="2595" y="2171"/>
                    </a:cubicBezTo>
                    <a:cubicBezTo>
                      <a:pt x="3581" y="2171"/>
                      <a:pt x="4509" y="1870"/>
                      <a:pt x="4614" y="1403"/>
                    </a:cubicBezTo>
                    <a:cubicBezTo>
                      <a:pt x="4787" y="676"/>
                      <a:pt x="2601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29;p40">
                <a:extLst>
                  <a:ext uri="{FF2B5EF4-FFF2-40B4-BE49-F238E27FC236}">
                    <a16:creationId xmlns:a16="http://schemas.microsoft.com/office/drawing/2014/main" id="{5B36901F-E31F-5BA1-DF6C-297B41F93A99}"/>
                  </a:ext>
                </a:extLst>
              </p:cNvPr>
              <p:cNvSpPr/>
              <p:nvPr/>
            </p:nvSpPr>
            <p:spPr>
              <a:xfrm>
                <a:off x="6238368" y="2314122"/>
                <a:ext cx="102114" cy="178942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277" extrusionOk="0">
                    <a:moveTo>
                      <a:pt x="2930" y="0"/>
                    </a:moveTo>
                    <a:cubicBezTo>
                      <a:pt x="1944" y="0"/>
                      <a:pt x="178" y="364"/>
                      <a:pt x="93" y="2949"/>
                    </a:cubicBezTo>
                    <a:cubicBezTo>
                      <a:pt x="0" y="6063"/>
                      <a:pt x="2268" y="6276"/>
                      <a:pt x="2890" y="6276"/>
                    </a:cubicBezTo>
                    <a:cubicBezTo>
                      <a:pt x="2988" y="6276"/>
                      <a:pt x="3045" y="6271"/>
                      <a:pt x="3045" y="6271"/>
                    </a:cubicBezTo>
                    <a:lnTo>
                      <a:pt x="3581" y="56"/>
                    </a:lnTo>
                    <a:cubicBezTo>
                      <a:pt x="3581" y="56"/>
                      <a:pt x="3315" y="0"/>
                      <a:pt x="2930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30;p40">
                <a:extLst>
                  <a:ext uri="{FF2B5EF4-FFF2-40B4-BE49-F238E27FC236}">
                    <a16:creationId xmlns:a16="http://schemas.microsoft.com/office/drawing/2014/main" id="{C858B743-FCF1-AC1A-DBE0-C178D68CD92C}"/>
                  </a:ext>
                </a:extLst>
              </p:cNvPr>
              <p:cNvSpPr/>
              <p:nvPr/>
            </p:nvSpPr>
            <p:spPr>
              <a:xfrm>
                <a:off x="6839740" y="2434396"/>
                <a:ext cx="172613" cy="19339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6784" extrusionOk="0">
                    <a:moveTo>
                      <a:pt x="2903" y="0"/>
                    </a:moveTo>
                    <a:cubicBezTo>
                      <a:pt x="2424" y="0"/>
                      <a:pt x="2084" y="75"/>
                      <a:pt x="2084" y="75"/>
                    </a:cubicBezTo>
                    <a:cubicBezTo>
                      <a:pt x="2084" y="75"/>
                      <a:pt x="0" y="3314"/>
                      <a:pt x="584" y="5326"/>
                    </a:cubicBezTo>
                    <a:cubicBezTo>
                      <a:pt x="840" y="6211"/>
                      <a:pt x="1910" y="6783"/>
                      <a:pt x="3033" y="6783"/>
                    </a:cubicBezTo>
                    <a:cubicBezTo>
                      <a:pt x="4463" y="6783"/>
                      <a:pt x="5979" y="5856"/>
                      <a:pt x="6013" y="3469"/>
                    </a:cubicBezTo>
                    <a:cubicBezTo>
                      <a:pt x="6055" y="442"/>
                      <a:pt x="4067" y="0"/>
                      <a:pt x="2903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31;p40">
                <a:extLst>
                  <a:ext uri="{FF2B5EF4-FFF2-40B4-BE49-F238E27FC236}">
                    <a16:creationId xmlns:a16="http://schemas.microsoft.com/office/drawing/2014/main" id="{FA27B308-9845-8FCA-136B-ECCE31D13363}"/>
                  </a:ext>
                </a:extLst>
              </p:cNvPr>
              <p:cNvSpPr/>
              <p:nvPr/>
            </p:nvSpPr>
            <p:spPr>
              <a:xfrm>
                <a:off x="6236230" y="2213547"/>
                <a:ext cx="662913" cy="599912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1044" extrusionOk="0">
                    <a:moveTo>
                      <a:pt x="4859" y="0"/>
                    </a:moveTo>
                    <a:lnTo>
                      <a:pt x="4859" y="0"/>
                    </a:lnTo>
                    <a:cubicBezTo>
                      <a:pt x="2239" y="6537"/>
                      <a:pt x="1" y="18240"/>
                      <a:pt x="11407" y="20765"/>
                    </a:cubicBezTo>
                    <a:cubicBezTo>
                      <a:pt x="12267" y="20955"/>
                      <a:pt x="13064" y="21043"/>
                      <a:pt x="13804" y="21043"/>
                    </a:cubicBezTo>
                    <a:cubicBezTo>
                      <a:pt x="22867" y="21043"/>
                      <a:pt x="23254" y="7822"/>
                      <a:pt x="23254" y="7822"/>
                    </a:cubicBezTo>
                    <a:cubicBezTo>
                      <a:pt x="20575" y="6120"/>
                      <a:pt x="21349" y="1822"/>
                      <a:pt x="21349" y="1822"/>
                    </a:cubicBezTo>
                    <a:lnTo>
                      <a:pt x="21349" y="1822"/>
                    </a:lnTo>
                    <a:cubicBezTo>
                      <a:pt x="21349" y="1822"/>
                      <a:pt x="20967" y="3215"/>
                      <a:pt x="18598" y="3310"/>
                    </a:cubicBezTo>
                    <a:cubicBezTo>
                      <a:pt x="18548" y="3312"/>
                      <a:pt x="18499" y="3313"/>
                      <a:pt x="18450" y="3313"/>
                    </a:cubicBezTo>
                    <a:cubicBezTo>
                      <a:pt x="16205" y="3313"/>
                      <a:pt x="15658" y="1203"/>
                      <a:pt x="15658" y="1203"/>
                    </a:cubicBezTo>
                    <a:cubicBezTo>
                      <a:pt x="14932" y="2014"/>
                      <a:pt x="13909" y="2471"/>
                      <a:pt x="12838" y="2471"/>
                    </a:cubicBezTo>
                    <a:cubicBezTo>
                      <a:pt x="12715" y="2471"/>
                      <a:pt x="12591" y="2465"/>
                      <a:pt x="12467" y="2453"/>
                    </a:cubicBezTo>
                    <a:cubicBezTo>
                      <a:pt x="10455" y="2262"/>
                      <a:pt x="10014" y="310"/>
                      <a:pt x="10014" y="310"/>
                    </a:cubicBezTo>
                    <a:cubicBezTo>
                      <a:pt x="10014" y="310"/>
                      <a:pt x="9562" y="1381"/>
                      <a:pt x="7287" y="1381"/>
                    </a:cubicBezTo>
                    <a:cubicBezTo>
                      <a:pt x="5013" y="1381"/>
                      <a:pt x="4859" y="0"/>
                      <a:pt x="4859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32;p40">
                <a:extLst>
                  <a:ext uri="{FF2B5EF4-FFF2-40B4-BE49-F238E27FC236}">
                    <a16:creationId xmlns:a16="http://schemas.microsoft.com/office/drawing/2014/main" id="{6572DD51-E31D-A13A-F9AE-888C42417142}"/>
                  </a:ext>
                </a:extLst>
              </p:cNvPr>
              <p:cNvSpPr/>
              <p:nvPr/>
            </p:nvSpPr>
            <p:spPr>
              <a:xfrm>
                <a:off x="6451093" y="2345908"/>
                <a:ext cx="99149" cy="16024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621" extrusionOk="0">
                    <a:moveTo>
                      <a:pt x="2227" y="1"/>
                    </a:moveTo>
                    <a:cubicBezTo>
                      <a:pt x="1370" y="477"/>
                      <a:pt x="715" y="1251"/>
                      <a:pt x="393" y="2167"/>
                    </a:cubicBezTo>
                    <a:cubicBezTo>
                      <a:pt x="1" y="3322"/>
                      <a:pt x="131" y="4584"/>
                      <a:pt x="751" y="5620"/>
                    </a:cubicBezTo>
                    <a:cubicBezTo>
                      <a:pt x="1917" y="5346"/>
                      <a:pt x="2834" y="4453"/>
                      <a:pt x="3132" y="3287"/>
                    </a:cubicBezTo>
                    <a:cubicBezTo>
                      <a:pt x="3477" y="2025"/>
                      <a:pt x="3084" y="763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33;p40">
                <a:extLst>
                  <a:ext uri="{FF2B5EF4-FFF2-40B4-BE49-F238E27FC236}">
                    <a16:creationId xmlns:a16="http://schemas.microsoft.com/office/drawing/2014/main" id="{7B84B828-0F70-49B3-BC89-676ED69AA3D5}"/>
                  </a:ext>
                </a:extLst>
              </p:cNvPr>
              <p:cNvSpPr/>
              <p:nvPr/>
            </p:nvSpPr>
            <p:spPr>
              <a:xfrm>
                <a:off x="6365570" y="2326495"/>
                <a:ext cx="149009" cy="1816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6372" extrusionOk="0">
                    <a:moveTo>
                      <a:pt x="3434" y="1"/>
                    </a:moveTo>
                    <a:cubicBezTo>
                      <a:pt x="2115" y="1"/>
                      <a:pt x="868" y="957"/>
                      <a:pt x="464" y="2408"/>
                    </a:cubicBezTo>
                    <a:cubicBezTo>
                      <a:pt x="0" y="4111"/>
                      <a:pt x="881" y="5837"/>
                      <a:pt x="2453" y="6277"/>
                    </a:cubicBezTo>
                    <a:cubicBezTo>
                      <a:pt x="2680" y="6342"/>
                      <a:pt x="2917" y="6372"/>
                      <a:pt x="3156" y="6372"/>
                    </a:cubicBezTo>
                    <a:cubicBezTo>
                      <a:pt x="3355" y="6372"/>
                      <a:pt x="3555" y="6351"/>
                      <a:pt x="3751" y="6313"/>
                    </a:cubicBezTo>
                    <a:cubicBezTo>
                      <a:pt x="3131" y="5265"/>
                      <a:pt x="3001" y="4003"/>
                      <a:pt x="3393" y="2848"/>
                    </a:cubicBezTo>
                    <a:cubicBezTo>
                      <a:pt x="3715" y="1932"/>
                      <a:pt x="4370" y="1158"/>
                      <a:pt x="5227" y="682"/>
                    </a:cubicBezTo>
                    <a:cubicBezTo>
                      <a:pt x="4917" y="408"/>
                      <a:pt x="4548" y="217"/>
                      <a:pt x="4155" y="98"/>
                    </a:cubicBezTo>
                    <a:cubicBezTo>
                      <a:pt x="3916" y="32"/>
                      <a:pt x="3674" y="1"/>
                      <a:pt x="34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34;p40">
                <a:extLst>
                  <a:ext uri="{FF2B5EF4-FFF2-40B4-BE49-F238E27FC236}">
                    <a16:creationId xmlns:a16="http://schemas.microsoft.com/office/drawing/2014/main" id="{5F8DAD71-EA85-4596-D5B4-5FA8ADD0877C}"/>
                  </a:ext>
                </a:extLst>
              </p:cNvPr>
              <p:cNvSpPr/>
              <p:nvPr/>
            </p:nvSpPr>
            <p:spPr>
              <a:xfrm>
                <a:off x="6736542" y="2402582"/>
                <a:ext cx="104908" cy="16942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943" extrusionOk="0">
                    <a:moveTo>
                      <a:pt x="2346" y="1"/>
                    </a:moveTo>
                    <a:cubicBezTo>
                      <a:pt x="1441" y="501"/>
                      <a:pt x="751" y="1311"/>
                      <a:pt x="417" y="2287"/>
                    </a:cubicBezTo>
                    <a:cubicBezTo>
                      <a:pt x="1" y="3501"/>
                      <a:pt x="132" y="4835"/>
                      <a:pt x="786" y="5942"/>
                    </a:cubicBezTo>
                    <a:cubicBezTo>
                      <a:pt x="2013" y="5644"/>
                      <a:pt x="2989" y="4692"/>
                      <a:pt x="3311" y="3466"/>
                    </a:cubicBezTo>
                    <a:cubicBezTo>
                      <a:pt x="3680" y="2144"/>
                      <a:pt x="3263" y="787"/>
                      <a:pt x="2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35;p40">
                <a:extLst>
                  <a:ext uri="{FF2B5EF4-FFF2-40B4-BE49-F238E27FC236}">
                    <a16:creationId xmlns:a16="http://schemas.microsoft.com/office/drawing/2014/main" id="{4AE25A44-145E-A79D-1F05-CF49ADDCE054}"/>
                  </a:ext>
                </a:extLst>
              </p:cNvPr>
              <p:cNvSpPr/>
              <p:nvPr/>
            </p:nvSpPr>
            <p:spPr>
              <a:xfrm>
                <a:off x="6645916" y="2382227"/>
                <a:ext cx="157532" cy="19157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6720" extrusionOk="0">
                    <a:moveTo>
                      <a:pt x="3621" y="1"/>
                    </a:moveTo>
                    <a:cubicBezTo>
                      <a:pt x="2228" y="1"/>
                      <a:pt x="923" y="1018"/>
                      <a:pt x="501" y="2537"/>
                    </a:cubicBezTo>
                    <a:cubicBezTo>
                      <a:pt x="1" y="4334"/>
                      <a:pt x="941" y="6168"/>
                      <a:pt x="2584" y="6620"/>
                    </a:cubicBezTo>
                    <a:cubicBezTo>
                      <a:pt x="2836" y="6687"/>
                      <a:pt x="3091" y="6720"/>
                      <a:pt x="3347" y="6720"/>
                    </a:cubicBezTo>
                    <a:cubicBezTo>
                      <a:pt x="3553" y="6720"/>
                      <a:pt x="3759" y="6698"/>
                      <a:pt x="3965" y="6656"/>
                    </a:cubicBezTo>
                    <a:cubicBezTo>
                      <a:pt x="3311" y="5549"/>
                      <a:pt x="3168" y="4215"/>
                      <a:pt x="3584" y="3001"/>
                    </a:cubicBezTo>
                    <a:cubicBezTo>
                      <a:pt x="3930" y="2025"/>
                      <a:pt x="4620" y="1215"/>
                      <a:pt x="5525" y="715"/>
                    </a:cubicBezTo>
                    <a:cubicBezTo>
                      <a:pt x="5204" y="429"/>
                      <a:pt x="4811" y="215"/>
                      <a:pt x="4394" y="108"/>
                    </a:cubicBezTo>
                    <a:cubicBezTo>
                      <a:pt x="4137" y="35"/>
                      <a:pt x="3877" y="1"/>
                      <a:pt x="3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36;p40">
                <a:extLst>
                  <a:ext uri="{FF2B5EF4-FFF2-40B4-BE49-F238E27FC236}">
                    <a16:creationId xmlns:a16="http://schemas.microsoft.com/office/drawing/2014/main" id="{500F6296-E928-3EB9-5569-4C12AFE6F016}"/>
                  </a:ext>
                </a:extLst>
              </p:cNvPr>
              <p:cNvSpPr/>
              <p:nvPr/>
            </p:nvSpPr>
            <p:spPr>
              <a:xfrm>
                <a:off x="6460244" y="2528643"/>
                <a:ext cx="74034" cy="4028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413" extrusionOk="0">
                    <a:moveTo>
                      <a:pt x="1471" y="0"/>
                    </a:moveTo>
                    <a:cubicBezTo>
                      <a:pt x="1342" y="0"/>
                      <a:pt x="1201" y="24"/>
                      <a:pt x="1049" y="79"/>
                    </a:cubicBezTo>
                    <a:cubicBezTo>
                      <a:pt x="1" y="460"/>
                      <a:pt x="287" y="1413"/>
                      <a:pt x="287" y="1413"/>
                    </a:cubicBezTo>
                    <a:cubicBezTo>
                      <a:pt x="744" y="790"/>
                      <a:pt x="1295" y="628"/>
                      <a:pt x="1744" y="628"/>
                    </a:cubicBezTo>
                    <a:cubicBezTo>
                      <a:pt x="2230" y="628"/>
                      <a:pt x="2597" y="818"/>
                      <a:pt x="2597" y="818"/>
                    </a:cubicBezTo>
                    <a:cubicBezTo>
                      <a:pt x="2597" y="818"/>
                      <a:pt x="2231" y="0"/>
                      <a:pt x="1471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37;p40">
                <a:extLst>
                  <a:ext uri="{FF2B5EF4-FFF2-40B4-BE49-F238E27FC236}">
                    <a16:creationId xmlns:a16="http://schemas.microsoft.com/office/drawing/2014/main" id="{34BA13AA-8BE6-6E33-772B-1F3529830633}"/>
                  </a:ext>
                </a:extLst>
              </p:cNvPr>
              <p:cNvSpPr/>
              <p:nvPr/>
            </p:nvSpPr>
            <p:spPr>
              <a:xfrm>
                <a:off x="6510846" y="2613368"/>
                <a:ext cx="189746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3633" extrusionOk="0">
                    <a:moveTo>
                      <a:pt x="6656" y="1"/>
                    </a:moveTo>
                    <a:lnTo>
                      <a:pt x="6656" y="1"/>
                    </a:lnTo>
                    <a:cubicBezTo>
                      <a:pt x="5459" y="573"/>
                      <a:pt x="3875" y="722"/>
                      <a:pt x="2552" y="722"/>
                    </a:cubicBezTo>
                    <a:cubicBezTo>
                      <a:pt x="1124" y="722"/>
                      <a:pt x="0" y="548"/>
                      <a:pt x="0" y="548"/>
                    </a:cubicBezTo>
                    <a:lnTo>
                      <a:pt x="0" y="548"/>
                    </a:lnTo>
                    <a:cubicBezTo>
                      <a:pt x="0" y="548"/>
                      <a:pt x="211" y="3633"/>
                      <a:pt x="3299" y="3633"/>
                    </a:cubicBezTo>
                    <a:cubicBezTo>
                      <a:pt x="3322" y="3633"/>
                      <a:pt x="3346" y="3632"/>
                      <a:pt x="3369" y="3632"/>
                    </a:cubicBezTo>
                    <a:cubicBezTo>
                      <a:pt x="6513" y="3584"/>
                      <a:pt x="6656" y="1"/>
                      <a:pt x="66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38;p40">
                <a:extLst>
                  <a:ext uri="{FF2B5EF4-FFF2-40B4-BE49-F238E27FC236}">
                    <a16:creationId xmlns:a16="http://schemas.microsoft.com/office/drawing/2014/main" id="{0AD185C7-9119-CACC-09C2-BFE39F0C73E9}"/>
                  </a:ext>
                </a:extLst>
              </p:cNvPr>
              <p:cNvSpPr/>
              <p:nvPr/>
            </p:nvSpPr>
            <p:spPr>
              <a:xfrm>
                <a:off x="6396073" y="2271788"/>
                <a:ext cx="84297" cy="3743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313" extrusionOk="0">
                    <a:moveTo>
                      <a:pt x="2337" y="1"/>
                    </a:moveTo>
                    <a:cubicBezTo>
                      <a:pt x="1577" y="1"/>
                      <a:pt x="0" y="824"/>
                      <a:pt x="156" y="1136"/>
                    </a:cubicBezTo>
                    <a:cubicBezTo>
                      <a:pt x="221" y="1260"/>
                      <a:pt x="383" y="1312"/>
                      <a:pt x="597" y="1312"/>
                    </a:cubicBezTo>
                    <a:cubicBezTo>
                      <a:pt x="1408" y="1312"/>
                      <a:pt x="2956" y="560"/>
                      <a:pt x="2693" y="136"/>
                    </a:cubicBezTo>
                    <a:cubicBezTo>
                      <a:pt x="2632" y="41"/>
                      <a:pt x="2504" y="1"/>
                      <a:pt x="2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39;p40">
                <a:extLst>
                  <a:ext uri="{FF2B5EF4-FFF2-40B4-BE49-F238E27FC236}">
                    <a16:creationId xmlns:a16="http://schemas.microsoft.com/office/drawing/2014/main" id="{CB1D7534-FC8B-EFAD-7943-E1EF5F3B39B9}"/>
                  </a:ext>
                </a:extLst>
              </p:cNvPr>
              <p:cNvSpPr/>
              <p:nvPr/>
            </p:nvSpPr>
            <p:spPr>
              <a:xfrm>
                <a:off x="6756868" y="2322446"/>
                <a:ext cx="81731" cy="67363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63" extrusionOk="0">
                    <a:moveTo>
                      <a:pt x="699" y="0"/>
                    </a:moveTo>
                    <a:cubicBezTo>
                      <a:pt x="600" y="0"/>
                      <a:pt x="512" y="34"/>
                      <a:pt x="443" y="109"/>
                    </a:cubicBezTo>
                    <a:cubicBezTo>
                      <a:pt x="1" y="583"/>
                      <a:pt x="1645" y="2363"/>
                      <a:pt x="2297" y="2363"/>
                    </a:cubicBezTo>
                    <a:cubicBezTo>
                      <a:pt x="2366" y="2363"/>
                      <a:pt x="2423" y="2343"/>
                      <a:pt x="2467" y="2300"/>
                    </a:cubicBezTo>
                    <a:cubicBezTo>
                      <a:pt x="2866" y="1911"/>
                      <a:pt x="1447" y="0"/>
                      <a:pt x="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44;p40">
                <a:extLst>
                  <a:ext uri="{FF2B5EF4-FFF2-40B4-BE49-F238E27FC236}">
                    <a16:creationId xmlns:a16="http://schemas.microsoft.com/office/drawing/2014/main" id="{DC4EAF01-EECD-67A1-D60D-5785FD3F6554}"/>
                  </a:ext>
                </a:extLst>
              </p:cNvPr>
              <p:cNvSpPr/>
              <p:nvPr/>
            </p:nvSpPr>
            <p:spPr>
              <a:xfrm>
                <a:off x="6237599" y="3375580"/>
                <a:ext cx="313640" cy="253489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8892" extrusionOk="0">
                    <a:moveTo>
                      <a:pt x="8605" y="0"/>
                    </a:moveTo>
                    <a:cubicBezTo>
                      <a:pt x="7644" y="0"/>
                      <a:pt x="6174" y="2889"/>
                      <a:pt x="5870" y="3041"/>
                    </a:cubicBezTo>
                    <a:cubicBezTo>
                      <a:pt x="5847" y="3052"/>
                      <a:pt x="5816" y="3057"/>
                      <a:pt x="5781" y="3057"/>
                    </a:cubicBezTo>
                    <a:cubicBezTo>
                      <a:pt x="5313" y="3057"/>
                      <a:pt x="3906" y="2184"/>
                      <a:pt x="3906" y="2184"/>
                    </a:cubicBezTo>
                    <a:cubicBezTo>
                      <a:pt x="3906" y="2184"/>
                      <a:pt x="0" y="3244"/>
                      <a:pt x="2537" y="4136"/>
                    </a:cubicBezTo>
                    <a:cubicBezTo>
                      <a:pt x="5073" y="5029"/>
                      <a:pt x="4989" y="5530"/>
                      <a:pt x="5204" y="6053"/>
                    </a:cubicBezTo>
                    <a:cubicBezTo>
                      <a:pt x="5748" y="7405"/>
                      <a:pt x="7262" y="8892"/>
                      <a:pt x="8239" y="8892"/>
                    </a:cubicBezTo>
                    <a:cubicBezTo>
                      <a:pt x="8458" y="8892"/>
                      <a:pt x="8651" y="8817"/>
                      <a:pt x="8799" y="8649"/>
                    </a:cubicBezTo>
                    <a:cubicBezTo>
                      <a:pt x="9597" y="7732"/>
                      <a:pt x="7418" y="6732"/>
                      <a:pt x="7525" y="6422"/>
                    </a:cubicBezTo>
                    <a:cubicBezTo>
                      <a:pt x="7541" y="6380"/>
                      <a:pt x="7600" y="6363"/>
                      <a:pt x="7692" y="6363"/>
                    </a:cubicBezTo>
                    <a:cubicBezTo>
                      <a:pt x="8040" y="6363"/>
                      <a:pt x="8855" y="6605"/>
                      <a:pt x="9511" y="6605"/>
                    </a:cubicBezTo>
                    <a:cubicBezTo>
                      <a:pt x="9995" y="6605"/>
                      <a:pt x="10393" y="6474"/>
                      <a:pt x="10454" y="6018"/>
                    </a:cubicBezTo>
                    <a:cubicBezTo>
                      <a:pt x="10621" y="4791"/>
                      <a:pt x="7954" y="5208"/>
                      <a:pt x="8013" y="4982"/>
                    </a:cubicBezTo>
                    <a:cubicBezTo>
                      <a:pt x="8073" y="4744"/>
                      <a:pt x="11002" y="4458"/>
                      <a:pt x="10728" y="3279"/>
                    </a:cubicBezTo>
                    <a:cubicBezTo>
                      <a:pt x="10650" y="2959"/>
                      <a:pt x="10383" y="2847"/>
                      <a:pt x="10035" y="2847"/>
                    </a:cubicBezTo>
                    <a:cubicBezTo>
                      <a:pt x="9217" y="2847"/>
                      <a:pt x="7948" y="3466"/>
                      <a:pt x="7607" y="3466"/>
                    </a:cubicBezTo>
                    <a:cubicBezTo>
                      <a:pt x="7564" y="3466"/>
                      <a:pt x="7536" y="3456"/>
                      <a:pt x="7525" y="3434"/>
                    </a:cubicBezTo>
                    <a:cubicBezTo>
                      <a:pt x="7382" y="3160"/>
                      <a:pt x="9799" y="779"/>
                      <a:pt x="8871" y="88"/>
                    </a:cubicBezTo>
                    <a:cubicBezTo>
                      <a:pt x="8788" y="28"/>
                      <a:pt x="8699" y="0"/>
                      <a:pt x="8605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45;p40">
                <a:extLst>
                  <a:ext uri="{FF2B5EF4-FFF2-40B4-BE49-F238E27FC236}">
                    <a16:creationId xmlns:a16="http://schemas.microsoft.com/office/drawing/2014/main" id="{18AE1974-BC6C-4B1B-AE38-6129A5E558BE}"/>
                  </a:ext>
                </a:extLst>
              </p:cNvPr>
              <p:cNvSpPr/>
              <p:nvPr/>
            </p:nvSpPr>
            <p:spPr>
              <a:xfrm>
                <a:off x="5975555" y="2876096"/>
                <a:ext cx="547173" cy="700486"/>
              </a:xfrm>
              <a:custGeom>
                <a:avLst/>
                <a:gdLst/>
                <a:ahLst/>
                <a:cxnLst/>
                <a:rect l="l" t="t" r="r" b="b"/>
                <a:pathLst>
                  <a:path w="19194" h="24572" extrusionOk="0">
                    <a:moveTo>
                      <a:pt x="19194" y="0"/>
                    </a:moveTo>
                    <a:lnTo>
                      <a:pt x="19194" y="0"/>
                    </a:lnTo>
                    <a:cubicBezTo>
                      <a:pt x="19193" y="0"/>
                      <a:pt x="10335" y="1298"/>
                      <a:pt x="5168" y="7787"/>
                    </a:cubicBezTo>
                    <a:cubicBezTo>
                      <a:pt x="1" y="14264"/>
                      <a:pt x="4954" y="24348"/>
                      <a:pt x="6752" y="24539"/>
                    </a:cubicBezTo>
                    <a:cubicBezTo>
                      <a:pt x="6965" y="24561"/>
                      <a:pt x="7173" y="24572"/>
                      <a:pt x="7375" y="24572"/>
                    </a:cubicBezTo>
                    <a:cubicBezTo>
                      <a:pt x="11949" y="24572"/>
                      <a:pt x="13467" y="19099"/>
                      <a:pt x="13479" y="18038"/>
                    </a:cubicBezTo>
                    <a:cubicBezTo>
                      <a:pt x="13491" y="16931"/>
                      <a:pt x="11979" y="14823"/>
                      <a:pt x="12169" y="12037"/>
                    </a:cubicBezTo>
                    <a:cubicBezTo>
                      <a:pt x="12348" y="9239"/>
                      <a:pt x="16277" y="7489"/>
                      <a:pt x="16277" y="7489"/>
                    </a:cubicBezTo>
                    <a:cubicBezTo>
                      <a:pt x="16729" y="6203"/>
                      <a:pt x="19194" y="0"/>
                      <a:pt x="19194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47;p40">
                <a:extLst>
                  <a:ext uri="{FF2B5EF4-FFF2-40B4-BE49-F238E27FC236}">
                    <a16:creationId xmlns:a16="http://schemas.microsoft.com/office/drawing/2014/main" id="{E5B29CEA-08FE-5276-FC14-5975A12C06F9}"/>
                  </a:ext>
                </a:extLst>
              </p:cNvPr>
              <p:cNvSpPr/>
              <p:nvPr/>
            </p:nvSpPr>
            <p:spPr>
              <a:xfrm>
                <a:off x="7597305" y="2290575"/>
                <a:ext cx="55704" cy="55704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954" extrusionOk="0">
                    <a:moveTo>
                      <a:pt x="977" y="1"/>
                    </a:moveTo>
                    <a:cubicBezTo>
                      <a:pt x="441" y="1"/>
                      <a:pt x="1" y="441"/>
                      <a:pt x="1" y="977"/>
                    </a:cubicBezTo>
                    <a:cubicBezTo>
                      <a:pt x="1" y="1513"/>
                      <a:pt x="441" y="1953"/>
                      <a:pt x="977" y="1953"/>
                    </a:cubicBezTo>
                    <a:cubicBezTo>
                      <a:pt x="1513" y="1953"/>
                      <a:pt x="1954" y="1513"/>
                      <a:pt x="1954" y="977"/>
                    </a:cubicBezTo>
                    <a:cubicBezTo>
                      <a:pt x="1954" y="441"/>
                      <a:pt x="1513" y="1"/>
                      <a:pt x="977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48;p40">
                <a:extLst>
                  <a:ext uri="{FF2B5EF4-FFF2-40B4-BE49-F238E27FC236}">
                    <a16:creationId xmlns:a16="http://schemas.microsoft.com/office/drawing/2014/main" id="{6E74D263-E989-DF80-5534-9F9AC6BF6307}"/>
                  </a:ext>
                </a:extLst>
              </p:cNvPr>
              <p:cNvSpPr/>
              <p:nvPr/>
            </p:nvSpPr>
            <p:spPr>
              <a:xfrm>
                <a:off x="7360406" y="2350127"/>
                <a:ext cx="199952" cy="144134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5056" extrusionOk="0">
                    <a:moveTo>
                      <a:pt x="6209" y="1"/>
                    </a:moveTo>
                    <a:cubicBezTo>
                      <a:pt x="5509" y="1"/>
                      <a:pt x="4182" y="623"/>
                      <a:pt x="2834" y="1638"/>
                    </a:cubicBezTo>
                    <a:cubicBezTo>
                      <a:pt x="1108" y="2936"/>
                      <a:pt x="0" y="4401"/>
                      <a:pt x="381" y="4889"/>
                    </a:cubicBezTo>
                    <a:cubicBezTo>
                      <a:pt x="465" y="5002"/>
                      <a:pt x="616" y="5055"/>
                      <a:pt x="820" y="5055"/>
                    </a:cubicBezTo>
                    <a:cubicBezTo>
                      <a:pt x="1520" y="5055"/>
                      <a:pt x="2843" y="4427"/>
                      <a:pt x="4179" y="3412"/>
                    </a:cubicBezTo>
                    <a:cubicBezTo>
                      <a:pt x="5918" y="2115"/>
                      <a:pt x="7013" y="650"/>
                      <a:pt x="6644" y="162"/>
                    </a:cubicBezTo>
                    <a:cubicBezTo>
                      <a:pt x="6561" y="53"/>
                      <a:pt x="6411" y="1"/>
                      <a:pt x="6209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49;p40">
                <a:extLst>
                  <a:ext uri="{FF2B5EF4-FFF2-40B4-BE49-F238E27FC236}">
                    <a16:creationId xmlns:a16="http://schemas.microsoft.com/office/drawing/2014/main" id="{C8EA59E8-77A1-43E8-99F1-CE7C34D609A8}"/>
                  </a:ext>
                </a:extLst>
              </p:cNvPr>
              <p:cNvSpPr/>
              <p:nvPr/>
            </p:nvSpPr>
            <p:spPr>
              <a:xfrm>
                <a:off x="7439828" y="3058203"/>
                <a:ext cx="337757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2286" extrusionOk="0">
                    <a:moveTo>
                      <a:pt x="9440" y="0"/>
                    </a:moveTo>
                    <a:cubicBezTo>
                      <a:pt x="8430" y="0"/>
                      <a:pt x="7170" y="79"/>
                      <a:pt x="5811" y="244"/>
                    </a:cubicBezTo>
                    <a:cubicBezTo>
                      <a:pt x="2572" y="637"/>
                      <a:pt x="0" y="1351"/>
                      <a:pt x="60" y="1851"/>
                    </a:cubicBezTo>
                    <a:cubicBezTo>
                      <a:pt x="94" y="2134"/>
                      <a:pt x="1007" y="2285"/>
                      <a:pt x="2403" y="2285"/>
                    </a:cubicBezTo>
                    <a:cubicBezTo>
                      <a:pt x="3412" y="2285"/>
                      <a:pt x="4673" y="2207"/>
                      <a:pt x="6037" y="2042"/>
                    </a:cubicBezTo>
                    <a:cubicBezTo>
                      <a:pt x="9275" y="1649"/>
                      <a:pt x="11847" y="934"/>
                      <a:pt x="11788" y="434"/>
                    </a:cubicBezTo>
                    <a:cubicBezTo>
                      <a:pt x="11753" y="151"/>
                      <a:pt x="10836" y="0"/>
                      <a:pt x="9440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50;p40">
                <a:extLst>
                  <a:ext uri="{FF2B5EF4-FFF2-40B4-BE49-F238E27FC236}">
                    <a16:creationId xmlns:a16="http://schemas.microsoft.com/office/drawing/2014/main" id="{C13F32FF-6E05-7817-65A2-7D1BE74AFB9B}"/>
                  </a:ext>
                </a:extLst>
              </p:cNvPr>
              <p:cNvSpPr/>
              <p:nvPr/>
            </p:nvSpPr>
            <p:spPr>
              <a:xfrm>
                <a:off x="7699135" y="2685550"/>
                <a:ext cx="85580" cy="158160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5548" extrusionOk="0">
                    <a:moveTo>
                      <a:pt x="1279" y="1"/>
                    </a:moveTo>
                    <a:cubicBezTo>
                      <a:pt x="586" y="1"/>
                      <a:pt x="96" y="721"/>
                      <a:pt x="156" y="1195"/>
                    </a:cubicBezTo>
                    <a:cubicBezTo>
                      <a:pt x="215" y="1779"/>
                      <a:pt x="858" y="2112"/>
                      <a:pt x="858" y="2112"/>
                    </a:cubicBezTo>
                    <a:cubicBezTo>
                      <a:pt x="858" y="2112"/>
                      <a:pt x="1" y="2362"/>
                      <a:pt x="156" y="3100"/>
                    </a:cubicBezTo>
                    <a:cubicBezTo>
                      <a:pt x="285" y="3719"/>
                      <a:pt x="850" y="3769"/>
                      <a:pt x="1029" y="3769"/>
                    </a:cubicBezTo>
                    <a:cubicBezTo>
                      <a:pt x="1064" y="3769"/>
                      <a:pt x="1084" y="3767"/>
                      <a:pt x="1084" y="3767"/>
                    </a:cubicBezTo>
                    <a:lnTo>
                      <a:pt x="1084" y="3767"/>
                    </a:lnTo>
                    <a:cubicBezTo>
                      <a:pt x="1084" y="3767"/>
                      <a:pt x="156" y="4148"/>
                      <a:pt x="382" y="4981"/>
                    </a:cubicBezTo>
                    <a:cubicBezTo>
                      <a:pt x="496" y="5386"/>
                      <a:pt x="888" y="5548"/>
                      <a:pt x="1299" y="5548"/>
                    </a:cubicBezTo>
                    <a:cubicBezTo>
                      <a:pt x="1746" y="5548"/>
                      <a:pt x="2215" y="5356"/>
                      <a:pt x="2370" y="5077"/>
                    </a:cubicBezTo>
                    <a:cubicBezTo>
                      <a:pt x="3001" y="3886"/>
                      <a:pt x="2632" y="517"/>
                      <a:pt x="1727" y="100"/>
                    </a:cubicBezTo>
                    <a:cubicBezTo>
                      <a:pt x="1571" y="31"/>
                      <a:pt x="1421" y="1"/>
                      <a:pt x="127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9;p2">
              <a:extLst>
                <a:ext uri="{FF2B5EF4-FFF2-40B4-BE49-F238E27FC236}">
                  <a16:creationId xmlns:a16="http://schemas.microsoft.com/office/drawing/2014/main" id="{4D6D5ADC-12DD-F998-43D2-06F9512F4D6B}"/>
                </a:ext>
              </a:extLst>
            </p:cNvPr>
            <p:cNvSpPr/>
            <p:nvPr/>
          </p:nvSpPr>
          <p:spPr>
            <a:xfrm rot="2199912">
              <a:off x="902783" y="183938"/>
              <a:ext cx="554400" cy="4970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ext Box 8">
            <a:extLst>
              <a:ext uri="{FF2B5EF4-FFF2-40B4-BE49-F238E27FC236}">
                <a16:creationId xmlns:a16="http://schemas.microsoft.com/office/drawing/2014/main" id="{D31C940D-E3A9-2FAF-75E7-88231301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64" y="160655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36" name="Text Box 6">
            <a:extLst>
              <a:ext uri="{FF2B5EF4-FFF2-40B4-BE49-F238E27FC236}">
                <a16:creationId xmlns:a16="http://schemas.microsoft.com/office/drawing/2014/main" id="{BB5CF2B3-391C-B54D-4A2C-6D2F960E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211BF0-E585-AE7F-CD58-7E186239698E}"/>
              </a:ext>
            </a:extLst>
          </p:cNvPr>
          <p:cNvSpPr/>
          <p:nvPr/>
        </p:nvSpPr>
        <p:spPr>
          <a:xfrm>
            <a:off x="415700" y="1162322"/>
            <a:ext cx="5486400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ADAE1F23-F06A-E7C0-08B2-CB204BA9A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930" y="2010078"/>
            <a:ext cx="27331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+ 4 = 12 </a:t>
            </a:r>
          </a:p>
        </p:txBody>
      </p:sp>
      <p:sp>
        <p:nvSpPr>
          <p:cNvPr id="52" name="Text Box 6">
            <a:extLst>
              <a:ext uri="{FF2B5EF4-FFF2-40B4-BE49-F238E27FC236}">
                <a16:creationId xmlns:a16="http://schemas.microsoft.com/office/drawing/2014/main" id="{96AE028B-1385-F904-1F29-63502552A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3" y="3162119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5B4AC75-C081-0EC3-08E9-F010BAF5B4F4}"/>
              </a:ext>
            </a:extLst>
          </p:cNvPr>
          <p:cNvSpPr/>
          <p:nvPr/>
        </p:nvSpPr>
        <p:spPr>
          <a:xfrm>
            <a:off x="415699" y="3193965"/>
            <a:ext cx="6261146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4" name="Text Box 64">
            <a:extLst>
              <a:ext uri="{FF2B5EF4-FFF2-40B4-BE49-F238E27FC236}">
                <a16:creationId xmlns:a16="http://schemas.microsoft.com/office/drawing/2014/main" id="{B1F8DD79-42F7-F7DD-601B-DDF29D30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3244"/>
            <a:ext cx="3834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8, b = 2 </a:t>
            </a:r>
          </a:p>
        </p:txBody>
      </p:sp>
      <p:sp>
        <p:nvSpPr>
          <p:cNvPr id="55" name="Text Box 65">
            <a:extLst>
              <a:ext uri="{FF2B5EF4-FFF2-40B4-BE49-F238E27FC236}">
                <a16:creationId xmlns:a16="http://schemas.microsoft.com/office/drawing/2014/main" id="{633B935F-5AF4-9CAA-98DB-41F18FC7E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426" y="3948945"/>
            <a:ext cx="2781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 = </a:t>
            </a:r>
          </a:p>
        </p:txBody>
      </p:sp>
      <p:sp>
        <p:nvSpPr>
          <p:cNvPr id="56" name="Text Box 66">
            <a:extLst>
              <a:ext uri="{FF2B5EF4-FFF2-40B4-BE49-F238E27FC236}">
                <a16:creationId xmlns:a16="http://schemas.microsoft.com/office/drawing/2014/main" id="{A2738AE8-9A47-8813-A677-AA1274DE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766" y="3984534"/>
            <a:ext cx="278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(15 + 27) : 2 =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:a16="http://schemas.microsoft.com/office/drawing/2014/main" id="{51BB3ADC-C05F-BAB4-B8E1-E30072C03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001" y="3984534"/>
            <a:ext cx="217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 : 2 = 21</a:t>
            </a:r>
          </a:p>
        </p:txBody>
      </p:sp>
      <p:sp>
        <p:nvSpPr>
          <p:cNvPr id="58" name="Text Box 63">
            <a:extLst>
              <a:ext uri="{FF2B5EF4-FFF2-40B4-BE49-F238E27FC236}">
                <a16:creationId xmlns:a16="http://schemas.microsoft.com/office/drawing/2014/main" id="{0176929D-B31F-8CAA-1169-2EF96B94C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99" y="4385647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35" grpId="0" animBg="1"/>
      <p:bldP spid="36" grpId="0"/>
      <p:bldP spid="37" grpId="0" animBg="1"/>
      <p:bldP spid="51" grpId="0"/>
      <p:bldP spid="52" grpId="0"/>
      <p:bldP spid="53" grpId="0" animBg="1"/>
      <p:bldP spid="54" grpId="0"/>
      <p:bldP spid="55" grpId="0"/>
      <p:bldP spid="5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23" y="2750271"/>
            <a:ext cx="870175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với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4 km,    n = 7 km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5 km,    n = 9 km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281320" y="108480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305592" y="1563927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9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281320" y="108480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52743" y="2423180"/>
            <a:ext cx="8995410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440105" y="2794454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   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4 km, n = 7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  4 + 6 + 7 = 17 (km)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Đáp</a:t>
            </a: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: 17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4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281320" y="108480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52743" y="2423180"/>
            <a:ext cx="8995410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803109" y="2874024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   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5 km, n = 9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5 + 6 +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9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(km)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Đáp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20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B872AE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609724" y="179427"/>
            <a:ext cx="6562725" cy="2114395"/>
          </a:xfrm>
          <a:custGeom>
            <a:avLst/>
            <a:gdLst>
              <a:gd name="connsiteX0" fmla="*/ 0 w 6562725"/>
              <a:gd name="connsiteY0" fmla="*/ 0 h 2114395"/>
              <a:gd name="connsiteX1" fmla="*/ 656273 w 6562725"/>
              <a:gd name="connsiteY1" fmla="*/ 0 h 2114395"/>
              <a:gd name="connsiteX2" fmla="*/ 1115663 w 6562725"/>
              <a:gd name="connsiteY2" fmla="*/ 0 h 2114395"/>
              <a:gd name="connsiteX3" fmla="*/ 1903190 w 6562725"/>
              <a:gd name="connsiteY3" fmla="*/ 0 h 2114395"/>
              <a:gd name="connsiteX4" fmla="*/ 2362581 w 6562725"/>
              <a:gd name="connsiteY4" fmla="*/ 0 h 2114395"/>
              <a:gd name="connsiteX5" fmla="*/ 3084481 w 6562725"/>
              <a:gd name="connsiteY5" fmla="*/ 0 h 2114395"/>
              <a:gd name="connsiteX6" fmla="*/ 3609499 w 6562725"/>
              <a:gd name="connsiteY6" fmla="*/ 0 h 2114395"/>
              <a:gd name="connsiteX7" fmla="*/ 4200144 w 6562725"/>
              <a:gd name="connsiteY7" fmla="*/ 0 h 2114395"/>
              <a:gd name="connsiteX8" fmla="*/ 4987671 w 6562725"/>
              <a:gd name="connsiteY8" fmla="*/ 0 h 2114395"/>
              <a:gd name="connsiteX9" fmla="*/ 5775198 w 6562725"/>
              <a:gd name="connsiteY9" fmla="*/ 0 h 2114395"/>
              <a:gd name="connsiteX10" fmla="*/ 6562725 w 6562725"/>
              <a:gd name="connsiteY10" fmla="*/ 0 h 2114395"/>
              <a:gd name="connsiteX11" fmla="*/ 6562725 w 6562725"/>
              <a:gd name="connsiteY11" fmla="*/ 528599 h 2114395"/>
              <a:gd name="connsiteX12" fmla="*/ 6562725 w 6562725"/>
              <a:gd name="connsiteY12" fmla="*/ 1099485 h 2114395"/>
              <a:gd name="connsiteX13" fmla="*/ 6562725 w 6562725"/>
              <a:gd name="connsiteY13" fmla="*/ 1649228 h 2114395"/>
              <a:gd name="connsiteX14" fmla="*/ 6562725 w 6562725"/>
              <a:gd name="connsiteY14" fmla="*/ 2114395 h 2114395"/>
              <a:gd name="connsiteX15" fmla="*/ 5775198 w 6562725"/>
              <a:gd name="connsiteY15" fmla="*/ 2114395 h 2114395"/>
              <a:gd name="connsiteX16" fmla="*/ 5250180 w 6562725"/>
              <a:gd name="connsiteY16" fmla="*/ 2114395 h 2114395"/>
              <a:gd name="connsiteX17" fmla="*/ 4593908 w 6562725"/>
              <a:gd name="connsiteY17" fmla="*/ 2114395 h 2114395"/>
              <a:gd name="connsiteX18" fmla="*/ 3937635 w 6562725"/>
              <a:gd name="connsiteY18" fmla="*/ 2114395 h 2114395"/>
              <a:gd name="connsiteX19" fmla="*/ 3150108 w 6562725"/>
              <a:gd name="connsiteY19" fmla="*/ 2114395 h 2114395"/>
              <a:gd name="connsiteX20" fmla="*/ 2559463 w 6562725"/>
              <a:gd name="connsiteY20" fmla="*/ 2114395 h 2114395"/>
              <a:gd name="connsiteX21" fmla="*/ 2100072 w 6562725"/>
              <a:gd name="connsiteY21" fmla="*/ 2114395 h 2114395"/>
              <a:gd name="connsiteX22" fmla="*/ 1575054 w 6562725"/>
              <a:gd name="connsiteY22" fmla="*/ 2114395 h 2114395"/>
              <a:gd name="connsiteX23" fmla="*/ 853154 w 6562725"/>
              <a:gd name="connsiteY23" fmla="*/ 2114395 h 2114395"/>
              <a:gd name="connsiteX24" fmla="*/ 0 w 6562725"/>
              <a:gd name="connsiteY24" fmla="*/ 2114395 h 2114395"/>
              <a:gd name="connsiteX25" fmla="*/ 0 w 6562725"/>
              <a:gd name="connsiteY25" fmla="*/ 1564652 h 2114395"/>
              <a:gd name="connsiteX26" fmla="*/ 0 w 6562725"/>
              <a:gd name="connsiteY26" fmla="*/ 1014910 h 2114395"/>
              <a:gd name="connsiteX27" fmla="*/ 0 w 6562725"/>
              <a:gd name="connsiteY27" fmla="*/ 0 h 211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62725" h="2114395" fill="none" extrusionOk="0">
                <a:moveTo>
                  <a:pt x="0" y="0"/>
                </a:moveTo>
                <a:cubicBezTo>
                  <a:pt x="233428" y="-14110"/>
                  <a:pt x="337968" y="-7376"/>
                  <a:pt x="656273" y="0"/>
                </a:cubicBezTo>
                <a:cubicBezTo>
                  <a:pt x="974578" y="7376"/>
                  <a:pt x="948666" y="-1789"/>
                  <a:pt x="1115663" y="0"/>
                </a:cubicBezTo>
                <a:cubicBezTo>
                  <a:pt x="1282660" y="1789"/>
                  <a:pt x="1546190" y="25662"/>
                  <a:pt x="1903190" y="0"/>
                </a:cubicBezTo>
                <a:cubicBezTo>
                  <a:pt x="2260190" y="-25662"/>
                  <a:pt x="2192847" y="10861"/>
                  <a:pt x="2362581" y="0"/>
                </a:cubicBezTo>
                <a:cubicBezTo>
                  <a:pt x="2532315" y="-10861"/>
                  <a:pt x="2912202" y="-8250"/>
                  <a:pt x="3084481" y="0"/>
                </a:cubicBezTo>
                <a:cubicBezTo>
                  <a:pt x="3256760" y="8250"/>
                  <a:pt x="3456695" y="-10447"/>
                  <a:pt x="3609499" y="0"/>
                </a:cubicBezTo>
                <a:cubicBezTo>
                  <a:pt x="3762303" y="10447"/>
                  <a:pt x="3974571" y="7098"/>
                  <a:pt x="4200144" y="0"/>
                </a:cubicBezTo>
                <a:cubicBezTo>
                  <a:pt x="4425717" y="-7098"/>
                  <a:pt x="4793499" y="-37438"/>
                  <a:pt x="4987671" y="0"/>
                </a:cubicBezTo>
                <a:cubicBezTo>
                  <a:pt x="5181843" y="37438"/>
                  <a:pt x="5388376" y="-30335"/>
                  <a:pt x="5775198" y="0"/>
                </a:cubicBezTo>
                <a:cubicBezTo>
                  <a:pt x="6162020" y="30335"/>
                  <a:pt x="6382777" y="-34637"/>
                  <a:pt x="6562725" y="0"/>
                </a:cubicBezTo>
                <a:cubicBezTo>
                  <a:pt x="6579036" y="217722"/>
                  <a:pt x="6579639" y="409373"/>
                  <a:pt x="6562725" y="528599"/>
                </a:cubicBezTo>
                <a:cubicBezTo>
                  <a:pt x="6545811" y="647825"/>
                  <a:pt x="6557770" y="839159"/>
                  <a:pt x="6562725" y="1099485"/>
                </a:cubicBezTo>
                <a:cubicBezTo>
                  <a:pt x="6567680" y="1359811"/>
                  <a:pt x="6581090" y="1415786"/>
                  <a:pt x="6562725" y="1649228"/>
                </a:cubicBezTo>
                <a:cubicBezTo>
                  <a:pt x="6544360" y="1882670"/>
                  <a:pt x="6558369" y="1951183"/>
                  <a:pt x="6562725" y="2114395"/>
                </a:cubicBezTo>
                <a:cubicBezTo>
                  <a:pt x="6380265" y="2149823"/>
                  <a:pt x="6023974" y="2075976"/>
                  <a:pt x="5775198" y="2114395"/>
                </a:cubicBezTo>
                <a:cubicBezTo>
                  <a:pt x="5526422" y="2152814"/>
                  <a:pt x="5359508" y="2105278"/>
                  <a:pt x="5250180" y="2114395"/>
                </a:cubicBezTo>
                <a:cubicBezTo>
                  <a:pt x="5140852" y="2123512"/>
                  <a:pt x="4805260" y="2085338"/>
                  <a:pt x="4593908" y="2114395"/>
                </a:cubicBezTo>
                <a:cubicBezTo>
                  <a:pt x="4382556" y="2143452"/>
                  <a:pt x="4200042" y="2139221"/>
                  <a:pt x="3937635" y="2114395"/>
                </a:cubicBezTo>
                <a:cubicBezTo>
                  <a:pt x="3675228" y="2089569"/>
                  <a:pt x="3517556" y="2082242"/>
                  <a:pt x="3150108" y="2114395"/>
                </a:cubicBezTo>
                <a:cubicBezTo>
                  <a:pt x="2782660" y="2146548"/>
                  <a:pt x="2802918" y="2118427"/>
                  <a:pt x="2559463" y="2114395"/>
                </a:cubicBezTo>
                <a:cubicBezTo>
                  <a:pt x="2316008" y="2110363"/>
                  <a:pt x="2246475" y="2129170"/>
                  <a:pt x="2100072" y="2114395"/>
                </a:cubicBezTo>
                <a:cubicBezTo>
                  <a:pt x="1953669" y="2099620"/>
                  <a:pt x="1700227" y="2100119"/>
                  <a:pt x="1575054" y="2114395"/>
                </a:cubicBezTo>
                <a:cubicBezTo>
                  <a:pt x="1449881" y="2128671"/>
                  <a:pt x="1130756" y="2122425"/>
                  <a:pt x="853154" y="2114395"/>
                </a:cubicBezTo>
                <a:cubicBezTo>
                  <a:pt x="575552" y="2106365"/>
                  <a:pt x="217252" y="2143917"/>
                  <a:pt x="0" y="2114395"/>
                </a:cubicBezTo>
                <a:cubicBezTo>
                  <a:pt x="-3712" y="1980804"/>
                  <a:pt x="-15620" y="1746158"/>
                  <a:pt x="0" y="1564652"/>
                </a:cubicBezTo>
                <a:cubicBezTo>
                  <a:pt x="15620" y="1383146"/>
                  <a:pt x="13175" y="1250146"/>
                  <a:pt x="0" y="1014910"/>
                </a:cubicBezTo>
                <a:cubicBezTo>
                  <a:pt x="-13175" y="779674"/>
                  <a:pt x="-47248" y="475187"/>
                  <a:pt x="0" y="0"/>
                </a:cubicBezTo>
                <a:close/>
              </a:path>
              <a:path w="6562725" h="2114395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59084" y="251720"/>
                  <a:pt x="6562989" y="277721"/>
                  <a:pt x="6562725" y="549743"/>
                </a:cubicBezTo>
                <a:cubicBezTo>
                  <a:pt x="6562461" y="821765"/>
                  <a:pt x="6544752" y="858810"/>
                  <a:pt x="6562725" y="1014910"/>
                </a:cubicBezTo>
                <a:cubicBezTo>
                  <a:pt x="6580698" y="1171010"/>
                  <a:pt x="6574727" y="1368573"/>
                  <a:pt x="6562725" y="1501220"/>
                </a:cubicBezTo>
                <a:cubicBezTo>
                  <a:pt x="6550724" y="1633867"/>
                  <a:pt x="6533246" y="1964219"/>
                  <a:pt x="6562725" y="2114395"/>
                </a:cubicBezTo>
                <a:cubicBezTo>
                  <a:pt x="6402489" y="2092499"/>
                  <a:pt x="6083518" y="2087032"/>
                  <a:pt x="5906453" y="2114395"/>
                </a:cubicBezTo>
                <a:cubicBezTo>
                  <a:pt x="5729388" y="2141758"/>
                  <a:pt x="5593777" y="2107716"/>
                  <a:pt x="5447062" y="2114395"/>
                </a:cubicBezTo>
                <a:cubicBezTo>
                  <a:pt x="5300347" y="2121074"/>
                  <a:pt x="5120638" y="2100640"/>
                  <a:pt x="4922044" y="2114395"/>
                </a:cubicBezTo>
                <a:cubicBezTo>
                  <a:pt x="4723450" y="2128150"/>
                  <a:pt x="4345517" y="2133754"/>
                  <a:pt x="4134517" y="2114395"/>
                </a:cubicBezTo>
                <a:cubicBezTo>
                  <a:pt x="3923517" y="2095036"/>
                  <a:pt x="3741790" y="2136404"/>
                  <a:pt x="3609499" y="2114395"/>
                </a:cubicBezTo>
                <a:cubicBezTo>
                  <a:pt x="3477208" y="2092386"/>
                  <a:pt x="3259111" y="2107410"/>
                  <a:pt x="2953226" y="2114395"/>
                </a:cubicBezTo>
                <a:cubicBezTo>
                  <a:pt x="2647341" y="2121380"/>
                  <a:pt x="2672205" y="2093134"/>
                  <a:pt x="2428208" y="2114395"/>
                </a:cubicBezTo>
                <a:cubicBezTo>
                  <a:pt x="2184211" y="2135656"/>
                  <a:pt x="2037807" y="2082234"/>
                  <a:pt x="1771936" y="2114395"/>
                </a:cubicBezTo>
                <a:cubicBezTo>
                  <a:pt x="1506065" y="2146556"/>
                  <a:pt x="1423754" y="2104458"/>
                  <a:pt x="1312545" y="2114395"/>
                </a:cubicBezTo>
                <a:cubicBezTo>
                  <a:pt x="1201336" y="2124332"/>
                  <a:pt x="961903" y="2128143"/>
                  <a:pt x="853154" y="2114395"/>
                </a:cubicBezTo>
                <a:cubicBezTo>
                  <a:pt x="744405" y="2100647"/>
                  <a:pt x="368612" y="2142820"/>
                  <a:pt x="0" y="2114395"/>
                </a:cubicBezTo>
                <a:cubicBezTo>
                  <a:pt x="15205" y="1957150"/>
                  <a:pt x="6345" y="1834282"/>
                  <a:pt x="0" y="1606940"/>
                </a:cubicBezTo>
                <a:cubicBezTo>
                  <a:pt x="-6345" y="1379599"/>
                  <a:pt x="6639" y="1341441"/>
                  <a:pt x="0" y="1078341"/>
                </a:cubicBezTo>
                <a:cubicBezTo>
                  <a:pt x="-6639" y="815241"/>
                  <a:pt x="-6039" y="652179"/>
                  <a:pt x="0" y="528599"/>
                </a:cubicBezTo>
                <a:cubicBezTo>
                  <a:pt x="6039" y="405019"/>
                  <a:pt x="23830" y="24368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86651" y="273477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0,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: (3 – m) = 12 : (3 – 0) = 12 : 3 = 4</a:t>
            </a:r>
            <a:endParaRPr lang="vi-VN" sz="2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333402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1,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: (3 – m) = 12 : (3 – 1) = 12 : 2 = 6</a:t>
            </a:r>
            <a:endParaRPr lang="vi-VN" sz="2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3900348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2,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: (3 – m) = 12 : (3 – 2) = 12 : 1 = 12</a:t>
            </a:r>
            <a:endParaRPr lang="vi-VN" sz="2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623648" y="234131"/>
            <a:ext cx="7063152" cy="1708130"/>
          </a:xfrm>
          <a:custGeom>
            <a:avLst/>
            <a:gdLst>
              <a:gd name="connsiteX0" fmla="*/ 0 w 7063152"/>
              <a:gd name="connsiteY0" fmla="*/ 0 h 1708130"/>
              <a:gd name="connsiteX1" fmla="*/ 642105 w 7063152"/>
              <a:gd name="connsiteY1" fmla="*/ 0 h 1708130"/>
              <a:gd name="connsiteX2" fmla="*/ 1072315 w 7063152"/>
              <a:gd name="connsiteY2" fmla="*/ 0 h 1708130"/>
              <a:gd name="connsiteX3" fmla="*/ 1855683 w 7063152"/>
              <a:gd name="connsiteY3" fmla="*/ 0 h 1708130"/>
              <a:gd name="connsiteX4" fmla="*/ 2285893 w 7063152"/>
              <a:gd name="connsiteY4" fmla="*/ 0 h 1708130"/>
              <a:gd name="connsiteX5" fmla="*/ 2998629 w 7063152"/>
              <a:gd name="connsiteY5" fmla="*/ 0 h 1708130"/>
              <a:gd name="connsiteX6" fmla="*/ 3499471 w 7063152"/>
              <a:gd name="connsiteY6" fmla="*/ 0 h 1708130"/>
              <a:gd name="connsiteX7" fmla="*/ 4070944 w 7063152"/>
              <a:gd name="connsiteY7" fmla="*/ 0 h 1708130"/>
              <a:gd name="connsiteX8" fmla="*/ 4854312 w 7063152"/>
              <a:gd name="connsiteY8" fmla="*/ 0 h 1708130"/>
              <a:gd name="connsiteX9" fmla="*/ 5637680 w 7063152"/>
              <a:gd name="connsiteY9" fmla="*/ 0 h 1708130"/>
              <a:gd name="connsiteX10" fmla="*/ 6421047 w 7063152"/>
              <a:gd name="connsiteY10" fmla="*/ 0 h 1708130"/>
              <a:gd name="connsiteX11" fmla="*/ 7063152 w 7063152"/>
              <a:gd name="connsiteY11" fmla="*/ 0 h 1708130"/>
              <a:gd name="connsiteX12" fmla="*/ 7063152 w 7063152"/>
              <a:gd name="connsiteY12" fmla="*/ 569377 h 1708130"/>
              <a:gd name="connsiteX13" fmla="*/ 7063152 w 7063152"/>
              <a:gd name="connsiteY13" fmla="*/ 1155835 h 1708130"/>
              <a:gd name="connsiteX14" fmla="*/ 7063152 w 7063152"/>
              <a:gd name="connsiteY14" fmla="*/ 1708130 h 1708130"/>
              <a:gd name="connsiteX15" fmla="*/ 6279784 w 7063152"/>
              <a:gd name="connsiteY15" fmla="*/ 1708130 h 1708130"/>
              <a:gd name="connsiteX16" fmla="*/ 5778943 w 7063152"/>
              <a:gd name="connsiteY16" fmla="*/ 1708130 h 1708130"/>
              <a:gd name="connsiteX17" fmla="*/ 5136838 w 7063152"/>
              <a:gd name="connsiteY17" fmla="*/ 1708130 h 1708130"/>
              <a:gd name="connsiteX18" fmla="*/ 4494733 w 7063152"/>
              <a:gd name="connsiteY18" fmla="*/ 1708130 h 1708130"/>
              <a:gd name="connsiteX19" fmla="*/ 3711365 w 7063152"/>
              <a:gd name="connsiteY19" fmla="*/ 1708130 h 1708130"/>
              <a:gd name="connsiteX20" fmla="*/ 3139892 w 7063152"/>
              <a:gd name="connsiteY20" fmla="*/ 1708130 h 1708130"/>
              <a:gd name="connsiteX21" fmla="*/ 2709682 w 7063152"/>
              <a:gd name="connsiteY21" fmla="*/ 1708130 h 1708130"/>
              <a:gd name="connsiteX22" fmla="*/ 2208840 w 7063152"/>
              <a:gd name="connsiteY22" fmla="*/ 1708130 h 1708130"/>
              <a:gd name="connsiteX23" fmla="*/ 1496104 w 7063152"/>
              <a:gd name="connsiteY23" fmla="*/ 1708130 h 1708130"/>
              <a:gd name="connsiteX24" fmla="*/ 783368 w 7063152"/>
              <a:gd name="connsiteY24" fmla="*/ 1708130 h 1708130"/>
              <a:gd name="connsiteX25" fmla="*/ 0 w 7063152"/>
              <a:gd name="connsiteY25" fmla="*/ 1708130 h 1708130"/>
              <a:gd name="connsiteX26" fmla="*/ 0 w 7063152"/>
              <a:gd name="connsiteY26" fmla="*/ 1155835 h 1708130"/>
              <a:gd name="connsiteX27" fmla="*/ 0 w 7063152"/>
              <a:gd name="connsiteY27" fmla="*/ 552295 h 1708130"/>
              <a:gd name="connsiteX28" fmla="*/ 0 w 7063152"/>
              <a:gd name="connsiteY28" fmla="*/ 0 h 170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63152" h="1708130" fill="none" extrusionOk="0">
                <a:moveTo>
                  <a:pt x="0" y="0"/>
                </a:moveTo>
                <a:cubicBezTo>
                  <a:pt x="137229" y="3896"/>
                  <a:pt x="330609" y="-30840"/>
                  <a:pt x="642105" y="0"/>
                </a:cubicBezTo>
                <a:cubicBezTo>
                  <a:pt x="953602" y="30840"/>
                  <a:pt x="858086" y="-1532"/>
                  <a:pt x="1072315" y="0"/>
                </a:cubicBezTo>
                <a:cubicBezTo>
                  <a:pt x="1286544" y="1532"/>
                  <a:pt x="1627928" y="-2736"/>
                  <a:pt x="1855683" y="0"/>
                </a:cubicBezTo>
                <a:cubicBezTo>
                  <a:pt x="2083438" y="2736"/>
                  <a:pt x="2179136" y="-18915"/>
                  <a:pt x="2285893" y="0"/>
                </a:cubicBezTo>
                <a:cubicBezTo>
                  <a:pt x="2392650" y="18915"/>
                  <a:pt x="2754083" y="14847"/>
                  <a:pt x="2998629" y="0"/>
                </a:cubicBezTo>
                <a:cubicBezTo>
                  <a:pt x="3243175" y="-14847"/>
                  <a:pt x="3394386" y="-11637"/>
                  <a:pt x="3499471" y="0"/>
                </a:cubicBezTo>
                <a:cubicBezTo>
                  <a:pt x="3604556" y="11637"/>
                  <a:pt x="3940174" y="-11333"/>
                  <a:pt x="4070944" y="0"/>
                </a:cubicBezTo>
                <a:cubicBezTo>
                  <a:pt x="4201714" y="11333"/>
                  <a:pt x="4687685" y="-4982"/>
                  <a:pt x="4854312" y="0"/>
                </a:cubicBezTo>
                <a:cubicBezTo>
                  <a:pt x="5020939" y="4982"/>
                  <a:pt x="5301699" y="-14484"/>
                  <a:pt x="5637680" y="0"/>
                </a:cubicBezTo>
                <a:cubicBezTo>
                  <a:pt x="5973661" y="14484"/>
                  <a:pt x="6192144" y="11089"/>
                  <a:pt x="6421047" y="0"/>
                </a:cubicBezTo>
                <a:cubicBezTo>
                  <a:pt x="6649950" y="-11089"/>
                  <a:pt x="6894505" y="-20801"/>
                  <a:pt x="7063152" y="0"/>
                </a:cubicBezTo>
                <a:cubicBezTo>
                  <a:pt x="7077579" y="181053"/>
                  <a:pt x="7053676" y="350029"/>
                  <a:pt x="7063152" y="569377"/>
                </a:cubicBezTo>
                <a:cubicBezTo>
                  <a:pt x="7072628" y="788725"/>
                  <a:pt x="7074036" y="924741"/>
                  <a:pt x="7063152" y="1155835"/>
                </a:cubicBezTo>
                <a:cubicBezTo>
                  <a:pt x="7052268" y="1386929"/>
                  <a:pt x="7084625" y="1529339"/>
                  <a:pt x="7063152" y="1708130"/>
                </a:cubicBezTo>
                <a:cubicBezTo>
                  <a:pt x="6795382" y="1709623"/>
                  <a:pt x="6669094" y="1741645"/>
                  <a:pt x="6279784" y="1708130"/>
                </a:cubicBezTo>
                <a:cubicBezTo>
                  <a:pt x="5890474" y="1674615"/>
                  <a:pt x="5953274" y="1689581"/>
                  <a:pt x="5778943" y="1708130"/>
                </a:cubicBezTo>
                <a:cubicBezTo>
                  <a:pt x="5604612" y="1726679"/>
                  <a:pt x="5336533" y="1701634"/>
                  <a:pt x="5136838" y="1708130"/>
                </a:cubicBezTo>
                <a:cubicBezTo>
                  <a:pt x="4937143" y="1714626"/>
                  <a:pt x="4706872" y="1681353"/>
                  <a:pt x="4494733" y="1708130"/>
                </a:cubicBezTo>
                <a:cubicBezTo>
                  <a:pt x="4282595" y="1734907"/>
                  <a:pt x="4015611" y="1669523"/>
                  <a:pt x="3711365" y="1708130"/>
                </a:cubicBezTo>
                <a:cubicBezTo>
                  <a:pt x="3407119" y="1746737"/>
                  <a:pt x="3343748" y="1698355"/>
                  <a:pt x="3139892" y="1708130"/>
                </a:cubicBezTo>
                <a:cubicBezTo>
                  <a:pt x="2936036" y="1717905"/>
                  <a:pt x="2922689" y="1725278"/>
                  <a:pt x="2709682" y="1708130"/>
                </a:cubicBezTo>
                <a:cubicBezTo>
                  <a:pt x="2496675" y="1690983"/>
                  <a:pt x="2413326" y="1688688"/>
                  <a:pt x="2208840" y="1708130"/>
                </a:cubicBezTo>
                <a:cubicBezTo>
                  <a:pt x="2004354" y="1727572"/>
                  <a:pt x="1770928" y="1737667"/>
                  <a:pt x="1496104" y="1708130"/>
                </a:cubicBezTo>
                <a:cubicBezTo>
                  <a:pt x="1221280" y="1678593"/>
                  <a:pt x="996894" y="1697018"/>
                  <a:pt x="783368" y="1708130"/>
                </a:cubicBezTo>
                <a:cubicBezTo>
                  <a:pt x="569842" y="1719242"/>
                  <a:pt x="282055" y="1690734"/>
                  <a:pt x="0" y="1708130"/>
                </a:cubicBezTo>
                <a:cubicBezTo>
                  <a:pt x="-15109" y="1575644"/>
                  <a:pt x="10912" y="1272881"/>
                  <a:pt x="0" y="1155835"/>
                </a:cubicBezTo>
                <a:cubicBezTo>
                  <a:pt x="-10912" y="1038790"/>
                  <a:pt x="8219" y="762836"/>
                  <a:pt x="0" y="552295"/>
                </a:cubicBezTo>
                <a:cubicBezTo>
                  <a:pt x="-8219" y="341754"/>
                  <a:pt x="-23567" y="192935"/>
                  <a:pt x="0" y="0"/>
                </a:cubicBezTo>
                <a:close/>
              </a:path>
              <a:path w="7063152" h="1708130" stroke="0" extrusionOk="0">
                <a:moveTo>
                  <a:pt x="0" y="0"/>
                </a:moveTo>
                <a:cubicBezTo>
                  <a:pt x="169848" y="16376"/>
                  <a:pt x="354017" y="9811"/>
                  <a:pt x="500842" y="0"/>
                </a:cubicBezTo>
                <a:cubicBezTo>
                  <a:pt x="647667" y="-9811"/>
                  <a:pt x="939682" y="-19230"/>
                  <a:pt x="1142946" y="0"/>
                </a:cubicBezTo>
                <a:cubicBezTo>
                  <a:pt x="1346210" y="19230"/>
                  <a:pt x="1600623" y="18683"/>
                  <a:pt x="1785051" y="0"/>
                </a:cubicBezTo>
                <a:cubicBezTo>
                  <a:pt x="1969479" y="-18683"/>
                  <a:pt x="2200362" y="-10130"/>
                  <a:pt x="2568419" y="0"/>
                </a:cubicBezTo>
                <a:cubicBezTo>
                  <a:pt x="2936476" y="10130"/>
                  <a:pt x="3074341" y="-25630"/>
                  <a:pt x="3281155" y="0"/>
                </a:cubicBezTo>
                <a:cubicBezTo>
                  <a:pt x="3487969" y="25630"/>
                  <a:pt x="3720582" y="5206"/>
                  <a:pt x="3993891" y="0"/>
                </a:cubicBezTo>
                <a:cubicBezTo>
                  <a:pt x="4267200" y="-5206"/>
                  <a:pt x="4437016" y="-28978"/>
                  <a:pt x="4635996" y="0"/>
                </a:cubicBezTo>
                <a:cubicBezTo>
                  <a:pt x="4834976" y="28978"/>
                  <a:pt x="4980117" y="-18910"/>
                  <a:pt x="5207469" y="0"/>
                </a:cubicBezTo>
                <a:cubicBezTo>
                  <a:pt x="5434821" y="18910"/>
                  <a:pt x="5515654" y="-16545"/>
                  <a:pt x="5637680" y="0"/>
                </a:cubicBezTo>
                <a:cubicBezTo>
                  <a:pt x="5759706" y="16545"/>
                  <a:pt x="5942563" y="10305"/>
                  <a:pt x="6067890" y="0"/>
                </a:cubicBezTo>
                <a:cubicBezTo>
                  <a:pt x="6193217" y="-10305"/>
                  <a:pt x="6784146" y="-32675"/>
                  <a:pt x="7063152" y="0"/>
                </a:cubicBezTo>
                <a:cubicBezTo>
                  <a:pt x="7068912" y="218516"/>
                  <a:pt x="7052339" y="382198"/>
                  <a:pt x="7063152" y="518133"/>
                </a:cubicBezTo>
                <a:cubicBezTo>
                  <a:pt x="7073965" y="654068"/>
                  <a:pt x="7060522" y="861626"/>
                  <a:pt x="7063152" y="1053347"/>
                </a:cubicBezTo>
                <a:cubicBezTo>
                  <a:pt x="7065782" y="1245068"/>
                  <a:pt x="7072113" y="1455528"/>
                  <a:pt x="7063152" y="1708130"/>
                </a:cubicBezTo>
                <a:cubicBezTo>
                  <a:pt x="6876766" y="1709198"/>
                  <a:pt x="6583846" y="1703529"/>
                  <a:pt x="6421047" y="1708130"/>
                </a:cubicBezTo>
                <a:cubicBezTo>
                  <a:pt x="6258249" y="1712731"/>
                  <a:pt x="6076925" y="1718896"/>
                  <a:pt x="5990837" y="1708130"/>
                </a:cubicBezTo>
                <a:cubicBezTo>
                  <a:pt x="5904749" y="1697365"/>
                  <a:pt x="5619812" y="1716572"/>
                  <a:pt x="5489995" y="1708130"/>
                </a:cubicBezTo>
                <a:cubicBezTo>
                  <a:pt x="5360178" y="1699688"/>
                  <a:pt x="5008235" y="1692306"/>
                  <a:pt x="4706628" y="1708130"/>
                </a:cubicBezTo>
                <a:cubicBezTo>
                  <a:pt x="4405021" y="1723954"/>
                  <a:pt x="4339492" y="1721880"/>
                  <a:pt x="4205786" y="1708130"/>
                </a:cubicBezTo>
                <a:cubicBezTo>
                  <a:pt x="4072080" y="1694380"/>
                  <a:pt x="3806129" y="1700227"/>
                  <a:pt x="3563681" y="1708130"/>
                </a:cubicBezTo>
                <a:cubicBezTo>
                  <a:pt x="3321234" y="1716033"/>
                  <a:pt x="3170557" y="1708376"/>
                  <a:pt x="3062840" y="1708130"/>
                </a:cubicBezTo>
                <a:cubicBezTo>
                  <a:pt x="2955123" y="1707884"/>
                  <a:pt x="2635321" y="1685500"/>
                  <a:pt x="2420735" y="1708130"/>
                </a:cubicBezTo>
                <a:cubicBezTo>
                  <a:pt x="2206150" y="1730760"/>
                  <a:pt x="2087729" y="1694499"/>
                  <a:pt x="1990525" y="1708130"/>
                </a:cubicBezTo>
                <a:cubicBezTo>
                  <a:pt x="1893321" y="1721762"/>
                  <a:pt x="1732457" y="1709934"/>
                  <a:pt x="1560314" y="1708130"/>
                </a:cubicBezTo>
                <a:cubicBezTo>
                  <a:pt x="1388171" y="1706326"/>
                  <a:pt x="1171161" y="1717485"/>
                  <a:pt x="847578" y="1708130"/>
                </a:cubicBezTo>
                <a:cubicBezTo>
                  <a:pt x="523995" y="1698775"/>
                  <a:pt x="171873" y="1713029"/>
                  <a:pt x="0" y="1708130"/>
                </a:cubicBezTo>
                <a:cubicBezTo>
                  <a:pt x="-26254" y="1431676"/>
                  <a:pt x="12138" y="1395742"/>
                  <a:pt x="0" y="1138753"/>
                </a:cubicBezTo>
                <a:cubicBezTo>
                  <a:pt x="-12138" y="881764"/>
                  <a:pt x="-17980" y="709324"/>
                  <a:pt x="0" y="552295"/>
                </a:cubicBezTo>
                <a:cubicBezTo>
                  <a:pt x="17980" y="395266"/>
                  <a:pt x="-21452" y="12226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) Trong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a,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0" y="2251951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0" y="2702934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325025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C8367-2BC0-1533-8F66-22963FC172E6}"/>
              </a:ext>
            </a:extLst>
          </p:cNvPr>
          <p:cNvGrpSpPr/>
          <p:nvPr/>
        </p:nvGrpSpPr>
        <p:grpSpPr>
          <a:xfrm>
            <a:off x="944298" y="3648447"/>
            <a:ext cx="7742504" cy="1495052"/>
            <a:chOff x="357783" y="2124720"/>
            <a:chExt cx="2722924" cy="1254090"/>
          </a:xfrm>
        </p:grpSpPr>
        <p:grpSp>
          <p:nvGrpSpPr>
            <p:cNvPr id="3" name="Google Shape;844;p47">
              <a:extLst>
                <a:ext uri="{FF2B5EF4-FFF2-40B4-BE49-F238E27FC236}">
                  <a16:creationId xmlns:a16="http://schemas.microsoft.com/office/drawing/2014/main" id="{3F7229E5-3D63-B48B-5523-079E1A20BBB5}"/>
                </a:ext>
              </a:extLst>
            </p:cNvPr>
            <p:cNvGrpSpPr/>
            <p:nvPr/>
          </p:nvGrpSpPr>
          <p:grpSpPr>
            <a:xfrm>
              <a:off x="401971" y="2124720"/>
              <a:ext cx="2678736" cy="1254090"/>
              <a:chOff x="4448175" y="1036803"/>
              <a:chExt cx="4057046" cy="2914800"/>
            </a:xfrm>
          </p:grpSpPr>
          <p:sp>
            <p:nvSpPr>
              <p:cNvPr id="7" name="Google Shape;845;p47">
                <a:extLst>
                  <a:ext uri="{FF2B5EF4-FFF2-40B4-BE49-F238E27FC236}">
                    <a16:creationId xmlns:a16="http://schemas.microsoft.com/office/drawing/2014/main" id="{DCAF2DD4-D45D-1374-72CE-7E30F320D5A4}"/>
                  </a:ext>
                </a:extLst>
              </p:cNvPr>
              <p:cNvSpPr/>
              <p:nvPr/>
            </p:nvSpPr>
            <p:spPr>
              <a:xfrm>
                <a:off x="4561721" y="1036803"/>
                <a:ext cx="3943500" cy="2914800"/>
              </a:xfrm>
              <a:prstGeom prst="roundRect">
                <a:avLst>
                  <a:gd name="adj" fmla="val 866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846;p47">
                <a:extLst>
                  <a:ext uri="{FF2B5EF4-FFF2-40B4-BE49-F238E27FC236}">
                    <a16:creationId xmlns:a16="http://schemas.microsoft.com/office/drawing/2014/main" id="{B6083B86-E763-EDC3-C5B9-74490028D7F8}"/>
                  </a:ext>
                </a:extLst>
              </p:cNvPr>
              <p:cNvSpPr/>
              <p:nvPr/>
            </p:nvSpPr>
            <p:spPr>
              <a:xfrm>
                <a:off x="4448175" y="1295400"/>
                <a:ext cx="4057045" cy="2514599"/>
              </a:xfrm>
              <a:prstGeom prst="roundRect">
                <a:avLst>
                  <a:gd name="adj" fmla="val 12878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847;p47">
                <a:extLst>
                  <a:ext uri="{FF2B5EF4-FFF2-40B4-BE49-F238E27FC236}">
                    <a16:creationId xmlns:a16="http://schemas.microsoft.com/office/drawing/2014/main" id="{C1607839-55AB-1607-021F-276ADB282204}"/>
                  </a:ext>
                </a:extLst>
              </p:cNvPr>
              <p:cNvGrpSpPr/>
              <p:nvPr/>
            </p:nvGrpSpPr>
            <p:grpSpPr>
              <a:xfrm>
                <a:off x="4653250" y="1477300"/>
                <a:ext cx="1880831" cy="230700"/>
                <a:chOff x="4820675" y="1477300"/>
                <a:chExt cx="1880831" cy="230700"/>
              </a:xfrm>
            </p:grpSpPr>
            <p:sp>
              <p:nvSpPr>
                <p:cNvPr id="10" name="Google Shape;848;p47">
                  <a:extLst>
                    <a:ext uri="{FF2B5EF4-FFF2-40B4-BE49-F238E27FC236}">
                      <a16:creationId xmlns:a16="http://schemas.microsoft.com/office/drawing/2014/main" id="{0D127DEC-2998-F6EE-6BE4-F00641C8BA6D}"/>
                    </a:ext>
                  </a:extLst>
                </p:cNvPr>
                <p:cNvSpPr/>
                <p:nvPr/>
              </p:nvSpPr>
              <p:spPr>
                <a:xfrm>
                  <a:off x="4820675" y="1477300"/>
                  <a:ext cx="240900" cy="2307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49;p47">
                  <a:extLst>
                    <a:ext uri="{FF2B5EF4-FFF2-40B4-BE49-F238E27FC236}">
                      <a16:creationId xmlns:a16="http://schemas.microsoft.com/office/drawing/2014/main" id="{DBDF6888-EA92-17E4-982F-41653EFE20AE}"/>
                    </a:ext>
                  </a:extLst>
                </p:cNvPr>
                <p:cNvSpPr/>
                <p:nvPr/>
              </p:nvSpPr>
              <p:spPr>
                <a:xfrm>
                  <a:off x="5137006" y="1530025"/>
                  <a:ext cx="1564500" cy="1053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" name="Text Box 45">
              <a:extLst>
                <a:ext uri="{FF2B5EF4-FFF2-40B4-BE49-F238E27FC236}">
                  <a16:creationId xmlns:a16="http://schemas.microsoft.com/office/drawing/2014/main" id="{B1E751A6-6D8E-C442-33AC-46C39F048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83" y="2298256"/>
              <a:ext cx="2650568" cy="104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= 2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: (3 – m)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altLang="en-US" sz="3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E303CD1-1246-13B5-0341-AA1B24D0362E}"/>
              </a:ext>
            </a:extLst>
          </p:cNvPr>
          <p:cNvSpPr/>
          <p:nvPr/>
        </p:nvSpPr>
        <p:spPr>
          <a:xfrm>
            <a:off x="7532370" y="2658872"/>
            <a:ext cx="1337310" cy="63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04F523-B0D7-5404-1EF2-66627F88E11D}"/>
              </a:ext>
            </a:extLst>
          </p:cNvPr>
          <p:cNvSpPr/>
          <p:nvPr/>
        </p:nvSpPr>
        <p:spPr>
          <a:xfrm>
            <a:off x="7812406" y="2116935"/>
            <a:ext cx="1337310" cy="63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5B7F83-3844-5DBE-63F9-3F480B3F60C6}"/>
              </a:ext>
            </a:extLst>
          </p:cNvPr>
          <p:cNvSpPr/>
          <p:nvPr/>
        </p:nvSpPr>
        <p:spPr>
          <a:xfrm>
            <a:off x="7583804" y="3182484"/>
            <a:ext cx="1560195" cy="63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49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/>
      <p:bldP spid="12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830327" y="597680"/>
            <a:ext cx="5648114" cy="2889849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0"/>
            <a:ext cx="2637261" cy="26868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934" y="1729473"/>
            <a:ext cx="2444708" cy="3377477"/>
          </a:xfrm>
          <a:prstGeom prst="rect">
            <a:avLst/>
          </a:prstGeom>
        </p:spPr>
      </p:pic>
      <p:grpSp>
        <p:nvGrpSpPr>
          <p:cNvPr id="90" name="组合 9">
            <a:extLst>
              <a:ext uri="{FF2B5EF4-FFF2-40B4-BE49-F238E27FC236}">
                <a16:creationId xmlns:a16="http://schemas.microsoft.com/office/drawing/2014/main" id="{EC1B9FB6-50EA-48D2-9501-F185B8440FEF}"/>
              </a:ext>
            </a:extLst>
          </p:cNvPr>
          <p:cNvGrpSpPr/>
          <p:nvPr/>
        </p:nvGrpSpPr>
        <p:grpSpPr>
          <a:xfrm>
            <a:off x="1995578" y="918555"/>
            <a:ext cx="184731" cy="1202361"/>
            <a:chOff x="3771007" y="1083236"/>
            <a:chExt cx="184731" cy="8046050"/>
          </a:xfrm>
        </p:grpSpPr>
        <p:sp>
          <p:nvSpPr>
            <p:cNvPr id="91" name="矩形 10">
              <a:extLst>
                <a:ext uri="{FF2B5EF4-FFF2-40B4-BE49-F238E27FC236}">
                  <a16:creationId xmlns:a16="http://schemas.microsoft.com/office/drawing/2014/main" id="{0959E900-26B2-4E06-ABDC-7F657A606AEE}"/>
                </a:ext>
              </a:extLst>
            </p:cNvPr>
            <p:cNvSpPr/>
            <p:nvPr/>
          </p:nvSpPr>
          <p:spPr>
            <a:xfrm>
              <a:off x="3771007" y="1083236"/>
              <a:ext cx="184731" cy="80324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92" name="矩形 11">
              <a:extLst>
                <a:ext uri="{FF2B5EF4-FFF2-40B4-BE49-F238E27FC236}">
                  <a16:creationId xmlns:a16="http://schemas.microsoft.com/office/drawing/2014/main" id="{30C02535-4FA7-4D47-A2D4-62A09AEEC024}"/>
                </a:ext>
              </a:extLst>
            </p:cNvPr>
            <p:cNvSpPr/>
            <p:nvPr/>
          </p:nvSpPr>
          <p:spPr>
            <a:xfrm>
              <a:off x="3771007" y="1096834"/>
              <a:ext cx="184731" cy="8032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937E1-F086-B6EE-3966-1008361F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31" y="765501"/>
            <a:ext cx="4828002" cy="2456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37"/>
          <p:cNvGrpSpPr/>
          <p:nvPr/>
        </p:nvGrpSpPr>
        <p:grpSpPr>
          <a:xfrm>
            <a:off x="882958" y="750081"/>
            <a:ext cx="1787491" cy="1571282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27C62F-0D54-F4F5-E401-AB470299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0" y="0"/>
            <a:ext cx="3332250" cy="340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39E0B-B098-9961-D7B6-4A3C59AEB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18" y="2350537"/>
            <a:ext cx="4290797" cy="3103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9281-4A74-DA92-3C49-EC91B4F02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79" y="187182"/>
            <a:ext cx="7595393" cy="3216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26FFB-A16F-202D-41D1-53557065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-160021"/>
            <a:ext cx="7581936" cy="14107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FF0678-3F2A-5CA9-ACE9-BB5C238E06C4}"/>
              </a:ext>
            </a:extLst>
          </p:cNvPr>
          <p:cNvGrpSpPr/>
          <p:nvPr/>
        </p:nvGrpSpPr>
        <p:grpSpPr>
          <a:xfrm>
            <a:off x="-1095032" y="3952966"/>
            <a:ext cx="11165353" cy="1439832"/>
            <a:chOff x="-306853" y="5418637"/>
            <a:chExt cx="14502335" cy="1439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8AE19F-B720-1DBA-6CE0-F162AA55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5A03A-2541-2A70-CA7C-D2C0A4E3D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708C68-C7C1-BD7A-AB81-9A12755E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153435-83D6-AF9C-4DEF-446DE054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EAFA95-65D8-BB3C-BDC2-E0F4AFEF3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093" y="669633"/>
            <a:ext cx="2639797" cy="38042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E61F90-AE79-1905-5290-1949445C0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57428" y="860314"/>
            <a:ext cx="2846605" cy="3804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48" y="-155439"/>
            <a:ext cx="4693421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621455" y="1336630"/>
            <a:ext cx="3671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567 + a – b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20" y="-138859"/>
            <a:ext cx="5282359" cy="5282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415077" y="1639499"/>
            <a:ext cx="4174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(a – b) x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= 20, b = 5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0F807-4E7F-BC8A-8221-C95D2D81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320541" y="114300"/>
            <a:ext cx="3240211" cy="519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9A0AB-2615-9C0C-C125-E3D46DC12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555" y="1388039"/>
            <a:ext cx="2554445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64198E-7 L 0.4592 0.0058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764041" y="931301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130" y="1782661"/>
            <a:ext cx="2444708" cy="3377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10" y="2166652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A7826-6B11-3CC7-7F2B-842D00BE9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528" y="1115532"/>
            <a:ext cx="6242845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202802" y="563009"/>
            <a:ext cx="7341995" cy="3870590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3"/>
          <p:cNvGrpSpPr/>
          <p:nvPr/>
        </p:nvGrpSpPr>
        <p:grpSpPr>
          <a:xfrm>
            <a:off x="6523570" y="1229759"/>
            <a:ext cx="2581060" cy="3910725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6457795" y="22335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453162" y="3242300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9599B4-E796-CB0A-773E-76CAA9C2EE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59" y="1109075"/>
            <a:ext cx="4380137" cy="28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8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4095" y="-40822"/>
            <a:ext cx="9352190" cy="5225143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51891" y="2483938"/>
            <a:ext cx="2402469" cy="1883921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68" y="2746163"/>
            <a:ext cx="2049887" cy="2176932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4193435" y="3846266"/>
            <a:ext cx="781755" cy="850158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4056633" y="2383993"/>
            <a:ext cx="806380" cy="974378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018982" y="3799750"/>
            <a:ext cx="669638" cy="772828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2688619" y="2832715"/>
            <a:ext cx="785252" cy="7699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7330" y="-185235"/>
            <a:ext cx="4564562" cy="15253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7281" y="677478"/>
            <a:ext cx="5120559" cy="1350385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5291679" y="3662252"/>
            <a:ext cx="1694471" cy="918626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94941" y="2970927"/>
            <a:ext cx="456069" cy="456069"/>
          </a:xfrm>
          <a:prstGeom prst="rect">
            <a:avLst/>
          </a:prstGeom>
        </p:spPr>
      </p:pic>
      <p:sp>
        <p:nvSpPr>
          <p:cNvPr id="2" name="Arrow: Pentagon 1">
            <a:hlinkClick r:id="rId20" action="ppaction://hlinksldjump"/>
            <a:extLst>
              <a:ext uri="{FF2B5EF4-FFF2-40B4-BE49-F238E27FC236}">
                <a16:creationId xmlns:a16="http://schemas.microsoft.com/office/drawing/2014/main" id="{C4FAC988-F25A-301B-8B58-FF7CD58461A1}"/>
              </a:ext>
            </a:extLst>
          </p:cNvPr>
          <p:cNvSpPr/>
          <p:nvPr/>
        </p:nvSpPr>
        <p:spPr>
          <a:xfrm>
            <a:off x="8388372" y="4696424"/>
            <a:ext cx="724760" cy="226671"/>
          </a:xfrm>
          <a:prstGeom prst="homePlat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634416" y="183883"/>
            <a:ext cx="7300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5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320 + m </a:t>
            </a:r>
            <a:r>
              <a:rPr lang="en-US" sz="45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146396" y="1788895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65905" y="3126948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486432" y="2373979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25644" y="384509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706191" y="2315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38221" y="3711496"/>
            <a:ext cx="1476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322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67490" y="2078596"/>
            <a:ext cx="1085047" cy="113202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95590" y="2122645"/>
            <a:ext cx="988463" cy="1127516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72323" y="236668"/>
            <a:ext cx="8491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0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725 – n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= 50</a:t>
            </a:r>
          </a:p>
          <a:p>
            <a:pPr defTabSz="685800">
              <a:buClrTx/>
              <a:defRPr/>
            </a:pPr>
            <a:endParaRPr lang="vi-VN" sz="40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56190" y="3160541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91161" y="3780732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681948" y="227490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77488" y="3749289"/>
            <a:ext cx="1524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0997" y="2063182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298671" y="3592137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02864" y="320123"/>
            <a:ext cx="65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456 - b </a:t>
            </a:r>
            <a:r>
              <a:rPr lang="en-US" sz="40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= 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65905" y="3143871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569279" y="2349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69279" y="3814516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811469" y="2341675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4050" y="3734772"/>
            <a:ext cx="1844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32560" y="3555945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19100" y="208212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HV34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6491" y="267444"/>
            <a:ext cx="6218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335 + m + 40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25</a:t>
            </a:r>
            <a:endParaRPr lang="vi-VN" sz="40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62182" y="3104623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04162" y="3782371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178922" y="2382124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0986" y="3690683"/>
            <a:ext cx="13272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7672" y="3549787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698691" y="2069631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7" y="1958257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 w="19050">
                  <a:solidFill>
                    <a:srgbClr val="582F4E"/>
                  </a:solidFill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UVN Bai Sau Nang" panose="04030905020802020C03" pitchFamily="82" charset="0"/>
                <a:cs typeface="Arial"/>
                <a:sym typeface="Arial"/>
              </a:rPr>
              <a:t>Trang 16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1202106-2F10-8EFF-1E83-18FD72804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065" y="1231626"/>
            <a:ext cx="3902060" cy="14842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A55166-2869-AFA2-B7AB-E7E439648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709" y="2426776"/>
            <a:ext cx="2831829" cy="16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67FEB-67E7-7942-DD55-8970134D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40" y="111124"/>
            <a:ext cx="5500553" cy="3591708"/>
          </a:xfrm>
          <a:prstGeom prst="rect">
            <a:avLst/>
          </a:prstGeom>
        </p:spPr>
      </p:pic>
      <p:pic>
        <p:nvPicPr>
          <p:cNvPr id="5" name="图片 44">
            <a:extLst>
              <a:ext uri="{FF2B5EF4-FFF2-40B4-BE49-F238E27FC236}">
                <a16:creationId xmlns:a16="http://schemas.microsoft.com/office/drawing/2014/main" id="{00DAA597-374A-CD68-0A04-CA1FBC5D7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" y="1574076"/>
            <a:ext cx="3670564" cy="3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955</Words>
  <Application>Microsoft Office PowerPoint</Application>
  <PresentationFormat>On-screen Show (16:9)</PresentationFormat>
  <Paragraphs>137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SVN-Newton</vt:lpstr>
      <vt:lpstr>Times New Roman</vt:lpstr>
      <vt:lpstr>Fredoka One</vt:lpstr>
      <vt:lpstr>Calibri</vt:lpstr>
      <vt:lpstr>Cambria</vt:lpstr>
      <vt:lpstr>UTM Showcard</vt:lpstr>
      <vt:lpstr>Holtwood One SC</vt:lpstr>
      <vt:lpstr>Comfortaa Light</vt:lpstr>
      <vt:lpstr>Calibri Light</vt:lpstr>
      <vt:lpstr>Arial</vt:lpstr>
      <vt:lpstr>#9Slide07 HoneyCream</vt:lpstr>
      <vt:lpstr>Black Han Sans</vt:lpstr>
      <vt:lpstr>UVF TypoSlabserif</vt:lpstr>
      <vt:lpstr>Comfortaa</vt:lpstr>
      <vt:lpstr>Verdana</vt:lpstr>
      <vt:lpstr>UVN Bai Sau Nang</vt:lpstr>
      <vt:lpstr>Math Lesson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Tính giá trị của biểu thức  12 : (3 – m) với m = 0, m = 1, m = 2</vt:lpstr>
      <vt:lpstr>b) Trong 3 giá trị của biểu thức tìm được ở câu a, với m bằng bao nhiêu thì biểu thức 12 : (3 – m) có giá trị lớn nhất?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Kỳ Duyên Đỗ</cp:lastModifiedBy>
  <cp:revision>4</cp:revision>
  <dcterms:modified xsi:type="dcterms:W3CDTF">2023-08-08T01:36:36Z</dcterms:modified>
  <cp:category>Mang Non</cp:category>
  <cp:version>MNT37</cp:version>
</cp:coreProperties>
</file>