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256" r:id="rId3"/>
    <p:sldId id="270" r:id="rId4"/>
    <p:sldId id="272" r:id="rId5"/>
    <p:sldId id="274" r:id="rId6"/>
    <p:sldId id="275" r:id="rId7"/>
    <p:sldId id="271" r:id="rId8"/>
    <p:sldId id="269" r:id="rId9"/>
    <p:sldId id="257" r:id="rId10"/>
    <p:sldId id="258" r:id="rId11"/>
    <p:sldId id="259" r:id="rId12"/>
    <p:sldId id="260" r:id="rId13"/>
    <p:sldId id="261" r:id="rId14"/>
    <p:sldId id="262" r:id="rId15"/>
    <p:sldId id="263" r:id="rId16"/>
    <p:sldId id="264" r:id="rId17"/>
    <p:sldId id="266" r:id="rId18"/>
    <p:sldId id="265" r:id="rId19"/>
    <p:sldId id="267" r:id="rId20"/>
    <p:sldId id="268" r:id="rId21"/>
    <p:sldId id="276" r:id="rId22"/>
  </p:sldIdLst>
  <p:sldSz cx="12192000" cy="6858000"/>
  <p:notesSz cx="6858000" cy="9144000"/>
  <p:embeddedFontLst>
    <p:embeddedFont>
      <p:font typeface="#9Slide07 HoneyCream" pitchFamily="2" charset="0"/>
      <p:regular r:id="rId23"/>
    </p:embeddedFont>
    <p:embeddedFont>
      <p:font typeface="UTM Kabel KT" panose="02040603050506020204" pitchFamily="18" charset="0"/>
      <p:regular r:id="rId24"/>
    </p:embeddedFont>
    <p:embeddedFont>
      <p:font typeface="Calibri Light" panose="020F0302020204030204" pitchFamily="34" charset="0"/>
      <p:regular r:id="rId25"/>
      <p:italic r:id="rId26"/>
    </p:embeddedFont>
    <p:embeddedFont>
      <p:font typeface="Tahoma" panose="020B0604030504040204" pitchFamily="34" charset="0"/>
      <p:regular r:id="rId27"/>
      <p:bold r:id="rId28"/>
    </p:embeddedFont>
    <p:embeddedFont>
      <p:font typeface="Calibri" panose="020F0502020204030204" pitchFamily="34" charset="0"/>
      <p:regular r:id="rId29"/>
      <p:bold r:id="rId30"/>
      <p:italic r:id="rId31"/>
      <p:boldItalic r:id="rId32"/>
    </p:embeddedFont>
    <p:embeddedFont>
      <p:font typeface="微软雅黑" panose="020B0503020204020204" pitchFamily="34" charset="-122"/>
      <p:regular r:id="rId33"/>
      <p:bold r:id="rId34"/>
    </p:embeddedFont>
    <p:embeddedFont>
      <p:font typeface="SVN-Newton" panose="02040603050506020204" pitchFamily="18" charset="0"/>
      <p:regular r:id="rId35"/>
    </p:embeddedFont>
    <p:embeddedFont>
      <p:font typeface="UTM Avo" panose="02040603050506020204" pitchFamily="18" charset="0"/>
      <p:regular r:id="rId36"/>
      <p:bold r:id="rId37"/>
      <p:italic r:id="rId38"/>
      <p:boldItalic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08" autoAdjust="0"/>
    <p:restoredTop sz="94660"/>
  </p:normalViewPr>
  <p:slideViewPr>
    <p:cSldViewPr snapToGrid="0" showGuides="1">
      <p:cViewPr varScale="1">
        <p:scale>
          <a:sx n="84" d="100"/>
          <a:sy n="84" d="100"/>
        </p:scale>
        <p:origin x="614" y="8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4.fntdata"/><Relationship Id="rId39" Type="http://schemas.openxmlformats.org/officeDocument/2006/relationships/font" Target="fonts/font17.fntdata"/><Relationship Id="rId21" Type="http://schemas.openxmlformats.org/officeDocument/2006/relationships/slide" Target="slides/slide19.xml"/><Relationship Id="rId34" Type="http://schemas.openxmlformats.org/officeDocument/2006/relationships/font" Target="fonts/font12.fntdata"/><Relationship Id="rId42"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7.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font" Target="fonts/font15.fntdata"/><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9.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43"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font" Target="fonts/font16.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8542B01-5277-4AD0-B1D5-96CD53304838}" type="datetimeFigureOut">
              <a:rPr lang="en-US" smtClean="0"/>
              <a:t>7/26/2023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2465C0-6B11-4AA1-8A84-AD3524251D26}" type="slidenum">
              <a:rPr lang="en-US" smtClean="0"/>
              <a:t>‹#›</a:t>
            </a:fld>
            <a:endParaRPr lang="en-US"/>
          </a:p>
        </p:txBody>
      </p:sp>
    </p:spTree>
    <p:extLst>
      <p:ext uri="{BB962C8B-B14F-4D97-AF65-F5344CB8AC3E}">
        <p14:creationId xmlns:p14="http://schemas.microsoft.com/office/powerpoint/2010/main" val="6523493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8542B01-5277-4AD0-B1D5-96CD53304838}" type="datetimeFigureOut">
              <a:rPr lang="en-US" smtClean="0"/>
              <a:t>7/26/2023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2465C0-6B11-4AA1-8A84-AD3524251D26}" type="slidenum">
              <a:rPr lang="en-US" smtClean="0"/>
              <a:t>‹#›</a:t>
            </a:fld>
            <a:endParaRPr lang="en-US"/>
          </a:p>
        </p:txBody>
      </p:sp>
    </p:spTree>
    <p:extLst>
      <p:ext uri="{BB962C8B-B14F-4D97-AF65-F5344CB8AC3E}">
        <p14:creationId xmlns:p14="http://schemas.microsoft.com/office/powerpoint/2010/main" val="7437074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8542B01-5277-4AD0-B1D5-96CD53304838}" type="datetimeFigureOut">
              <a:rPr lang="en-US" smtClean="0"/>
              <a:t>7/26/2023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2465C0-6B11-4AA1-8A84-AD3524251D26}" type="slidenum">
              <a:rPr lang="en-US" smtClean="0"/>
              <a:t>‹#›</a:t>
            </a:fld>
            <a:endParaRPr lang="en-US"/>
          </a:p>
        </p:txBody>
      </p:sp>
    </p:spTree>
    <p:extLst>
      <p:ext uri="{BB962C8B-B14F-4D97-AF65-F5344CB8AC3E}">
        <p14:creationId xmlns:p14="http://schemas.microsoft.com/office/powerpoint/2010/main" val="7958332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71285" y="3873503"/>
            <a:ext cx="17807885" cy="2672773"/>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3142568" y="7065818"/>
            <a:ext cx="14665318" cy="3186545"/>
          </a:xfrm>
          <a:prstGeom prst="rect">
            <a:avLst/>
          </a:prstGeom>
        </p:spPr>
        <p:txBody>
          <a:bodyPr/>
          <a:lstStyle>
            <a:lvl1pPr marL="0" indent="0" algn="ctr">
              <a:buNone/>
              <a:defRPr>
                <a:solidFill>
                  <a:schemeClr val="tx1">
                    <a:tint val="75000"/>
                  </a:schemeClr>
                </a:solidFill>
              </a:defRPr>
            </a:lvl1pPr>
            <a:lvl2pPr marL="831281" indent="0" algn="ctr">
              <a:buNone/>
              <a:defRPr>
                <a:solidFill>
                  <a:schemeClr val="tx1">
                    <a:tint val="75000"/>
                  </a:schemeClr>
                </a:solidFill>
              </a:defRPr>
            </a:lvl2pPr>
            <a:lvl3pPr marL="1662562" indent="0" algn="ctr">
              <a:buNone/>
              <a:defRPr>
                <a:solidFill>
                  <a:schemeClr val="tx1">
                    <a:tint val="75000"/>
                  </a:schemeClr>
                </a:solidFill>
              </a:defRPr>
            </a:lvl3pPr>
            <a:lvl4pPr marL="2493843" indent="0" algn="ctr">
              <a:buNone/>
              <a:defRPr>
                <a:solidFill>
                  <a:schemeClr val="tx1">
                    <a:tint val="75000"/>
                  </a:schemeClr>
                </a:solidFill>
              </a:defRPr>
            </a:lvl4pPr>
            <a:lvl5pPr marL="3325124" indent="0" algn="ctr">
              <a:buNone/>
              <a:defRPr>
                <a:solidFill>
                  <a:schemeClr val="tx1">
                    <a:tint val="75000"/>
                  </a:schemeClr>
                </a:solidFill>
              </a:defRPr>
            </a:lvl5pPr>
            <a:lvl6pPr marL="4156405" indent="0" algn="ctr">
              <a:buNone/>
              <a:defRPr>
                <a:solidFill>
                  <a:schemeClr val="tx1">
                    <a:tint val="75000"/>
                  </a:schemeClr>
                </a:solidFill>
              </a:defRPr>
            </a:lvl6pPr>
            <a:lvl7pPr marL="4987686" indent="0" algn="ctr">
              <a:buNone/>
              <a:defRPr>
                <a:solidFill>
                  <a:schemeClr val="tx1">
                    <a:tint val="75000"/>
                  </a:schemeClr>
                </a:solidFill>
              </a:defRPr>
            </a:lvl7pPr>
            <a:lvl8pPr marL="5818967" indent="0" algn="ctr">
              <a:buNone/>
              <a:defRPr>
                <a:solidFill>
                  <a:schemeClr val="tx1">
                    <a:tint val="75000"/>
                  </a:schemeClr>
                </a:solidFill>
              </a:defRPr>
            </a:lvl8pPr>
            <a:lvl9pPr marL="665024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defTabSz="1662562"/>
            <a:fld id="{1D8BD707-D9CF-40AE-B4C6-C98DA3205C09}" type="datetimeFigureOut">
              <a:rPr lang="en-US" sz="3273" smtClean="0">
                <a:solidFill>
                  <a:prstClr val="black"/>
                </a:solidFill>
              </a:rPr>
              <a:pPr defTabSz="1662562"/>
              <a:t>7/26/2023</a:t>
            </a:fld>
            <a:endParaRPr lang="en-US" sz="3273">
              <a:solidFill>
                <a:prstClr val="black"/>
              </a:solidFill>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defTabSz="1662562"/>
            <a:endParaRPr lang="en-US" sz="3273">
              <a:solidFill>
                <a:prstClr val="black"/>
              </a:solidFill>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defTabSz="1662562"/>
            <a:fld id="{B6F15528-21DE-4FAA-801E-634DDDAF4B2B}" type="slidenum">
              <a:rPr lang="en-US" sz="3273" smtClean="0">
                <a:solidFill>
                  <a:prstClr val="black"/>
                </a:solidFill>
              </a:rPr>
              <a:pPr defTabSz="1662562"/>
              <a:t>‹#›</a:t>
            </a:fld>
            <a:endParaRPr lang="en-US" sz="3273">
              <a:solidFill>
                <a:prstClr val="black"/>
              </a:solidFill>
            </a:endParaRPr>
          </a:p>
        </p:txBody>
      </p:sp>
    </p:spTree>
    <p:extLst>
      <p:ext uri="{BB962C8B-B14F-4D97-AF65-F5344CB8AC3E}">
        <p14:creationId xmlns:p14="http://schemas.microsoft.com/office/powerpoint/2010/main" val="27316726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1047524" y="2909457"/>
            <a:ext cx="18855407" cy="8229024"/>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defTabSz="1662562"/>
            <a:fld id="{1D8BD707-D9CF-40AE-B4C6-C98DA3205C09}" type="datetimeFigureOut">
              <a:rPr lang="en-US" sz="3273" smtClean="0">
                <a:solidFill>
                  <a:prstClr val="black"/>
                </a:solidFill>
              </a:rPr>
              <a:pPr defTabSz="1662562"/>
              <a:t>7/26/2023</a:t>
            </a:fld>
            <a:endParaRPr lang="en-US" sz="3273">
              <a:solidFill>
                <a:prstClr val="black"/>
              </a:solidFill>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defTabSz="1662562"/>
            <a:endParaRPr lang="en-US" sz="3273">
              <a:solidFill>
                <a:prstClr val="black"/>
              </a:solidFill>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defTabSz="1662562"/>
            <a:fld id="{B6F15528-21DE-4FAA-801E-634DDDAF4B2B}" type="slidenum">
              <a:rPr lang="en-US" sz="3273" smtClean="0">
                <a:solidFill>
                  <a:prstClr val="black"/>
                </a:solidFill>
              </a:rPr>
              <a:pPr defTabSz="1662562"/>
              <a:t>‹#›</a:t>
            </a:fld>
            <a:endParaRPr lang="en-US" sz="3273">
              <a:solidFill>
                <a:prstClr val="black"/>
              </a:solidFill>
            </a:endParaRPr>
          </a:p>
        </p:txBody>
      </p:sp>
    </p:spTree>
    <p:extLst>
      <p:ext uri="{BB962C8B-B14F-4D97-AF65-F5344CB8AC3E}">
        <p14:creationId xmlns:p14="http://schemas.microsoft.com/office/powerpoint/2010/main" val="23004353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54943" y="8012548"/>
            <a:ext cx="17807885" cy="2476500"/>
          </a:xfrm>
          <a:prstGeom prst="rect">
            <a:avLst/>
          </a:prstGeom>
        </p:spPr>
        <p:txBody>
          <a:bodyPr anchor="t"/>
          <a:lstStyle>
            <a:lvl1pPr algn="l">
              <a:defRPr sz="7273" b="1" cap="all"/>
            </a:lvl1pPr>
          </a:lstStyle>
          <a:p>
            <a:r>
              <a:rPr lang="en-US" smtClean="0"/>
              <a:t>Click to edit Master title style</a:t>
            </a:r>
            <a:endParaRPr lang="en-US"/>
          </a:p>
        </p:txBody>
      </p:sp>
      <p:sp>
        <p:nvSpPr>
          <p:cNvPr id="3" name="Text Placeholder 2"/>
          <p:cNvSpPr>
            <a:spLocks noGrp="1"/>
          </p:cNvSpPr>
          <p:nvPr>
            <p:ph type="body" idx="1"/>
          </p:nvPr>
        </p:nvSpPr>
        <p:spPr>
          <a:xfrm>
            <a:off x="1654943" y="5284935"/>
            <a:ext cx="17807885" cy="2727613"/>
          </a:xfrm>
          <a:prstGeom prst="rect">
            <a:avLst/>
          </a:prstGeom>
        </p:spPr>
        <p:txBody>
          <a:bodyPr anchor="b"/>
          <a:lstStyle>
            <a:lvl1pPr marL="0" indent="0">
              <a:buNone/>
              <a:defRPr sz="3636">
                <a:solidFill>
                  <a:schemeClr val="tx1">
                    <a:tint val="75000"/>
                  </a:schemeClr>
                </a:solidFill>
              </a:defRPr>
            </a:lvl1pPr>
            <a:lvl2pPr marL="831281" indent="0">
              <a:buNone/>
              <a:defRPr sz="3273">
                <a:solidFill>
                  <a:schemeClr val="tx1">
                    <a:tint val="75000"/>
                  </a:schemeClr>
                </a:solidFill>
              </a:defRPr>
            </a:lvl2pPr>
            <a:lvl3pPr marL="1662562" indent="0">
              <a:buNone/>
              <a:defRPr sz="2909">
                <a:solidFill>
                  <a:schemeClr val="tx1">
                    <a:tint val="75000"/>
                  </a:schemeClr>
                </a:solidFill>
              </a:defRPr>
            </a:lvl3pPr>
            <a:lvl4pPr marL="2493843" indent="0">
              <a:buNone/>
              <a:defRPr sz="2545">
                <a:solidFill>
                  <a:schemeClr val="tx1">
                    <a:tint val="75000"/>
                  </a:schemeClr>
                </a:solidFill>
              </a:defRPr>
            </a:lvl4pPr>
            <a:lvl5pPr marL="3325124" indent="0">
              <a:buNone/>
              <a:defRPr sz="2545">
                <a:solidFill>
                  <a:schemeClr val="tx1">
                    <a:tint val="75000"/>
                  </a:schemeClr>
                </a:solidFill>
              </a:defRPr>
            </a:lvl5pPr>
            <a:lvl6pPr marL="4156405" indent="0">
              <a:buNone/>
              <a:defRPr sz="2545">
                <a:solidFill>
                  <a:schemeClr val="tx1">
                    <a:tint val="75000"/>
                  </a:schemeClr>
                </a:solidFill>
              </a:defRPr>
            </a:lvl6pPr>
            <a:lvl7pPr marL="4987686" indent="0">
              <a:buNone/>
              <a:defRPr sz="2545">
                <a:solidFill>
                  <a:schemeClr val="tx1">
                    <a:tint val="75000"/>
                  </a:schemeClr>
                </a:solidFill>
              </a:defRPr>
            </a:lvl7pPr>
            <a:lvl8pPr marL="5818967" indent="0">
              <a:buNone/>
              <a:defRPr sz="2545">
                <a:solidFill>
                  <a:schemeClr val="tx1">
                    <a:tint val="75000"/>
                  </a:schemeClr>
                </a:solidFill>
              </a:defRPr>
            </a:lvl8pPr>
            <a:lvl9pPr marL="6650248" indent="0">
              <a:buNone/>
              <a:defRPr sz="2545">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defTabSz="1662562"/>
            <a:fld id="{1D8BD707-D9CF-40AE-B4C6-C98DA3205C09}" type="datetimeFigureOut">
              <a:rPr lang="en-US" sz="3273" smtClean="0">
                <a:solidFill>
                  <a:prstClr val="black"/>
                </a:solidFill>
              </a:rPr>
              <a:pPr defTabSz="1662562"/>
              <a:t>7/26/2023</a:t>
            </a:fld>
            <a:endParaRPr lang="en-US" sz="3273">
              <a:solidFill>
                <a:prstClr val="black"/>
              </a:solidFill>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defTabSz="1662562"/>
            <a:endParaRPr lang="en-US" sz="3273">
              <a:solidFill>
                <a:prstClr val="black"/>
              </a:solidFill>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defTabSz="1662562"/>
            <a:fld id="{B6F15528-21DE-4FAA-801E-634DDDAF4B2B}" type="slidenum">
              <a:rPr lang="en-US" sz="3273" smtClean="0">
                <a:solidFill>
                  <a:prstClr val="black"/>
                </a:solidFill>
              </a:rPr>
              <a:pPr defTabSz="1662562"/>
              <a:t>‹#›</a:t>
            </a:fld>
            <a:endParaRPr lang="en-US" sz="3273">
              <a:solidFill>
                <a:prstClr val="black"/>
              </a:solidFill>
            </a:endParaRPr>
          </a:p>
        </p:txBody>
      </p:sp>
    </p:spTree>
    <p:extLst>
      <p:ext uri="{BB962C8B-B14F-4D97-AF65-F5344CB8AC3E}">
        <p14:creationId xmlns:p14="http://schemas.microsoft.com/office/powerpoint/2010/main" val="42657446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1047524"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0649815"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defTabSz="1662562"/>
            <a:fld id="{1D8BD707-D9CF-40AE-B4C6-C98DA3205C09}" type="datetimeFigureOut">
              <a:rPr lang="en-US" sz="3273" smtClean="0">
                <a:solidFill>
                  <a:prstClr val="black"/>
                </a:solidFill>
              </a:rPr>
              <a:pPr defTabSz="1662562"/>
              <a:t>7/26/2023</a:t>
            </a:fld>
            <a:endParaRPr lang="en-US" sz="3273">
              <a:solidFill>
                <a:prstClr val="black"/>
              </a:solidFill>
            </a:endParaRPr>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pPr defTabSz="1662562"/>
            <a:endParaRPr lang="en-US" sz="3273">
              <a:solidFill>
                <a:prstClr val="black"/>
              </a:solidFill>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defTabSz="1662562"/>
            <a:fld id="{B6F15528-21DE-4FAA-801E-634DDDAF4B2B}" type="slidenum">
              <a:rPr lang="en-US" sz="3273" smtClean="0">
                <a:solidFill>
                  <a:prstClr val="black"/>
                </a:solidFill>
              </a:rPr>
              <a:pPr defTabSz="1662562"/>
              <a:t>‹#›</a:t>
            </a:fld>
            <a:endParaRPr lang="en-US" sz="3273">
              <a:solidFill>
                <a:prstClr val="black"/>
              </a:solidFill>
            </a:endParaRPr>
          </a:p>
        </p:txBody>
      </p:sp>
    </p:spTree>
    <p:extLst>
      <p:ext uri="{BB962C8B-B14F-4D97-AF65-F5344CB8AC3E}">
        <p14:creationId xmlns:p14="http://schemas.microsoft.com/office/powerpoint/2010/main" val="38768810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047524" y="2791114"/>
            <a:ext cx="9256755" cy="1163204"/>
          </a:xfrm>
          <a:prstGeom prst="rect">
            <a:avLst/>
          </a:prstGeom>
        </p:spPr>
        <p:txBody>
          <a:bodyPr anchor="b"/>
          <a:lstStyle>
            <a:lvl1pPr marL="0" indent="0">
              <a:buNone/>
              <a:defRPr sz="4364" b="1"/>
            </a:lvl1pPr>
            <a:lvl2pPr marL="831281" indent="0">
              <a:buNone/>
              <a:defRPr sz="3636" b="1"/>
            </a:lvl2pPr>
            <a:lvl3pPr marL="1662562" indent="0">
              <a:buNone/>
              <a:defRPr sz="3273" b="1"/>
            </a:lvl3pPr>
            <a:lvl4pPr marL="2493843" indent="0">
              <a:buNone/>
              <a:defRPr sz="2909" b="1"/>
            </a:lvl4pPr>
            <a:lvl5pPr marL="3325124" indent="0">
              <a:buNone/>
              <a:defRPr sz="2909" b="1"/>
            </a:lvl5pPr>
            <a:lvl6pPr marL="4156405" indent="0">
              <a:buNone/>
              <a:defRPr sz="2909" b="1"/>
            </a:lvl6pPr>
            <a:lvl7pPr marL="4987686" indent="0">
              <a:buNone/>
              <a:defRPr sz="2909" b="1"/>
            </a:lvl7pPr>
            <a:lvl8pPr marL="5818967" indent="0">
              <a:buNone/>
              <a:defRPr sz="2909" b="1"/>
            </a:lvl8pPr>
            <a:lvl9pPr marL="6650248" indent="0">
              <a:buNone/>
              <a:defRPr sz="2909" b="1"/>
            </a:lvl9pPr>
          </a:lstStyle>
          <a:p>
            <a:pPr lvl="0"/>
            <a:r>
              <a:rPr lang="en-US" smtClean="0"/>
              <a:t>Click to edit Master text styles</a:t>
            </a:r>
          </a:p>
        </p:txBody>
      </p:sp>
      <p:sp>
        <p:nvSpPr>
          <p:cNvPr id="4" name="Content Placeholder 3"/>
          <p:cNvSpPr>
            <a:spLocks noGrp="1"/>
          </p:cNvSpPr>
          <p:nvPr>
            <p:ph sz="half" idx="2"/>
          </p:nvPr>
        </p:nvSpPr>
        <p:spPr>
          <a:xfrm>
            <a:off x="1047524" y="3954318"/>
            <a:ext cx="9256755"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0642541" y="2791114"/>
            <a:ext cx="9260391" cy="1163204"/>
          </a:xfrm>
          <a:prstGeom prst="rect">
            <a:avLst/>
          </a:prstGeom>
        </p:spPr>
        <p:txBody>
          <a:bodyPr anchor="b"/>
          <a:lstStyle>
            <a:lvl1pPr marL="0" indent="0">
              <a:buNone/>
              <a:defRPr sz="4364" b="1"/>
            </a:lvl1pPr>
            <a:lvl2pPr marL="831281" indent="0">
              <a:buNone/>
              <a:defRPr sz="3636" b="1"/>
            </a:lvl2pPr>
            <a:lvl3pPr marL="1662562" indent="0">
              <a:buNone/>
              <a:defRPr sz="3273" b="1"/>
            </a:lvl3pPr>
            <a:lvl4pPr marL="2493843" indent="0">
              <a:buNone/>
              <a:defRPr sz="2909" b="1"/>
            </a:lvl4pPr>
            <a:lvl5pPr marL="3325124" indent="0">
              <a:buNone/>
              <a:defRPr sz="2909" b="1"/>
            </a:lvl5pPr>
            <a:lvl6pPr marL="4156405" indent="0">
              <a:buNone/>
              <a:defRPr sz="2909" b="1"/>
            </a:lvl6pPr>
            <a:lvl7pPr marL="4987686" indent="0">
              <a:buNone/>
              <a:defRPr sz="2909" b="1"/>
            </a:lvl7pPr>
            <a:lvl8pPr marL="5818967" indent="0">
              <a:buNone/>
              <a:defRPr sz="2909" b="1"/>
            </a:lvl8pPr>
            <a:lvl9pPr marL="6650248" indent="0">
              <a:buNone/>
              <a:defRPr sz="2909" b="1"/>
            </a:lvl9pPr>
          </a:lstStyle>
          <a:p>
            <a:pPr lvl="0"/>
            <a:r>
              <a:rPr lang="en-US" smtClean="0"/>
              <a:t>Click to edit Master text styles</a:t>
            </a:r>
          </a:p>
        </p:txBody>
      </p:sp>
      <p:sp>
        <p:nvSpPr>
          <p:cNvPr id="6" name="Content Placeholder 5"/>
          <p:cNvSpPr>
            <a:spLocks noGrp="1"/>
          </p:cNvSpPr>
          <p:nvPr>
            <p:ph sz="quarter" idx="4"/>
          </p:nvPr>
        </p:nvSpPr>
        <p:spPr>
          <a:xfrm>
            <a:off x="10642541" y="3954318"/>
            <a:ext cx="9260391"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1047522" y="11557003"/>
            <a:ext cx="4888440" cy="663864"/>
          </a:xfrm>
          <a:prstGeom prst="rect">
            <a:avLst/>
          </a:prstGeom>
        </p:spPr>
        <p:txBody>
          <a:bodyPr/>
          <a:lstStyle/>
          <a:p>
            <a:pPr defTabSz="1662562"/>
            <a:fld id="{1D8BD707-D9CF-40AE-B4C6-C98DA3205C09}" type="datetimeFigureOut">
              <a:rPr lang="en-US" sz="3273" smtClean="0">
                <a:solidFill>
                  <a:prstClr val="black"/>
                </a:solidFill>
              </a:rPr>
              <a:pPr defTabSz="1662562"/>
              <a:t>7/26/2023</a:t>
            </a:fld>
            <a:endParaRPr lang="en-US" sz="3273">
              <a:solidFill>
                <a:prstClr val="black"/>
              </a:solidFill>
            </a:endParaRPr>
          </a:p>
        </p:txBody>
      </p:sp>
      <p:sp>
        <p:nvSpPr>
          <p:cNvPr id="8" name="Footer Placeholder 7"/>
          <p:cNvSpPr>
            <a:spLocks noGrp="1"/>
          </p:cNvSpPr>
          <p:nvPr>
            <p:ph type="ftr" sz="quarter" idx="11"/>
          </p:nvPr>
        </p:nvSpPr>
        <p:spPr>
          <a:xfrm>
            <a:off x="7158072" y="11557003"/>
            <a:ext cx="6634311" cy="663864"/>
          </a:xfrm>
          <a:prstGeom prst="rect">
            <a:avLst/>
          </a:prstGeom>
        </p:spPr>
        <p:txBody>
          <a:bodyPr/>
          <a:lstStyle/>
          <a:p>
            <a:pPr defTabSz="1662562"/>
            <a:endParaRPr lang="en-US" sz="3273">
              <a:solidFill>
                <a:prstClr val="black"/>
              </a:solidFill>
            </a:endParaRPr>
          </a:p>
        </p:txBody>
      </p:sp>
      <p:sp>
        <p:nvSpPr>
          <p:cNvPr id="9" name="Slide Number Placeholder 8"/>
          <p:cNvSpPr>
            <a:spLocks noGrp="1"/>
          </p:cNvSpPr>
          <p:nvPr>
            <p:ph type="sldNum" sz="quarter" idx="12"/>
          </p:nvPr>
        </p:nvSpPr>
        <p:spPr>
          <a:xfrm>
            <a:off x="15014491" y="11557003"/>
            <a:ext cx="4888440" cy="663864"/>
          </a:xfrm>
          <a:prstGeom prst="rect">
            <a:avLst/>
          </a:prstGeom>
        </p:spPr>
        <p:txBody>
          <a:bodyPr/>
          <a:lstStyle/>
          <a:p>
            <a:pPr defTabSz="1662562"/>
            <a:fld id="{B6F15528-21DE-4FAA-801E-634DDDAF4B2B}" type="slidenum">
              <a:rPr lang="en-US" sz="3273" smtClean="0">
                <a:solidFill>
                  <a:prstClr val="black"/>
                </a:solidFill>
              </a:rPr>
              <a:pPr defTabSz="1662562"/>
              <a:t>‹#›</a:t>
            </a:fld>
            <a:endParaRPr lang="en-US" sz="3273">
              <a:solidFill>
                <a:prstClr val="black"/>
              </a:solidFill>
            </a:endParaRPr>
          </a:p>
        </p:txBody>
      </p:sp>
    </p:spTree>
    <p:extLst>
      <p:ext uri="{BB962C8B-B14F-4D97-AF65-F5344CB8AC3E}">
        <p14:creationId xmlns:p14="http://schemas.microsoft.com/office/powerpoint/2010/main" val="23529473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1047522" y="11557003"/>
            <a:ext cx="4888440" cy="663864"/>
          </a:xfrm>
          <a:prstGeom prst="rect">
            <a:avLst/>
          </a:prstGeom>
        </p:spPr>
        <p:txBody>
          <a:bodyPr/>
          <a:lstStyle/>
          <a:p>
            <a:pPr defTabSz="1662562"/>
            <a:fld id="{1D8BD707-D9CF-40AE-B4C6-C98DA3205C09}" type="datetimeFigureOut">
              <a:rPr lang="en-US" sz="3273" smtClean="0">
                <a:solidFill>
                  <a:prstClr val="black"/>
                </a:solidFill>
              </a:rPr>
              <a:pPr defTabSz="1662562"/>
              <a:t>7/26/2023</a:t>
            </a:fld>
            <a:endParaRPr lang="en-US" sz="3273">
              <a:solidFill>
                <a:prstClr val="black"/>
              </a:solidFill>
            </a:endParaRPr>
          </a:p>
        </p:txBody>
      </p:sp>
      <p:sp>
        <p:nvSpPr>
          <p:cNvPr id="4" name="Footer Placeholder 3"/>
          <p:cNvSpPr>
            <a:spLocks noGrp="1"/>
          </p:cNvSpPr>
          <p:nvPr>
            <p:ph type="ftr" sz="quarter" idx="11"/>
          </p:nvPr>
        </p:nvSpPr>
        <p:spPr>
          <a:xfrm>
            <a:off x="7158072" y="11557003"/>
            <a:ext cx="6634311" cy="663864"/>
          </a:xfrm>
          <a:prstGeom prst="rect">
            <a:avLst/>
          </a:prstGeom>
        </p:spPr>
        <p:txBody>
          <a:bodyPr/>
          <a:lstStyle/>
          <a:p>
            <a:pPr defTabSz="1662562"/>
            <a:endParaRPr lang="en-US" sz="3273">
              <a:solidFill>
                <a:prstClr val="black"/>
              </a:solidFill>
            </a:endParaRPr>
          </a:p>
        </p:txBody>
      </p:sp>
      <p:sp>
        <p:nvSpPr>
          <p:cNvPr id="5" name="Slide Number Placeholder 4"/>
          <p:cNvSpPr>
            <a:spLocks noGrp="1"/>
          </p:cNvSpPr>
          <p:nvPr>
            <p:ph type="sldNum" sz="quarter" idx="12"/>
          </p:nvPr>
        </p:nvSpPr>
        <p:spPr>
          <a:xfrm>
            <a:off x="15014491" y="11557003"/>
            <a:ext cx="4888440" cy="663864"/>
          </a:xfrm>
          <a:prstGeom prst="rect">
            <a:avLst/>
          </a:prstGeom>
        </p:spPr>
        <p:txBody>
          <a:bodyPr/>
          <a:lstStyle/>
          <a:p>
            <a:pPr defTabSz="1662562"/>
            <a:fld id="{B6F15528-21DE-4FAA-801E-634DDDAF4B2B}" type="slidenum">
              <a:rPr lang="en-US" sz="3273" smtClean="0">
                <a:solidFill>
                  <a:prstClr val="black"/>
                </a:solidFill>
              </a:rPr>
              <a:pPr defTabSz="1662562"/>
              <a:t>‹#›</a:t>
            </a:fld>
            <a:endParaRPr lang="en-US" sz="3273">
              <a:solidFill>
                <a:prstClr val="black"/>
              </a:solidFill>
            </a:endParaRPr>
          </a:p>
        </p:txBody>
      </p:sp>
    </p:spTree>
    <p:extLst>
      <p:ext uri="{BB962C8B-B14F-4D97-AF65-F5344CB8AC3E}">
        <p14:creationId xmlns:p14="http://schemas.microsoft.com/office/powerpoint/2010/main" val="4829431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2" y="11557003"/>
            <a:ext cx="4888440" cy="663864"/>
          </a:xfrm>
          <a:prstGeom prst="rect">
            <a:avLst/>
          </a:prstGeom>
        </p:spPr>
        <p:txBody>
          <a:bodyPr/>
          <a:lstStyle/>
          <a:p>
            <a:pPr defTabSz="1662562"/>
            <a:fld id="{1D8BD707-D9CF-40AE-B4C6-C98DA3205C09}" type="datetimeFigureOut">
              <a:rPr lang="en-US" sz="3273" smtClean="0">
                <a:solidFill>
                  <a:prstClr val="black"/>
                </a:solidFill>
              </a:rPr>
              <a:pPr defTabSz="1662562"/>
              <a:t>7/26/2023</a:t>
            </a:fld>
            <a:endParaRPr lang="en-US" sz="3273">
              <a:solidFill>
                <a:prstClr val="black"/>
              </a:solidFill>
            </a:endParaRPr>
          </a:p>
        </p:txBody>
      </p:sp>
      <p:sp>
        <p:nvSpPr>
          <p:cNvPr id="3" name="Footer Placeholder 2"/>
          <p:cNvSpPr>
            <a:spLocks noGrp="1"/>
          </p:cNvSpPr>
          <p:nvPr>
            <p:ph type="ftr" sz="quarter" idx="11"/>
          </p:nvPr>
        </p:nvSpPr>
        <p:spPr>
          <a:xfrm>
            <a:off x="7158072" y="11557003"/>
            <a:ext cx="6634311" cy="663864"/>
          </a:xfrm>
          <a:prstGeom prst="rect">
            <a:avLst/>
          </a:prstGeom>
        </p:spPr>
        <p:txBody>
          <a:bodyPr/>
          <a:lstStyle/>
          <a:p>
            <a:pPr defTabSz="1662562"/>
            <a:endParaRPr lang="en-US" sz="3273">
              <a:solidFill>
                <a:prstClr val="black"/>
              </a:solidFill>
            </a:endParaRPr>
          </a:p>
        </p:txBody>
      </p:sp>
      <p:sp>
        <p:nvSpPr>
          <p:cNvPr id="4" name="Slide Number Placeholder 3"/>
          <p:cNvSpPr>
            <a:spLocks noGrp="1"/>
          </p:cNvSpPr>
          <p:nvPr>
            <p:ph type="sldNum" sz="quarter" idx="12"/>
          </p:nvPr>
        </p:nvSpPr>
        <p:spPr>
          <a:xfrm>
            <a:off x="15014491" y="11557003"/>
            <a:ext cx="4888440" cy="663864"/>
          </a:xfrm>
          <a:prstGeom prst="rect">
            <a:avLst/>
          </a:prstGeom>
        </p:spPr>
        <p:txBody>
          <a:bodyPr/>
          <a:lstStyle/>
          <a:p>
            <a:pPr defTabSz="1662562"/>
            <a:fld id="{B6F15528-21DE-4FAA-801E-634DDDAF4B2B}" type="slidenum">
              <a:rPr lang="en-US" sz="3273" smtClean="0">
                <a:solidFill>
                  <a:prstClr val="black"/>
                </a:solidFill>
              </a:rPr>
              <a:pPr defTabSz="1662562"/>
              <a:t>‹#›</a:t>
            </a:fld>
            <a:endParaRPr lang="en-US" sz="3273">
              <a:solidFill>
                <a:prstClr val="black"/>
              </a:solidFill>
            </a:endParaRPr>
          </a:p>
        </p:txBody>
      </p:sp>
    </p:spTree>
    <p:extLst>
      <p:ext uri="{BB962C8B-B14F-4D97-AF65-F5344CB8AC3E}">
        <p14:creationId xmlns:p14="http://schemas.microsoft.com/office/powerpoint/2010/main" val="3125600740"/>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7524" y="496455"/>
            <a:ext cx="6892555" cy="2112818"/>
          </a:xfrm>
          <a:prstGeom prst="rect">
            <a:avLst/>
          </a:prstGeom>
        </p:spPr>
        <p:txBody>
          <a:bodyPr anchor="b"/>
          <a:lstStyle>
            <a:lvl1pPr algn="l">
              <a:defRPr sz="3636" b="1"/>
            </a:lvl1pPr>
          </a:lstStyle>
          <a:p>
            <a:r>
              <a:rPr lang="en-US" smtClean="0"/>
              <a:t>Click to edit Master title style</a:t>
            </a:r>
            <a:endParaRPr lang="en-US"/>
          </a:p>
        </p:txBody>
      </p:sp>
      <p:sp>
        <p:nvSpPr>
          <p:cNvPr id="3" name="Content Placeholder 2"/>
          <p:cNvSpPr>
            <a:spLocks noGrp="1"/>
          </p:cNvSpPr>
          <p:nvPr>
            <p:ph idx="1"/>
          </p:nvPr>
        </p:nvSpPr>
        <p:spPr>
          <a:xfrm>
            <a:off x="8191047" y="496457"/>
            <a:ext cx="11711885" cy="10642024"/>
          </a:xfrm>
          <a:prstGeom prst="rect">
            <a:avLst/>
          </a:prstGeom>
        </p:spPr>
        <p:txBody>
          <a:bodyPr/>
          <a:lstStyle>
            <a:lvl1pPr>
              <a:defRPr sz="5818"/>
            </a:lvl1pPr>
            <a:lvl2pPr>
              <a:defRPr sz="5091"/>
            </a:lvl2pPr>
            <a:lvl3pPr>
              <a:defRPr sz="4364"/>
            </a:lvl3pPr>
            <a:lvl4pPr>
              <a:defRPr sz="3636"/>
            </a:lvl4pPr>
            <a:lvl5pPr>
              <a:defRPr sz="3636"/>
            </a:lvl5pPr>
            <a:lvl6pPr>
              <a:defRPr sz="3636"/>
            </a:lvl6pPr>
            <a:lvl7pPr>
              <a:defRPr sz="3636"/>
            </a:lvl7pPr>
            <a:lvl8pPr>
              <a:defRPr sz="3636"/>
            </a:lvl8pPr>
            <a:lvl9pPr>
              <a:defRPr sz="3636"/>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047524" y="2609276"/>
            <a:ext cx="6892555" cy="8529205"/>
          </a:xfrm>
          <a:prstGeom prst="rect">
            <a:avLst/>
          </a:prstGeom>
        </p:spPr>
        <p:txBody>
          <a:bodyPr/>
          <a:lstStyle>
            <a:lvl1pPr marL="0" indent="0">
              <a:buNone/>
              <a:defRPr sz="2545"/>
            </a:lvl1pPr>
            <a:lvl2pPr marL="831281" indent="0">
              <a:buNone/>
              <a:defRPr sz="2182"/>
            </a:lvl2pPr>
            <a:lvl3pPr marL="1662562" indent="0">
              <a:buNone/>
              <a:defRPr sz="1818"/>
            </a:lvl3pPr>
            <a:lvl4pPr marL="2493843" indent="0">
              <a:buNone/>
              <a:defRPr sz="1636"/>
            </a:lvl4pPr>
            <a:lvl5pPr marL="3325124" indent="0">
              <a:buNone/>
              <a:defRPr sz="1636"/>
            </a:lvl5pPr>
            <a:lvl6pPr marL="4156405" indent="0">
              <a:buNone/>
              <a:defRPr sz="1636"/>
            </a:lvl6pPr>
            <a:lvl7pPr marL="4987686" indent="0">
              <a:buNone/>
              <a:defRPr sz="1636"/>
            </a:lvl7pPr>
            <a:lvl8pPr marL="5818967" indent="0">
              <a:buNone/>
              <a:defRPr sz="1636"/>
            </a:lvl8pPr>
            <a:lvl9pPr marL="6650248" indent="0">
              <a:buNone/>
              <a:defRPr sz="1636"/>
            </a:lvl9pPr>
          </a:lstStyle>
          <a:p>
            <a:pPr lvl="0"/>
            <a:r>
              <a:rPr lang="en-US" smtClean="0"/>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defTabSz="1662562"/>
            <a:fld id="{1D8BD707-D9CF-40AE-B4C6-C98DA3205C09}" type="datetimeFigureOut">
              <a:rPr lang="en-US" sz="3273" smtClean="0">
                <a:solidFill>
                  <a:prstClr val="black"/>
                </a:solidFill>
              </a:rPr>
              <a:pPr defTabSz="1662562"/>
              <a:t>7/26/2023</a:t>
            </a:fld>
            <a:endParaRPr lang="en-US" sz="3273">
              <a:solidFill>
                <a:prstClr val="black"/>
              </a:solidFill>
            </a:endParaRPr>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pPr defTabSz="1662562"/>
            <a:endParaRPr lang="en-US" sz="3273">
              <a:solidFill>
                <a:prstClr val="black"/>
              </a:solidFill>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defTabSz="1662562"/>
            <a:fld id="{B6F15528-21DE-4FAA-801E-634DDDAF4B2B}" type="slidenum">
              <a:rPr lang="en-US" sz="3273" smtClean="0">
                <a:solidFill>
                  <a:prstClr val="black"/>
                </a:solidFill>
              </a:rPr>
              <a:pPr defTabSz="1662562"/>
              <a:t>‹#›</a:t>
            </a:fld>
            <a:endParaRPr lang="en-US" sz="3273">
              <a:solidFill>
                <a:prstClr val="black"/>
              </a:solidFill>
            </a:endParaRPr>
          </a:p>
        </p:txBody>
      </p:sp>
    </p:spTree>
    <p:extLst>
      <p:ext uri="{BB962C8B-B14F-4D97-AF65-F5344CB8AC3E}">
        <p14:creationId xmlns:p14="http://schemas.microsoft.com/office/powerpoint/2010/main" val="21411904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8542B01-5277-4AD0-B1D5-96CD53304838}" type="datetimeFigureOut">
              <a:rPr lang="en-US" smtClean="0"/>
              <a:t>7/26/2023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2465C0-6B11-4AA1-8A84-AD3524251D26}" type="slidenum">
              <a:rPr lang="en-US" smtClean="0"/>
              <a:t>‹#›</a:t>
            </a:fld>
            <a:endParaRPr lang="en-US"/>
          </a:p>
        </p:txBody>
      </p:sp>
    </p:spTree>
    <p:extLst>
      <p:ext uri="{BB962C8B-B14F-4D97-AF65-F5344CB8AC3E}">
        <p14:creationId xmlns:p14="http://schemas.microsoft.com/office/powerpoint/2010/main" val="29363145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06434" y="8728364"/>
            <a:ext cx="12570273" cy="1030433"/>
          </a:xfrm>
          <a:prstGeom prst="rect">
            <a:avLst/>
          </a:prstGeom>
        </p:spPr>
        <p:txBody>
          <a:bodyPr anchor="b"/>
          <a:lstStyle>
            <a:lvl1pPr algn="l">
              <a:defRPr sz="3636" b="1"/>
            </a:lvl1pPr>
          </a:lstStyle>
          <a:p>
            <a:r>
              <a:rPr lang="en-US" smtClean="0"/>
              <a:t>Click to edit Master title style</a:t>
            </a:r>
            <a:endParaRPr lang="en-US"/>
          </a:p>
        </p:txBody>
      </p:sp>
      <p:sp>
        <p:nvSpPr>
          <p:cNvPr id="3" name="Picture Placeholder 2"/>
          <p:cNvSpPr>
            <a:spLocks noGrp="1"/>
          </p:cNvSpPr>
          <p:nvPr>
            <p:ph type="pic" idx="1"/>
          </p:nvPr>
        </p:nvSpPr>
        <p:spPr>
          <a:xfrm>
            <a:off x="4106434" y="1114136"/>
            <a:ext cx="12570273" cy="7481455"/>
          </a:xfrm>
          <a:prstGeom prst="rect">
            <a:avLst/>
          </a:prstGeom>
        </p:spPr>
        <p:txBody>
          <a:bodyPr/>
          <a:lstStyle>
            <a:lvl1pPr marL="0" indent="0">
              <a:buNone/>
              <a:defRPr sz="5818"/>
            </a:lvl1pPr>
            <a:lvl2pPr marL="831281" indent="0">
              <a:buNone/>
              <a:defRPr sz="5091"/>
            </a:lvl2pPr>
            <a:lvl3pPr marL="1662562" indent="0">
              <a:buNone/>
              <a:defRPr sz="4364"/>
            </a:lvl3pPr>
            <a:lvl4pPr marL="2493843" indent="0">
              <a:buNone/>
              <a:defRPr sz="3636"/>
            </a:lvl4pPr>
            <a:lvl5pPr marL="3325124" indent="0">
              <a:buNone/>
              <a:defRPr sz="3636"/>
            </a:lvl5pPr>
            <a:lvl6pPr marL="4156405" indent="0">
              <a:buNone/>
              <a:defRPr sz="3636"/>
            </a:lvl6pPr>
            <a:lvl7pPr marL="4987686" indent="0">
              <a:buNone/>
              <a:defRPr sz="3636"/>
            </a:lvl7pPr>
            <a:lvl8pPr marL="5818967" indent="0">
              <a:buNone/>
              <a:defRPr sz="3636"/>
            </a:lvl8pPr>
            <a:lvl9pPr marL="6650248" indent="0">
              <a:buNone/>
              <a:defRPr sz="3636"/>
            </a:lvl9pPr>
          </a:lstStyle>
          <a:p>
            <a:endParaRPr lang="en-US"/>
          </a:p>
        </p:txBody>
      </p:sp>
      <p:sp>
        <p:nvSpPr>
          <p:cNvPr id="4" name="Text Placeholder 3"/>
          <p:cNvSpPr>
            <a:spLocks noGrp="1"/>
          </p:cNvSpPr>
          <p:nvPr>
            <p:ph type="body" sz="half" idx="2"/>
          </p:nvPr>
        </p:nvSpPr>
        <p:spPr>
          <a:xfrm>
            <a:off x="4106434" y="9758797"/>
            <a:ext cx="12570273" cy="1463385"/>
          </a:xfrm>
          <a:prstGeom prst="rect">
            <a:avLst/>
          </a:prstGeom>
        </p:spPr>
        <p:txBody>
          <a:bodyPr/>
          <a:lstStyle>
            <a:lvl1pPr marL="0" indent="0">
              <a:buNone/>
              <a:defRPr sz="2545"/>
            </a:lvl1pPr>
            <a:lvl2pPr marL="831281" indent="0">
              <a:buNone/>
              <a:defRPr sz="2182"/>
            </a:lvl2pPr>
            <a:lvl3pPr marL="1662562" indent="0">
              <a:buNone/>
              <a:defRPr sz="1818"/>
            </a:lvl3pPr>
            <a:lvl4pPr marL="2493843" indent="0">
              <a:buNone/>
              <a:defRPr sz="1636"/>
            </a:lvl4pPr>
            <a:lvl5pPr marL="3325124" indent="0">
              <a:buNone/>
              <a:defRPr sz="1636"/>
            </a:lvl5pPr>
            <a:lvl6pPr marL="4156405" indent="0">
              <a:buNone/>
              <a:defRPr sz="1636"/>
            </a:lvl6pPr>
            <a:lvl7pPr marL="4987686" indent="0">
              <a:buNone/>
              <a:defRPr sz="1636"/>
            </a:lvl7pPr>
            <a:lvl8pPr marL="5818967" indent="0">
              <a:buNone/>
              <a:defRPr sz="1636"/>
            </a:lvl8pPr>
            <a:lvl9pPr marL="6650248" indent="0">
              <a:buNone/>
              <a:defRPr sz="1636"/>
            </a:lvl9pPr>
          </a:lstStyle>
          <a:p>
            <a:pPr lvl="0"/>
            <a:r>
              <a:rPr lang="en-US" smtClean="0"/>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defTabSz="1662562"/>
            <a:fld id="{1D8BD707-D9CF-40AE-B4C6-C98DA3205C09}" type="datetimeFigureOut">
              <a:rPr lang="en-US" sz="3273" smtClean="0">
                <a:solidFill>
                  <a:prstClr val="black"/>
                </a:solidFill>
              </a:rPr>
              <a:pPr defTabSz="1662562"/>
              <a:t>7/26/2023</a:t>
            </a:fld>
            <a:endParaRPr lang="en-US" sz="3273">
              <a:solidFill>
                <a:prstClr val="black"/>
              </a:solidFill>
            </a:endParaRPr>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pPr defTabSz="1662562"/>
            <a:endParaRPr lang="en-US" sz="3273">
              <a:solidFill>
                <a:prstClr val="black"/>
              </a:solidFill>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defTabSz="1662562"/>
            <a:fld id="{B6F15528-21DE-4FAA-801E-634DDDAF4B2B}" type="slidenum">
              <a:rPr lang="en-US" sz="3273" smtClean="0">
                <a:solidFill>
                  <a:prstClr val="black"/>
                </a:solidFill>
              </a:rPr>
              <a:pPr defTabSz="1662562"/>
              <a:t>‹#›</a:t>
            </a:fld>
            <a:endParaRPr lang="en-US" sz="3273">
              <a:solidFill>
                <a:prstClr val="black"/>
              </a:solidFill>
            </a:endParaRPr>
          </a:p>
        </p:txBody>
      </p:sp>
    </p:spTree>
    <p:extLst>
      <p:ext uri="{BB962C8B-B14F-4D97-AF65-F5344CB8AC3E}">
        <p14:creationId xmlns:p14="http://schemas.microsoft.com/office/powerpoint/2010/main" val="31561914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1047524" y="2909457"/>
            <a:ext cx="18855407" cy="8229024"/>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defTabSz="1662562"/>
            <a:fld id="{1D8BD707-D9CF-40AE-B4C6-C98DA3205C09}" type="datetimeFigureOut">
              <a:rPr lang="en-US" sz="3273" smtClean="0">
                <a:solidFill>
                  <a:prstClr val="black"/>
                </a:solidFill>
              </a:rPr>
              <a:pPr defTabSz="1662562"/>
              <a:t>7/26/2023</a:t>
            </a:fld>
            <a:endParaRPr lang="en-US" sz="3273">
              <a:solidFill>
                <a:prstClr val="black"/>
              </a:solidFill>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defTabSz="1662562"/>
            <a:endParaRPr lang="en-US" sz="3273">
              <a:solidFill>
                <a:prstClr val="black"/>
              </a:solidFill>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defTabSz="1662562"/>
            <a:fld id="{B6F15528-21DE-4FAA-801E-634DDDAF4B2B}" type="slidenum">
              <a:rPr lang="en-US" sz="3273" smtClean="0">
                <a:solidFill>
                  <a:prstClr val="black"/>
                </a:solidFill>
              </a:rPr>
              <a:pPr defTabSz="1662562"/>
              <a:t>‹#›</a:t>
            </a:fld>
            <a:endParaRPr lang="en-US" sz="3273">
              <a:solidFill>
                <a:prstClr val="black"/>
              </a:solidFill>
            </a:endParaRPr>
          </a:p>
        </p:txBody>
      </p:sp>
    </p:spTree>
    <p:extLst>
      <p:ext uri="{BB962C8B-B14F-4D97-AF65-F5344CB8AC3E}">
        <p14:creationId xmlns:p14="http://schemas.microsoft.com/office/powerpoint/2010/main" val="27902364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189079" y="499345"/>
            <a:ext cx="4713853" cy="10639136"/>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47522" y="499345"/>
            <a:ext cx="13792382" cy="10639136"/>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defTabSz="1662562"/>
            <a:fld id="{1D8BD707-D9CF-40AE-B4C6-C98DA3205C09}" type="datetimeFigureOut">
              <a:rPr lang="en-US" sz="3273" smtClean="0">
                <a:solidFill>
                  <a:prstClr val="black"/>
                </a:solidFill>
              </a:rPr>
              <a:pPr defTabSz="1662562"/>
              <a:t>7/26/2023</a:t>
            </a:fld>
            <a:endParaRPr lang="en-US" sz="3273">
              <a:solidFill>
                <a:prstClr val="black"/>
              </a:solidFill>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defTabSz="1662562"/>
            <a:endParaRPr lang="en-US" sz="3273">
              <a:solidFill>
                <a:prstClr val="black"/>
              </a:solidFill>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defTabSz="1662562"/>
            <a:fld id="{B6F15528-21DE-4FAA-801E-634DDDAF4B2B}" type="slidenum">
              <a:rPr lang="en-US" sz="3273" smtClean="0">
                <a:solidFill>
                  <a:prstClr val="black"/>
                </a:solidFill>
              </a:rPr>
              <a:pPr defTabSz="1662562"/>
              <a:t>‹#›</a:t>
            </a:fld>
            <a:endParaRPr lang="en-US" sz="3273">
              <a:solidFill>
                <a:prstClr val="black"/>
              </a:solidFill>
            </a:endParaRPr>
          </a:p>
        </p:txBody>
      </p:sp>
    </p:spTree>
    <p:extLst>
      <p:ext uri="{BB962C8B-B14F-4D97-AF65-F5344CB8AC3E}">
        <p14:creationId xmlns:p14="http://schemas.microsoft.com/office/powerpoint/2010/main" val="4382078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88542B01-5277-4AD0-B1D5-96CD53304838}" type="datetimeFigureOut">
              <a:rPr lang="en-US" smtClean="0"/>
              <a:t>7/26/2023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2465C0-6B11-4AA1-8A84-AD3524251D26}" type="slidenum">
              <a:rPr lang="en-US" smtClean="0"/>
              <a:t>‹#›</a:t>
            </a:fld>
            <a:endParaRPr lang="en-US"/>
          </a:p>
        </p:txBody>
      </p:sp>
    </p:spTree>
    <p:extLst>
      <p:ext uri="{BB962C8B-B14F-4D97-AF65-F5344CB8AC3E}">
        <p14:creationId xmlns:p14="http://schemas.microsoft.com/office/powerpoint/2010/main" val="26812722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8542B01-5277-4AD0-B1D5-96CD53304838}" type="datetimeFigureOut">
              <a:rPr lang="en-US" smtClean="0"/>
              <a:t>7/26/2023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2465C0-6B11-4AA1-8A84-AD3524251D26}" type="slidenum">
              <a:rPr lang="en-US" smtClean="0"/>
              <a:t>‹#›</a:t>
            </a:fld>
            <a:endParaRPr lang="en-US"/>
          </a:p>
        </p:txBody>
      </p:sp>
    </p:spTree>
    <p:extLst>
      <p:ext uri="{BB962C8B-B14F-4D97-AF65-F5344CB8AC3E}">
        <p14:creationId xmlns:p14="http://schemas.microsoft.com/office/powerpoint/2010/main" val="8019464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8542B01-5277-4AD0-B1D5-96CD53304838}" type="datetimeFigureOut">
              <a:rPr lang="en-US" smtClean="0"/>
              <a:t>7/26/2023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92465C0-6B11-4AA1-8A84-AD3524251D26}" type="slidenum">
              <a:rPr lang="en-US" smtClean="0"/>
              <a:t>‹#›</a:t>
            </a:fld>
            <a:endParaRPr lang="en-US"/>
          </a:p>
        </p:txBody>
      </p:sp>
    </p:spTree>
    <p:extLst>
      <p:ext uri="{BB962C8B-B14F-4D97-AF65-F5344CB8AC3E}">
        <p14:creationId xmlns:p14="http://schemas.microsoft.com/office/powerpoint/2010/main" val="41223806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8542B01-5277-4AD0-B1D5-96CD53304838}" type="datetimeFigureOut">
              <a:rPr lang="en-US" smtClean="0"/>
              <a:t>7/26/2023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92465C0-6B11-4AA1-8A84-AD3524251D26}" type="slidenum">
              <a:rPr lang="en-US" smtClean="0"/>
              <a:t>‹#›</a:t>
            </a:fld>
            <a:endParaRPr lang="en-US"/>
          </a:p>
        </p:txBody>
      </p:sp>
    </p:spTree>
    <p:extLst>
      <p:ext uri="{BB962C8B-B14F-4D97-AF65-F5344CB8AC3E}">
        <p14:creationId xmlns:p14="http://schemas.microsoft.com/office/powerpoint/2010/main" val="2960798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542B01-5277-4AD0-B1D5-96CD53304838}" type="datetimeFigureOut">
              <a:rPr lang="en-US" smtClean="0"/>
              <a:t>7/26/2023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92465C0-6B11-4AA1-8A84-AD3524251D26}" type="slidenum">
              <a:rPr lang="en-US" smtClean="0"/>
              <a:t>‹#›</a:t>
            </a:fld>
            <a:endParaRPr lang="en-US"/>
          </a:p>
        </p:txBody>
      </p:sp>
    </p:spTree>
    <p:extLst>
      <p:ext uri="{BB962C8B-B14F-4D97-AF65-F5344CB8AC3E}">
        <p14:creationId xmlns:p14="http://schemas.microsoft.com/office/powerpoint/2010/main" val="17527294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8542B01-5277-4AD0-B1D5-96CD53304838}" type="datetimeFigureOut">
              <a:rPr lang="en-US" smtClean="0"/>
              <a:t>7/26/2023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2465C0-6B11-4AA1-8A84-AD3524251D26}" type="slidenum">
              <a:rPr lang="en-US" smtClean="0"/>
              <a:t>‹#›</a:t>
            </a:fld>
            <a:endParaRPr lang="en-US"/>
          </a:p>
        </p:txBody>
      </p:sp>
    </p:spTree>
    <p:extLst>
      <p:ext uri="{BB962C8B-B14F-4D97-AF65-F5344CB8AC3E}">
        <p14:creationId xmlns:p14="http://schemas.microsoft.com/office/powerpoint/2010/main" val="1579817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8542B01-5277-4AD0-B1D5-96CD53304838}" type="datetimeFigureOut">
              <a:rPr lang="en-US" smtClean="0"/>
              <a:t>7/26/2023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2465C0-6B11-4AA1-8A84-AD3524251D26}" type="slidenum">
              <a:rPr lang="en-US" smtClean="0"/>
              <a:t>‹#›</a:t>
            </a:fld>
            <a:endParaRPr lang="en-US"/>
          </a:p>
        </p:txBody>
      </p:sp>
    </p:spTree>
    <p:extLst>
      <p:ext uri="{BB962C8B-B14F-4D97-AF65-F5344CB8AC3E}">
        <p14:creationId xmlns:p14="http://schemas.microsoft.com/office/powerpoint/2010/main" val="29782131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17" Type="http://schemas.openxmlformats.org/officeDocument/2006/relationships/image" Target="../media/image5.png"/><Relationship Id="rId2" Type="http://schemas.openxmlformats.org/officeDocument/2006/relationships/slideLayout" Target="../slideLayouts/slideLayout13.xml"/><Relationship Id="rId16"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3000" b="-3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542B01-5277-4AD0-B1D5-96CD53304838}" type="datetimeFigureOut">
              <a:rPr lang="en-US" smtClean="0"/>
              <a:t>7/26/2023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2465C0-6B11-4AA1-8A84-AD3524251D26}" type="slidenum">
              <a:rPr lang="en-US" smtClean="0"/>
              <a:t>‹#›</a:t>
            </a:fld>
            <a:endParaRPr lang="en-US"/>
          </a:p>
        </p:txBody>
      </p:sp>
    </p:spTree>
    <p:extLst>
      <p:ext uri="{BB962C8B-B14F-4D97-AF65-F5344CB8AC3E}">
        <p14:creationId xmlns:p14="http://schemas.microsoft.com/office/powerpoint/2010/main" val="29448597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xmlns=""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pic>
        <p:nvPicPr>
          <p:cNvPr id="22" name="Picture 21"/>
          <p:cNvPicPr>
            <a:picLocks noChangeAspect="1"/>
          </p:cNvPicPr>
          <p:nvPr userDrawn="1"/>
        </p:nvPicPr>
        <p:blipFill>
          <a:blip r:embed="rId17"/>
          <a:stretch>
            <a:fillRect/>
          </a:stretch>
        </p:blipFill>
        <p:spPr>
          <a:xfrm>
            <a:off x="-277644" y="-450609"/>
            <a:ext cx="12747287" cy="7759218"/>
          </a:xfrm>
          <a:prstGeom prst="rect">
            <a:avLst/>
          </a:prstGeom>
        </p:spPr>
      </p:pic>
    </p:spTree>
    <p:extLst>
      <p:ext uri="{BB962C8B-B14F-4D97-AF65-F5344CB8AC3E}">
        <p14:creationId xmlns:p14="http://schemas.microsoft.com/office/powerpoint/2010/main" val="181722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algn="ctr" defTabSz="1662562" rtl="0" eaLnBrk="1" latinLnBrk="0" hangingPunct="1">
        <a:spcBef>
          <a:spcPct val="0"/>
        </a:spcBef>
        <a:buNone/>
        <a:defRPr sz="8000" kern="1200">
          <a:solidFill>
            <a:schemeClr val="tx1"/>
          </a:solidFill>
          <a:latin typeface="+mj-lt"/>
          <a:ea typeface="+mj-ea"/>
          <a:cs typeface="+mj-cs"/>
        </a:defRPr>
      </a:lvl1pPr>
    </p:titleStyle>
    <p:bodyStyle>
      <a:lvl1pPr marL="623461" indent="-623461" algn="l" defTabSz="1662562" rtl="0" eaLnBrk="1" latinLnBrk="0" hangingPunct="1">
        <a:spcBef>
          <a:spcPct val="20000"/>
        </a:spcBef>
        <a:buFont typeface="Arial" pitchFamily="34" charset="0"/>
        <a:buChar char="•"/>
        <a:defRPr sz="5818" kern="1200">
          <a:solidFill>
            <a:schemeClr val="tx1"/>
          </a:solidFill>
          <a:latin typeface="+mn-lt"/>
          <a:ea typeface="+mn-ea"/>
          <a:cs typeface="+mn-cs"/>
        </a:defRPr>
      </a:lvl1pPr>
      <a:lvl2pPr marL="1350832" indent="-519551" algn="l" defTabSz="1662562" rtl="0" eaLnBrk="1" latinLnBrk="0" hangingPunct="1">
        <a:spcBef>
          <a:spcPct val="20000"/>
        </a:spcBef>
        <a:buFont typeface="Arial" pitchFamily="34" charset="0"/>
        <a:buChar char="–"/>
        <a:defRPr sz="5091" kern="1200">
          <a:solidFill>
            <a:schemeClr val="tx1"/>
          </a:solidFill>
          <a:latin typeface="+mn-lt"/>
          <a:ea typeface="+mn-ea"/>
          <a:cs typeface="+mn-cs"/>
        </a:defRPr>
      </a:lvl2pPr>
      <a:lvl3pPr marL="2078203" indent="-415641" algn="l" defTabSz="1662562" rtl="0" eaLnBrk="1" latinLnBrk="0" hangingPunct="1">
        <a:spcBef>
          <a:spcPct val="20000"/>
        </a:spcBef>
        <a:buFont typeface="Arial" pitchFamily="34" charset="0"/>
        <a:buChar char="•"/>
        <a:defRPr sz="4364" kern="1200">
          <a:solidFill>
            <a:schemeClr val="tx1"/>
          </a:solidFill>
          <a:latin typeface="+mn-lt"/>
          <a:ea typeface="+mn-ea"/>
          <a:cs typeface="+mn-cs"/>
        </a:defRPr>
      </a:lvl3pPr>
      <a:lvl4pPr marL="2909484"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4pPr>
      <a:lvl5pPr marL="3740765"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5pPr>
      <a:lvl6pPr marL="4572046"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6pPr>
      <a:lvl7pPr marL="5403327"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7pPr>
      <a:lvl8pPr marL="6234608"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8pPr>
      <a:lvl9pPr marL="7065889"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9pPr>
    </p:bodyStyle>
    <p:otherStyle>
      <a:defPPr>
        <a:defRPr lang="en-US"/>
      </a:defPPr>
      <a:lvl1pPr marL="0" algn="l" defTabSz="1662562" rtl="0" eaLnBrk="1" latinLnBrk="0" hangingPunct="1">
        <a:defRPr sz="3273" kern="1200">
          <a:solidFill>
            <a:schemeClr val="tx1"/>
          </a:solidFill>
          <a:latin typeface="+mn-lt"/>
          <a:ea typeface="+mn-ea"/>
          <a:cs typeface="+mn-cs"/>
        </a:defRPr>
      </a:lvl1pPr>
      <a:lvl2pPr marL="831281" algn="l" defTabSz="1662562" rtl="0" eaLnBrk="1" latinLnBrk="0" hangingPunct="1">
        <a:defRPr sz="3273" kern="1200">
          <a:solidFill>
            <a:schemeClr val="tx1"/>
          </a:solidFill>
          <a:latin typeface="+mn-lt"/>
          <a:ea typeface="+mn-ea"/>
          <a:cs typeface="+mn-cs"/>
        </a:defRPr>
      </a:lvl2pPr>
      <a:lvl3pPr marL="1662562" algn="l" defTabSz="1662562" rtl="0" eaLnBrk="1" latinLnBrk="0" hangingPunct="1">
        <a:defRPr sz="3273" kern="1200">
          <a:solidFill>
            <a:schemeClr val="tx1"/>
          </a:solidFill>
          <a:latin typeface="+mn-lt"/>
          <a:ea typeface="+mn-ea"/>
          <a:cs typeface="+mn-cs"/>
        </a:defRPr>
      </a:lvl3pPr>
      <a:lvl4pPr marL="2493843" algn="l" defTabSz="1662562" rtl="0" eaLnBrk="1" latinLnBrk="0" hangingPunct="1">
        <a:defRPr sz="3273" kern="1200">
          <a:solidFill>
            <a:schemeClr val="tx1"/>
          </a:solidFill>
          <a:latin typeface="+mn-lt"/>
          <a:ea typeface="+mn-ea"/>
          <a:cs typeface="+mn-cs"/>
        </a:defRPr>
      </a:lvl4pPr>
      <a:lvl5pPr marL="3325124" algn="l" defTabSz="1662562" rtl="0" eaLnBrk="1" latinLnBrk="0" hangingPunct="1">
        <a:defRPr sz="3273" kern="1200">
          <a:solidFill>
            <a:schemeClr val="tx1"/>
          </a:solidFill>
          <a:latin typeface="+mn-lt"/>
          <a:ea typeface="+mn-ea"/>
          <a:cs typeface="+mn-cs"/>
        </a:defRPr>
      </a:lvl5pPr>
      <a:lvl6pPr marL="4156405" algn="l" defTabSz="1662562" rtl="0" eaLnBrk="1" latinLnBrk="0" hangingPunct="1">
        <a:defRPr sz="3273" kern="1200">
          <a:solidFill>
            <a:schemeClr val="tx1"/>
          </a:solidFill>
          <a:latin typeface="+mn-lt"/>
          <a:ea typeface="+mn-ea"/>
          <a:cs typeface="+mn-cs"/>
        </a:defRPr>
      </a:lvl6pPr>
      <a:lvl7pPr marL="4987686" algn="l" defTabSz="1662562" rtl="0" eaLnBrk="1" latinLnBrk="0" hangingPunct="1">
        <a:defRPr sz="3273" kern="1200">
          <a:solidFill>
            <a:schemeClr val="tx1"/>
          </a:solidFill>
          <a:latin typeface="+mn-lt"/>
          <a:ea typeface="+mn-ea"/>
          <a:cs typeface="+mn-cs"/>
        </a:defRPr>
      </a:lvl7pPr>
      <a:lvl8pPr marL="5818967" algn="l" defTabSz="1662562" rtl="0" eaLnBrk="1" latinLnBrk="0" hangingPunct="1">
        <a:defRPr sz="3273" kern="1200">
          <a:solidFill>
            <a:schemeClr val="tx1"/>
          </a:solidFill>
          <a:latin typeface="+mn-lt"/>
          <a:ea typeface="+mn-ea"/>
          <a:cs typeface="+mn-cs"/>
        </a:defRPr>
      </a:lvl8pPr>
      <a:lvl9pPr marL="6650248" algn="l" defTabSz="1662562" rtl="0" eaLnBrk="1" latinLnBrk="0" hangingPunct="1">
        <a:defRPr sz="327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4.png"/><Relationship Id="rId3" Type="http://schemas.microsoft.com/office/2007/relationships/media" Target="../media/media2.mp3"/><Relationship Id="rId7" Type="http://schemas.openxmlformats.org/officeDocument/2006/relationships/image" Target="../media/image19.png"/><Relationship Id="rId12" Type="http://schemas.openxmlformats.org/officeDocument/2006/relationships/image" Target="../media/image2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1.wav"/><Relationship Id="rId11" Type="http://schemas.openxmlformats.org/officeDocument/2006/relationships/image" Target="../media/image22.png"/><Relationship Id="rId5" Type="http://schemas.openxmlformats.org/officeDocument/2006/relationships/slideLayout" Target="../slideLayouts/slideLayout2.xml"/><Relationship Id="rId15" Type="http://schemas.openxmlformats.org/officeDocument/2006/relationships/image" Target="../media/image18.png"/><Relationship Id="rId10" Type="http://schemas.openxmlformats.org/officeDocument/2006/relationships/slide" Target="slide16.xml"/><Relationship Id="rId4" Type="http://schemas.openxmlformats.org/officeDocument/2006/relationships/audio" Target="../media/media2.mp3"/><Relationship Id="rId9" Type="http://schemas.openxmlformats.org/officeDocument/2006/relationships/image" Target="../media/image21.png"/><Relationship Id="rId14" Type="http://schemas.openxmlformats.org/officeDocument/2006/relationships/image" Target="../media/image25.png"/></Relationships>
</file>

<file path=ppt/slides/_rels/slide11.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5.png"/><Relationship Id="rId3" Type="http://schemas.openxmlformats.org/officeDocument/2006/relationships/slideLayout" Target="../slideLayouts/slideLayout2.xml"/><Relationship Id="rId7" Type="http://schemas.openxmlformats.org/officeDocument/2006/relationships/image" Target="../media/image20.png"/><Relationship Id="rId12" Type="http://schemas.openxmlformats.org/officeDocument/2006/relationships/image" Target="../media/image24.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9.png"/><Relationship Id="rId11" Type="http://schemas.openxmlformats.org/officeDocument/2006/relationships/image" Target="../media/image23.png"/><Relationship Id="rId5" Type="http://schemas.openxmlformats.org/officeDocument/2006/relationships/image" Target="../media/image18.png"/><Relationship Id="rId10" Type="http://schemas.openxmlformats.org/officeDocument/2006/relationships/image" Target="../media/image22.png"/><Relationship Id="rId4" Type="http://schemas.openxmlformats.org/officeDocument/2006/relationships/audio" Target="../media/audio1.wav"/><Relationship Id="rId9" Type="http://schemas.openxmlformats.org/officeDocument/2006/relationships/slide" Target="slide16.xml"/></Relationships>
</file>

<file path=ppt/slides/_rels/slide12.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4.png"/><Relationship Id="rId3" Type="http://schemas.microsoft.com/office/2007/relationships/media" Target="../media/media2.mp3"/><Relationship Id="rId7" Type="http://schemas.openxmlformats.org/officeDocument/2006/relationships/image" Target="../media/image19.png"/><Relationship Id="rId12" Type="http://schemas.openxmlformats.org/officeDocument/2006/relationships/image" Target="../media/image2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1.wav"/><Relationship Id="rId11" Type="http://schemas.openxmlformats.org/officeDocument/2006/relationships/image" Target="../media/image22.png"/><Relationship Id="rId5" Type="http://schemas.openxmlformats.org/officeDocument/2006/relationships/slideLayout" Target="../slideLayouts/slideLayout2.xml"/><Relationship Id="rId15" Type="http://schemas.openxmlformats.org/officeDocument/2006/relationships/image" Target="../media/image18.png"/><Relationship Id="rId10" Type="http://schemas.openxmlformats.org/officeDocument/2006/relationships/slide" Target="slide16.xml"/><Relationship Id="rId4" Type="http://schemas.openxmlformats.org/officeDocument/2006/relationships/audio" Target="../media/media2.mp3"/><Relationship Id="rId9" Type="http://schemas.openxmlformats.org/officeDocument/2006/relationships/image" Target="../media/image21.png"/><Relationship Id="rId14" Type="http://schemas.openxmlformats.org/officeDocument/2006/relationships/image" Target="../media/image25.png"/></Relationships>
</file>

<file path=ppt/slides/_rels/slide13.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4.png"/><Relationship Id="rId3" Type="http://schemas.microsoft.com/office/2007/relationships/media" Target="../media/media2.mp3"/><Relationship Id="rId7" Type="http://schemas.openxmlformats.org/officeDocument/2006/relationships/image" Target="../media/image19.png"/><Relationship Id="rId12" Type="http://schemas.openxmlformats.org/officeDocument/2006/relationships/image" Target="../media/image2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1.wav"/><Relationship Id="rId11" Type="http://schemas.openxmlformats.org/officeDocument/2006/relationships/image" Target="../media/image22.png"/><Relationship Id="rId5" Type="http://schemas.openxmlformats.org/officeDocument/2006/relationships/slideLayout" Target="../slideLayouts/slideLayout2.xml"/><Relationship Id="rId15" Type="http://schemas.openxmlformats.org/officeDocument/2006/relationships/image" Target="../media/image18.png"/><Relationship Id="rId10" Type="http://schemas.openxmlformats.org/officeDocument/2006/relationships/slide" Target="slide16.xml"/><Relationship Id="rId4" Type="http://schemas.openxmlformats.org/officeDocument/2006/relationships/audio" Target="../media/media2.mp3"/><Relationship Id="rId9" Type="http://schemas.openxmlformats.org/officeDocument/2006/relationships/image" Target="../media/image21.png"/><Relationship Id="rId1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18" Type="http://schemas.microsoft.com/office/2007/relationships/hdphoto" Target="../media/hdphoto1.wdp"/><Relationship Id="rId3" Type="http://schemas.openxmlformats.org/officeDocument/2006/relationships/image" Target="../media/image31.png"/><Relationship Id="rId21" Type="http://schemas.openxmlformats.org/officeDocument/2006/relationships/image" Target="../media/image48.png"/><Relationship Id="rId7" Type="http://schemas.openxmlformats.org/officeDocument/2006/relationships/image" Target="../media/image35.png"/><Relationship Id="rId12" Type="http://schemas.openxmlformats.org/officeDocument/2006/relationships/image" Target="../media/image40.png"/><Relationship Id="rId17" Type="http://schemas.openxmlformats.org/officeDocument/2006/relationships/image" Target="../media/image45.png"/><Relationship Id="rId2" Type="http://schemas.openxmlformats.org/officeDocument/2006/relationships/image" Target="../media/image30.png"/><Relationship Id="rId16" Type="http://schemas.openxmlformats.org/officeDocument/2006/relationships/image" Target="../media/image44.png"/><Relationship Id="rId20"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34.png"/><Relationship Id="rId11" Type="http://schemas.openxmlformats.org/officeDocument/2006/relationships/image" Target="../media/image39.png"/><Relationship Id="rId24" Type="http://schemas.openxmlformats.org/officeDocument/2006/relationships/image" Target="../media/image51.png"/><Relationship Id="rId5" Type="http://schemas.openxmlformats.org/officeDocument/2006/relationships/image" Target="../media/image33.png"/><Relationship Id="rId15" Type="http://schemas.openxmlformats.org/officeDocument/2006/relationships/image" Target="../media/image43.png"/><Relationship Id="rId23" Type="http://schemas.openxmlformats.org/officeDocument/2006/relationships/image" Target="../media/image50.png"/><Relationship Id="rId10" Type="http://schemas.openxmlformats.org/officeDocument/2006/relationships/image" Target="../media/image38.png"/><Relationship Id="rId19" Type="http://schemas.openxmlformats.org/officeDocument/2006/relationships/image" Target="../media/image46.png"/><Relationship Id="rId4" Type="http://schemas.openxmlformats.org/officeDocument/2006/relationships/image" Target="../media/image32.png"/><Relationship Id="rId9" Type="http://schemas.openxmlformats.org/officeDocument/2006/relationships/image" Target="../media/image37.png"/><Relationship Id="rId14" Type="http://schemas.openxmlformats.org/officeDocument/2006/relationships/image" Target="../media/image42.png"/><Relationship Id="rId22" Type="http://schemas.openxmlformats.org/officeDocument/2006/relationships/image" Target="../media/image49.png"/></Relationships>
</file>

<file path=ppt/slides/_rels/slide1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3.png"/><Relationship Id="rId3" Type="http://schemas.microsoft.com/office/2007/relationships/media" Target="../media/media2.mp3"/><Relationship Id="rId7" Type="http://schemas.openxmlformats.org/officeDocument/2006/relationships/image" Target="../media/image18.png"/><Relationship Id="rId12" Type="http://schemas.openxmlformats.org/officeDocument/2006/relationships/image" Target="../media/image2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1.wav"/><Relationship Id="rId11" Type="http://schemas.openxmlformats.org/officeDocument/2006/relationships/slide" Target="slide16.xml"/><Relationship Id="rId5" Type="http://schemas.openxmlformats.org/officeDocument/2006/relationships/slideLayout" Target="../slideLayouts/slideLayout2.xml"/><Relationship Id="rId15" Type="http://schemas.openxmlformats.org/officeDocument/2006/relationships/image" Target="../media/image25.png"/><Relationship Id="rId10" Type="http://schemas.openxmlformats.org/officeDocument/2006/relationships/image" Target="../media/image21.png"/><Relationship Id="rId4" Type="http://schemas.openxmlformats.org/officeDocument/2006/relationships/audio" Target="../media/media2.mp3"/><Relationship Id="rId9" Type="http://schemas.openxmlformats.org/officeDocument/2006/relationships/image" Target="../media/image20.png"/><Relationship Id="rId14" Type="http://schemas.openxmlformats.org/officeDocument/2006/relationships/image" Target="../media/image24.png"/></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4.png"/><Relationship Id="rId3" Type="http://schemas.microsoft.com/office/2007/relationships/media" Target="../media/media2.mp3"/><Relationship Id="rId7" Type="http://schemas.openxmlformats.org/officeDocument/2006/relationships/image" Target="../media/image19.png"/><Relationship Id="rId12" Type="http://schemas.openxmlformats.org/officeDocument/2006/relationships/image" Target="../media/image2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1.wav"/><Relationship Id="rId11" Type="http://schemas.openxmlformats.org/officeDocument/2006/relationships/image" Target="../media/image22.png"/><Relationship Id="rId5" Type="http://schemas.openxmlformats.org/officeDocument/2006/relationships/slideLayout" Target="../slideLayouts/slideLayout2.xml"/><Relationship Id="rId15" Type="http://schemas.openxmlformats.org/officeDocument/2006/relationships/image" Target="../media/image18.png"/><Relationship Id="rId10" Type="http://schemas.openxmlformats.org/officeDocument/2006/relationships/slide" Target="slide16.xml"/><Relationship Id="rId4" Type="http://schemas.openxmlformats.org/officeDocument/2006/relationships/audio" Target="../media/media2.mp3"/><Relationship Id="rId9" Type="http://schemas.openxmlformats.org/officeDocument/2006/relationships/image" Target="../media/image21.png"/><Relationship Id="rId1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2877033" y="0"/>
            <a:ext cx="6437934" cy="1243692"/>
          </a:xfrm>
          <a:prstGeom prst="rect">
            <a:avLst/>
          </a:prstGeom>
        </p:spPr>
      </p:pic>
      <p:pic>
        <p:nvPicPr>
          <p:cNvPr id="16" name="Picture 15"/>
          <p:cNvPicPr>
            <a:picLocks noChangeAspect="1"/>
          </p:cNvPicPr>
          <p:nvPr/>
        </p:nvPicPr>
        <p:blipFill>
          <a:blip r:embed="rId3"/>
          <a:stretch>
            <a:fillRect/>
          </a:stretch>
        </p:blipFill>
        <p:spPr>
          <a:xfrm>
            <a:off x="3388776" y="1103991"/>
            <a:ext cx="5340559" cy="2700762"/>
          </a:xfrm>
          <a:prstGeom prst="rect">
            <a:avLst/>
          </a:prstGeom>
        </p:spPr>
      </p:pic>
      <p:pic>
        <p:nvPicPr>
          <p:cNvPr id="18" name="Picture 17"/>
          <p:cNvPicPr>
            <a:picLocks noChangeAspect="1"/>
          </p:cNvPicPr>
          <p:nvPr/>
        </p:nvPicPr>
        <p:blipFill>
          <a:blip r:embed="rId4"/>
          <a:stretch>
            <a:fillRect/>
          </a:stretch>
        </p:blipFill>
        <p:spPr>
          <a:xfrm>
            <a:off x="2802154" y="2723694"/>
            <a:ext cx="6090432" cy="944962"/>
          </a:xfrm>
          <a:prstGeom prst="rect">
            <a:avLst/>
          </a:prstGeom>
        </p:spPr>
      </p:pic>
      <p:pic>
        <p:nvPicPr>
          <p:cNvPr id="21" name="Picture 20"/>
          <p:cNvPicPr>
            <a:picLocks noChangeAspect="1"/>
          </p:cNvPicPr>
          <p:nvPr/>
        </p:nvPicPr>
        <p:blipFill>
          <a:blip r:embed="rId5"/>
          <a:stretch>
            <a:fillRect/>
          </a:stretch>
        </p:blipFill>
        <p:spPr>
          <a:xfrm>
            <a:off x="4817332" y="3313983"/>
            <a:ext cx="4377307" cy="981541"/>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6243" y="164444"/>
            <a:ext cx="1435757" cy="1435757"/>
          </a:xfrm>
          <a:prstGeom prst="rect">
            <a:avLst/>
          </a:prstGeom>
        </p:spPr>
      </p:pic>
    </p:spTree>
    <p:extLst>
      <p:ext uri="{BB962C8B-B14F-4D97-AF65-F5344CB8AC3E}">
        <p14:creationId xmlns:p14="http://schemas.microsoft.com/office/powerpoint/2010/main" val="1731200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circle(in)">
                                      <p:cBhvr>
                                        <p:cTn id="12" dur="2000"/>
                                        <p:tgtEl>
                                          <p:spTgt spid="16"/>
                                        </p:tgtEl>
                                      </p:cBhvr>
                                    </p:animEffect>
                                  </p:childTnLst>
                                </p:cTn>
                              </p:par>
                              <p:par>
                                <p:cTn id="13" presetID="6" presetClass="entr" presetSubtype="16"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circle(in)">
                                      <p:cBhvr>
                                        <p:cTn id="15" dur="2000"/>
                                        <p:tgtEl>
                                          <p:spTgt spid="18"/>
                                        </p:tgtEl>
                                      </p:cBhvr>
                                    </p:animEffect>
                                  </p:childTnLst>
                                </p:cTn>
                              </p:par>
                              <p:par>
                                <p:cTn id="16" presetID="6" presetClass="entr" presetSubtype="16"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circle(in)">
                                      <p:cBhvr>
                                        <p:cTn id="18"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1C93969-F253-BF10-FA29-2FAD53AA8F00}"/>
              </a:ext>
            </a:extLst>
          </p:cNvPr>
          <p:cNvSpPr txBox="1">
            <a:spLocks/>
          </p:cNvSpPr>
          <p:nvPr/>
        </p:nvSpPr>
        <p:spPr>
          <a:xfrm>
            <a:off x="1828514" y="383126"/>
            <a:ext cx="3870280" cy="1070075"/>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vi-VN" sz="5000" b="1" dirty="0" smtClean="0">
                <a:solidFill>
                  <a:srgbClr val="002060"/>
                </a:solidFill>
                <a:latin typeface="UTM Avo" panose="02040603050506020204" pitchFamily="18" charset="0"/>
              </a:rPr>
              <a:t>Tính nhẩm: </a:t>
            </a:r>
            <a:endParaRPr lang="en-US" sz="5000" b="1" dirty="0">
              <a:solidFill>
                <a:srgbClr val="002060"/>
              </a:solidFill>
              <a:latin typeface="UTM Avo" panose="02040603050506020204" pitchFamily="18" charset="0"/>
            </a:endParaRPr>
          </a:p>
        </p:txBody>
      </p:sp>
      <p:sp>
        <p:nvSpPr>
          <p:cNvPr id="6" name="矩形 1">
            <a:extLst>
              <a:ext uri="{FF2B5EF4-FFF2-40B4-BE49-F238E27FC236}">
                <a16:creationId xmlns:a16="http://schemas.microsoft.com/office/drawing/2014/main" id="{B3F2EB44-52FB-447C-8D63-39FD0B4792BE}"/>
              </a:ext>
            </a:extLst>
          </p:cNvPr>
          <p:cNvSpPr/>
          <p:nvPr/>
        </p:nvSpPr>
        <p:spPr>
          <a:xfrm>
            <a:off x="620707" y="331625"/>
            <a:ext cx="11318773" cy="6240803"/>
          </a:xfrm>
          <a:prstGeom prst="rect">
            <a:avLst/>
          </a:prstGeom>
          <a:solidFill>
            <a:schemeClr val="bg1"/>
          </a:solidFill>
          <a:ln>
            <a:noFill/>
          </a:ln>
          <a:effectLst>
            <a:outerShdw blurRad="1270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Title 1">
            <a:extLst>
              <a:ext uri="{FF2B5EF4-FFF2-40B4-BE49-F238E27FC236}">
                <a16:creationId xmlns:a16="http://schemas.microsoft.com/office/drawing/2014/main" id="{224BE4B2-6BC1-2D67-0271-CEB9E5A125C3}"/>
              </a:ext>
            </a:extLst>
          </p:cNvPr>
          <p:cNvSpPr>
            <a:spLocks noGrp="1"/>
          </p:cNvSpPr>
          <p:nvPr>
            <p:ph type="title"/>
          </p:nvPr>
        </p:nvSpPr>
        <p:spPr>
          <a:xfrm>
            <a:off x="1641932" y="869008"/>
            <a:ext cx="7344405" cy="1633903"/>
          </a:xfrm>
          <a:solidFill>
            <a:schemeClr val="bg1"/>
          </a:solidFill>
        </p:spPr>
        <p:txBody>
          <a:bodyPr/>
          <a:lstStyle/>
          <a:p>
            <a:r>
              <a:rPr lang="en-US" sz="5333" b="1" dirty="0">
                <a:latin typeface="UTM Avo" panose="02040603050506020204" pitchFamily="18" charset="0"/>
              </a:rPr>
              <a:t/>
            </a:r>
            <a:br>
              <a:rPr lang="en-US" sz="5333" b="1" dirty="0">
                <a:latin typeface="UTM Avo" panose="02040603050506020204" pitchFamily="18" charset="0"/>
              </a:rPr>
            </a:br>
            <a:r>
              <a:rPr lang="vi-VN" sz="5333" b="1" dirty="0" smtClean="0">
                <a:solidFill>
                  <a:srgbClr val="002060"/>
                </a:solidFill>
                <a:latin typeface="UTM Avo" panose="02040603050506020204" pitchFamily="18" charset="0"/>
              </a:rPr>
              <a:t>25 000 + 30 000 = ?</a:t>
            </a:r>
            <a:endParaRPr lang="en-US" sz="5333" b="1" dirty="0">
              <a:solidFill>
                <a:srgbClr val="002060"/>
              </a:solidFill>
              <a:latin typeface="UTM Avo" panose="02040603050506020204" pitchFamily="18" charset="0"/>
            </a:endParaRPr>
          </a:p>
        </p:txBody>
      </p:sp>
      <p:grpSp>
        <p:nvGrpSpPr>
          <p:cNvPr id="8" name="Group 7">
            <a:extLst>
              <a:ext uri="{FF2B5EF4-FFF2-40B4-BE49-F238E27FC236}">
                <a16:creationId xmlns:a16="http://schemas.microsoft.com/office/drawing/2014/main" id="{AB7BF85B-F9EA-A76B-0FCD-C7B191F360CE}"/>
              </a:ext>
            </a:extLst>
          </p:cNvPr>
          <p:cNvGrpSpPr/>
          <p:nvPr/>
        </p:nvGrpSpPr>
        <p:grpSpPr>
          <a:xfrm>
            <a:off x="24623" y="3178503"/>
            <a:ext cx="5780539" cy="1970447"/>
            <a:chOff x="18467" y="2383877"/>
            <a:chExt cx="4335404" cy="1477835"/>
          </a:xfrm>
        </p:grpSpPr>
        <p:sp>
          <p:nvSpPr>
            <p:cNvPr id="9" name="Title 1">
              <a:extLst>
                <a:ext uri="{FF2B5EF4-FFF2-40B4-BE49-F238E27FC236}">
                  <a16:creationId xmlns:a16="http://schemas.microsoft.com/office/drawing/2014/main" id="{F625D78A-FCE6-67C4-9770-288005EB3479}"/>
                </a:ext>
              </a:extLst>
            </p:cNvPr>
            <p:cNvSpPr txBox="1">
              <a:spLocks/>
            </p:cNvSpPr>
            <p:nvPr/>
          </p:nvSpPr>
          <p:spPr>
            <a:xfrm>
              <a:off x="1231449" y="2572662"/>
              <a:ext cx="3122422" cy="608078"/>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lang="vi-VN" sz="5333" b="1" kern="0" dirty="0" smtClean="0">
                  <a:solidFill>
                    <a:srgbClr val="002060"/>
                  </a:solidFill>
                  <a:latin typeface="UTM Avo" panose="02040603050506020204" pitchFamily="18" charset="0"/>
                </a:rPr>
                <a:t>5 50</a:t>
              </a:r>
              <a:r>
                <a:rPr kumimoji="0" lang="en-US" sz="5333" b="1" i="0" u="none" strike="noStrike" kern="0" cap="none" spc="0" normalizeH="0" baseline="0" noProof="0" dirty="0" smtClean="0">
                  <a:ln>
                    <a:noFill/>
                  </a:ln>
                  <a:solidFill>
                    <a:srgbClr val="002060"/>
                  </a:solidFill>
                  <a:effectLst/>
                  <a:uLnTx/>
                  <a:uFillTx/>
                  <a:latin typeface="UTM Avo" panose="02040603050506020204" pitchFamily="18" charset="0"/>
                  <a:cs typeface="Lilita One"/>
                  <a:sym typeface="Lilita One"/>
                </a:rPr>
                <a:t>0</a:t>
              </a:r>
              <a:endParaRPr kumimoji="0" lang="en-US" sz="5333" b="1" i="0" u="none" strike="noStrike" kern="0" cap="none" spc="0" normalizeH="0" baseline="0" noProof="0" dirty="0">
                <a:ln>
                  <a:noFill/>
                </a:ln>
                <a:solidFill>
                  <a:srgbClr val="002060"/>
                </a:solidFill>
                <a:effectLst/>
                <a:uLnTx/>
                <a:uFillTx/>
                <a:latin typeface="UTM Avo" panose="02040603050506020204" pitchFamily="18" charset="0"/>
                <a:cs typeface="Lilita One"/>
                <a:sym typeface="Lilita One"/>
              </a:endParaRPr>
            </a:p>
          </p:txBody>
        </p:sp>
        <p:pic>
          <p:nvPicPr>
            <p:cNvPr id="10" name="Picture 9">
              <a:extLst>
                <a:ext uri="{FF2B5EF4-FFF2-40B4-BE49-F238E27FC236}">
                  <a16:creationId xmlns:a16="http://schemas.microsoft.com/office/drawing/2014/main" id="{2C8CD730-A092-2E87-A141-61D953379551}"/>
                </a:ext>
              </a:extLst>
            </p:cNvPr>
            <p:cNvPicPr>
              <a:picLocks noChangeAspect="1"/>
            </p:cNvPicPr>
            <p:nvPr/>
          </p:nvPicPr>
          <p:blipFill>
            <a:blip r:embed="rId7"/>
            <a:stretch>
              <a:fillRect/>
            </a:stretch>
          </p:blipFill>
          <p:spPr>
            <a:xfrm>
              <a:off x="18467" y="2383877"/>
              <a:ext cx="1516435" cy="1477835"/>
            </a:xfrm>
            <a:prstGeom prst="rect">
              <a:avLst/>
            </a:prstGeom>
          </p:spPr>
        </p:pic>
      </p:grpSp>
      <p:grpSp>
        <p:nvGrpSpPr>
          <p:cNvPr id="11" name="Group 10">
            <a:extLst>
              <a:ext uri="{FF2B5EF4-FFF2-40B4-BE49-F238E27FC236}">
                <a16:creationId xmlns:a16="http://schemas.microsoft.com/office/drawing/2014/main" id="{6D78D6DE-7B21-9915-053F-6F8EC32281BB}"/>
              </a:ext>
            </a:extLst>
          </p:cNvPr>
          <p:cNvGrpSpPr/>
          <p:nvPr/>
        </p:nvGrpSpPr>
        <p:grpSpPr>
          <a:xfrm>
            <a:off x="-72157" y="4955622"/>
            <a:ext cx="5877320" cy="2017012"/>
            <a:chOff x="-54118" y="3716716"/>
            <a:chExt cx="4407990" cy="1512759"/>
          </a:xfrm>
        </p:grpSpPr>
        <p:sp>
          <p:nvSpPr>
            <p:cNvPr id="12" name="Title 1">
              <a:extLst>
                <a:ext uri="{FF2B5EF4-FFF2-40B4-BE49-F238E27FC236}">
                  <a16:creationId xmlns:a16="http://schemas.microsoft.com/office/drawing/2014/main" id="{D4537F5C-8146-AA61-EFDE-D50E3A0D23E0}"/>
                </a:ext>
              </a:extLst>
            </p:cNvPr>
            <p:cNvSpPr txBox="1">
              <a:spLocks/>
            </p:cNvSpPr>
            <p:nvPr/>
          </p:nvSpPr>
          <p:spPr>
            <a:xfrm>
              <a:off x="1231449" y="3982249"/>
              <a:ext cx="3122423" cy="608078"/>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kumimoji="0" lang="vi-VN" sz="5333" b="1" i="0" u="none" strike="noStrike" kern="0" cap="none" spc="0" normalizeH="0" baseline="0" noProof="0" dirty="0" smtClean="0">
                  <a:ln>
                    <a:noFill/>
                  </a:ln>
                  <a:solidFill>
                    <a:srgbClr val="002060"/>
                  </a:solidFill>
                  <a:effectLst/>
                  <a:uLnTx/>
                  <a:uFillTx/>
                  <a:latin typeface="UTM Avo" panose="02040603050506020204" pitchFamily="18" charset="0"/>
                  <a:cs typeface="Lilita One"/>
                  <a:sym typeface="Lilita One"/>
                </a:rPr>
                <a:t>28 000</a:t>
              </a:r>
              <a:endParaRPr kumimoji="0" lang="en-US" sz="5333" b="1" i="0" u="none" strike="noStrike" kern="0" cap="none" spc="0" normalizeH="0" baseline="0" noProof="0" dirty="0">
                <a:ln>
                  <a:noFill/>
                </a:ln>
                <a:solidFill>
                  <a:srgbClr val="002060"/>
                </a:solidFill>
                <a:effectLst/>
                <a:uLnTx/>
                <a:uFillTx/>
                <a:latin typeface="UTM Avo" panose="02040603050506020204" pitchFamily="18" charset="0"/>
                <a:cs typeface="Lilita One"/>
                <a:sym typeface="Lilita One"/>
              </a:endParaRPr>
            </a:p>
          </p:txBody>
        </p:sp>
        <p:pic>
          <p:nvPicPr>
            <p:cNvPr id="13" name="Picture 12">
              <a:extLst>
                <a:ext uri="{FF2B5EF4-FFF2-40B4-BE49-F238E27FC236}">
                  <a16:creationId xmlns:a16="http://schemas.microsoft.com/office/drawing/2014/main" id="{F7DB5CAD-75E7-9D6F-83E1-CC4E942A3025}"/>
                </a:ext>
              </a:extLst>
            </p:cNvPr>
            <p:cNvPicPr>
              <a:picLocks noChangeAspect="1"/>
            </p:cNvPicPr>
            <p:nvPr/>
          </p:nvPicPr>
          <p:blipFill>
            <a:blip r:embed="rId8"/>
            <a:stretch>
              <a:fillRect/>
            </a:stretch>
          </p:blipFill>
          <p:spPr>
            <a:xfrm>
              <a:off x="-54118" y="3716716"/>
              <a:ext cx="1376780" cy="1512759"/>
            </a:xfrm>
            <a:prstGeom prst="rect">
              <a:avLst/>
            </a:prstGeom>
          </p:spPr>
        </p:pic>
      </p:grpSp>
      <p:grpSp>
        <p:nvGrpSpPr>
          <p:cNvPr id="14" name="Group 13">
            <a:extLst>
              <a:ext uri="{FF2B5EF4-FFF2-40B4-BE49-F238E27FC236}">
                <a16:creationId xmlns:a16="http://schemas.microsoft.com/office/drawing/2014/main" id="{08938111-8665-0C40-D6A8-ABC28F3B6E54}"/>
              </a:ext>
            </a:extLst>
          </p:cNvPr>
          <p:cNvGrpSpPr/>
          <p:nvPr/>
        </p:nvGrpSpPr>
        <p:grpSpPr>
          <a:xfrm>
            <a:off x="5916299" y="4963421"/>
            <a:ext cx="5688582" cy="2061791"/>
            <a:chOff x="4437224" y="3722565"/>
            <a:chExt cx="4266437" cy="1546343"/>
          </a:xfrm>
        </p:grpSpPr>
        <p:sp>
          <p:nvSpPr>
            <p:cNvPr id="15" name="Title 1">
              <a:extLst>
                <a:ext uri="{FF2B5EF4-FFF2-40B4-BE49-F238E27FC236}">
                  <a16:creationId xmlns:a16="http://schemas.microsoft.com/office/drawing/2014/main" id="{72F78AED-45F6-9711-FE3C-99DE0139B662}"/>
                </a:ext>
              </a:extLst>
            </p:cNvPr>
            <p:cNvSpPr txBox="1">
              <a:spLocks/>
            </p:cNvSpPr>
            <p:nvPr/>
          </p:nvSpPr>
          <p:spPr>
            <a:xfrm>
              <a:off x="5438613" y="4042021"/>
              <a:ext cx="3265048" cy="608078"/>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lang="vi-VN" sz="5333" b="1" kern="0" smtClean="0">
                  <a:solidFill>
                    <a:srgbClr val="002060"/>
                  </a:solidFill>
                  <a:latin typeface="UTM Avo" panose="02040603050506020204" pitchFamily="18" charset="0"/>
                </a:rPr>
                <a:t>55 00</a:t>
              </a:r>
              <a:r>
                <a:rPr kumimoji="0" lang="en-US" sz="5333" b="1" i="0" u="none" strike="noStrike" kern="0" cap="none" spc="0" normalizeH="0" baseline="0" noProof="0" dirty="0" smtClean="0">
                  <a:ln>
                    <a:noFill/>
                  </a:ln>
                  <a:solidFill>
                    <a:srgbClr val="002060"/>
                  </a:solidFill>
                  <a:effectLst/>
                  <a:uLnTx/>
                  <a:uFillTx/>
                  <a:latin typeface="UTM Avo" panose="02040603050506020204" pitchFamily="18" charset="0"/>
                  <a:cs typeface="Lilita One"/>
                  <a:sym typeface="Lilita One"/>
                </a:rPr>
                <a:t>0</a:t>
              </a:r>
              <a:endParaRPr kumimoji="0" lang="en-US" sz="5333" b="1" i="0" u="none" strike="noStrike" kern="0" cap="none" spc="0" normalizeH="0" baseline="0" noProof="0" dirty="0">
                <a:ln>
                  <a:noFill/>
                </a:ln>
                <a:solidFill>
                  <a:srgbClr val="002060"/>
                </a:solidFill>
                <a:effectLst/>
                <a:uLnTx/>
                <a:uFillTx/>
                <a:latin typeface="UTM Avo" panose="02040603050506020204" pitchFamily="18" charset="0"/>
                <a:cs typeface="Lilita One"/>
                <a:sym typeface="Lilita One"/>
              </a:endParaRPr>
            </a:p>
          </p:txBody>
        </p:sp>
        <p:pic>
          <p:nvPicPr>
            <p:cNvPr id="16" name="Picture 15">
              <a:extLst>
                <a:ext uri="{FF2B5EF4-FFF2-40B4-BE49-F238E27FC236}">
                  <a16:creationId xmlns:a16="http://schemas.microsoft.com/office/drawing/2014/main" id="{A323F8A1-DB3D-7880-64B6-60B70CAA973B}"/>
                </a:ext>
              </a:extLst>
            </p:cNvPr>
            <p:cNvPicPr>
              <a:picLocks noChangeAspect="1"/>
            </p:cNvPicPr>
            <p:nvPr/>
          </p:nvPicPr>
          <p:blipFill>
            <a:blip r:embed="rId9"/>
            <a:stretch>
              <a:fillRect/>
            </a:stretch>
          </p:blipFill>
          <p:spPr>
            <a:xfrm>
              <a:off x="4437224" y="3722565"/>
              <a:ext cx="1402094" cy="1546343"/>
            </a:xfrm>
            <a:prstGeom prst="rect">
              <a:avLst/>
            </a:prstGeom>
          </p:spPr>
        </p:pic>
      </p:grpSp>
      <p:pic>
        <p:nvPicPr>
          <p:cNvPr id="17" name="Picture 16">
            <a:hlinkClick r:id="rId10" action="ppaction://hlinksldjump"/>
            <a:extLst>
              <a:ext uri="{FF2B5EF4-FFF2-40B4-BE49-F238E27FC236}">
                <a16:creationId xmlns:a16="http://schemas.microsoft.com/office/drawing/2014/main" id="{4DCBB23B-95D0-49B7-3AFF-F29BAC8189E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453227" y="5026115"/>
            <a:ext cx="1485280" cy="1266864"/>
          </a:xfrm>
          <a:prstGeom prst="rect">
            <a:avLst/>
          </a:prstGeom>
        </p:spPr>
      </p:pic>
      <p:pic>
        <p:nvPicPr>
          <p:cNvPr id="18" name="Picture 17">
            <a:extLst>
              <a:ext uri="{FF2B5EF4-FFF2-40B4-BE49-F238E27FC236}">
                <a16:creationId xmlns:a16="http://schemas.microsoft.com/office/drawing/2014/main" id="{578E3FAF-E5FC-BAC1-2F74-6BB0BDCE2B4F}"/>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886485" y="3069017"/>
            <a:ext cx="1228944" cy="1220752"/>
          </a:xfrm>
          <a:prstGeom prst="rect">
            <a:avLst/>
          </a:prstGeom>
        </p:spPr>
      </p:pic>
      <p:pic>
        <p:nvPicPr>
          <p:cNvPr id="19" name="Picture 18">
            <a:extLst>
              <a:ext uri="{FF2B5EF4-FFF2-40B4-BE49-F238E27FC236}">
                <a16:creationId xmlns:a16="http://schemas.microsoft.com/office/drawing/2014/main" id="{0AC4E136-1930-C1CE-C04C-9EA18216424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944909" y="5116555"/>
            <a:ext cx="1335185" cy="1326285"/>
          </a:xfrm>
          <a:prstGeom prst="rect">
            <a:avLst/>
          </a:prstGeom>
        </p:spPr>
      </p:pic>
      <p:pic>
        <p:nvPicPr>
          <p:cNvPr id="20" name="Am-thanh-chien-thang-www_tiengdong_com">
            <a:hlinkClick r:id="" action="ppaction://media"/>
            <a:extLst>
              <a:ext uri="{FF2B5EF4-FFF2-40B4-BE49-F238E27FC236}">
                <a16:creationId xmlns:a16="http://schemas.microsoft.com/office/drawing/2014/main" id="{3EDA67EA-C483-1946-4438-5A70BE041C43}"/>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2546793" y="-365817"/>
            <a:ext cx="1082920" cy="1082920"/>
          </a:xfrm>
          <a:prstGeom prst="rect">
            <a:avLst/>
          </a:prstGeom>
        </p:spPr>
      </p:pic>
      <p:pic>
        <p:nvPicPr>
          <p:cNvPr id="21" name="Am-thanh-khi-chon-nham-www_tiengdong_com">
            <a:hlinkClick r:id="" action="ppaction://media"/>
            <a:extLst>
              <a:ext uri="{FF2B5EF4-FFF2-40B4-BE49-F238E27FC236}">
                <a16:creationId xmlns:a16="http://schemas.microsoft.com/office/drawing/2014/main" id="{6D36DC25-7745-083D-3F9F-A71806D30CFF}"/>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2555431" y="1453201"/>
            <a:ext cx="1082920" cy="1082920"/>
          </a:xfrm>
          <a:prstGeom prst="rect">
            <a:avLst/>
          </a:prstGeom>
        </p:spPr>
      </p:pic>
      <p:pic>
        <p:nvPicPr>
          <p:cNvPr id="22" name="Am-thanh-khi-chon-nham-www_tiengdong_com">
            <a:hlinkClick r:id="" action="ppaction://media"/>
            <a:extLst>
              <a:ext uri="{FF2B5EF4-FFF2-40B4-BE49-F238E27FC236}">
                <a16:creationId xmlns:a16="http://schemas.microsoft.com/office/drawing/2014/main" id="{787FC8D9-BF57-DED8-EC92-C7320A9A20FD}"/>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2555431" y="2345915"/>
            <a:ext cx="1082920" cy="1082920"/>
          </a:xfrm>
          <a:prstGeom prst="rect">
            <a:avLst/>
          </a:prstGeom>
        </p:spPr>
      </p:pic>
      <p:pic>
        <p:nvPicPr>
          <p:cNvPr id="23" name="Am-thanh-khi-chon-nham-www_tiengdong_com">
            <a:hlinkClick r:id="" action="ppaction://media"/>
            <a:extLst>
              <a:ext uri="{FF2B5EF4-FFF2-40B4-BE49-F238E27FC236}">
                <a16:creationId xmlns:a16="http://schemas.microsoft.com/office/drawing/2014/main" id="{76DF5E91-6466-6967-7CE0-ACF29667D608}"/>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2546793" y="3189896"/>
            <a:ext cx="1082920" cy="1082920"/>
          </a:xfrm>
          <a:prstGeom prst="rect">
            <a:avLst/>
          </a:prstGeom>
        </p:spPr>
      </p:pic>
      <p:grpSp>
        <p:nvGrpSpPr>
          <p:cNvPr id="24" name="Group 23">
            <a:extLst>
              <a:ext uri="{FF2B5EF4-FFF2-40B4-BE49-F238E27FC236}">
                <a16:creationId xmlns:a16="http://schemas.microsoft.com/office/drawing/2014/main" id="{B310FC50-B1F2-517D-7B1F-8E34DBAF852C}"/>
              </a:ext>
            </a:extLst>
          </p:cNvPr>
          <p:cNvGrpSpPr/>
          <p:nvPr/>
        </p:nvGrpSpPr>
        <p:grpSpPr>
          <a:xfrm>
            <a:off x="6093044" y="3055670"/>
            <a:ext cx="5443968" cy="1970445"/>
            <a:chOff x="4494323" y="2301822"/>
            <a:chExt cx="4082976" cy="1477834"/>
          </a:xfrm>
        </p:grpSpPr>
        <p:sp>
          <p:nvSpPr>
            <p:cNvPr id="25" name="Title 1">
              <a:extLst>
                <a:ext uri="{FF2B5EF4-FFF2-40B4-BE49-F238E27FC236}">
                  <a16:creationId xmlns:a16="http://schemas.microsoft.com/office/drawing/2014/main" id="{A8B72594-9DB5-8EA6-2A9C-DC36858B09A7}"/>
                </a:ext>
              </a:extLst>
            </p:cNvPr>
            <p:cNvSpPr txBox="1">
              <a:spLocks/>
            </p:cNvSpPr>
            <p:nvPr/>
          </p:nvSpPr>
          <p:spPr>
            <a:xfrm>
              <a:off x="5230213" y="2487033"/>
              <a:ext cx="3347086" cy="608078"/>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lang="vi-VN" sz="5333" b="1" kern="0" noProof="0" dirty="0" smtClean="0">
                  <a:solidFill>
                    <a:srgbClr val="002060"/>
                  </a:solidFill>
                  <a:latin typeface="UTM Avo" panose="02040603050506020204" pitchFamily="18" charset="0"/>
                </a:rPr>
                <a:t>280 000</a:t>
              </a:r>
              <a:endParaRPr kumimoji="0" lang="en-US" sz="5333" b="1" i="0" u="none" strike="noStrike" kern="0" cap="none" spc="0" normalizeH="0" baseline="0" noProof="0" dirty="0">
                <a:ln>
                  <a:noFill/>
                </a:ln>
                <a:solidFill>
                  <a:srgbClr val="002060"/>
                </a:solidFill>
                <a:effectLst/>
                <a:uLnTx/>
                <a:uFillTx/>
                <a:latin typeface="UTM Avo" panose="02040603050506020204" pitchFamily="18" charset="0"/>
                <a:cs typeface="Lilita One"/>
                <a:sym typeface="Lilita One"/>
              </a:endParaRPr>
            </a:p>
          </p:txBody>
        </p:sp>
        <p:pic>
          <p:nvPicPr>
            <p:cNvPr id="26" name="Picture 25">
              <a:extLst>
                <a:ext uri="{FF2B5EF4-FFF2-40B4-BE49-F238E27FC236}">
                  <a16:creationId xmlns:a16="http://schemas.microsoft.com/office/drawing/2014/main" id="{F4242258-EA2C-4ED0-9694-EA22F4FCB3AC}"/>
                </a:ext>
              </a:extLst>
            </p:cNvPr>
            <p:cNvPicPr>
              <a:picLocks noChangeAspect="1"/>
            </p:cNvPicPr>
            <p:nvPr/>
          </p:nvPicPr>
          <p:blipFill>
            <a:blip r:embed="rId14"/>
            <a:stretch>
              <a:fillRect/>
            </a:stretch>
          </p:blipFill>
          <p:spPr>
            <a:xfrm>
              <a:off x="4494323" y="2301822"/>
              <a:ext cx="1344995" cy="1477834"/>
            </a:xfrm>
            <a:prstGeom prst="rect">
              <a:avLst/>
            </a:prstGeom>
          </p:spPr>
        </p:pic>
      </p:grpSp>
      <p:pic>
        <p:nvPicPr>
          <p:cNvPr id="27" name="Picture 26">
            <a:extLst>
              <a:ext uri="{FF2B5EF4-FFF2-40B4-BE49-F238E27FC236}">
                <a16:creationId xmlns:a16="http://schemas.microsoft.com/office/drawing/2014/main" id="{5E48792A-EDB6-C89C-04E9-424DF62D2DF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686707" y="3176029"/>
            <a:ext cx="1181584" cy="1173708"/>
          </a:xfrm>
          <a:prstGeom prst="rect">
            <a:avLst/>
          </a:prstGeom>
        </p:spPr>
      </p:pic>
      <p:pic>
        <p:nvPicPr>
          <p:cNvPr id="31" name="Picture 30">
            <a:extLst>
              <a:ext uri="{FF2B5EF4-FFF2-40B4-BE49-F238E27FC236}">
                <a16:creationId xmlns:a16="http://schemas.microsoft.com/office/drawing/2014/main" id="{7CB7D312-1686-8BF3-0099-1E26076E4E03}"/>
              </a:ext>
            </a:extLst>
          </p:cNvPr>
          <p:cNvPicPr>
            <a:picLocks noChangeAspect="1"/>
          </p:cNvPicPr>
          <p:nvPr/>
        </p:nvPicPr>
        <p:blipFill>
          <a:blip r:embed="rId15"/>
          <a:stretch>
            <a:fillRect/>
          </a:stretch>
        </p:blipFill>
        <p:spPr>
          <a:xfrm>
            <a:off x="61701" y="169355"/>
            <a:ext cx="1919213" cy="1806319"/>
          </a:xfrm>
          <a:prstGeom prst="rect">
            <a:avLst/>
          </a:prstGeom>
        </p:spPr>
      </p:pic>
      <p:sp>
        <p:nvSpPr>
          <p:cNvPr id="32" name="Title 1">
            <a:extLst>
              <a:ext uri="{FF2B5EF4-FFF2-40B4-BE49-F238E27FC236}">
                <a16:creationId xmlns:a16="http://schemas.microsoft.com/office/drawing/2014/main" id="{C1C93969-F253-BF10-FA29-2FAD53AA8F00}"/>
              </a:ext>
            </a:extLst>
          </p:cNvPr>
          <p:cNvSpPr txBox="1">
            <a:spLocks/>
          </p:cNvSpPr>
          <p:nvPr/>
        </p:nvSpPr>
        <p:spPr>
          <a:xfrm>
            <a:off x="1980914" y="535526"/>
            <a:ext cx="3870280" cy="1070075"/>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vi-VN" sz="5000" b="1" dirty="0" smtClean="0">
                <a:solidFill>
                  <a:srgbClr val="002060"/>
                </a:solidFill>
                <a:latin typeface="UTM Avo" panose="02040603050506020204" pitchFamily="18" charset="0"/>
              </a:rPr>
              <a:t>Tính nhẩm: </a:t>
            </a:r>
            <a:endParaRPr lang="en-US" sz="5000" b="1" dirty="0">
              <a:solidFill>
                <a:srgbClr val="002060"/>
              </a:solidFill>
              <a:latin typeface="UTM Avo" panose="02040603050506020204" pitchFamily="18" charset="0"/>
            </a:endParaRPr>
          </a:p>
        </p:txBody>
      </p:sp>
    </p:spTree>
    <p:extLst>
      <p:ext uri="{BB962C8B-B14F-4D97-AF65-F5344CB8AC3E}">
        <p14:creationId xmlns:p14="http://schemas.microsoft.com/office/powerpoint/2010/main" val="561278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out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par>
                                <p:cTn id="18" presetID="53" presetClass="entr" presetSubtype="16"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p:cTn id="20" dur="500" fill="hold"/>
                                        <p:tgtEl>
                                          <p:spTgt spid="11"/>
                                        </p:tgtEl>
                                        <p:attrNameLst>
                                          <p:attrName>ppt_w</p:attrName>
                                        </p:attrNameLst>
                                      </p:cBhvr>
                                      <p:tavLst>
                                        <p:tav tm="0">
                                          <p:val>
                                            <p:fltVal val="0"/>
                                          </p:val>
                                        </p:tav>
                                        <p:tav tm="100000">
                                          <p:val>
                                            <p:strVal val="#ppt_w"/>
                                          </p:val>
                                        </p:tav>
                                      </p:tavLst>
                                    </p:anim>
                                    <p:anim calcmode="lin" valueType="num">
                                      <p:cBhvr>
                                        <p:cTn id="21" dur="500" fill="hold"/>
                                        <p:tgtEl>
                                          <p:spTgt spid="11"/>
                                        </p:tgtEl>
                                        <p:attrNameLst>
                                          <p:attrName>ppt_h</p:attrName>
                                        </p:attrNameLst>
                                      </p:cBhvr>
                                      <p:tavLst>
                                        <p:tav tm="0">
                                          <p:val>
                                            <p:fltVal val="0"/>
                                          </p:val>
                                        </p:tav>
                                        <p:tav tm="100000">
                                          <p:val>
                                            <p:strVal val="#ppt_h"/>
                                          </p:val>
                                        </p:tav>
                                      </p:tavLst>
                                    </p:anim>
                                    <p:animEffect transition="in" filter="fade">
                                      <p:cBhvr>
                                        <p:cTn id="22" dur="500"/>
                                        <p:tgtEl>
                                          <p:spTgt spid="11"/>
                                        </p:tgtEl>
                                      </p:cBhvr>
                                    </p:animEffect>
                                  </p:childTnLst>
                                </p:cTn>
                              </p:par>
                              <p:par>
                                <p:cTn id="23" presetID="53" presetClass="entr" presetSubtype="16"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p:cTn id="25" dur="500" fill="hold"/>
                                        <p:tgtEl>
                                          <p:spTgt spid="24"/>
                                        </p:tgtEl>
                                        <p:attrNameLst>
                                          <p:attrName>ppt_w</p:attrName>
                                        </p:attrNameLst>
                                      </p:cBhvr>
                                      <p:tavLst>
                                        <p:tav tm="0">
                                          <p:val>
                                            <p:fltVal val="0"/>
                                          </p:val>
                                        </p:tav>
                                        <p:tav tm="100000">
                                          <p:val>
                                            <p:strVal val="#ppt_w"/>
                                          </p:val>
                                        </p:tav>
                                      </p:tavLst>
                                    </p:anim>
                                    <p:anim calcmode="lin" valueType="num">
                                      <p:cBhvr>
                                        <p:cTn id="26" dur="500" fill="hold"/>
                                        <p:tgtEl>
                                          <p:spTgt spid="24"/>
                                        </p:tgtEl>
                                        <p:attrNameLst>
                                          <p:attrName>ppt_h</p:attrName>
                                        </p:attrNameLst>
                                      </p:cBhvr>
                                      <p:tavLst>
                                        <p:tav tm="0">
                                          <p:val>
                                            <p:fltVal val="0"/>
                                          </p:val>
                                        </p:tav>
                                        <p:tav tm="100000">
                                          <p:val>
                                            <p:strVal val="#ppt_h"/>
                                          </p:val>
                                        </p:tav>
                                      </p:tavLst>
                                    </p:anim>
                                    <p:animEffect transition="in" filter="fade">
                                      <p:cBhvr>
                                        <p:cTn id="27" dur="500"/>
                                        <p:tgtEl>
                                          <p:spTgt spid="24"/>
                                        </p:tgtEl>
                                      </p:cBhvr>
                                    </p:animEffect>
                                  </p:childTnLst>
                                </p:cTn>
                              </p:par>
                              <p:par>
                                <p:cTn id="28" presetID="53" presetClass="entr" presetSubtype="16" fill="hold" nodeType="with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p:cTn id="30" dur="500" fill="hold"/>
                                        <p:tgtEl>
                                          <p:spTgt spid="14"/>
                                        </p:tgtEl>
                                        <p:attrNameLst>
                                          <p:attrName>ppt_w</p:attrName>
                                        </p:attrNameLst>
                                      </p:cBhvr>
                                      <p:tavLst>
                                        <p:tav tm="0">
                                          <p:val>
                                            <p:fltVal val="0"/>
                                          </p:val>
                                        </p:tav>
                                        <p:tav tm="100000">
                                          <p:val>
                                            <p:strVal val="#ppt_w"/>
                                          </p:val>
                                        </p:tav>
                                      </p:tavLst>
                                    </p:anim>
                                    <p:anim calcmode="lin" valueType="num">
                                      <p:cBhvr>
                                        <p:cTn id="31" dur="500" fill="hold"/>
                                        <p:tgtEl>
                                          <p:spTgt spid="14"/>
                                        </p:tgtEl>
                                        <p:attrNameLst>
                                          <p:attrName>ppt_h</p:attrName>
                                        </p:attrNameLst>
                                      </p:cBhvr>
                                      <p:tavLst>
                                        <p:tav tm="0">
                                          <p:val>
                                            <p:fltVal val="0"/>
                                          </p:val>
                                        </p:tav>
                                        <p:tav tm="100000">
                                          <p:val>
                                            <p:strVal val="#ppt_h"/>
                                          </p:val>
                                        </p:tav>
                                      </p:tavLst>
                                    </p:anim>
                                    <p:animEffect transition="in" filter="fade">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8"/>
                    </p:tgtEl>
                  </p:cond>
                </p:stCondLst>
                <p:endSync evt="end" delay="0">
                  <p:rtn val="all"/>
                </p:endSync>
                <p:childTnLst>
                  <p:par>
                    <p:cTn id="34" fill="hold">
                      <p:stCondLst>
                        <p:cond delay="0"/>
                      </p:stCondLst>
                      <p:childTnLst>
                        <p:par>
                          <p:cTn id="35" fill="hold">
                            <p:stCondLst>
                              <p:cond delay="0"/>
                            </p:stCondLst>
                            <p:childTnLst>
                              <p:par>
                                <p:cTn id="36" presetID="53" presetClass="entr" presetSubtype="16" fill="hold" nodeType="withEffect">
                                  <p:stCondLst>
                                    <p:cond delay="0"/>
                                  </p:stCondLst>
                                  <p:childTnLst>
                                    <p:set>
                                      <p:cBhvr>
                                        <p:cTn id="37" dur="1" fill="hold">
                                          <p:stCondLst>
                                            <p:cond delay="0"/>
                                          </p:stCondLst>
                                        </p:cTn>
                                        <p:tgtEl>
                                          <p:spTgt spid="18"/>
                                        </p:tgtEl>
                                        <p:attrNameLst>
                                          <p:attrName>style.visibility</p:attrName>
                                        </p:attrNameLst>
                                      </p:cBhvr>
                                      <p:to>
                                        <p:strVal val="visible"/>
                                      </p:to>
                                    </p:set>
                                    <p:anim calcmode="lin" valueType="num">
                                      <p:cBhvr>
                                        <p:cTn id="38" dur="500" fill="hold"/>
                                        <p:tgtEl>
                                          <p:spTgt spid="18"/>
                                        </p:tgtEl>
                                        <p:attrNameLst>
                                          <p:attrName>ppt_w</p:attrName>
                                        </p:attrNameLst>
                                      </p:cBhvr>
                                      <p:tavLst>
                                        <p:tav tm="0">
                                          <p:val>
                                            <p:fltVal val="0"/>
                                          </p:val>
                                        </p:tav>
                                        <p:tav tm="100000">
                                          <p:val>
                                            <p:strVal val="#ppt_w"/>
                                          </p:val>
                                        </p:tav>
                                      </p:tavLst>
                                    </p:anim>
                                    <p:anim calcmode="lin" valueType="num">
                                      <p:cBhvr>
                                        <p:cTn id="39" dur="500" fill="hold"/>
                                        <p:tgtEl>
                                          <p:spTgt spid="18"/>
                                        </p:tgtEl>
                                        <p:attrNameLst>
                                          <p:attrName>ppt_h</p:attrName>
                                        </p:attrNameLst>
                                      </p:cBhvr>
                                      <p:tavLst>
                                        <p:tav tm="0">
                                          <p:val>
                                            <p:fltVal val="0"/>
                                          </p:val>
                                        </p:tav>
                                        <p:tav tm="100000">
                                          <p:val>
                                            <p:strVal val="#ppt_h"/>
                                          </p:val>
                                        </p:tav>
                                      </p:tavLst>
                                    </p:anim>
                                    <p:animEffect transition="in" filter="fade">
                                      <p:cBhvr>
                                        <p:cTn id="40" dur="500"/>
                                        <p:tgtEl>
                                          <p:spTgt spid="18"/>
                                        </p:tgtEl>
                                      </p:cBhvr>
                                    </p:animEffect>
                                  </p:childTnLst>
                                  <p:subTnLst>
                                    <p:audio>
                                      <p:cMediaNode>
                                        <p:cTn display="0" masterRel="sameClick">
                                          <p:stCondLst>
                                            <p:cond evt="begin" delay="0">
                                              <p:tn val="36"/>
                                            </p:cond>
                                          </p:stCondLst>
                                          <p:endCondLst>
                                            <p:cond evt="onStopAudio" delay="0">
                                              <p:tgtEl>
                                                <p:sldTgt/>
                                              </p:tgtEl>
                                            </p:cond>
                                          </p:endCondLst>
                                        </p:cTn>
                                        <p:tgtEl>
                                          <p:sndTgt r:embed="rId6" name="sai-1.wav"/>
                                        </p:tgtEl>
                                      </p:cMediaNode>
                                    </p:audio>
                                  </p:subTnLst>
                                </p:cTn>
                              </p:par>
                              <p:par>
                                <p:cTn id="41" presetID="1" presetClass="mediacall" presetSubtype="0" fill="hold" nodeType="withEffect">
                                  <p:stCondLst>
                                    <p:cond delay="0"/>
                                  </p:stCondLst>
                                  <p:childTnLst>
                                    <p:cmd type="call" cmd="playFrom(0.0)">
                                      <p:cBhvr>
                                        <p:cTn id="42" dur="417" fill="hold"/>
                                        <p:tgtEl>
                                          <p:spTgt spid="21"/>
                                        </p:tgtEl>
                                      </p:cBhvr>
                                    </p:cmd>
                                  </p:childTnLst>
                                </p:cTn>
                              </p:par>
                            </p:childTnLst>
                          </p:cTn>
                        </p:par>
                      </p:childTnLst>
                    </p:cTn>
                  </p:par>
                </p:childTnLst>
              </p:cTn>
              <p:nextCondLst>
                <p:cond evt="onClick" delay="0">
                  <p:tgtEl>
                    <p:spTgt spid="8"/>
                  </p:tgtEl>
                </p:cond>
              </p:nextCondLst>
            </p:seq>
            <p:seq concurrent="1" nextAc="seek">
              <p:cTn id="43" restart="whenNotActive" fill="hold" evtFilter="cancelBubble" nodeType="interactiveSeq">
                <p:stCondLst>
                  <p:cond evt="onClick" delay="0">
                    <p:tgtEl>
                      <p:spTgt spid="11"/>
                    </p:tgtEl>
                  </p:cond>
                </p:stCondLst>
                <p:endSync evt="end" delay="0">
                  <p:rtn val="all"/>
                </p:endSync>
                <p:childTnLst>
                  <p:par>
                    <p:cTn id="44" fill="hold">
                      <p:stCondLst>
                        <p:cond delay="0"/>
                      </p:stCondLst>
                      <p:childTnLst>
                        <p:par>
                          <p:cTn id="45" fill="hold">
                            <p:stCondLst>
                              <p:cond delay="0"/>
                            </p:stCondLst>
                            <p:childTnLst>
                              <p:par>
                                <p:cTn id="46" presetID="53" presetClass="entr" presetSubtype="16" fill="hold" nodeType="withEffect">
                                  <p:stCondLst>
                                    <p:cond delay="0"/>
                                  </p:stCondLst>
                                  <p:childTnLst>
                                    <p:set>
                                      <p:cBhvr>
                                        <p:cTn id="47" dur="1" fill="hold">
                                          <p:stCondLst>
                                            <p:cond delay="0"/>
                                          </p:stCondLst>
                                        </p:cTn>
                                        <p:tgtEl>
                                          <p:spTgt spid="19"/>
                                        </p:tgtEl>
                                        <p:attrNameLst>
                                          <p:attrName>style.visibility</p:attrName>
                                        </p:attrNameLst>
                                      </p:cBhvr>
                                      <p:to>
                                        <p:strVal val="visible"/>
                                      </p:to>
                                    </p:set>
                                    <p:anim calcmode="lin" valueType="num">
                                      <p:cBhvr>
                                        <p:cTn id="48" dur="500" fill="hold"/>
                                        <p:tgtEl>
                                          <p:spTgt spid="19"/>
                                        </p:tgtEl>
                                        <p:attrNameLst>
                                          <p:attrName>ppt_w</p:attrName>
                                        </p:attrNameLst>
                                      </p:cBhvr>
                                      <p:tavLst>
                                        <p:tav tm="0">
                                          <p:val>
                                            <p:fltVal val="0"/>
                                          </p:val>
                                        </p:tav>
                                        <p:tav tm="100000">
                                          <p:val>
                                            <p:strVal val="#ppt_w"/>
                                          </p:val>
                                        </p:tav>
                                      </p:tavLst>
                                    </p:anim>
                                    <p:anim calcmode="lin" valueType="num">
                                      <p:cBhvr>
                                        <p:cTn id="49" dur="500" fill="hold"/>
                                        <p:tgtEl>
                                          <p:spTgt spid="19"/>
                                        </p:tgtEl>
                                        <p:attrNameLst>
                                          <p:attrName>ppt_h</p:attrName>
                                        </p:attrNameLst>
                                      </p:cBhvr>
                                      <p:tavLst>
                                        <p:tav tm="0">
                                          <p:val>
                                            <p:fltVal val="0"/>
                                          </p:val>
                                        </p:tav>
                                        <p:tav tm="100000">
                                          <p:val>
                                            <p:strVal val="#ppt_h"/>
                                          </p:val>
                                        </p:tav>
                                      </p:tavLst>
                                    </p:anim>
                                    <p:animEffect transition="in" filter="fade">
                                      <p:cBhvr>
                                        <p:cTn id="50" dur="500"/>
                                        <p:tgtEl>
                                          <p:spTgt spid="19"/>
                                        </p:tgtEl>
                                      </p:cBhvr>
                                    </p:animEffect>
                                  </p:childTnLst>
                                  <p:subTnLst>
                                    <p:audio>
                                      <p:cMediaNode>
                                        <p:cTn display="0" masterRel="sameClick">
                                          <p:stCondLst>
                                            <p:cond evt="begin" delay="0">
                                              <p:tn val="46"/>
                                            </p:cond>
                                          </p:stCondLst>
                                          <p:endCondLst>
                                            <p:cond evt="onStopAudio" delay="0">
                                              <p:tgtEl>
                                                <p:sldTgt/>
                                              </p:tgtEl>
                                            </p:cond>
                                          </p:endCondLst>
                                        </p:cTn>
                                        <p:tgtEl>
                                          <p:sndTgt r:embed="rId6" name="sai-1.wav"/>
                                        </p:tgtEl>
                                      </p:cMediaNode>
                                    </p:audio>
                                  </p:subTnLst>
                                </p:cTn>
                              </p:par>
                              <p:par>
                                <p:cTn id="51" presetID="1" presetClass="mediacall" presetSubtype="0" fill="hold" nodeType="withEffect">
                                  <p:stCondLst>
                                    <p:cond delay="0"/>
                                  </p:stCondLst>
                                  <p:childTnLst>
                                    <p:cmd type="call" cmd="playFrom(0.0)">
                                      <p:cBhvr>
                                        <p:cTn id="52" dur="417" fill="hold"/>
                                        <p:tgtEl>
                                          <p:spTgt spid="23"/>
                                        </p:tgtEl>
                                      </p:cBhvr>
                                    </p:cmd>
                                  </p:childTnLst>
                                </p:cTn>
                              </p:par>
                            </p:childTnLst>
                          </p:cTn>
                        </p:par>
                      </p:childTnLst>
                    </p:cTn>
                  </p:par>
                </p:childTnLst>
              </p:cTn>
              <p:nextCondLst>
                <p:cond evt="onClick" delay="0">
                  <p:tgtEl>
                    <p:spTgt spid="11"/>
                  </p:tgtEl>
                </p:cond>
              </p:nextCondLst>
            </p:seq>
            <p:seq concurrent="1" nextAc="seek">
              <p:cTn id="53" restart="whenNotActive" fill="hold" evtFilter="cancelBubble" nodeType="interactiveSeq">
                <p:stCondLst>
                  <p:cond evt="onClick" delay="0">
                    <p:tgtEl>
                      <p:spTgt spid="24"/>
                    </p:tgtEl>
                  </p:cond>
                </p:stCondLst>
                <p:endSync evt="end" delay="0">
                  <p:rtn val="all"/>
                </p:endSync>
                <p:childTnLst>
                  <p:par>
                    <p:cTn id="54" fill="hold">
                      <p:stCondLst>
                        <p:cond delay="0"/>
                      </p:stCondLst>
                      <p:childTnLst>
                        <p:par>
                          <p:cTn id="55" fill="hold">
                            <p:stCondLst>
                              <p:cond delay="0"/>
                            </p:stCondLst>
                            <p:childTnLst>
                              <p:par>
                                <p:cTn id="56" presetID="53" presetClass="entr" presetSubtype="16" fill="hold" nodeType="withEffect">
                                  <p:stCondLst>
                                    <p:cond delay="0"/>
                                  </p:stCondLst>
                                  <p:childTnLst>
                                    <p:set>
                                      <p:cBhvr>
                                        <p:cTn id="57" dur="1" fill="hold">
                                          <p:stCondLst>
                                            <p:cond delay="0"/>
                                          </p:stCondLst>
                                        </p:cTn>
                                        <p:tgtEl>
                                          <p:spTgt spid="27"/>
                                        </p:tgtEl>
                                        <p:attrNameLst>
                                          <p:attrName>style.visibility</p:attrName>
                                        </p:attrNameLst>
                                      </p:cBhvr>
                                      <p:to>
                                        <p:strVal val="visible"/>
                                      </p:to>
                                    </p:set>
                                    <p:anim calcmode="lin" valueType="num">
                                      <p:cBhvr>
                                        <p:cTn id="58" dur="500" fill="hold"/>
                                        <p:tgtEl>
                                          <p:spTgt spid="27"/>
                                        </p:tgtEl>
                                        <p:attrNameLst>
                                          <p:attrName>ppt_w</p:attrName>
                                        </p:attrNameLst>
                                      </p:cBhvr>
                                      <p:tavLst>
                                        <p:tav tm="0">
                                          <p:val>
                                            <p:fltVal val="0"/>
                                          </p:val>
                                        </p:tav>
                                        <p:tav tm="100000">
                                          <p:val>
                                            <p:strVal val="#ppt_w"/>
                                          </p:val>
                                        </p:tav>
                                      </p:tavLst>
                                    </p:anim>
                                    <p:anim calcmode="lin" valueType="num">
                                      <p:cBhvr>
                                        <p:cTn id="59" dur="500" fill="hold"/>
                                        <p:tgtEl>
                                          <p:spTgt spid="27"/>
                                        </p:tgtEl>
                                        <p:attrNameLst>
                                          <p:attrName>ppt_h</p:attrName>
                                        </p:attrNameLst>
                                      </p:cBhvr>
                                      <p:tavLst>
                                        <p:tav tm="0">
                                          <p:val>
                                            <p:fltVal val="0"/>
                                          </p:val>
                                        </p:tav>
                                        <p:tav tm="100000">
                                          <p:val>
                                            <p:strVal val="#ppt_h"/>
                                          </p:val>
                                        </p:tav>
                                      </p:tavLst>
                                    </p:anim>
                                    <p:animEffect transition="in" filter="fade">
                                      <p:cBhvr>
                                        <p:cTn id="60" dur="500"/>
                                        <p:tgtEl>
                                          <p:spTgt spid="27"/>
                                        </p:tgtEl>
                                      </p:cBhvr>
                                    </p:animEffect>
                                  </p:childTnLst>
                                  <p:subTnLst>
                                    <p:audio>
                                      <p:cMediaNode>
                                        <p:cTn display="0" masterRel="sameClick">
                                          <p:stCondLst>
                                            <p:cond evt="begin" delay="0">
                                              <p:tn val="56"/>
                                            </p:cond>
                                          </p:stCondLst>
                                          <p:endCondLst>
                                            <p:cond evt="onStopAudio" delay="0">
                                              <p:tgtEl>
                                                <p:sldTgt/>
                                              </p:tgtEl>
                                            </p:cond>
                                          </p:endCondLst>
                                        </p:cTn>
                                        <p:tgtEl>
                                          <p:sndTgt r:embed="rId6" name="sai-1.wav"/>
                                        </p:tgtEl>
                                      </p:cMediaNode>
                                    </p:audio>
                                  </p:subTnLst>
                                </p:cTn>
                              </p:par>
                              <p:par>
                                <p:cTn id="61" presetID="1" presetClass="mediacall" presetSubtype="0" fill="hold" nodeType="withEffect">
                                  <p:stCondLst>
                                    <p:cond delay="0"/>
                                  </p:stCondLst>
                                  <p:childTnLst>
                                    <p:cmd type="call" cmd="playFrom(0.0)">
                                      <p:cBhvr>
                                        <p:cTn id="62" dur="417" fill="hold"/>
                                        <p:tgtEl>
                                          <p:spTgt spid="22"/>
                                        </p:tgtEl>
                                      </p:cBhvr>
                                    </p:cmd>
                                  </p:childTnLst>
                                </p:cTn>
                              </p:par>
                            </p:childTnLst>
                          </p:cTn>
                        </p:par>
                      </p:childTnLst>
                    </p:cTn>
                  </p:par>
                </p:childTnLst>
              </p:cTn>
              <p:nextCondLst>
                <p:cond evt="onClick" delay="0">
                  <p:tgtEl>
                    <p:spTgt spid="24"/>
                  </p:tgtEl>
                </p:cond>
              </p:nextCondLst>
            </p:seq>
            <p:seq concurrent="1" nextAc="seek">
              <p:cTn id="63" restart="whenNotActive" fill="hold" evtFilter="cancelBubble" nodeType="interactiveSeq">
                <p:stCondLst>
                  <p:cond evt="onClick" delay="0">
                    <p:tgtEl>
                      <p:spTgt spid="14"/>
                    </p:tgtEl>
                  </p:cond>
                </p:stCondLst>
                <p:endSync evt="end" delay="0">
                  <p:rtn val="all"/>
                </p:endSync>
                <p:childTnLst>
                  <p:par>
                    <p:cTn id="64" fill="hold">
                      <p:stCondLst>
                        <p:cond delay="0"/>
                      </p:stCondLst>
                      <p:childTnLst>
                        <p:par>
                          <p:cTn id="65" fill="hold">
                            <p:stCondLst>
                              <p:cond delay="0"/>
                            </p:stCondLst>
                            <p:childTnLst>
                              <p:par>
                                <p:cTn id="66" presetID="53" presetClass="entr" presetSubtype="16" fill="hold" nodeType="withEffect">
                                  <p:stCondLst>
                                    <p:cond delay="0"/>
                                  </p:stCondLst>
                                  <p:childTnLst>
                                    <p:set>
                                      <p:cBhvr>
                                        <p:cTn id="67" dur="1" fill="hold">
                                          <p:stCondLst>
                                            <p:cond delay="0"/>
                                          </p:stCondLst>
                                        </p:cTn>
                                        <p:tgtEl>
                                          <p:spTgt spid="17"/>
                                        </p:tgtEl>
                                        <p:attrNameLst>
                                          <p:attrName>style.visibility</p:attrName>
                                        </p:attrNameLst>
                                      </p:cBhvr>
                                      <p:to>
                                        <p:strVal val="visible"/>
                                      </p:to>
                                    </p:set>
                                    <p:anim calcmode="lin" valueType="num">
                                      <p:cBhvr>
                                        <p:cTn id="68" dur="500" fill="hold"/>
                                        <p:tgtEl>
                                          <p:spTgt spid="17"/>
                                        </p:tgtEl>
                                        <p:attrNameLst>
                                          <p:attrName>ppt_w</p:attrName>
                                        </p:attrNameLst>
                                      </p:cBhvr>
                                      <p:tavLst>
                                        <p:tav tm="0">
                                          <p:val>
                                            <p:fltVal val="0"/>
                                          </p:val>
                                        </p:tav>
                                        <p:tav tm="100000">
                                          <p:val>
                                            <p:strVal val="#ppt_w"/>
                                          </p:val>
                                        </p:tav>
                                      </p:tavLst>
                                    </p:anim>
                                    <p:anim calcmode="lin" valueType="num">
                                      <p:cBhvr>
                                        <p:cTn id="69" dur="500" fill="hold"/>
                                        <p:tgtEl>
                                          <p:spTgt spid="17"/>
                                        </p:tgtEl>
                                        <p:attrNameLst>
                                          <p:attrName>ppt_h</p:attrName>
                                        </p:attrNameLst>
                                      </p:cBhvr>
                                      <p:tavLst>
                                        <p:tav tm="0">
                                          <p:val>
                                            <p:fltVal val="0"/>
                                          </p:val>
                                        </p:tav>
                                        <p:tav tm="100000">
                                          <p:val>
                                            <p:strVal val="#ppt_h"/>
                                          </p:val>
                                        </p:tav>
                                      </p:tavLst>
                                    </p:anim>
                                    <p:animEffect transition="in" filter="fade">
                                      <p:cBhvr>
                                        <p:cTn id="70" dur="500"/>
                                        <p:tgtEl>
                                          <p:spTgt spid="17"/>
                                        </p:tgtEl>
                                      </p:cBhvr>
                                    </p:animEffect>
                                  </p:childTnLst>
                                </p:cTn>
                              </p:par>
                              <p:par>
                                <p:cTn id="71" presetID="1" presetClass="mediacall" presetSubtype="0" fill="hold" nodeType="withEffect">
                                  <p:stCondLst>
                                    <p:cond delay="0"/>
                                  </p:stCondLst>
                                  <p:childTnLst>
                                    <p:cmd type="call" cmd="playFrom(0.0)">
                                      <p:cBhvr>
                                        <p:cTn id="72" dur="5276" fill="hold"/>
                                        <p:tgtEl>
                                          <p:spTgt spid="20"/>
                                        </p:tgtEl>
                                      </p:cBhvr>
                                    </p:cmd>
                                  </p:childTnLst>
                                </p:cTn>
                              </p:par>
                            </p:childTnLst>
                          </p:cTn>
                        </p:par>
                      </p:childTnLst>
                    </p:cTn>
                  </p:par>
                </p:childTnLst>
              </p:cTn>
              <p:nextCondLst>
                <p:cond evt="onClick" delay="0">
                  <p:tgtEl>
                    <p:spTgt spid="14"/>
                  </p:tgtEl>
                </p:cond>
              </p:nextCondLst>
            </p:seq>
            <p:audio>
              <p:cMediaNode vol="80000">
                <p:cTn id="73" fill="hold" display="0">
                  <p:stCondLst>
                    <p:cond delay="indefinite"/>
                  </p:stCondLst>
                  <p:endCondLst>
                    <p:cond evt="onStopAudio" delay="0">
                      <p:tgtEl>
                        <p:sldTgt/>
                      </p:tgtEl>
                    </p:cond>
                  </p:endCondLst>
                </p:cTn>
                <p:tgtEl>
                  <p:spTgt spid="20"/>
                </p:tgtEl>
              </p:cMediaNode>
            </p:audio>
            <p:audio>
              <p:cMediaNode vol="80000" mute="1">
                <p:cTn id="74" fill="hold" display="0">
                  <p:stCondLst>
                    <p:cond delay="indefinite"/>
                  </p:stCondLst>
                  <p:endCondLst>
                    <p:cond evt="onStopAudio" delay="0">
                      <p:tgtEl>
                        <p:sldTgt/>
                      </p:tgtEl>
                    </p:cond>
                  </p:endCondLst>
                </p:cTn>
                <p:tgtEl>
                  <p:spTgt spid="21"/>
                </p:tgtEl>
              </p:cMediaNode>
            </p:audio>
            <p:audio>
              <p:cMediaNode vol="80000">
                <p:cTn id="75" fill="hold" display="0">
                  <p:stCondLst>
                    <p:cond delay="indefinite"/>
                  </p:stCondLst>
                  <p:endCondLst>
                    <p:cond evt="onStopAudio" delay="0">
                      <p:tgtEl>
                        <p:sldTgt/>
                      </p:tgtEl>
                    </p:cond>
                  </p:endCondLst>
                </p:cTn>
                <p:tgtEl>
                  <p:spTgt spid="22"/>
                </p:tgtEl>
              </p:cMediaNode>
            </p:audio>
            <p:audio>
              <p:cMediaNode vol="80000">
                <p:cTn id="76" fill="hold" display="0">
                  <p:stCondLst>
                    <p:cond delay="indefinite"/>
                  </p:stCondLst>
                  <p:endCondLst>
                    <p:cond evt="onStopAudio" delay="0">
                      <p:tgtEl>
                        <p:sldTgt/>
                      </p:tgtEl>
                    </p:cond>
                  </p:endCondLst>
                </p:cTn>
                <p:tgtEl>
                  <p:spTgt spid="23"/>
                </p:tgtEl>
              </p:cMediaNode>
            </p:audio>
          </p:childTnLst>
        </p:cTn>
      </p:par>
    </p:tnLst>
    <p:bldLst>
      <p:bldP spid="5" grpId="0"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4" name="矩形 1">
            <a:extLst>
              <a:ext uri="{FF2B5EF4-FFF2-40B4-BE49-F238E27FC236}">
                <a16:creationId xmlns:a16="http://schemas.microsoft.com/office/drawing/2014/main" id="{B3F2EB44-52FB-447C-8D63-39FD0B4792BE}"/>
              </a:ext>
            </a:extLst>
          </p:cNvPr>
          <p:cNvSpPr/>
          <p:nvPr/>
        </p:nvSpPr>
        <p:spPr>
          <a:xfrm>
            <a:off x="436613" y="353960"/>
            <a:ext cx="11318773" cy="6240803"/>
          </a:xfrm>
          <a:prstGeom prst="rect">
            <a:avLst/>
          </a:prstGeom>
          <a:solidFill>
            <a:schemeClr val="bg1"/>
          </a:solidFill>
          <a:ln>
            <a:noFill/>
          </a:ln>
          <a:effectLst>
            <a:outerShdw blurRad="1270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Picture 4">
            <a:extLst>
              <a:ext uri="{FF2B5EF4-FFF2-40B4-BE49-F238E27FC236}">
                <a16:creationId xmlns:a16="http://schemas.microsoft.com/office/drawing/2014/main" id="{7CB7D312-1686-8BF3-0099-1E26076E4E03}"/>
              </a:ext>
            </a:extLst>
          </p:cNvPr>
          <p:cNvPicPr>
            <a:picLocks noChangeAspect="1"/>
          </p:cNvPicPr>
          <p:nvPr/>
        </p:nvPicPr>
        <p:blipFill>
          <a:blip r:embed="rId5"/>
          <a:stretch>
            <a:fillRect/>
          </a:stretch>
        </p:blipFill>
        <p:spPr>
          <a:xfrm>
            <a:off x="61701" y="169355"/>
            <a:ext cx="1919213" cy="1806319"/>
          </a:xfrm>
          <a:prstGeom prst="rect">
            <a:avLst/>
          </a:prstGeom>
        </p:spPr>
      </p:pic>
      <p:sp>
        <p:nvSpPr>
          <p:cNvPr id="6" name="Title 1">
            <a:extLst>
              <a:ext uri="{FF2B5EF4-FFF2-40B4-BE49-F238E27FC236}">
                <a16:creationId xmlns:a16="http://schemas.microsoft.com/office/drawing/2014/main" id="{C1C93969-F253-BF10-FA29-2FAD53AA8F00}"/>
              </a:ext>
            </a:extLst>
          </p:cNvPr>
          <p:cNvSpPr txBox="1">
            <a:spLocks/>
          </p:cNvSpPr>
          <p:nvPr/>
        </p:nvSpPr>
        <p:spPr>
          <a:xfrm>
            <a:off x="1980914" y="535526"/>
            <a:ext cx="3870280" cy="1070075"/>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vi-VN" sz="5000" b="1" dirty="0" smtClean="0">
                <a:solidFill>
                  <a:srgbClr val="002060"/>
                </a:solidFill>
                <a:latin typeface="UTM Avo" panose="02040603050506020204" pitchFamily="18" charset="0"/>
              </a:rPr>
              <a:t>Tính nhẩm: </a:t>
            </a:r>
            <a:endParaRPr lang="en-US" sz="5000" b="1" dirty="0">
              <a:solidFill>
                <a:srgbClr val="002060"/>
              </a:solidFill>
              <a:latin typeface="UTM Avo" panose="02040603050506020204" pitchFamily="18" charset="0"/>
            </a:endParaRPr>
          </a:p>
        </p:txBody>
      </p:sp>
      <p:sp>
        <p:nvSpPr>
          <p:cNvPr id="7" name="Title 1">
            <a:extLst>
              <a:ext uri="{FF2B5EF4-FFF2-40B4-BE49-F238E27FC236}">
                <a16:creationId xmlns:a16="http://schemas.microsoft.com/office/drawing/2014/main" id="{C1C93969-F253-BF10-FA29-2FAD53AA8F00}"/>
              </a:ext>
            </a:extLst>
          </p:cNvPr>
          <p:cNvSpPr>
            <a:spLocks noGrp="1"/>
          </p:cNvSpPr>
          <p:nvPr>
            <p:ph type="title"/>
          </p:nvPr>
        </p:nvSpPr>
        <p:spPr>
          <a:xfrm>
            <a:off x="1763550" y="1423859"/>
            <a:ext cx="10290642" cy="1550264"/>
          </a:xfrm>
          <a:solidFill>
            <a:schemeClr val="bg1"/>
          </a:solidFill>
        </p:spPr>
        <p:txBody>
          <a:bodyPr/>
          <a:lstStyle/>
          <a:p>
            <a:r>
              <a:rPr lang="vi-VN" sz="5000" b="1" dirty="0" smtClean="0">
                <a:solidFill>
                  <a:srgbClr val="002060"/>
                </a:solidFill>
                <a:latin typeface="UTM Avo" panose="02040603050506020204" pitchFamily="18" charset="0"/>
              </a:rPr>
              <a:t>46 000 + 4 000 + 9 000 = ?</a:t>
            </a:r>
            <a:endParaRPr lang="en-US" sz="5000" b="1" dirty="0">
              <a:solidFill>
                <a:srgbClr val="002060"/>
              </a:solidFill>
              <a:latin typeface="UTM Avo" panose="02040603050506020204" pitchFamily="18" charset="0"/>
            </a:endParaRPr>
          </a:p>
        </p:txBody>
      </p:sp>
      <p:grpSp>
        <p:nvGrpSpPr>
          <p:cNvPr id="8" name="Group 7">
            <a:extLst>
              <a:ext uri="{FF2B5EF4-FFF2-40B4-BE49-F238E27FC236}">
                <a16:creationId xmlns:a16="http://schemas.microsoft.com/office/drawing/2014/main" id="{709582A0-3C32-9E45-CDEE-9087B8358C43}"/>
              </a:ext>
            </a:extLst>
          </p:cNvPr>
          <p:cNvGrpSpPr/>
          <p:nvPr/>
        </p:nvGrpSpPr>
        <p:grpSpPr>
          <a:xfrm>
            <a:off x="24623" y="3178503"/>
            <a:ext cx="5780539" cy="1970447"/>
            <a:chOff x="18467" y="2383877"/>
            <a:chExt cx="4335404" cy="1477835"/>
          </a:xfrm>
        </p:grpSpPr>
        <p:sp>
          <p:nvSpPr>
            <p:cNvPr id="9" name="Title 1">
              <a:extLst>
                <a:ext uri="{FF2B5EF4-FFF2-40B4-BE49-F238E27FC236}">
                  <a16:creationId xmlns:a16="http://schemas.microsoft.com/office/drawing/2014/main" id="{0B7D3A0D-6F87-4728-FFBE-DF5F5FDA6F44}"/>
                </a:ext>
              </a:extLst>
            </p:cNvPr>
            <p:cNvSpPr txBox="1">
              <a:spLocks/>
            </p:cNvSpPr>
            <p:nvPr/>
          </p:nvSpPr>
          <p:spPr>
            <a:xfrm>
              <a:off x="1231449" y="2572662"/>
              <a:ext cx="3122422" cy="608078"/>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lang="vi-VN" sz="5333" b="1" kern="0" noProof="0" dirty="0" smtClean="0">
                  <a:solidFill>
                    <a:srgbClr val="002060"/>
                  </a:solidFill>
                  <a:latin typeface="UTM Avo" panose="02040603050506020204" pitchFamily="18" charset="0"/>
                </a:rPr>
                <a:t>59 000</a:t>
              </a:r>
              <a:endParaRPr kumimoji="0" lang="en-US" sz="5333" b="1" i="0" u="none" strike="noStrike" kern="0" cap="none" spc="0" normalizeH="0" baseline="0" noProof="0" dirty="0">
                <a:ln>
                  <a:noFill/>
                </a:ln>
                <a:solidFill>
                  <a:srgbClr val="002060"/>
                </a:solidFill>
                <a:effectLst/>
                <a:uLnTx/>
                <a:uFillTx/>
                <a:latin typeface="UTM Avo" panose="02040603050506020204" pitchFamily="18" charset="0"/>
                <a:sym typeface="Lilita One"/>
              </a:endParaRPr>
            </a:p>
          </p:txBody>
        </p:sp>
        <p:pic>
          <p:nvPicPr>
            <p:cNvPr id="10" name="Picture 9">
              <a:extLst>
                <a:ext uri="{FF2B5EF4-FFF2-40B4-BE49-F238E27FC236}">
                  <a16:creationId xmlns:a16="http://schemas.microsoft.com/office/drawing/2014/main" id="{31EB1704-235B-7EF0-74C4-4B61B80827AF}"/>
                </a:ext>
              </a:extLst>
            </p:cNvPr>
            <p:cNvPicPr>
              <a:picLocks noChangeAspect="1"/>
            </p:cNvPicPr>
            <p:nvPr/>
          </p:nvPicPr>
          <p:blipFill>
            <a:blip r:embed="rId6"/>
            <a:stretch>
              <a:fillRect/>
            </a:stretch>
          </p:blipFill>
          <p:spPr>
            <a:xfrm>
              <a:off x="18467" y="2383877"/>
              <a:ext cx="1516435" cy="1477835"/>
            </a:xfrm>
            <a:prstGeom prst="rect">
              <a:avLst/>
            </a:prstGeom>
          </p:spPr>
        </p:pic>
      </p:grpSp>
      <p:grpSp>
        <p:nvGrpSpPr>
          <p:cNvPr id="11" name="Group 10">
            <a:extLst>
              <a:ext uri="{FF2B5EF4-FFF2-40B4-BE49-F238E27FC236}">
                <a16:creationId xmlns:a16="http://schemas.microsoft.com/office/drawing/2014/main" id="{92D5A4BA-0EA7-7116-C8C7-71BD5F6EC4A5}"/>
              </a:ext>
            </a:extLst>
          </p:cNvPr>
          <p:cNvGrpSpPr/>
          <p:nvPr/>
        </p:nvGrpSpPr>
        <p:grpSpPr>
          <a:xfrm>
            <a:off x="-72157" y="4955622"/>
            <a:ext cx="5877320" cy="2017012"/>
            <a:chOff x="-54118" y="3716716"/>
            <a:chExt cx="4407990" cy="1512759"/>
          </a:xfrm>
        </p:grpSpPr>
        <p:sp>
          <p:nvSpPr>
            <p:cNvPr id="12" name="Title 1">
              <a:extLst>
                <a:ext uri="{FF2B5EF4-FFF2-40B4-BE49-F238E27FC236}">
                  <a16:creationId xmlns:a16="http://schemas.microsoft.com/office/drawing/2014/main" id="{4ACAFB4D-738A-C0BA-DBA8-C4E39BDF3D6B}"/>
                </a:ext>
              </a:extLst>
            </p:cNvPr>
            <p:cNvSpPr txBox="1">
              <a:spLocks/>
            </p:cNvSpPr>
            <p:nvPr/>
          </p:nvSpPr>
          <p:spPr>
            <a:xfrm>
              <a:off x="1231449" y="3982249"/>
              <a:ext cx="3122423" cy="608078"/>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lang="vi-VN" sz="5333" b="1" kern="0" noProof="0" dirty="0" smtClean="0">
                  <a:solidFill>
                    <a:srgbClr val="002060"/>
                  </a:solidFill>
                  <a:latin typeface="UTM Avo" panose="02040603050506020204" pitchFamily="18" charset="0"/>
                </a:rPr>
                <a:t>5 900</a:t>
              </a:r>
              <a:endParaRPr kumimoji="0" lang="en-US" sz="5333" b="1" i="0" u="none" strike="noStrike" kern="0" cap="none" spc="0" normalizeH="0" baseline="0" noProof="0" dirty="0">
                <a:ln>
                  <a:noFill/>
                </a:ln>
                <a:solidFill>
                  <a:srgbClr val="002060"/>
                </a:solidFill>
                <a:effectLst/>
                <a:uLnTx/>
                <a:uFillTx/>
                <a:latin typeface="UTM Avo" panose="02040603050506020204" pitchFamily="18" charset="0"/>
                <a:sym typeface="Lilita One"/>
              </a:endParaRPr>
            </a:p>
          </p:txBody>
        </p:sp>
        <p:pic>
          <p:nvPicPr>
            <p:cNvPr id="13" name="Picture 12">
              <a:extLst>
                <a:ext uri="{FF2B5EF4-FFF2-40B4-BE49-F238E27FC236}">
                  <a16:creationId xmlns:a16="http://schemas.microsoft.com/office/drawing/2014/main" id="{762D2F00-13E3-33C4-D817-B809399CAA76}"/>
                </a:ext>
              </a:extLst>
            </p:cNvPr>
            <p:cNvPicPr>
              <a:picLocks noChangeAspect="1"/>
            </p:cNvPicPr>
            <p:nvPr/>
          </p:nvPicPr>
          <p:blipFill>
            <a:blip r:embed="rId7"/>
            <a:stretch>
              <a:fillRect/>
            </a:stretch>
          </p:blipFill>
          <p:spPr>
            <a:xfrm>
              <a:off x="-54118" y="3716716"/>
              <a:ext cx="1376780" cy="1512759"/>
            </a:xfrm>
            <a:prstGeom prst="rect">
              <a:avLst/>
            </a:prstGeom>
          </p:spPr>
        </p:pic>
      </p:grpSp>
      <p:grpSp>
        <p:nvGrpSpPr>
          <p:cNvPr id="14" name="Group 13">
            <a:extLst>
              <a:ext uri="{FF2B5EF4-FFF2-40B4-BE49-F238E27FC236}">
                <a16:creationId xmlns:a16="http://schemas.microsoft.com/office/drawing/2014/main" id="{A67F9034-87F9-C9D4-1946-854980628706}"/>
              </a:ext>
            </a:extLst>
          </p:cNvPr>
          <p:cNvGrpSpPr/>
          <p:nvPr/>
        </p:nvGrpSpPr>
        <p:grpSpPr>
          <a:xfrm>
            <a:off x="5959137" y="4910843"/>
            <a:ext cx="5471650" cy="2061791"/>
            <a:chOff x="4437224" y="3722565"/>
            <a:chExt cx="4103738" cy="1546343"/>
          </a:xfrm>
        </p:grpSpPr>
        <p:sp>
          <p:nvSpPr>
            <p:cNvPr id="15" name="Title 1">
              <a:extLst>
                <a:ext uri="{FF2B5EF4-FFF2-40B4-BE49-F238E27FC236}">
                  <a16:creationId xmlns:a16="http://schemas.microsoft.com/office/drawing/2014/main" id="{7C0C1483-BE65-1721-8258-11EDF5F87F8C}"/>
                </a:ext>
              </a:extLst>
            </p:cNvPr>
            <p:cNvSpPr txBox="1">
              <a:spLocks/>
            </p:cNvSpPr>
            <p:nvPr/>
          </p:nvSpPr>
          <p:spPr>
            <a:xfrm>
              <a:off x="5275914" y="3926138"/>
              <a:ext cx="3265048" cy="608078"/>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lang="vi-VN" sz="5333" b="1" kern="0" smtClean="0">
                  <a:solidFill>
                    <a:srgbClr val="002060"/>
                  </a:solidFill>
                  <a:latin typeface="UTM Avo" panose="02040603050506020204" pitchFamily="18" charset="0"/>
                </a:rPr>
                <a:t>69 000</a:t>
              </a:r>
              <a:endParaRPr kumimoji="0" lang="en-US" sz="5333" b="1" i="0" u="none" strike="noStrike" kern="0" cap="none" spc="0" normalizeH="0" baseline="0" noProof="0" dirty="0">
                <a:ln>
                  <a:noFill/>
                </a:ln>
                <a:solidFill>
                  <a:srgbClr val="002060"/>
                </a:solidFill>
                <a:effectLst/>
                <a:uLnTx/>
                <a:uFillTx/>
                <a:latin typeface="UTM Avo" panose="02040603050506020204" pitchFamily="18" charset="0"/>
                <a:sym typeface="Lilita One"/>
              </a:endParaRPr>
            </a:p>
          </p:txBody>
        </p:sp>
        <p:pic>
          <p:nvPicPr>
            <p:cNvPr id="16" name="Picture 15">
              <a:extLst>
                <a:ext uri="{FF2B5EF4-FFF2-40B4-BE49-F238E27FC236}">
                  <a16:creationId xmlns:a16="http://schemas.microsoft.com/office/drawing/2014/main" id="{967DE312-069C-4E67-12CE-AE3C4CB205A6}"/>
                </a:ext>
              </a:extLst>
            </p:cNvPr>
            <p:cNvPicPr>
              <a:picLocks noChangeAspect="1"/>
            </p:cNvPicPr>
            <p:nvPr/>
          </p:nvPicPr>
          <p:blipFill>
            <a:blip r:embed="rId8"/>
            <a:stretch>
              <a:fillRect/>
            </a:stretch>
          </p:blipFill>
          <p:spPr>
            <a:xfrm>
              <a:off x="4437224" y="3722565"/>
              <a:ext cx="1402094" cy="1546343"/>
            </a:xfrm>
            <a:prstGeom prst="rect">
              <a:avLst/>
            </a:prstGeom>
          </p:spPr>
        </p:pic>
      </p:grpSp>
      <p:pic>
        <p:nvPicPr>
          <p:cNvPr id="17" name="Picture 16">
            <a:hlinkClick r:id="rId9" action="ppaction://hlinksldjump"/>
            <a:extLst>
              <a:ext uri="{FF2B5EF4-FFF2-40B4-BE49-F238E27FC236}">
                <a16:creationId xmlns:a16="http://schemas.microsoft.com/office/drawing/2014/main" id="{13031D1C-57DD-6962-6FD7-EF3B3BA6A09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810847" y="2981469"/>
            <a:ext cx="1485280" cy="1266864"/>
          </a:xfrm>
          <a:prstGeom prst="rect">
            <a:avLst/>
          </a:prstGeom>
        </p:spPr>
      </p:pic>
      <p:pic>
        <p:nvPicPr>
          <p:cNvPr id="18" name="Picture 17">
            <a:extLst>
              <a:ext uri="{FF2B5EF4-FFF2-40B4-BE49-F238E27FC236}">
                <a16:creationId xmlns:a16="http://schemas.microsoft.com/office/drawing/2014/main" id="{1FC1E50E-4196-C117-34F9-839ED8CF2DD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864099" y="5094993"/>
            <a:ext cx="1228944" cy="1220752"/>
          </a:xfrm>
          <a:prstGeom prst="rect">
            <a:avLst/>
          </a:prstGeom>
        </p:spPr>
      </p:pic>
      <p:pic>
        <p:nvPicPr>
          <p:cNvPr id="19" name="Picture 18">
            <a:extLst>
              <a:ext uri="{FF2B5EF4-FFF2-40B4-BE49-F238E27FC236}">
                <a16:creationId xmlns:a16="http://schemas.microsoft.com/office/drawing/2014/main" id="{490E4B30-5AA9-09C6-C34A-4285D4B2EAE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603321" y="5070163"/>
            <a:ext cx="1335185" cy="1326285"/>
          </a:xfrm>
          <a:prstGeom prst="rect">
            <a:avLst/>
          </a:prstGeom>
        </p:spPr>
      </p:pic>
      <p:pic>
        <p:nvPicPr>
          <p:cNvPr id="20" name="Am-thanh-khi-chon-nham-www_tiengdong_com">
            <a:hlinkClick r:id="" action="ppaction://media"/>
            <a:extLst>
              <a:ext uri="{FF2B5EF4-FFF2-40B4-BE49-F238E27FC236}">
                <a16:creationId xmlns:a16="http://schemas.microsoft.com/office/drawing/2014/main" id="{65BFDEB1-BEA6-EE2F-5253-ED652207593D}"/>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546793" y="3189896"/>
            <a:ext cx="1082920" cy="1082920"/>
          </a:xfrm>
          <a:prstGeom prst="rect">
            <a:avLst/>
          </a:prstGeom>
        </p:spPr>
      </p:pic>
      <p:grpSp>
        <p:nvGrpSpPr>
          <p:cNvPr id="21" name="Group 20">
            <a:extLst>
              <a:ext uri="{FF2B5EF4-FFF2-40B4-BE49-F238E27FC236}">
                <a16:creationId xmlns:a16="http://schemas.microsoft.com/office/drawing/2014/main" id="{D27129BF-CBC2-6AD2-F9CA-D901E0A37972}"/>
              </a:ext>
            </a:extLst>
          </p:cNvPr>
          <p:cNvGrpSpPr/>
          <p:nvPr/>
        </p:nvGrpSpPr>
        <p:grpSpPr>
          <a:xfrm>
            <a:off x="6093044" y="3055670"/>
            <a:ext cx="5461549" cy="1970445"/>
            <a:chOff x="4494323" y="2301822"/>
            <a:chExt cx="4096162" cy="1477834"/>
          </a:xfrm>
        </p:grpSpPr>
        <p:sp>
          <p:nvSpPr>
            <p:cNvPr id="22" name="Title 1">
              <a:extLst>
                <a:ext uri="{FF2B5EF4-FFF2-40B4-BE49-F238E27FC236}">
                  <a16:creationId xmlns:a16="http://schemas.microsoft.com/office/drawing/2014/main" id="{795966F3-FA03-F473-0D33-8CEC1C505B29}"/>
                </a:ext>
              </a:extLst>
            </p:cNvPr>
            <p:cNvSpPr txBox="1">
              <a:spLocks/>
            </p:cNvSpPr>
            <p:nvPr/>
          </p:nvSpPr>
          <p:spPr>
            <a:xfrm>
              <a:off x="5243399" y="2519958"/>
              <a:ext cx="3347086" cy="608078"/>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lang="vi-VN" sz="5333" b="1" kern="0" dirty="0" smtClean="0">
                  <a:solidFill>
                    <a:srgbClr val="002060"/>
                  </a:solidFill>
                  <a:latin typeface="UTM Avo" panose="02040603050506020204" pitchFamily="18" charset="0"/>
                </a:rPr>
                <a:t>6 </a:t>
              </a:r>
              <a:r>
                <a:rPr lang="vi-VN" sz="5333" b="1" kern="0" noProof="0" dirty="0" smtClean="0">
                  <a:solidFill>
                    <a:srgbClr val="002060"/>
                  </a:solidFill>
                  <a:latin typeface="UTM Avo" panose="02040603050506020204" pitchFamily="18" charset="0"/>
                </a:rPr>
                <a:t>900</a:t>
              </a:r>
              <a:endParaRPr kumimoji="0" lang="en-US" sz="5333" b="1" i="0" u="none" strike="noStrike" kern="0" cap="none" spc="0" normalizeH="0" baseline="0" noProof="0" dirty="0">
                <a:ln>
                  <a:noFill/>
                </a:ln>
                <a:solidFill>
                  <a:srgbClr val="002060"/>
                </a:solidFill>
                <a:effectLst/>
                <a:uLnTx/>
                <a:uFillTx/>
                <a:latin typeface="UTM Avo" panose="02040603050506020204" pitchFamily="18" charset="0"/>
                <a:sym typeface="Lilita One"/>
              </a:endParaRPr>
            </a:p>
          </p:txBody>
        </p:sp>
        <p:pic>
          <p:nvPicPr>
            <p:cNvPr id="23" name="Picture 22">
              <a:extLst>
                <a:ext uri="{FF2B5EF4-FFF2-40B4-BE49-F238E27FC236}">
                  <a16:creationId xmlns:a16="http://schemas.microsoft.com/office/drawing/2014/main" id="{C6364289-2502-4D40-0758-6427792C6F4A}"/>
                </a:ext>
              </a:extLst>
            </p:cNvPr>
            <p:cNvPicPr>
              <a:picLocks noChangeAspect="1"/>
            </p:cNvPicPr>
            <p:nvPr/>
          </p:nvPicPr>
          <p:blipFill>
            <a:blip r:embed="rId13"/>
            <a:stretch>
              <a:fillRect/>
            </a:stretch>
          </p:blipFill>
          <p:spPr>
            <a:xfrm>
              <a:off x="4494323" y="2301822"/>
              <a:ext cx="1344995" cy="1477834"/>
            </a:xfrm>
            <a:prstGeom prst="rect">
              <a:avLst/>
            </a:prstGeom>
          </p:spPr>
        </p:pic>
      </p:grpSp>
      <p:pic>
        <p:nvPicPr>
          <p:cNvPr id="24" name="Picture 23">
            <a:extLst>
              <a:ext uri="{FF2B5EF4-FFF2-40B4-BE49-F238E27FC236}">
                <a16:creationId xmlns:a16="http://schemas.microsoft.com/office/drawing/2014/main" id="{5DCF6B10-75CB-3D78-AE88-64C3DEFCAE2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682247" y="3158728"/>
            <a:ext cx="1181584" cy="1173708"/>
          </a:xfrm>
          <a:prstGeom prst="rect">
            <a:avLst/>
          </a:prstGeom>
        </p:spPr>
      </p:pic>
    </p:spTree>
    <p:extLst>
      <p:ext uri="{BB962C8B-B14F-4D97-AF65-F5344CB8AC3E}">
        <p14:creationId xmlns:p14="http://schemas.microsoft.com/office/powerpoint/2010/main" val="681966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out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par>
                                <p:cTn id="20" presetID="53" presetClass="entr" presetSubtype="16"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par>
                                <p:cTn id="25" presetID="53" presetClass="entr" presetSubtype="16"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p:cTn id="27" dur="500" fill="hold"/>
                                        <p:tgtEl>
                                          <p:spTgt spid="21"/>
                                        </p:tgtEl>
                                        <p:attrNameLst>
                                          <p:attrName>ppt_w</p:attrName>
                                        </p:attrNameLst>
                                      </p:cBhvr>
                                      <p:tavLst>
                                        <p:tav tm="0">
                                          <p:val>
                                            <p:fltVal val="0"/>
                                          </p:val>
                                        </p:tav>
                                        <p:tav tm="100000">
                                          <p:val>
                                            <p:strVal val="#ppt_w"/>
                                          </p:val>
                                        </p:tav>
                                      </p:tavLst>
                                    </p:anim>
                                    <p:anim calcmode="lin" valueType="num">
                                      <p:cBhvr>
                                        <p:cTn id="28" dur="500" fill="hold"/>
                                        <p:tgtEl>
                                          <p:spTgt spid="21"/>
                                        </p:tgtEl>
                                        <p:attrNameLst>
                                          <p:attrName>ppt_h</p:attrName>
                                        </p:attrNameLst>
                                      </p:cBhvr>
                                      <p:tavLst>
                                        <p:tav tm="0">
                                          <p:val>
                                            <p:fltVal val="0"/>
                                          </p:val>
                                        </p:tav>
                                        <p:tav tm="100000">
                                          <p:val>
                                            <p:strVal val="#ppt_h"/>
                                          </p:val>
                                        </p:tav>
                                      </p:tavLst>
                                    </p:anim>
                                    <p:animEffect transition="in" filter="fade">
                                      <p:cBhvr>
                                        <p:cTn id="29" dur="500"/>
                                        <p:tgtEl>
                                          <p:spTgt spid="21"/>
                                        </p:tgtEl>
                                      </p:cBhvr>
                                    </p:animEffect>
                                  </p:childTnLst>
                                </p:cTn>
                              </p:par>
                              <p:par>
                                <p:cTn id="30" presetID="53" presetClass="entr" presetSubtype="16"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p:cTn id="32" dur="500" fill="hold"/>
                                        <p:tgtEl>
                                          <p:spTgt spid="14"/>
                                        </p:tgtEl>
                                        <p:attrNameLst>
                                          <p:attrName>ppt_w</p:attrName>
                                        </p:attrNameLst>
                                      </p:cBhvr>
                                      <p:tavLst>
                                        <p:tav tm="0">
                                          <p:val>
                                            <p:fltVal val="0"/>
                                          </p:val>
                                        </p:tav>
                                        <p:tav tm="100000">
                                          <p:val>
                                            <p:strVal val="#ppt_w"/>
                                          </p:val>
                                        </p:tav>
                                      </p:tavLst>
                                    </p:anim>
                                    <p:anim calcmode="lin" valueType="num">
                                      <p:cBhvr>
                                        <p:cTn id="33" dur="500" fill="hold"/>
                                        <p:tgtEl>
                                          <p:spTgt spid="14"/>
                                        </p:tgtEl>
                                        <p:attrNameLst>
                                          <p:attrName>ppt_h</p:attrName>
                                        </p:attrNameLst>
                                      </p:cBhvr>
                                      <p:tavLst>
                                        <p:tav tm="0">
                                          <p:val>
                                            <p:fltVal val="0"/>
                                          </p:val>
                                        </p:tav>
                                        <p:tav tm="100000">
                                          <p:val>
                                            <p:strVal val="#ppt_h"/>
                                          </p:val>
                                        </p:tav>
                                      </p:tavLst>
                                    </p:anim>
                                    <p:animEffect transition="in" filter="fade">
                                      <p:cBhvr>
                                        <p:cTn id="3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8"/>
                    </p:tgtEl>
                  </p:cond>
                </p:stCondLst>
                <p:endSync evt="end" delay="0">
                  <p:rtn val="all"/>
                </p:endSync>
                <p:childTnLst>
                  <p:par>
                    <p:cTn id="36" fill="hold">
                      <p:stCondLst>
                        <p:cond delay="0"/>
                      </p:stCondLst>
                      <p:childTnLst>
                        <p:par>
                          <p:cTn id="37" fill="hold">
                            <p:stCondLst>
                              <p:cond delay="0"/>
                            </p:stCondLst>
                            <p:childTnLst>
                              <p:par>
                                <p:cTn id="38" presetID="53" presetClass="entr" presetSubtype="16" fill="hold" nodeType="withEffect">
                                  <p:stCondLst>
                                    <p:cond delay="0"/>
                                  </p:stCondLst>
                                  <p:childTnLst>
                                    <p:set>
                                      <p:cBhvr>
                                        <p:cTn id="39" dur="1" fill="hold">
                                          <p:stCondLst>
                                            <p:cond delay="0"/>
                                          </p:stCondLst>
                                        </p:cTn>
                                        <p:tgtEl>
                                          <p:spTgt spid="17"/>
                                        </p:tgtEl>
                                        <p:attrNameLst>
                                          <p:attrName>style.visibility</p:attrName>
                                        </p:attrNameLst>
                                      </p:cBhvr>
                                      <p:to>
                                        <p:strVal val="visible"/>
                                      </p:to>
                                    </p:set>
                                    <p:anim calcmode="lin" valueType="num">
                                      <p:cBhvr>
                                        <p:cTn id="40" dur="500" fill="hold"/>
                                        <p:tgtEl>
                                          <p:spTgt spid="17"/>
                                        </p:tgtEl>
                                        <p:attrNameLst>
                                          <p:attrName>ppt_w</p:attrName>
                                        </p:attrNameLst>
                                      </p:cBhvr>
                                      <p:tavLst>
                                        <p:tav tm="0">
                                          <p:val>
                                            <p:fltVal val="0"/>
                                          </p:val>
                                        </p:tav>
                                        <p:tav tm="100000">
                                          <p:val>
                                            <p:strVal val="#ppt_w"/>
                                          </p:val>
                                        </p:tav>
                                      </p:tavLst>
                                    </p:anim>
                                    <p:anim calcmode="lin" valueType="num">
                                      <p:cBhvr>
                                        <p:cTn id="41" dur="500" fill="hold"/>
                                        <p:tgtEl>
                                          <p:spTgt spid="17"/>
                                        </p:tgtEl>
                                        <p:attrNameLst>
                                          <p:attrName>ppt_h</p:attrName>
                                        </p:attrNameLst>
                                      </p:cBhvr>
                                      <p:tavLst>
                                        <p:tav tm="0">
                                          <p:val>
                                            <p:fltVal val="0"/>
                                          </p:val>
                                        </p:tav>
                                        <p:tav tm="100000">
                                          <p:val>
                                            <p:strVal val="#ppt_h"/>
                                          </p:val>
                                        </p:tav>
                                      </p:tavLst>
                                    </p:anim>
                                    <p:animEffect transition="in" filter="fade">
                                      <p:cBhvr>
                                        <p:cTn id="42" dur="500"/>
                                        <p:tgtEl>
                                          <p:spTgt spid="17"/>
                                        </p:tgtEl>
                                      </p:cBhvr>
                                    </p:animEffect>
                                  </p:childTnLst>
                                </p:cTn>
                              </p:par>
                            </p:childTnLst>
                          </p:cTn>
                        </p:par>
                      </p:childTnLst>
                    </p:cTn>
                  </p:par>
                </p:childTnLst>
              </p:cTn>
              <p:nextCondLst>
                <p:cond evt="onClick" delay="0">
                  <p:tgtEl>
                    <p:spTgt spid="8"/>
                  </p:tgtEl>
                </p:cond>
              </p:nextCondLst>
            </p:seq>
            <p:seq concurrent="1" nextAc="seek">
              <p:cTn id="43" restart="whenNotActive" fill="hold" evtFilter="cancelBubble" nodeType="interactiveSeq">
                <p:stCondLst>
                  <p:cond evt="onClick" delay="0">
                    <p:tgtEl>
                      <p:spTgt spid="11"/>
                    </p:tgtEl>
                  </p:cond>
                </p:stCondLst>
                <p:endSync evt="end" delay="0">
                  <p:rtn val="all"/>
                </p:endSync>
                <p:childTnLst>
                  <p:par>
                    <p:cTn id="44" fill="hold">
                      <p:stCondLst>
                        <p:cond delay="0"/>
                      </p:stCondLst>
                      <p:childTnLst>
                        <p:par>
                          <p:cTn id="45" fill="hold">
                            <p:stCondLst>
                              <p:cond delay="0"/>
                            </p:stCondLst>
                            <p:childTnLst>
                              <p:par>
                                <p:cTn id="46" presetID="53" presetClass="entr" presetSubtype="16" fill="hold" nodeType="withEffect">
                                  <p:stCondLst>
                                    <p:cond delay="0"/>
                                  </p:stCondLst>
                                  <p:childTnLst>
                                    <p:set>
                                      <p:cBhvr>
                                        <p:cTn id="47" dur="1" fill="hold">
                                          <p:stCondLst>
                                            <p:cond delay="0"/>
                                          </p:stCondLst>
                                        </p:cTn>
                                        <p:tgtEl>
                                          <p:spTgt spid="18"/>
                                        </p:tgtEl>
                                        <p:attrNameLst>
                                          <p:attrName>style.visibility</p:attrName>
                                        </p:attrNameLst>
                                      </p:cBhvr>
                                      <p:to>
                                        <p:strVal val="visible"/>
                                      </p:to>
                                    </p:set>
                                    <p:anim calcmode="lin" valueType="num">
                                      <p:cBhvr>
                                        <p:cTn id="48" dur="500" fill="hold"/>
                                        <p:tgtEl>
                                          <p:spTgt spid="18"/>
                                        </p:tgtEl>
                                        <p:attrNameLst>
                                          <p:attrName>ppt_w</p:attrName>
                                        </p:attrNameLst>
                                      </p:cBhvr>
                                      <p:tavLst>
                                        <p:tav tm="0">
                                          <p:val>
                                            <p:fltVal val="0"/>
                                          </p:val>
                                        </p:tav>
                                        <p:tav tm="100000">
                                          <p:val>
                                            <p:strVal val="#ppt_w"/>
                                          </p:val>
                                        </p:tav>
                                      </p:tavLst>
                                    </p:anim>
                                    <p:anim calcmode="lin" valueType="num">
                                      <p:cBhvr>
                                        <p:cTn id="49" dur="500" fill="hold"/>
                                        <p:tgtEl>
                                          <p:spTgt spid="18"/>
                                        </p:tgtEl>
                                        <p:attrNameLst>
                                          <p:attrName>ppt_h</p:attrName>
                                        </p:attrNameLst>
                                      </p:cBhvr>
                                      <p:tavLst>
                                        <p:tav tm="0">
                                          <p:val>
                                            <p:fltVal val="0"/>
                                          </p:val>
                                        </p:tav>
                                        <p:tav tm="100000">
                                          <p:val>
                                            <p:strVal val="#ppt_h"/>
                                          </p:val>
                                        </p:tav>
                                      </p:tavLst>
                                    </p:anim>
                                    <p:animEffect transition="in" filter="fade">
                                      <p:cBhvr>
                                        <p:cTn id="50" dur="500"/>
                                        <p:tgtEl>
                                          <p:spTgt spid="18"/>
                                        </p:tgtEl>
                                      </p:cBhvr>
                                    </p:animEffect>
                                  </p:childTnLst>
                                  <p:subTnLst>
                                    <p:audio>
                                      <p:cMediaNode>
                                        <p:cTn display="0" masterRel="sameClick">
                                          <p:stCondLst>
                                            <p:cond evt="begin" delay="0">
                                              <p:tn val="46"/>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1"/>
                  </p:tgtEl>
                </p:cond>
              </p:nextCondLst>
            </p:seq>
            <p:seq concurrent="1" nextAc="seek">
              <p:cTn id="51" restart="whenNotActive" fill="hold" evtFilter="cancelBubble" nodeType="interactiveSeq">
                <p:stCondLst>
                  <p:cond evt="onClick" delay="0">
                    <p:tgtEl>
                      <p:spTgt spid="21"/>
                    </p:tgtEl>
                  </p:cond>
                </p:stCondLst>
                <p:endSync evt="end" delay="0">
                  <p:rtn val="all"/>
                </p:endSync>
                <p:childTnLst>
                  <p:par>
                    <p:cTn id="52" fill="hold">
                      <p:stCondLst>
                        <p:cond delay="0"/>
                      </p:stCondLst>
                      <p:childTnLst>
                        <p:par>
                          <p:cTn id="53" fill="hold">
                            <p:stCondLst>
                              <p:cond delay="0"/>
                            </p:stCondLst>
                            <p:childTnLst>
                              <p:par>
                                <p:cTn id="54" presetID="53" presetClass="entr" presetSubtype="16" fill="hold" nodeType="withEffect">
                                  <p:stCondLst>
                                    <p:cond delay="0"/>
                                  </p:stCondLst>
                                  <p:childTnLst>
                                    <p:set>
                                      <p:cBhvr>
                                        <p:cTn id="55" dur="1" fill="hold">
                                          <p:stCondLst>
                                            <p:cond delay="0"/>
                                          </p:stCondLst>
                                        </p:cTn>
                                        <p:tgtEl>
                                          <p:spTgt spid="24"/>
                                        </p:tgtEl>
                                        <p:attrNameLst>
                                          <p:attrName>style.visibility</p:attrName>
                                        </p:attrNameLst>
                                      </p:cBhvr>
                                      <p:to>
                                        <p:strVal val="visible"/>
                                      </p:to>
                                    </p:set>
                                    <p:anim calcmode="lin" valueType="num">
                                      <p:cBhvr>
                                        <p:cTn id="56" dur="500" fill="hold"/>
                                        <p:tgtEl>
                                          <p:spTgt spid="24"/>
                                        </p:tgtEl>
                                        <p:attrNameLst>
                                          <p:attrName>ppt_w</p:attrName>
                                        </p:attrNameLst>
                                      </p:cBhvr>
                                      <p:tavLst>
                                        <p:tav tm="0">
                                          <p:val>
                                            <p:fltVal val="0"/>
                                          </p:val>
                                        </p:tav>
                                        <p:tav tm="100000">
                                          <p:val>
                                            <p:strVal val="#ppt_w"/>
                                          </p:val>
                                        </p:tav>
                                      </p:tavLst>
                                    </p:anim>
                                    <p:anim calcmode="lin" valueType="num">
                                      <p:cBhvr>
                                        <p:cTn id="57" dur="500" fill="hold"/>
                                        <p:tgtEl>
                                          <p:spTgt spid="24"/>
                                        </p:tgtEl>
                                        <p:attrNameLst>
                                          <p:attrName>ppt_h</p:attrName>
                                        </p:attrNameLst>
                                      </p:cBhvr>
                                      <p:tavLst>
                                        <p:tav tm="0">
                                          <p:val>
                                            <p:fltVal val="0"/>
                                          </p:val>
                                        </p:tav>
                                        <p:tav tm="100000">
                                          <p:val>
                                            <p:strVal val="#ppt_h"/>
                                          </p:val>
                                        </p:tav>
                                      </p:tavLst>
                                    </p:anim>
                                    <p:animEffect transition="in" filter="fade">
                                      <p:cBhvr>
                                        <p:cTn id="58" dur="500"/>
                                        <p:tgtEl>
                                          <p:spTgt spid="24"/>
                                        </p:tgtEl>
                                      </p:cBhvr>
                                    </p:animEffect>
                                  </p:childTnLst>
                                  <p:subTnLst>
                                    <p:audio>
                                      <p:cMediaNode>
                                        <p:cTn display="0" masterRel="sameClick">
                                          <p:stCondLst>
                                            <p:cond evt="begin" delay="0">
                                              <p:tn val="54"/>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21"/>
                  </p:tgtEl>
                </p:cond>
              </p:nextCondLst>
            </p:seq>
            <p:seq concurrent="1" nextAc="seek">
              <p:cTn id="59" restart="whenNotActive" fill="hold" evtFilter="cancelBubble" nodeType="interactiveSeq">
                <p:stCondLst>
                  <p:cond evt="onClick" delay="0">
                    <p:tgtEl>
                      <p:spTgt spid="14"/>
                    </p:tgtEl>
                  </p:cond>
                </p:stCondLst>
                <p:endSync evt="end" delay="0">
                  <p:rtn val="all"/>
                </p:endSync>
                <p:childTnLst>
                  <p:par>
                    <p:cTn id="60" fill="hold">
                      <p:stCondLst>
                        <p:cond delay="0"/>
                      </p:stCondLst>
                      <p:childTnLst>
                        <p:par>
                          <p:cTn id="61" fill="hold">
                            <p:stCondLst>
                              <p:cond delay="0"/>
                            </p:stCondLst>
                            <p:childTnLst>
                              <p:par>
                                <p:cTn id="62" presetID="53" presetClass="entr" presetSubtype="16"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500" fill="hold"/>
                                        <p:tgtEl>
                                          <p:spTgt spid="19"/>
                                        </p:tgtEl>
                                        <p:attrNameLst>
                                          <p:attrName>ppt_w</p:attrName>
                                        </p:attrNameLst>
                                      </p:cBhvr>
                                      <p:tavLst>
                                        <p:tav tm="0">
                                          <p:val>
                                            <p:fltVal val="0"/>
                                          </p:val>
                                        </p:tav>
                                        <p:tav tm="100000">
                                          <p:val>
                                            <p:strVal val="#ppt_w"/>
                                          </p:val>
                                        </p:tav>
                                      </p:tavLst>
                                    </p:anim>
                                    <p:anim calcmode="lin" valueType="num">
                                      <p:cBhvr>
                                        <p:cTn id="65" dur="500" fill="hold"/>
                                        <p:tgtEl>
                                          <p:spTgt spid="19"/>
                                        </p:tgtEl>
                                        <p:attrNameLst>
                                          <p:attrName>ppt_h</p:attrName>
                                        </p:attrNameLst>
                                      </p:cBhvr>
                                      <p:tavLst>
                                        <p:tav tm="0">
                                          <p:val>
                                            <p:fltVal val="0"/>
                                          </p:val>
                                        </p:tav>
                                        <p:tav tm="100000">
                                          <p:val>
                                            <p:strVal val="#ppt_h"/>
                                          </p:val>
                                        </p:tav>
                                      </p:tavLst>
                                    </p:anim>
                                    <p:animEffect transition="in" filter="fade">
                                      <p:cBhvr>
                                        <p:cTn id="66" dur="500"/>
                                        <p:tgtEl>
                                          <p:spTgt spid="19"/>
                                        </p:tgtEl>
                                      </p:cBhvr>
                                    </p:animEffect>
                                  </p:childTnLst>
                                  <p:subTnLst>
                                    <p:audio>
                                      <p:cMediaNode>
                                        <p:cTn display="0" masterRel="sameClick">
                                          <p:stCondLst>
                                            <p:cond evt="begin" delay="0">
                                              <p:tn val="62"/>
                                            </p:cond>
                                          </p:stCondLst>
                                          <p:endCondLst>
                                            <p:cond evt="onStopAudio" delay="0">
                                              <p:tgtEl>
                                                <p:sldTgt/>
                                              </p:tgtEl>
                                            </p:cond>
                                          </p:endCondLst>
                                        </p:cTn>
                                        <p:tgtEl>
                                          <p:sndTgt r:embed="rId4" name="sai-1.wav"/>
                                        </p:tgtEl>
                                      </p:cMediaNode>
                                    </p:audio>
                                  </p:subTnLst>
                                </p:cTn>
                              </p:par>
                              <p:par>
                                <p:cTn id="67" presetID="1" presetClass="mediacall" presetSubtype="0" fill="hold" nodeType="withEffect">
                                  <p:stCondLst>
                                    <p:cond delay="0"/>
                                  </p:stCondLst>
                                  <p:childTnLst>
                                    <p:cmd type="call" cmd="playFrom(0.0)">
                                      <p:cBhvr>
                                        <p:cTn id="68" dur="417" fill="hold"/>
                                        <p:tgtEl>
                                          <p:spTgt spid="20"/>
                                        </p:tgtEl>
                                      </p:cBhvr>
                                    </p:cmd>
                                  </p:childTnLst>
                                </p:cTn>
                              </p:par>
                            </p:childTnLst>
                          </p:cTn>
                        </p:par>
                      </p:childTnLst>
                    </p:cTn>
                  </p:par>
                </p:childTnLst>
              </p:cTn>
              <p:nextCondLst>
                <p:cond evt="onClick" delay="0">
                  <p:tgtEl>
                    <p:spTgt spid="14"/>
                  </p:tgtEl>
                </p:cond>
              </p:nextCondLst>
            </p:seq>
            <p:audio>
              <p:cMediaNode vol="80000">
                <p:cTn id="69" fill="hold" display="0">
                  <p:stCondLst>
                    <p:cond delay="indefinite"/>
                  </p:stCondLst>
                  <p:endCondLst>
                    <p:cond evt="onStopAudio" delay="0">
                      <p:tgtEl>
                        <p:sldTgt/>
                      </p:tgtEl>
                    </p:cond>
                  </p:endCondLst>
                </p:cTn>
                <p:tgtEl>
                  <p:spTgt spid="20"/>
                </p:tgtEl>
              </p:cMediaNode>
            </p:audio>
          </p:childTnLst>
        </p:cTn>
      </p:par>
    </p:tnLst>
    <p:bldLst>
      <p:bldP spid="6"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矩形 1">
            <a:extLst>
              <a:ext uri="{FF2B5EF4-FFF2-40B4-BE49-F238E27FC236}">
                <a16:creationId xmlns:a16="http://schemas.microsoft.com/office/drawing/2014/main" id="{B3F2EB44-52FB-447C-8D63-39FD0B4792BE}"/>
              </a:ext>
            </a:extLst>
          </p:cNvPr>
          <p:cNvSpPr/>
          <p:nvPr/>
        </p:nvSpPr>
        <p:spPr>
          <a:xfrm>
            <a:off x="436613" y="353960"/>
            <a:ext cx="11318773" cy="6240803"/>
          </a:xfrm>
          <a:prstGeom prst="rect">
            <a:avLst/>
          </a:prstGeom>
          <a:solidFill>
            <a:schemeClr val="bg1"/>
          </a:solidFill>
          <a:ln>
            <a:noFill/>
          </a:ln>
          <a:effectLst>
            <a:outerShdw blurRad="1270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Title 1">
            <a:extLst>
              <a:ext uri="{FF2B5EF4-FFF2-40B4-BE49-F238E27FC236}">
                <a16:creationId xmlns:a16="http://schemas.microsoft.com/office/drawing/2014/main" id="{224BE4B2-6BC1-2D67-0271-CEB9E5A125C3}"/>
              </a:ext>
            </a:extLst>
          </p:cNvPr>
          <p:cNvSpPr>
            <a:spLocks noGrp="1"/>
          </p:cNvSpPr>
          <p:nvPr>
            <p:ph type="title"/>
          </p:nvPr>
        </p:nvSpPr>
        <p:spPr>
          <a:xfrm>
            <a:off x="1772311" y="727634"/>
            <a:ext cx="8647377" cy="1633903"/>
          </a:xfrm>
          <a:solidFill>
            <a:schemeClr val="bg1"/>
          </a:solidFill>
        </p:spPr>
        <p:txBody>
          <a:bodyPr>
            <a:normAutofit fontScale="90000"/>
          </a:bodyPr>
          <a:lstStyle/>
          <a:p>
            <a:r>
              <a:rPr lang="en-US" sz="5333" b="1" dirty="0">
                <a:latin typeface="UTM Avo" panose="02040603050506020204" pitchFamily="18" charset="0"/>
              </a:rPr>
              <a:t/>
            </a:r>
            <a:br>
              <a:rPr lang="en-US" sz="5333" b="1" dirty="0">
                <a:latin typeface="UTM Avo" panose="02040603050506020204" pitchFamily="18" charset="0"/>
              </a:rPr>
            </a:br>
            <a:r>
              <a:rPr lang="vi-VN" sz="5333" b="1" dirty="0" smtClean="0">
                <a:solidFill>
                  <a:srgbClr val="002060"/>
                </a:solidFill>
                <a:latin typeface="UTM Avo" panose="02040603050506020204" pitchFamily="18" charset="0"/>
              </a:rPr>
              <a:t>73 000 – 3 000 – 50 000 = ?</a:t>
            </a:r>
            <a:endParaRPr lang="en-US" sz="5333" b="1" dirty="0">
              <a:solidFill>
                <a:srgbClr val="002060"/>
              </a:solidFill>
              <a:latin typeface="UTM Avo" panose="02040603050506020204" pitchFamily="18" charset="0"/>
            </a:endParaRPr>
          </a:p>
        </p:txBody>
      </p:sp>
      <p:grpSp>
        <p:nvGrpSpPr>
          <p:cNvPr id="5" name="Group 4">
            <a:extLst>
              <a:ext uri="{FF2B5EF4-FFF2-40B4-BE49-F238E27FC236}">
                <a16:creationId xmlns:a16="http://schemas.microsoft.com/office/drawing/2014/main" id="{AB7BF85B-F9EA-A76B-0FCD-C7B191F360CE}"/>
              </a:ext>
            </a:extLst>
          </p:cNvPr>
          <p:cNvGrpSpPr/>
          <p:nvPr/>
        </p:nvGrpSpPr>
        <p:grpSpPr>
          <a:xfrm>
            <a:off x="24623" y="3178503"/>
            <a:ext cx="5548991" cy="1970447"/>
            <a:chOff x="18467" y="2383877"/>
            <a:chExt cx="4161743" cy="1477835"/>
          </a:xfrm>
        </p:grpSpPr>
        <p:sp>
          <p:nvSpPr>
            <p:cNvPr id="6" name="Title 1">
              <a:extLst>
                <a:ext uri="{FF2B5EF4-FFF2-40B4-BE49-F238E27FC236}">
                  <a16:creationId xmlns:a16="http://schemas.microsoft.com/office/drawing/2014/main" id="{F625D78A-FCE6-67C4-9770-288005EB3479}"/>
                </a:ext>
              </a:extLst>
            </p:cNvPr>
            <p:cNvSpPr txBox="1">
              <a:spLocks/>
            </p:cNvSpPr>
            <p:nvPr/>
          </p:nvSpPr>
          <p:spPr>
            <a:xfrm>
              <a:off x="1057788" y="2590190"/>
              <a:ext cx="3122422" cy="608078"/>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lang="vi-VN" sz="5333" b="1" kern="0" dirty="0" smtClean="0">
                  <a:solidFill>
                    <a:srgbClr val="002060"/>
                  </a:solidFill>
                  <a:latin typeface="UTM Avo" panose="02040603050506020204" pitchFamily="18" charset="0"/>
                </a:rPr>
                <a:t>6 5</a:t>
              </a:r>
              <a:r>
                <a:rPr lang="vi-VN" sz="5333" b="1" kern="0" noProof="0" dirty="0" smtClean="0">
                  <a:solidFill>
                    <a:srgbClr val="002060"/>
                  </a:solidFill>
                  <a:latin typeface="UTM Avo" panose="02040603050506020204" pitchFamily="18" charset="0"/>
                </a:rPr>
                <a:t>00</a:t>
              </a:r>
              <a:endParaRPr kumimoji="0" lang="en-US" sz="5333" b="1" i="0" u="none" strike="noStrike" kern="0" cap="none" spc="0" normalizeH="0" baseline="0" noProof="0" dirty="0">
                <a:ln>
                  <a:noFill/>
                </a:ln>
                <a:solidFill>
                  <a:srgbClr val="002060"/>
                </a:solidFill>
                <a:effectLst/>
                <a:uLnTx/>
                <a:uFillTx/>
                <a:latin typeface="UTM Avo" panose="02040603050506020204" pitchFamily="18" charset="0"/>
                <a:sym typeface="Lilita One"/>
              </a:endParaRPr>
            </a:p>
          </p:txBody>
        </p:sp>
        <p:pic>
          <p:nvPicPr>
            <p:cNvPr id="7" name="Picture 6">
              <a:extLst>
                <a:ext uri="{FF2B5EF4-FFF2-40B4-BE49-F238E27FC236}">
                  <a16:creationId xmlns:a16="http://schemas.microsoft.com/office/drawing/2014/main" id="{2C8CD730-A092-2E87-A141-61D953379551}"/>
                </a:ext>
              </a:extLst>
            </p:cNvPr>
            <p:cNvPicPr>
              <a:picLocks noChangeAspect="1"/>
            </p:cNvPicPr>
            <p:nvPr/>
          </p:nvPicPr>
          <p:blipFill>
            <a:blip r:embed="rId7"/>
            <a:stretch>
              <a:fillRect/>
            </a:stretch>
          </p:blipFill>
          <p:spPr>
            <a:xfrm>
              <a:off x="18467" y="2383877"/>
              <a:ext cx="1516435" cy="1477835"/>
            </a:xfrm>
            <a:prstGeom prst="rect">
              <a:avLst/>
            </a:prstGeom>
          </p:spPr>
        </p:pic>
      </p:grpSp>
      <p:grpSp>
        <p:nvGrpSpPr>
          <p:cNvPr id="8" name="Group 7">
            <a:extLst>
              <a:ext uri="{FF2B5EF4-FFF2-40B4-BE49-F238E27FC236}">
                <a16:creationId xmlns:a16="http://schemas.microsoft.com/office/drawing/2014/main" id="{6D78D6DE-7B21-9915-053F-6F8EC32281BB}"/>
              </a:ext>
            </a:extLst>
          </p:cNvPr>
          <p:cNvGrpSpPr/>
          <p:nvPr/>
        </p:nvGrpSpPr>
        <p:grpSpPr>
          <a:xfrm>
            <a:off x="-72157" y="4955622"/>
            <a:ext cx="5877320" cy="2017012"/>
            <a:chOff x="-54118" y="3716716"/>
            <a:chExt cx="4407990" cy="1512759"/>
          </a:xfrm>
        </p:grpSpPr>
        <p:sp>
          <p:nvSpPr>
            <p:cNvPr id="9" name="Title 1">
              <a:extLst>
                <a:ext uri="{FF2B5EF4-FFF2-40B4-BE49-F238E27FC236}">
                  <a16:creationId xmlns:a16="http://schemas.microsoft.com/office/drawing/2014/main" id="{D4537F5C-8146-AA61-EFDE-D50E3A0D23E0}"/>
                </a:ext>
              </a:extLst>
            </p:cNvPr>
            <p:cNvSpPr txBox="1">
              <a:spLocks/>
            </p:cNvSpPr>
            <p:nvPr/>
          </p:nvSpPr>
          <p:spPr>
            <a:xfrm>
              <a:off x="1231449" y="3982249"/>
              <a:ext cx="3122423" cy="608078"/>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kumimoji="0" lang="vi-VN" sz="5333" b="1" i="0" u="none" strike="noStrike" kern="0" cap="none" spc="0" normalizeH="0" baseline="0" noProof="0" dirty="0" smtClean="0">
                  <a:ln>
                    <a:noFill/>
                  </a:ln>
                  <a:solidFill>
                    <a:srgbClr val="002060"/>
                  </a:solidFill>
                  <a:effectLst/>
                  <a:uLnTx/>
                  <a:uFillTx/>
                  <a:latin typeface="UTM Avo" panose="02040603050506020204" pitchFamily="18" charset="0"/>
                  <a:sym typeface="Lilita One"/>
                </a:rPr>
                <a:t>65 000</a:t>
              </a:r>
              <a:endParaRPr kumimoji="0" lang="en-US" sz="5333" b="1" i="0" u="none" strike="noStrike" kern="0" cap="none" spc="0" normalizeH="0" baseline="0" noProof="0" dirty="0">
                <a:ln>
                  <a:noFill/>
                </a:ln>
                <a:solidFill>
                  <a:srgbClr val="002060"/>
                </a:solidFill>
                <a:effectLst/>
                <a:uLnTx/>
                <a:uFillTx/>
                <a:latin typeface="UTM Avo" panose="02040603050506020204" pitchFamily="18" charset="0"/>
                <a:sym typeface="Lilita One"/>
              </a:endParaRPr>
            </a:p>
          </p:txBody>
        </p:sp>
        <p:pic>
          <p:nvPicPr>
            <p:cNvPr id="10" name="Picture 9">
              <a:extLst>
                <a:ext uri="{FF2B5EF4-FFF2-40B4-BE49-F238E27FC236}">
                  <a16:creationId xmlns:a16="http://schemas.microsoft.com/office/drawing/2014/main" id="{F7DB5CAD-75E7-9D6F-83E1-CC4E942A3025}"/>
                </a:ext>
              </a:extLst>
            </p:cNvPr>
            <p:cNvPicPr>
              <a:picLocks noChangeAspect="1"/>
            </p:cNvPicPr>
            <p:nvPr/>
          </p:nvPicPr>
          <p:blipFill>
            <a:blip r:embed="rId8"/>
            <a:stretch>
              <a:fillRect/>
            </a:stretch>
          </p:blipFill>
          <p:spPr>
            <a:xfrm>
              <a:off x="-54118" y="3716716"/>
              <a:ext cx="1376780" cy="1512759"/>
            </a:xfrm>
            <a:prstGeom prst="rect">
              <a:avLst/>
            </a:prstGeom>
          </p:spPr>
        </p:pic>
      </p:grpSp>
      <p:grpSp>
        <p:nvGrpSpPr>
          <p:cNvPr id="11" name="Group 10">
            <a:extLst>
              <a:ext uri="{FF2B5EF4-FFF2-40B4-BE49-F238E27FC236}">
                <a16:creationId xmlns:a16="http://schemas.microsoft.com/office/drawing/2014/main" id="{08938111-8665-0C40-D6A8-ABC28F3B6E54}"/>
              </a:ext>
            </a:extLst>
          </p:cNvPr>
          <p:cNvGrpSpPr/>
          <p:nvPr/>
        </p:nvGrpSpPr>
        <p:grpSpPr>
          <a:xfrm>
            <a:off x="5916299" y="4963421"/>
            <a:ext cx="5893149" cy="2061791"/>
            <a:chOff x="4437224" y="3722565"/>
            <a:chExt cx="4419862" cy="1546343"/>
          </a:xfrm>
        </p:grpSpPr>
        <p:sp>
          <p:nvSpPr>
            <p:cNvPr id="12" name="Title 1">
              <a:extLst>
                <a:ext uri="{FF2B5EF4-FFF2-40B4-BE49-F238E27FC236}">
                  <a16:creationId xmlns:a16="http://schemas.microsoft.com/office/drawing/2014/main" id="{72F78AED-45F6-9711-FE3C-99DE0139B662}"/>
                </a:ext>
              </a:extLst>
            </p:cNvPr>
            <p:cNvSpPr txBox="1">
              <a:spLocks/>
            </p:cNvSpPr>
            <p:nvPr/>
          </p:nvSpPr>
          <p:spPr>
            <a:xfrm>
              <a:off x="5592038" y="3969155"/>
              <a:ext cx="3265048" cy="608078"/>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lang="vi-VN" sz="5333" b="1" kern="0" dirty="0" smtClean="0">
                  <a:solidFill>
                    <a:srgbClr val="002060"/>
                  </a:solidFill>
                  <a:latin typeface="UTM Avo" panose="02040603050506020204" pitchFamily="18" charset="0"/>
                </a:rPr>
                <a:t>20 000</a:t>
              </a:r>
              <a:endParaRPr kumimoji="0" lang="en-US" sz="5333" b="1" i="0" u="none" strike="noStrike" kern="0" cap="none" spc="0" normalizeH="0" baseline="0" noProof="0" dirty="0">
                <a:ln>
                  <a:noFill/>
                </a:ln>
                <a:solidFill>
                  <a:srgbClr val="002060"/>
                </a:solidFill>
                <a:effectLst/>
                <a:uLnTx/>
                <a:uFillTx/>
                <a:latin typeface="UTM Avo" panose="02040603050506020204" pitchFamily="18" charset="0"/>
                <a:sym typeface="Lilita One"/>
              </a:endParaRPr>
            </a:p>
          </p:txBody>
        </p:sp>
        <p:pic>
          <p:nvPicPr>
            <p:cNvPr id="13" name="Picture 12">
              <a:extLst>
                <a:ext uri="{FF2B5EF4-FFF2-40B4-BE49-F238E27FC236}">
                  <a16:creationId xmlns:a16="http://schemas.microsoft.com/office/drawing/2014/main" id="{A323F8A1-DB3D-7880-64B6-60B70CAA973B}"/>
                </a:ext>
              </a:extLst>
            </p:cNvPr>
            <p:cNvPicPr>
              <a:picLocks noChangeAspect="1"/>
            </p:cNvPicPr>
            <p:nvPr/>
          </p:nvPicPr>
          <p:blipFill>
            <a:blip r:embed="rId9"/>
            <a:stretch>
              <a:fillRect/>
            </a:stretch>
          </p:blipFill>
          <p:spPr>
            <a:xfrm>
              <a:off x="4437224" y="3722565"/>
              <a:ext cx="1402094" cy="1546343"/>
            </a:xfrm>
            <a:prstGeom prst="rect">
              <a:avLst/>
            </a:prstGeom>
          </p:spPr>
        </p:pic>
      </p:grpSp>
      <p:pic>
        <p:nvPicPr>
          <p:cNvPr id="14" name="Picture 13">
            <a:hlinkClick r:id="rId10" action="ppaction://hlinksldjump"/>
            <a:extLst>
              <a:ext uri="{FF2B5EF4-FFF2-40B4-BE49-F238E27FC236}">
                <a16:creationId xmlns:a16="http://schemas.microsoft.com/office/drawing/2014/main" id="{4DCBB23B-95D0-49B7-3AFF-F29BAC8189E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813446" y="4969427"/>
            <a:ext cx="1485280" cy="1266864"/>
          </a:xfrm>
          <a:prstGeom prst="rect">
            <a:avLst/>
          </a:prstGeom>
        </p:spPr>
      </p:pic>
      <p:pic>
        <p:nvPicPr>
          <p:cNvPr id="15" name="Picture 14">
            <a:extLst>
              <a:ext uri="{FF2B5EF4-FFF2-40B4-BE49-F238E27FC236}">
                <a16:creationId xmlns:a16="http://schemas.microsoft.com/office/drawing/2014/main" id="{578E3FAF-E5FC-BAC1-2F74-6BB0BDCE2B4F}"/>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886485" y="3069017"/>
            <a:ext cx="1228944" cy="1220752"/>
          </a:xfrm>
          <a:prstGeom prst="rect">
            <a:avLst/>
          </a:prstGeom>
        </p:spPr>
      </p:pic>
      <p:pic>
        <p:nvPicPr>
          <p:cNvPr id="16" name="Picture 15">
            <a:extLst>
              <a:ext uri="{FF2B5EF4-FFF2-40B4-BE49-F238E27FC236}">
                <a16:creationId xmlns:a16="http://schemas.microsoft.com/office/drawing/2014/main" id="{0AC4E136-1930-C1CE-C04C-9EA18216424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944909" y="5116555"/>
            <a:ext cx="1335185" cy="1326285"/>
          </a:xfrm>
          <a:prstGeom prst="rect">
            <a:avLst/>
          </a:prstGeom>
        </p:spPr>
      </p:pic>
      <p:pic>
        <p:nvPicPr>
          <p:cNvPr id="17" name="Am-thanh-chien-thang-www_tiengdong_com">
            <a:hlinkClick r:id="" action="ppaction://media"/>
            <a:extLst>
              <a:ext uri="{FF2B5EF4-FFF2-40B4-BE49-F238E27FC236}">
                <a16:creationId xmlns:a16="http://schemas.microsoft.com/office/drawing/2014/main" id="{3EDA67EA-C483-1946-4438-5A70BE041C43}"/>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2546793" y="-365817"/>
            <a:ext cx="1082920" cy="1082920"/>
          </a:xfrm>
          <a:prstGeom prst="rect">
            <a:avLst/>
          </a:prstGeom>
        </p:spPr>
      </p:pic>
      <p:pic>
        <p:nvPicPr>
          <p:cNvPr id="18" name="Am-thanh-khi-chon-nham-www_tiengdong_com">
            <a:hlinkClick r:id="" action="ppaction://media"/>
            <a:extLst>
              <a:ext uri="{FF2B5EF4-FFF2-40B4-BE49-F238E27FC236}">
                <a16:creationId xmlns:a16="http://schemas.microsoft.com/office/drawing/2014/main" id="{6D36DC25-7745-083D-3F9F-A71806D30CFF}"/>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2555431" y="1453201"/>
            <a:ext cx="1082920" cy="1082920"/>
          </a:xfrm>
          <a:prstGeom prst="rect">
            <a:avLst/>
          </a:prstGeom>
        </p:spPr>
      </p:pic>
      <p:pic>
        <p:nvPicPr>
          <p:cNvPr id="19" name="Am-thanh-khi-chon-nham-www_tiengdong_com">
            <a:hlinkClick r:id="" action="ppaction://media"/>
            <a:extLst>
              <a:ext uri="{FF2B5EF4-FFF2-40B4-BE49-F238E27FC236}">
                <a16:creationId xmlns:a16="http://schemas.microsoft.com/office/drawing/2014/main" id="{787FC8D9-BF57-DED8-EC92-C7320A9A20FD}"/>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2555431" y="2345915"/>
            <a:ext cx="1082920" cy="1082920"/>
          </a:xfrm>
          <a:prstGeom prst="rect">
            <a:avLst/>
          </a:prstGeom>
        </p:spPr>
      </p:pic>
      <p:pic>
        <p:nvPicPr>
          <p:cNvPr id="20" name="Am-thanh-khi-chon-nham-www_tiengdong_com">
            <a:hlinkClick r:id="" action="ppaction://media"/>
            <a:extLst>
              <a:ext uri="{FF2B5EF4-FFF2-40B4-BE49-F238E27FC236}">
                <a16:creationId xmlns:a16="http://schemas.microsoft.com/office/drawing/2014/main" id="{76DF5E91-6466-6967-7CE0-ACF29667D608}"/>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2546793" y="3189896"/>
            <a:ext cx="1082920" cy="1082920"/>
          </a:xfrm>
          <a:prstGeom prst="rect">
            <a:avLst/>
          </a:prstGeom>
        </p:spPr>
      </p:pic>
      <p:grpSp>
        <p:nvGrpSpPr>
          <p:cNvPr id="21" name="Group 20">
            <a:extLst>
              <a:ext uri="{FF2B5EF4-FFF2-40B4-BE49-F238E27FC236}">
                <a16:creationId xmlns:a16="http://schemas.microsoft.com/office/drawing/2014/main" id="{B310FC50-B1F2-517D-7B1F-8E34DBAF852C}"/>
              </a:ext>
            </a:extLst>
          </p:cNvPr>
          <p:cNvGrpSpPr/>
          <p:nvPr/>
        </p:nvGrpSpPr>
        <p:grpSpPr>
          <a:xfrm>
            <a:off x="6093044" y="3055670"/>
            <a:ext cx="5817017" cy="1970445"/>
            <a:chOff x="4494323" y="2301822"/>
            <a:chExt cx="4362763" cy="1477834"/>
          </a:xfrm>
        </p:grpSpPr>
        <p:sp>
          <p:nvSpPr>
            <p:cNvPr id="22" name="Title 1">
              <a:extLst>
                <a:ext uri="{FF2B5EF4-FFF2-40B4-BE49-F238E27FC236}">
                  <a16:creationId xmlns:a16="http://schemas.microsoft.com/office/drawing/2014/main" id="{A8B72594-9DB5-8EA6-2A9C-DC36858B09A7}"/>
                </a:ext>
              </a:extLst>
            </p:cNvPr>
            <p:cNvSpPr txBox="1">
              <a:spLocks/>
            </p:cNvSpPr>
            <p:nvPr/>
          </p:nvSpPr>
          <p:spPr>
            <a:xfrm>
              <a:off x="5510000" y="2515628"/>
              <a:ext cx="3347086" cy="608078"/>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lang="vi-VN" sz="5333" b="1" kern="0" noProof="0" dirty="0" smtClean="0">
                  <a:solidFill>
                    <a:srgbClr val="002060"/>
                  </a:solidFill>
                  <a:latin typeface="UTM Avo" panose="02040603050506020204" pitchFamily="18" charset="0"/>
                </a:rPr>
                <a:t>2 000</a:t>
              </a:r>
              <a:endParaRPr kumimoji="0" lang="en-US" sz="5333" b="1" i="0" u="none" strike="noStrike" kern="0" cap="none" spc="0" normalizeH="0" baseline="0" noProof="0" dirty="0">
                <a:ln>
                  <a:noFill/>
                </a:ln>
                <a:solidFill>
                  <a:srgbClr val="002060"/>
                </a:solidFill>
                <a:effectLst/>
                <a:uLnTx/>
                <a:uFillTx/>
                <a:latin typeface="UTM Avo" panose="02040603050506020204" pitchFamily="18" charset="0"/>
                <a:sym typeface="Lilita One"/>
              </a:endParaRPr>
            </a:p>
          </p:txBody>
        </p:sp>
        <p:pic>
          <p:nvPicPr>
            <p:cNvPr id="23" name="Picture 22">
              <a:extLst>
                <a:ext uri="{FF2B5EF4-FFF2-40B4-BE49-F238E27FC236}">
                  <a16:creationId xmlns:a16="http://schemas.microsoft.com/office/drawing/2014/main" id="{F4242258-EA2C-4ED0-9694-EA22F4FCB3AC}"/>
                </a:ext>
              </a:extLst>
            </p:cNvPr>
            <p:cNvPicPr>
              <a:picLocks noChangeAspect="1"/>
            </p:cNvPicPr>
            <p:nvPr/>
          </p:nvPicPr>
          <p:blipFill>
            <a:blip r:embed="rId14"/>
            <a:stretch>
              <a:fillRect/>
            </a:stretch>
          </p:blipFill>
          <p:spPr>
            <a:xfrm>
              <a:off x="4494323" y="2301822"/>
              <a:ext cx="1344995" cy="1477834"/>
            </a:xfrm>
            <a:prstGeom prst="rect">
              <a:avLst/>
            </a:prstGeom>
          </p:spPr>
        </p:pic>
      </p:grpSp>
      <p:pic>
        <p:nvPicPr>
          <p:cNvPr id="24" name="Picture 23">
            <a:extLst>
              <a:ext uri="{FF2B5EF4-FFF2-40B4-BE49-F238E27FC236}">
                <a16:creationId xmlns:a16="http://schemas.microsoft.com/office/drawing/2014/main" id="{5E48792A-EDB6-C89C-04E9-424DF62D2DF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716155" y="3030980"/>
            <a:ext cx="1181584" cy="1173708"/>
          </a:xfrm>
          <a:prstGeom prst="rect">
            <a:avLst/>
          </a:prstGeom>
        </p:spPr>
      </p:pic>
      <p:pic>
        <p:nvPicPr>
          <p:cNvPr id="31" name="Picture 30">
            <a:extLst>
              <a:ext uri="{FF2B5EF4-FFF2-40B4-BE49-F238E27FC236}">
                <a16:creationId xmlns:a16="http://schemas.microsoft.com/office/drawing/2014/main" id="{7CB7D312-1686-8BF3-0099-1E26076E4E03}"/>
              </a:ext>
            </a:extLst>
          </p:cNvPr>
          <p:cNvPicPr>
            <a:picLocks noChangeAspect="1"/>
          </p:cNvPicPr>
          <p:nvPr/>
        </p:nvPicPr>
        <p:blipFill>
          <a:blip r:embed="rId15"/>
          <a:stretch>
            <a:fillRect/>
          </a:stretch>
        </p:blipFill>
        <p:spPr>
          <a:xfrm>
            <a:off x="-72157" y="413657"/>
            <a:ext cx="1919213" cy="1806319"/>
          </a:xfrm>
          <a:prstGeom prst="rect">
            <a:avLst/>
          </a:prstGeom>
        </p:spPr>
      </p:pic>
      <p:sp>
        <p:nvSpPr>
          <p:cNvPr id="33" name="Title 1">
            <a:extLst>
              <a:ext uri="{FF2B5EF4-FFF2-40B4-BE49-F238E27FC236}">
                <a16:creationId xmlns:a16="http://schemas.microsoft.com/office/drawing/2014/main" id="{C1C93969-F253-BF10-FA29-2FAD53AA8F00}"/>
              </a:ext>
            </a:extLst>
          </p:cNvPr>
          <p:cNvSpPr txBox="1">
            <a:spLocks/>
          </p:cNvSpPr>
          <p:nvPr/>
        </p:nvSpPr>
        <p:spPr>
          <a:xfrm>
            <a:off x="1763550" y="347783"/>
            <a:ext cx="3870280" cy="1070075"/>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vi-VN" sz="5000" b="1" dirty="0" smtClean="0">
                <a:solidFill>
                  <a:srgbClr val="002060"/>
                </a:solidFill>
                <a:latin typeface="UTM Avo" panose="02040603050506020204" pitchFamily="18" charset="0"/>
              </a:rPr>
              <a:t>Tính nhẩm: </a:t>
            </a:r>
            <a:endParaRPr lang="en-US" sz="5000" b="1" dirty="0">
              <a:solidFill>
                <a:srgbClr val="002060"/>
              </a:solidFill>
              <a:latin typeface="UTM Avo" panose="02040603050506020204" pitchFamily="18" charset="0"/>
            </a:endParaRPr>
          </a:p>
        </p:txBody>
      </p:sp>
    </p:spTree>
    <p:extLst>
      <p:ext uri="{BB962C8B-B14F-4D97-AF65-F5344CB8AC3E}">
        <p14:creationId xmlns:p14="http://schemas.microsoft.com/office/powerpoint/2010/main" val="4257458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par>
                                <p:cTn id="20" presetID="53" presetClass="entr" presetSubtype="16"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p:cTn id="22" dur="500" fill="hold"/>
                                        <p:tgtEl>
                                          <p:spTgt spid="21"/>
                                        </p:tgtEl>
                                        <p:attrNameLst>
                                          <p:attrName>ppt_w</p:attrName>
                                        </p:attrNameLst>
                                      </p:cBhvr>
                                      <p:tavLst>
                                        <p:tav tm="0">
                                          <p:val>
                                            <p:fltVal val="0"/>
                                          </p:val>
                                        </p:tav>
                                        <p:tav tm="100000">
                                          <p:val>
                                            <p:strVal val="#ppt_w"/>
                                          </p:val>
                                        </p:tav>
                                      </p:tavLst>
                                    </p:anim>
                                    <p:anim calcmode="lin" valueType="num">
                                      <p:cBhvr>
                                        <p:cTn id="23" dur="500" fill="hold"/>
                                        <p:tgtEl>
                                          <p:spTgt spid="21"/>
                                        </p:tgtEl>
                                        <p:attrNameLst>
                                          <p:attrName>ppt_h</p:attrName>
                                        </p:attrNameLst>
                                      </p:cBhvr>
                                      <p:tavLst>
                                        <p:tav tm="0">
                                          <p:val>
                                            <p:fltVal val="0"/>
                                          </p:val>
                                        </p:tav>
                                        <p:tav tm="100000">
                                          <p:val>
                                            <p:strVal val="#ppt_h"/>
                                          </p:val>
                                        </p:tav>
                                      </p:tavLst>
                                    </p:anim>
                                    <p:animEffect transition="in" filter="fade">
                                      <p:cBhvr>
                                        <p:cTn id="24" dur="500"/>
                                        <p:tgtEl>
                                          <p:spTgt spid="21"/>
                                        </p:tgtEl>
                                      </p:cBhvr>
                                    </p:animEffect>
                                  </p:childTnLst>
                                </p:cTn>
                              </p:par>
                              <p:par>
                                <p:cTn id="25" presetID="53" presetClass="entr" presetSubtype="16"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Effect transition="in" filter="fade">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5"/>
                    </p:tgtEl>
                  </p:cond>
                </p:stCondLst>
                <p:endSync evt="end" delay="0">
                  <p:rtn val="all"/>
                </p:endSync>
                <p:childTnLst>
                  <p:par>
                    <p:cTn id="31" fill="hold">
                      <p:stCondLst>
                        <p:cond delay="0"/>
                      </p:stCondLst>
                      <p:childTnLst>
                        <p:par>
                          <p:cTn id="32" fill="hold">
                            <p:stCondLst>
                              <p:cond delay="0"/>
                            </p:stCondLst>
                            <p:childTnLst>
                              <p:par>
                                <p:cTn id="33" presetID="53" presetClass="entr" presetSubtype="16"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p:cTn id="35" dur="500" fill="hold"/>
                                        <p:tgtEl>
                                          <p:spTgt spid="15"/>
                                        </p:tgtEl>
                                        <p:attrNameLst>
                                          <p:attrName>ppt_w</p:attrName>
                                        </p:attrNameLst>
                                      </p:cBhvr>
                                      <p:tavLst>
                                        <p:tav tm="0">
                                          <p:val>
                                            <p:fltVal val="0"/>
                                          </p:val>
                                        </p:tav>
                                        <p:tav tm="100000">
                                          <p:val>
                                            <p:strVal val="#ppt_w"/>
                                          </p:val>
                                        </p:tav>
                                      </p:tavLst>
                                    </p:anim>
                                    <p:anim calcmode="lin" valueType="num">
                                      <p:cBhvr>
                                        <p:cTn id="36" dur="500" fill="hold"/>
                                        <p:tgtEl>
                                          <p:spTgt spid="15"/>
                                        </p:tgtEl>
                                        <p:attrNameLst>
                                          <p:attrName>ppt_h</p:attrName>
                                        </p:attrNameLst>
                                      </p:cBhvr>
                                      <p:tavLst>
                                        <p:tav tm="0">
                                          <p:val>
                                            <p:fltVal val="0"/>
                                          </p:val>
                                        </p:tav>
                                        <p:tav tm="100000">
                                          <p:val>
                                            <p:strVal val="#ppt_h"/>
                                          </p:val>
                                        </p:tav>
                                      </p:tavLst>
                                    </p:anim>
                                    <p:animEffect transition="in" filter="fade">
                                      <p:cBhvr>
                                        <p:cTn id="37" dur="500"/>
                                        <p:tgtEl>
                                          <p:spTgt spid="15"/>
                                        </p:tgtEl>
                                      </p:cBhvr>
                                    </p:animEffect>
                                  </p:childTnLst>
                                  <p:subTnLst>
                                    <p:audio>
                                      <p:cMediaNode>
                                        <p:cTn display="0" masterRel="sameClick">
                                          <p:stCondLst>
                                            <p:cond evt="begin" delay="0">
                                              <p:tn val="33"/>
                                            </p:cond>
                                          </p:stCondLst>
                                          <p:endCondLst>
                                            <p:cond evt="onStopAudio" delay="0">
                                              <p:tgtEl>
                                                <p:sldTgt/>
                                              </p:tgtEl>
                                            </p:cond>
                                          </p:endCondLst>
                                        </p:cTn>
                                        <p:tgtEl>
                                          <p:sndTgt r:embed="rId6" name="sai-1.wav"/>
                                        </p:tgtEl>
                                      </p:cMediaNode>
                                    </p:audio>
                                  </p:subTnLst>
                                </p:cTn>
                              </p:par>
                              <p:par>
                                <p:cTn id="38" presetID="1" presetClass="mediacall" presetSubtype="0" fill="hold" nodeType="withEffect">
                                  <p:stCondLst>
                                    <p:cond delay="0"/>
                                  </p:stCondLst>
                                  <p:childTnLst>
                                    <p:cmd type="call" cmd="playFrom(0.0)">
                                      <p:cBhvr>
                                        <p:cTn id="39" dur="417" fill="hold"/>
                                        <p:tgtEl>
                                          <p:spTgt spid="18"/>
                                        </p:tgtEl>
                                      </p:cBhvr>
                                    </p:cmd>
                                  </p:child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8"/>
                    </p:tgtEl>
                  </p:cond>
                </p:stCondLst>
                <p:endSync evt="end" delay="0">
                  <p:rtn val="all"/>
                </p:endSync>
                <p:childTnLst>
                  <p:par>
                    <p:cTn id="41" fill="hold">
                      <p:stCondLst>
                        <p:cond delay="0"/>
                      </p:stCondLst>
                      <p:childTnLst>
                        <p:par>
                          <p:cTn id="42" fill="hold">
                            <p:stCondLst>
                              <p:cond delay="0"/>
                            </p:stCondLst>
                            <p:childTnLst>
                              <p:par>
                                <p:cTn id="43" presetID="53" presetClass="entr" presetSubtype="16" fill="hold" nodeType="withEffect">
                                  <p:stCondLst>
                                    <p:cond delay="0"/>
                                  </p:stCondLst>
                                  <p:childTnLst>
                                    <p:set>
                                      <p:cBhvr>
                                        <p:cTn id="44" dur="1" fill="hold">
                                          <p:stCondLst>
                                            <p:cond delay="0"/>
                                          </p:stCondLst>
                                        </p:cTn>
                                        <p:tgtEl>
                                          <p:spTgt spid="16"/>
                                        </p:tgtEl>
                                        <p:attrNameLst>
                                          <p:attrName>style.visibility</p:attrName>
                                        </p:attrNameLst>
                                      </p:cBhvr>
                                      <p:to>
                                        <p:strVal val="visible"/>
                                      </p:to>
                                    </p:set>
                                    <p:anim calcmode="lin" valueType="num">
                                      <p:cBhvr>
                                        <p:cTn id="45" dur="500" fill="hold"/>
                                        <p:tgtEl>
                                          <p:spTgt spid="16"/>
                                        </p:tgtEl>
                                        <p:attrNameLst>
                                          <p:attrName>ppt_w</p:attrName>
                                        </p:attrNameLst>
                                      </p:cBhvr>
                                      <p:tavLst>
                                        <p:tav tm="0">
                                          <p:val>
                                            <p:fltVal val="0"/>
                                          </p:val>
                                        </p:tav>
                                        <p:tav tm="100000">
                                          <p:val>
                                            <p:strVal val="#ppt_w"/>
                                          </p:val>
                                        </p:tav>
                                      </p:tavLst>
                                    </p:anim>
                                    <p:anim calcmode="lin" valueType="num">
                                      <p:cBhvr>
                                        <p:cTn id="46" dur="500" fill="hold"/>
                                        <p:tgtEl>
                                          <p:spTgt spid="16"/>
                                        </p:tgtEl>
                                        <p:attrNameLst>
                                          <p:attrName>ppt_h</p:attrName>
                                        </p:attrNameLst>
                                      </p:cBhvr>
                                      <p:tavLst>
                                        <p:tav tm="0">
                                          <p:val>
                                            <p:fltVal val="0"/>
                                          </p:val>
                                        </p:tav>
                                        <p:tav tm="100000">
                                          <p:val>
                                            <p:strVal val="#ppt_h"/>
                                          </p:val>
                                        </p:tav>
                                      </p:tavLst>
                                    </p:anim>
                                    <p:animEffect transition="in" filter="fade">
                                      <p:cBhvr>
                                        <p:cTn id="47" dur="500"/>
                                        <p:tgtEl>
                                          <p:spTgt spid="16"/>
                                        </p:tgtEl>
                                      </p:cBhvr>
                                    </p:animEffect>
                                  </p:childTnLst>
                                  <p:subTnLst>
                                    <p:audio>
                                      <p:cMediaNode>
                                        <p:cTn display="0" masterRel="sameClick">
                                          <p:stCondLst>
                                            <p:cond evt="begin" delay="0">
                                              <p:tn val="43"/>
                                            </p:cond>
                                          </p:stCondLst>
                                          <p:endCondLst>
                                            <p:cond evt="onStopAudio" delay="0">
                                              <p:tgtEl>
                                                <p:sldTgt/>
                                              </p:tgtEl>
                                            </p:cond>
                                          </p:endCondLst>
                                        </p:cTn>
                                        <p:tgtEl>
                                          <p:sndTgt r:embed="rId6" name="sai-1.wav"/>
                                        </p:tgtEl>
                                      </p:cMediaNode>
                                    </p:audio>
                                  </p:subTnLst>
                                </p:cTn>
                              </p:par>
                              <p:par>
                                <p:cTn id="48" presetID="1" presetClass="mediacall" presetSubtype="0" fill="hold" nodeType="withEffect">
                                  <p:stCondLst>
                                    <p:cond delay="0"/>
                                  </p:stCondLst>
                                  <p:childTnLst>
                                    <p:cmd type="call" cmd="playFrom(0.0)">
                                      <p:cBhvr>
                                        <p:cTn id="49" dur="417" fill="hold"/>
                                        <p:tgtEl>
                                          <p:spTgt spid="20"/>
                                        </p:tgtEl>
                                      </p:cBhvr>
                                    </p:cmd>
                                  </p:childTnLst>
                                </p:cTn>
                              </p:par>
                            </p:childTnLst>
                          </p:cTn>
                        </p:par>
                      </p:childTnLst>
                    </p:cTn>
                  </p:par>
                </p:childTnLst>
              </p:cTn>
              <p:nextCondLst>
                <p:cond evt="onClick" delay="0">
                  <p:tgtEl>
                    <p:spTgt spid="8"/>
                  </p:tgtEl>
                </p:cond>
              </p:nextCondLst>
            </p:seq>
            <p:seq concurrent="1" nextAc="seek">
              <p:cTn id="50" restart="whenNotActive" fill="hold" evtFilter="cancelBubble" nodeType="interactiveSeq">
                <p:stCondLst>
                  <p:cond evt="onClick" delay="0">
                    <p:tgtEl>
                      <p:spTgt spid="21"/>
                    </p:tgtEl>
                  </p:cond>
                </p:stCondLst>
                <p:endSync evt="end" delay="0">
                  <p:rtn val="all"/>
                </p:endSync>
                <p:childTnLst>
                  <p:par>
                    <p:cTn id="51" fill="hold">
                      <p:stCondLst>
                        <p:cond delay="0"/>
                      </p:stCondLst>
                      <p:childTnLst>
                        <p:par>
                          <p:cTn id="52" fill="hold">
                            <p:stCondLst>
                              <p:cond delay="0"/>
                            </p:stCondLst>
                            <p:childTnLst>
                              <p:par>
                                <p:cTn id="53" presetID="53" presetClass="entr" presetSubtype="16" fill="hold" nodeType="withEffect">
                                  <p:stCondLst>
                                    <p:cond delay="0"/>
                                  </p:stCondLst>
                                  <p:childTnLst>
                                    <p:set>
                                      <p:cBhvr>
                                        <p:cTn id="54" dur="1" fill="hold">
                                          <p:stCondLst>
                                            <p:cond delay="0"/>
                                          </p:stCondLst>
                                        </p:cTn>
                                        <p:tgtEl>
                                          <p:spTgt spid="24"/>
                                        </p:tgtEl>
                                        <p:attrNameLst>
                                          <p:attrName>style.visibility</p:attrName>
                                        </p:attrNameLst>
                                      </p:cBhvr>
                                      <p:to>
                                        <p:strVal val="visible"/>
                                      </p:to>
                                    </p:set>
                                    <p:anim calcmode="lin" valueType="num">
                                      <p:cBhvr>
                                        <p:cTn id="55" dur="500" fill="hold"/>
                                        <p:tgtEl>
                                          <p:spTgt spid="24"/>
                                        </p:tgtEl>
                                        <p:attrNameLst>
                                          <p:attrName>ppt_w</p:attrName>
                                        </p:attrNameLst>
                                      </p:cBhvr>
                                      <p:tavLst>
                                        <p:tav tm="0">
                                          <p:val>
                                            <p:fltVal val="0"/>
                                          </p:val>
                                        </p:tav>
                                        <p:tav tm="100000">
                                          <p:val>
                                            <p:strVal val="#ppt_w"/>
                                          </p:val>
                                        </p:tav>
                                      </p:tavLst>
                                    </p:anim>
                                    <p:anim calcmode="lin" valueType="num">
                                      <p:cBhvr>
                                        <p:cTn id="56" dur="500" fill="hold"/>
                                        <p:tgtEl>
                                          <p:spTgt spid="24"/>
                                        </p:tgtEl>
                                        <p:attrNameLst>
                                          <p:attrName>ppt_h</p:attrName>
                                        </p:attrNameLst>
                                      </p:cBhvr>
                                      <p:tavLst>
                                        <p:tav tm="0">
                                          <p:val>
                                            <p:fltVal val="0"/>
                                          </p:val>
                                        </p:tav>
                                        <p:tav tm="100000">
                                          <p:val>
                                            <p:strVal val="#ppt_h"/>
                                          </p:val>
                                        </p:tav>
                                      </p:tavLst>
                                    </p:anim>
                                    <p:animEffect transition="in" filter="fade">
                                      <p:cBhvr>
                                        <p:cTn id="57" dur="500"/>
                                        <p:tgtEl>
                                          <p:spTgt spid="24"/>
                                        </p:tgtEl>
                                      </p:cBhvr>
                                    </p:animEffect>
                                  </p:childTnLst>
                                  <p:subTnLst>
                                    <p:audio>
                                      <p:cMediaNode>
                                        <p:cTn display="0" masterRel="sameClick">
                                          <p:stCondLst>
                                            <p:cond evt="begin" delay="0">
                                              <p:tn val="53"/>
                                            </p:cond>
                                          </p:stCondLst>
                                          <p:endCondLst>
                                            <p:cond evt="onStopAudio" delay="0">
                                              <p:tgtEl>
                                                <p:sldTgt/>
                                              </p:tgtEl>
                                            </p:cond>
                                          </p:endCondLst>
                                        </p:cTn>
                                        <p:tgtEl>
                                          <p:sndTgt r:embed="rId6" name="sai-1.wav"/>
                                        </p:tgtEl>
                                      </p:cMediaNode>
                                    </p:audio>
                                  </p:subTnLst>
                                </p:cTn>
                              </p:par>
                              <p:par>
                                <p:cTn id="58" presetID="1" presetClass="mediacall" presetSubtype="0" fill="hold" nodeType="withEffect">
                                  <p:stCondLst>
                                    <p:cond delay="0"/>
                                  </p:stCondLst>
                                  <p:childTnLst>
                                    <p:cmd type="call" cmd="playFrom(0.0)">
                                      <p:cBhvr>
                                        <p:cTn id="59" dur="417" fill="hold"/>
                                        <p:tgtEl>
                                          <p:spTgt spid="19"/>
                                        </p:tgtEl>
                                      </p:cBhvr>
                                    </p:cmd>
                                  </p:childTnLst>
                                </p:cTn>
                              </p:par>
                            </p:childTnLst>
                          </p:cTn>
                        </p:par>
                      </p:childTnLst>
                    </p:cTn>
                  </p:par>
                </p:childTnLst>
              </p:cTn>
              <p:nextCondLst>
                <p:cond evt="onClick" delay="0">
                  <p:tgtEl>
                    <p:spTgt spid="21"/>
                  </p:tgtEl>
                </p:cond>
              </p:nextCondLst>
            </p:seq>
            <p:seq concurrent="1" nextAc="seek">
              <p:cTn id="60" restart="whenNotActive" fill="hold" evtFilter="cancelBubble" nodeType="interactiveSeq">
                <p:stCondLst>
                  <p:cond evt="onClick" delay="0">
                    <p:tgtEl>
                      <p:spTgt spid="11"/>
                    </p:tgtEl>
                  </p:cond>
                </p:stCondLst>
                <p:endSync evt="end" delay="0">
                  <p:rtn val="all"/>
                </p:endSync>
                <p:childTnLst>
                  <p:par>
                    <p:cTn id="61" fill="hold">
                      <p:stCondLst>
                        <p:cond delay="0"/>
                      </p:stCondLst>
                      <p:childTnLst>
                        <p:par>
                          <p:cTn id="62" fill="hold">
                            <p:stCondLst>
                              <p:cond delay="0"/>
                            </p:stCondLst>
                            <p:childTnLst>
                              <p:par>
                                <p:cTn id="63" presetID="53" presetClass="entr" presetSubtype="16" fill="hold" nodeType="withEffect">
                                  <p:stCondLst>
                                    <p:cond delay="0"/>
                                  </p:stCondLst>
                                  <p:childTnLst>
                                    <p:set>
                                      <p:cBhvr>
                                        <p:cTn id="64" dur="1" fill="hold">
                                          <p:stCondLst>
                                            <p:cond delay="0"/>
                                          </p:stCondLst>
                                        </p:cTn>
                                        <p:tgtEl>
                                          <p:spTgt spid="14"/>
                                        </p:tgtEl>
                                        <p:attrNameLst>
                                          <p:attrName>style.visibility</p:attrName>
                                        </p:attrNameLst>
                                      </p:cBhvr>
                                      <p:to>
                                        <p:strVal val="visible"/>
                                      </p:to>
                                    </p:set>
                                    <p:anim calcmode="lin" valueType="num">
                                      <p:cBhvr>
                                        <p:cTn id="65" dur="500" fill="hold"/>
                                        <p:tgtEl>
                                          <p:spTgt spid="14"/>
                                        </p:tgtEl>
                                        <p:attrNameLst>
                                          <p:attrName>ppt_w</p:attrName>
                                        </p:attrNameLst>
                                      </p:cBhvr>
                                      <p:tavLst>
                                        <p:tav tm="0">
                                          <p:val>
                                            <p:fltVal val="0"/>
                                          </p:val>
                                        </p:tav>
                                        <p:tav tm="100000">
                                          <p:val>
                                            <p:strVal val="#ppt_w"/>
                                          </p:val>
                                        </p:tav>
                                      </p:tavLst>
                                    </p:anim>
                                    <p:anim calcmode="lin" valueType="num">
                                      <p:cBhvr>
                                        <p:cTn id="66" dur="500" fill="hold"/>
                                        <p:tgtEl>
                                          <p:spTgt spid="14"/>
                                        </p:tgtEl>
                                        <p:attrNameLst>
                                          <p:attrName>ppt_h</p:attrName>
                                        </p:attrNameLst>
                                      </p:cBhvr>
                                      <p:tavLst>
                                        <p:tav tm="0">
                                          <p:val>
                                            <p:fltVal val="0"/>
                                          </p:val>
                                        </p:tav>
                                        <p:tav tm="100000">
                                          <p:val>
                                            <p:strVal val="#ppt_h"/>
                                          </p:val>
                                        </p:tav>
                                      </p:tavLst>
                                    </p:anim>
                                    <p:animEffect transition="in" filter="fade">
                                      <p:cBhvr>
                                        <p:cTn id="67" dur="500"/>
                                        <p:tgtEl>
                                          <p:spTgt spid="14"/>
                                        </p:tgtEl>
                                      </p:cBhvr>
                                    </p:animEffect>
                                  </p:childTnLst>
                                </p:cTn>
                              </p:par>
                              <p:par>
                                <p:cTn id="68" presetID="1" presetClass="mediacall" presetSubtype="0" fill="hold" nodeType="withEffect">
                                  <p:stCondLst>
                                    <p:cond delay="0"/>
                                  </p:stCondLst>
                                  <p:childTnLst>
                                    <p:cmd type="call" cmd="playFrom(0.0)">
                                      <p:cBhvr>
                                        <p:cTn id="69" dur="5276" fill="hold"/>
                                        <p:tgtEl>
                                          <p:spTgt spid="17"/>
                                        </p:tgtEl>
                                      </p:cBhvr>
                                    </p:cmd>
                                  </p:childTnLst>
                                </p:cTn>
                              </p:par>
                            </p:childTnLst>
                          </p:cTn>
                        </p:par>
                      </p:childTnLst>
                    </p:cTn>
                  </p:par>
                </p:childTnLst>
              </p:cTn>
              <p:nextCondLst>
                <p:cond evt="onClick" delay="0">
                  <p:tgtEl>
                    <p:spTgt spid="11"/>
                  </p:tgtEl>
                </p:cond>
              </p:nextCondLst>
            </p:seq>
            <p:audio>
              <p:cMediaNode vol="80000">
                <p:cTn id="70" fill="hold" display="0">
                  <p:stCondLst>
                    <p:cond delay="indefinite"/>
                  </p:stCondLst>
                  <p:endCondLst>
                    <p:cond evt="onStopAudio" delay="0">
                      <p:tgtEl>
                        <p:sldTgt/>
                      </p:tgtEl>
                    </p:cond>
                  </p:endCondLst>
                </p:cTn>
                <p:tgtEl>
                  <p:spTgt spid="17"/>
                </p:tgtEl>
              </p:cMediaNode>
            </p:audio>
            <p:audio>
              <p:cMediaNode vol="80000" mute="1">
                <p:cTn id="71" fill="hold" display="0">
                  <p:stCondLst>
                    <p:cond delay="indefinite"/>
                  </p:stCondLst>
                  <p:endCondLst>
                    <p:cond evt="onStopAudio" delay="0">
                      <p:tgtEl>
                        <p:sldTgt/>
                      </p:tgtEl>
                    </p:cond>
                  </p:endCondLst>
                </p:cTn>
                <p:tgtEl>
                  <p:spTgt spid="18"/>
                </p:tgtEl>
              </p:cMediaNode>
            </p:audio>
            <p:audio>
              <p:cMediaNode vol="80000">
                <p:cTn id="72" fill="hold" display="0">
                  <p:stCondLst>
                    <p:cond delay="indefinite"/>
                  </p:stCondLst>
                  <p:endCondLst>
                    <p:cond evt="onStopAudio" delay="0">
                      <p:tgtEl>
                        <p:sldTgt/>
                      </p:tgtEl>
                    </p:cond>
                  </p:endCondLst>
                </p:cTn>
                <p:tgtEl>
                  <p:spTgt spid="19"/>
                </p:tgtEl>
              </p:cMediaNode>
            </p:audio>
            <p:audio>
              <p:cMediaNode vol="80000">
                <p:cTn id="73" fill="hold" display="0">
                  <p:stCondLst>
                    <p:cond delay="indefinite"/>
                  </p:stCondLst>
                  <p:endCondLst>
                    <p:cond evt="onStopAudio" delay="0">
                      <p:tgtEl>
                        <p:sldTgt/>
                      </p:tgtEl>
                    </p:cond>
                  </p:endCondLst>
                </p:cTn>
                <p:tgtEl>
                  <p:spTgt spid="20"/>
                </p:tgtEl>
              </p:cMediaNode>
            </p:audio>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矩形 1">
            <a:extLst>
              <a:ext uri="{FF2B5EF4-FFF2-40B4-BE49-F238E27FC236}">
                <a16:creationId xmlns:a16="http://schemas.microsoft.com/office/drawing/2014/main" id="{B3F2EB44-52FB-447C-8D63-39FD0B4792BE}"/>
              </a:ext>
            </a:extLst>
          </p:cNvPr>
          <p:cNvSpPr/>
          <p:nvPr/>
        </p:nvSpPr>
        <p:spPr>
          <a:xfrm>
            <a:off x="436613" y="353960"/>
            <a:ext cx="11318773" cy="6240803"/>
          </a:xfrm>
          <a:prstGeom prst="rect">
            <a:avLst/>
          </a:prstGeom>
          <a:solidFill>
            <a:schemeClr val="bg1"/>
          </a:solidFill>
          <a:ln>
            <a:noFill/>
          </a:ln>
          <a:effectLst>
            <a:outerShdw blurRad="1270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Title 1">
            <a:extLst>
              <a:ext uri="{FF2B5EF4-FFF2-40B4-BE49-F238E27FC236}">
                <a16:creationId xmlns:a16="http://schemas.microsoft.com/office/drawing/2014/main" id="{C1C93969-F253-BF10-FA29-2FAD53AA8F00}"/>
              </a:ext>
            </a:extLst>
          </p:cNvPr>
          <p:cNvSpPr>
            <a:spLocks noGrp="1"/>
          </p:cNvSpPr>
          <p:nvPr>
            <p:ph type="title"/>
          </p:nvPr>
        </p:nvSpPr>
        <p:spPr>
          <a:xfrm>
            <a:off x="930108" y="1595173"/>
            <a:ext cx="10340805" cy="1550264"/>
          </a:xfrm>
          <a:solidFill>
            <a:schemeClr val="bg1"/>
          </a:solidFill>
        </p:spPr>
        <p:txBody>
          <a:bodyPr/>
          <a:lstStyle/>
          <a:p>
            <a:r>
              <a:rPr lang="vi-VN" sz="5000" b="1" dirty="0" smtClean="0">
                <a:solidFill>
                  <a:srgbClr val="002060"/>
                </a:solidFill>
                <a:latin typeface="UTM Avo" panose="02040603050506020204" pitchFamily="18" charset="0"/>
              </a:rPr>
              <a:t>32 000 + 5 000 - 17 000</a:t>
            </a:r>
            <a:r>
              <a:rPr lang="vi-VN" sz="5000" b="1" dirty="0">
                <a:solidFill>
                  <a:srgbClr val="002060"/>
                </a:solidFill>
                <a:latin typeface="UTM Avo" panose="02040603050506020204" pitchFamily="18" charset="0"/>
              </a:rPr>
              <a:t> </a:t>
            </a:r>
            <a:r>
              <a:rPr lang="vi-VN" sz="5000" b="1" dirty="0" smtClean="0">
                <a:solidFill>
                  <a:srgbClr val="002060"/>
                </a:solidFill>
                <a:latin typeface="UTM Avo" panose="02040603050506020204" pitchFamily="18" charset="0"/>
              </a:rPr>
              <a:t>= ?</a:t>
            </a:r>
            <a:endParaRPr lang="en-US" sz="5000" b="1" dirty="0">
              <a:solidFill>
                <a:srgbClr val="002060"/>
              </a:solidFill>
              <a:latin typeface="UTM Avo" panose="02040603050506020204" pitchFamily="18" charset="0"/>
            </a:endParaRPr>
          </a:p>
        </p:txBody>
      </p:sp>
      <p:grpSp>
        <p:nvGrpSpPr>
          <p:cNvPr id="8" name="Group 7">
            <a:extLst>
              <a:ext uri="{FF2B5EF4-FFF2-40B4-BE49-F238E27FC236}">
                <a16:creationId xmlns:a16="http://schemas.microsoft.com/office/drawing/2014/main" id="{709582A0-3C32-9E45-CDEE-9087B8358C43}"/>
              </a:ext>
            </a:extLst>
          </p:cNvPr>
          <p:cNvGrpSpPr/>
          <p:nvPr/>
        </p:nvGrpSpPr>
        <p:grpSpPr>
          <a:xfrm>
            <a:off x="24623" y="3178503"/>
            <a:ext cx="5780539" cy="1970447"/>
            <a:chOff x="18467" y="2383877"/>
            <a:chExt cx="4335404" cy="1477835"/>
          </a:xfrm>
        </p:grpSpPr>
        <p:sp>
          <p:nvSpPr>
            <p:cNvPr id="9" name="Title 1">
              <a:extLst>
                <a:ext uri="{FF2B5EF4-FFF2-40B4-BE49-F238E27FC236}">
                  <a16:creationId xmlns:a16="http://schemas.microsoft.com/office/drawing/2014/main" id="{0B7D3A0D-6F87-4728-FFBE-DF5F5FDA6F44}"/>
                </a:ext>
              </a:extLst>
            </p:cNvPr>
            <p:cNvSpPr txBox="1">
              <a:spLocks/>
            </p:cNvSpPr>
            <p:nvPr/>
          </p:nvSpPr>
          <p:spPr>
            <a:xfrm>
              <a:off x="1231449" y="2572662"/>
              <a:ext cx="3122422" cy="608078"/>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lang="vi-VN" sz="5333" b="1" kern="0" noProof="0" dirty="0" smtClean="0">
                  <a:solidFill>
                    <a:srgbClr val="002060"/>
                  </a:solidFill>
                  <a:latin typeface="UTM Avo" panose="02040603050506020204" pitchFamily="18" charset="0"/>
                </a:rPr>
                <a:t>20 000</a:t>
              </a:r>
              <a:endParaRPr kumimoji="0" lang="en-US" sz="5333" b="1" i="0" u="none" strike="noStrike" kern="0" cap="none" spc="0" normalizeH="0" baseline="0" noProof="0" dirty="0">
                <a:ln>
                  <a:noFill/>
                </a:ln>
                <a:solidFill>
                  <a:srgbClr val="002060"/>
                </a:solidFill>
                <a:effectLst/>
                <a:uLnTx/>
                <a:uFillTx/>
                <a:latin typeface="UTM Avo" panose="02040603050506020204" pitchFamily="18" charset="0"/>
                <a:sym typeface="Lilita One"/>
              </a:endParaRPr>
            </a:p>
          </p:txBody>
        </p:sp>
        <p:pic>
          <p:nvPicPr>
            <p:cNvPr id="10" name="Picture 9">
              <a:extLst>
                <a:ext uri="{FF2B5EF4-FFF2-40B4-BE49-F238E27FC236}">
                  <a16:creationId xmlns:a16="http://schemas.microsoft.com/office/drawing/2014/main" id="{31EB1704-235B-7EF0-74C4-4B61B80827AF}"/>
                </a:ext>
              </a:extLst>
            </p:cNvPr>
            <p:cNvPicPr>
              <a:picLocks noChangeAspect="1"/>
            </p:cNvPicPr>
            <p:nvPr/>
          </p:nvPicPr>
          <p:blipFill>
            <a:blip r:embed="rId7"/>
            <a:stretch>
              <a:fillRect/>
            </a:stretch>
          </p:blipFill>
          <p:spPr>
            <a:xfrm>
              <a:off x="18467" y="2383877"/>
              <a:ext cx="1516435" cy="1477835"/>
            </a:xfrm>
            <a:prstGeom prst="rect">
              <a:avLst/>
            </a:prstGeom>
          </p:spPr>
        </p:pic>
      </p:grpSp>
      <p:grpSp>
        <p:nvGrpSpPr>
          <p:cNvPr id="11" name="Group 10">
            <a:extLst>
              <a:ext uri="{FF2B5EF4-FFF2-40B4-BE49-F238E27FC236}">
                <a16:creationId xmlns:a16="http://schemas.microsoft.com/office/drawing/2014/main" id="{92D5A4BA-0EA7-7116-C8C7-71BD5F6EC4A5}"/>
              </a:ext>
            </a:extLst>
          </p:cNvPr>
          <p:cNvGrpSpPr/>
          <p:nvPr/>
        </p:nvGrpSpPr>
        <p:grpSpPr>
          <a:xfrm>
            <a:off x="-62124" y="4955622"/>
            <a:ext cx="5877320" cy="2017012"/>
            <a:chOff x="-54118" y="3716716"/>
            <a:chExt cx="4407990" cy="1512759"/>
          </a:xfrm>
        </p:grpSpPr>
        <p:sp>
          <p:nvSpPr>
            <p:cNvPr id="12" name="Title 1">
              <a:extLst>
                <a:ext uri="{FF2B5EF4-FFF2-40B4-BE49-F238E27FC236}">
                  <a16:creationId xmlns:a16="http://schemas.microsoft.com/office/drawing/2014/main" id="{4ACAFB4D-738A-C0BA-DBA8-C4E39BDF3D6B}"/>
                </a:ext>
              </a:extLst>
            </p:cNvPr>
            <p:cNvSpPr txBox="1">
              <a:spLocks/>
            </p:cNvSpPr>
            <p:nvPr/>
          </p:nvSpPr>
          <p:spPr>
            <a:xfrm>
              <a:off x="1231449" y="3982249"/>
              <a:ext cx="3122423" cy="608078"/>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lang="vi-VN" sz="5333" b="1" kern="0" dirty="0" smtClean="0">
                  <a:solidFill>
                    <a:srgbClr val="002060"/>
                  </a:solidFill>
                  <a:latin typeface="UTM Avo" panose="02040603050506020204" pitchFamily="18" charset="0"/>
                </a:rPr>
                <a:t>2</a:t>
              </a:r>
              <a:r>
                <a:rPr lang="vi-VN" sz="5333" b="1" kern="0" dirty="0">
                  <a:solidFill>
                    <a:srgbClr val="002060"/>
                  </a:solidFill>
                  <a:latin typeface="UTM Avo" panose="02040603050506020204" pitchFamily="18" charset="0"/>
                </a:rPr>
                <a:t> </a:t>
              </a:r>
              <a:r>
                <a:rPr lang="vi-VN" sz="5333" b="1" kern="0" dirty="0" smtClean="0">
                  <a:solidFill>
                    <a:srgbClr val="002060"/>
                  </a:solidFill>
                  <a:latin typeface="UTM Avo" panose="02040603050506020204" pitchFamily="18" charset="0"/>
                </a:rPr>
                <a:t>000</a:t>
              </a:r>
              <a:endParaRPr kumimoji="0" lang="en-US" sz="5333" b="1" i="0" u="none" strike="noStrike" kern="0" cap="none" spc="0" normalizeH="0" baseline="0" noProof="0" dirty="0">
                <a:ln>
                  <a:noFill/>
                </a:ln>
                <a:solidFill>
                  <a:srgbClr val="002060"/>
                </a:solidFill>
                <a:effectLst/>
                <a:uLnTx/>
                <a:uFillTx/>
                <a:latin typeface="UTM Avo" panose="02040603050506020204" pitchFamily="18" charset="0"/>
                <a:sym typeface="Lilita One"/>
              </a:endParaRPr>
            </a:p>
          </p:txBody>
        </p:sp>
        <p:pic>
          <p:nvPicPr>
            <p:cNvPr id="13" name="Picture 12">
              <a:extLst>
                <a:ext uri="{FF2B5EF4-FFF2-40B4-BE49-F238E27FC236}">
                  <a16:creationId xmlns:a16="http://schemas.microsoft.com/office/drawing/2014/main" id="{762D2F00-13E3-33C4-D817-B809399CAA76}"/>
                </a:ext>
              </a:extLst>
            </p:cNvPr>
            <p:cNvPicPr>
              <a:picLocks noChangeAspect="1"/>
            </p:cNvPicPr>
            <p:nvPr/>
          </p:nvPicPr>
          <p:blipFill>
            <a:blip r:embed="rId8"/>
            <a:stretch>
              <a:fillRect/>
            </a:stretch>
          </p:blipFill>
          <p:spPr>
            <a:xfrm>
              <a:off x="-54118" y="3716716"/>
              <a:ext cx="1376780" cy="1512759"/>
            </a:xfrm>
            <a:prstGeom prst="rect">
              <a:avLst/>
            </a:prstGeom>
          </p:spPr>
        </p:pic>
      </p:grpSp>
      <p:grpSp>
        <p:nvGrpSpPr>
          <p:cNvPr id="14" name="Group 13">
            <a:extLst>
              <a:ext uri="{FF2B5EF4-FFF2-40B4-BE49-F238E27FC236}">
                <a16:creationId xmlns:a16="http://schemas.microsoft.com/office/drawing/2014/main" id="{A67F9034-87F9-C9D4-1946-854980628706}"/>
              </a:ext>
            </a:extLst>
          </p:cNvPr>
          <p:cNvGrpSpPr/>
          <p:nvPr/>
        </p:nvGrpSpPr>
        <p:grpSpPr>
          <a:xfrm>
            <a:off x="5959137" y="4910843"/>
            <a:ext cx="5893149" cy="2061791"/>
            <a:chOff x="4437224" y="3722565"/>
            <a:chExt cx="4419862" cy="1546343"/>
          </a:xfrm>
        </p:grpSpPr>
        <p:sp>
          <p:nvSpPr>
            <p:cNvPr id="15" name="Title 1">
              <a:extLst>
                <a:ext uri="{FF2B5EF4-FFF2-40B4-BE49-F238E27FC236}">
                  <a16:creationId xmlns:a16="http://schemas.microsoft.com/office/drawing/2014/main" id="{7C0C1483-BE65-1721-8258-11EDF5F87F8C}"/>
                </a:ext>
              </a:extLst>
            </p:cNvPr>
            <p:cNvSpPr txBox="1">
              <a:spLocks/>
            </p:cNvSpPr>
            <p:nvPr/>
          </p:nvSpPr>
          <p:spPr>
            <a:xfrm>
              <a:off x="5592038" y="3969155"/>
              <a:ext cx="3265048" cy="608078"/>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lang="vi-VN" sz="5333" b="1" kern="0" noProof="0" dirty="0" smtClean="0">
                  <a:solidFill>
                    <a:srgbClr val="002060"/>
                  </a:solidFill>
                  <a:latin typeface="UTM Avo" panose="02040603050506020204" pitchFamily="18" charset="0"/>
                </a:rPr>
                <a:t>1 000</a:t>
              </a:r>
              <a:endParaRPr kumimoji="0" lang="en-US" sz="5333" b="1" i="0" u="none" strike="noStrike" kern="0" cap="none" spc="0" normalizeH="0" baseline="0" noProof="0" dirty="0">
                <a:ln>
                  <a:noFill/>
                </a:ln>
                <a:solidFill>
                  <a:srgbClr val="002060"/>
                </a:solidFill>
                <a:effectLst/>
                <a:uLnTx/>
                <a:uFillTx/>
                <a:latin typeface="UTM Avo" panose="02040603050506020204" pitchFamily="18" charset="0"/>
                <a:sym typeface="Lilita One"/>
              </a:endParaRPr>
            </a:p>
          </p:txBody>
        </p:sp>
        <p:pic>
          <p:nvPicPr>
            <p:cNvPr id="16" name="Picture 15">
              <a:extLst>
                <a:ext uri="{FF2B5EF4-FFF2-40B4-BE49-F238E27FC236}">
                  <a16:creationId xmlns:a16="http://schemas.microsoft.com/office/drawing/2014/main" id="{967DE312-069C-4E67-12CE-AE3C4CB205A6}"/>
                </a:ext>
              </a:extLst>
            </p:cNvPr>
            <p:cNvPicPr>
              <a:picLocks noChangeAspect="1"/>
            </p:cNvPicPr>
            <p:nvPr/>
          </p:nvPicPr>
          <p:blipFill>
            <a:blip r:embed="rId9"/>
            <a:stretch>
              <a:fillRect/>
            </a:stretch>
          </p:blipFill>
          <p:spPr>
            <a:xfrm>
              <a:off x="4437224" y="3722565"/>
              <a:ext cx="1402094" cy="1546343"/>
            </a:xfrm>
            <a:prstGeom prst="rect">
              <a:avLst/>
            </a:prstGeom>
          </p:spPr>
        </p:pic>
      </p:grpSp>
      <p:pic>
        <p:nvPicPr>
          <p:cNvPr id="17" name="Picture 16">
            <a:hlinkClick r:id="rId10" action="ppaction://hlinksldjump"/>
            <a:extLst>
              <a:ext uri="{FF2B5EF4-FFF2-40B4-BE49-F238E27FC236}">
                <a16:creationId xmlns:a16="http://schemas.microsoft.com/office/drawing/2014/main" id="{13031D1C-57DD-6962-6FD7-EF3B3BA6A09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810847" y="2981469"/>
            <a:ext cx="1485280" cy="1266864"/>
          </a:xfrm>
          <a:prstGeom prst="rect">
            <a:avLst/>
          </a:prstGeom>
        </p:spPr>
      </p:pic>
      <p:pic>
        <p:nvPicPr>
          <p:cNvPr id="18" name="Picture 17">
            <a:extLst>
              <a:ext uri="{FF2B5EF4-FFF2-40B4-BE49-F238E27FC236}">
                <a16:creationId xmlns:a16="http://schemas.microsoft.com/office/drawing/2014/main" id="{1FC1E50E-4196-C117-34F9-839ED8CF2DD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864099" y="5094993"/>
            <a:ext cx="1228944" cy="1220752"/>
          </a:xfrm>
          <a:prstGeom prst="rect">
            <a:avLst/>
          </a:prstGeom>
        </p:spPr>
      </p:pic>
      <p:pic>
        <p:nvPicPr>
          <p:cNvPr id="19" name="Picture 18">
            <a:extLst>
              <a:ext uri="{FF2B5EF4-FFF2-40B4-BE49-F238E27FC236}">
                <a16:creationId xmlns:a16="http://schemas.microsoft.com/office/drawing/2014/main" id="{490E4B30-5AA9-09C6-C34A-4285D4B2EAE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603321" y="5070163"/>
            <a:ext cx="1335185" cy="1326285"/>
          </a:xfrm>
          <a:prstGeom prst="rect">
            <a:avLst/>
          </a:prstGeom>
        </p:spPr>
      </p:pic>
      <p:pic>
        <p:nvPicPr>
          <p:cNvPr id="20" name="Am-thanh-chien-thang-www_tiengdong_com">
            <a:hlinkClick r:id="" action="ppaction://media"/>
            <a:extLst>
              <a:ext uri="{FF2B5EF4-FFF2-40B4-BE49-F238E27FC236}">
                <a16:creationId xmlns:a16="http://schemas.microsoft.com/office/drawing/2014/main" id="{5ABA2AC1-3FC8-334F-0C1B-2A05F4095815}"/>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2546793" y="-365817"/>
            <a:ext cx="1082920" cy="1082920"/>
          </a:xfrm>
          <a:prstGeom prst="rect">
            <a:avLst/>
          </a:prstGeom>
        </p:spPr>
      </p:pic>
      <p:pic>
        <p:nvPicPr>
          <p:cNvPr id="21" name="Am-thanh-khi-chon-nham-www_tiengdong_com">
            <a:hlinkClick r:id="" action="ppaction://media"/>
            <a:extLst>
              <a:ext uri="{FF2B5EF4-FFF2-40B4-BE49-F238E27FC236}">
                <a16:creationId xmlns:a16="http://schemas.microsoft.com/office/drawing/2014/main" id="{D0EEAF0B-0AD6-92A9-5B2A-42BC0962FB4E}"/>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2555431" y="1453201"/>
            <a:ext cx="1082920" cy="1082920"/>
          </a:xfrm>
          <a:prstGeom prst="rect">
            <a:avLst/>
          </a:prstGeom>
        </p:spPr>
      </p:pic>
      <p:pic>
        <p:nvPicPr>
          <p:cNvPr id="22" name="Am-thanh-khi-chon-nham-www_tiengdong_com">
            <a:hlinkClick r:id="" action="ppaction://media"/>
            <a:extLst>
              <a:ext uri="{FF2B5EF4-FFF2-40B4-BE49-F238E27FC236}">
                <a16:creationId xmlns:a16="http://schemas.microsoft.com/office/drawing/2014/main" id="{8146F68D-1D09-2BD1-CBA2-B415EE28055B}"/>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2555431" y="2345915"/>
            <a:ext cx="1082920" cy="1082920"/>
          </a:xfrm>
          <a:prstGeom prst="rect">
            <a:avLst/>
          </a:prstGeom>
        </p:spPr>
      </p:pic>
      <p:pic>
        <p:nvPicPr>
          <p:cNvPr id="23" name="Am-thanh-khi-chon-nham-www_tiengdong_com">
            <a:hlinkClick r:id="" action="ppaction://media"/>
            <a:extLst>
              <a:ext uri="{FF2B5EF4-FFF2-40B4-BE49-F238E27FC236}">
                <a16:creationId xmlns:a16="http://schemas.microsoft.com/office/drawing/2014/main" id="{65BFDEB1-BEA6-EE2F-5253-ED652207593D}"/>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2546793" y="3189896"/>
            <a:ext cx="1082920" cy="1082920"/>
          </a:xfrm>
          <a:prstGeom prst="rect">
            <a:avLst/>
          </a:prstGeom>
        </p:spPr>
      </p:pic>
      <p:grpSp>
        <p:nvGrpSpPr>
          <p:cNvPr id="24" name="Group 23">
            <a:extLst>
              <a:ext uri="{FF2B5EF4-FFF2-40B4-BE49-F238E27FC236}">
                <a16:creationId xmlns:a16="http://schemas.microsoft.com/office/drawing/2014/main" id="{D27129BF-CBC2-6AD2-F9CA-D901E0A37972}"/>
              </a:ext>
            </a:extLst>
          </p:cNvPr>
          <p:cNvGrpSpPr/>
          <p:nvPr/>
        </p:nvGrpSpPr>
        <p:grpSpPr>
          <a:xfrm>
            <a:off x="6232090" y="3099718"/>
            <a:ext cx="5287043" cy="1970445"/>
            <a:chOff x="4598608" y="2334858"/>
            <a:chExt cx="3965283" cy="1477834"/>
          </a:xfrm>
        </p:grpSpPr>
        <p:sp>
          <p:nvSpPr>
            <p:cNvPr id="25" name="Title 1">
              <a:extLst>
                <a:ext uri="{FF2B5EF4-FFF2-40B4-BE49-F238E27FC236}">
                  <a16:creationId xmlns:a16="http://schemas.microsoft.com/office/drawing/2014/main" id="{795966F3-FA03-F473-0D33-8CEC1C505B29}"/>
                </a:ext>
              </a:extLst>
            </p:cNvPr>
            <p:cNvSpPr txBox="1">
              <a:spLocks/>
            </p:cNvSpPr>
            <p:nvPr/>
          </p:nvSpPr>
          <p:spPr>
            <a:xfrm>
              <a:off x="5216805" y="2479610"/>
              <a:ext cx="3347086" cy="608078"/>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lang="vi-VN" sz="5333" b="1" kern="0" noProof="0" dirty="0" smtClean="0">
                  <a:solidFill>
                    <a:srgbClr val="002060"/>
                  </a:solidFill>
                  <a:latin typeface="UTM Avo" panose="02040603050506020204" pitchFamily="18" charset="0"/>
                </a:rPr>
                <a:t>10 000</a:t>
              </a:r>
              <a:endParaRPr kumimoji="0" lang="en-US" sz="5333" b="1" i="0" u="none" strike="noStrike" kern="0" cap="none" spc="0" normalizeH="0" baseline="0" noProof="0" dirty="0">
                <a:ln>
                  <a:noFill/>
                </a:ln>
                <a:solidFill>
                  <a:srgbClr val="002060"/>
                </a:solidFill>
                <a:effectLst/>
                <a:uLnTx/>
                <a:uFillTx/>
                <a:latin typeface="UTM Avo" panose="02040603050506020204" pitchFamily="18" charset="0"/>
                <a:sym typeface="Lilita One"/>
              </a:endParaRPr>
            </a:p>
          </p:txBody>
        </p:sp>
        <p:pic>
          <p:nvPicPr>
            <p:cNvPr id="26" name="Picture 25">
              <a:extLst>
                <a:ext uri="{FF2B5EF4-FFF2-40B4-BE49-F238E27FC236}">
                  <a16:creationId xmlns:a16="http://schemas.microsoft.com/office/drawing/2014/main" id="{C6364289-2502-4D40-0758-6427792C6F4A}"/>
                </a:ext>
              </a:extLst>
            </p:cNvPr>
            <p:cNvPicPr>
              <a:picLocks noChangeAspect="1"/>
            </p:cNvPicPr>
            <p:nvPr/>
          </p:nvPicPr>
          <p:blipFill>
            <a:blip r:embed="rId14"/>
            <a:stretch>
              <a:fillRect/>
            </a:stretch>
          </p:blipFill>
          <p:spPr>
            <a:xfrm>
              <a:off x="4598608" y="2334858"/>
              <a:ext cx="1344995" cy="1477834"/>
            </a:xfrm>
            <a:prstGeom prst="rect">
              <a:avLst/>
            </a:prstGeom>
          </p:spPr>
        </p:pic>
      </p:grpSp>
      <p:pic>
        <p:nvPicPr>
          <p:cNvPr id="27" name="Picture 26">
            <a:extLst>
              <a:ext uri="{FF2B5EF4-FFF2-40B4-BE49-F238E27FC236}">
                <a16:creationId xmlns:a16="http://schemas.microsoft.com/office/drawing/2014/main" id="{5DCF6B10-75CB-3D78-AE88-64C3DEFCAE2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550068" y="3118674"/>
            <a:ext cx="1181584" cy="1173708"/>
          </a:xfrm>
          <a:prstGeom prst="rect">
            <a:avLst/>
          </a:prstGeom>
        </p:spPr>
      </p:pic>
      <p:sp>
        <p:nvSpPr>
          <p:cNvPr id="30" name="Title 1">
            <a:extLst>
              <a:ext uri="{FF2B5EF4-FFF2-40B4-BE49-F238E27FC236}">
                <a16:creationId xmlns:a16="http://schemas.microsoft.com/office/drawing/2014/main" id="{C1C93969-F253-BF10-FA29-2FAD53AA8F00}"/>
              </a:ext>
            </a:extLst>
          </p:cNvPr>
          <p:cNvSpPr txBox="1">
            <a:spLocks/>
          </p:cNvSpPr>
          <p:nvPr/>
        </p:nvSpPr>
        <p:spPr>
          <a:xfrm>
            <a:off x="1763550" y="578348"/>
            <a:ext cx="3870280" cy="1070075"/>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vi-VN" sz="5000" b="1" dirty="0" smtClean="0">
                <a:solidFill>
                  <a:srgbClr val="002060"/>
                </a:solidFill>
                <a:latin typeface="UTM Avo" panose="02040603050506020204" pitchFamily="18" charset="0"/>
              </a:rPr>
              <a:t>Tính nhẩm: </a:t>
            </a:r>
            <a:endParaRPr lang="en-US" sz="5000" b="1" dirty="0">
              <a:solidFill>
                <a:srgbClr val="002060"/>
              </a:solidFill>
              <a:latin typeface="UTM Avo" panose="02040603050506020204" pitchFamily="18" charset="0"/>
            </a:endParaRPr>
          </a:p>
        </p:txBody>
      </p:sp>
      <p:pic>
        <p:nvPicPr>
          <p:cNvPr id="31" name="Picture 30">
            <a:extLst>
              <a:ext uri="{FF2B5EF4-FFF2-40B4-BE49-F238E27FC236}">
                <a16:creationId xmlns:a16="http://schemas.microsoft.com/office/drawing/2014/main" id="{7CB7D312-1686-8BF3-0099-1E26076E4E03}"/>
              </a:ext>
            </a:extLst>
          </p:cNvPr>
          <p:cNvPicPr>
            <a:picLocks noChangeAspect="1"/>
          </p:cNvPicPr>
          <p:nvPr/>
        </p:nvPicPr>
        <p:blipFill>
          <a:blip r:embed="rId15"/>
          <a:stretch>
            <a:fillRect/>
          </a:stretch>
        </p:blipFill>
        <p:spPr>
          <a:xfrm>
            <a:off x="24623" y="578348"/>
            <a:ext cx="1919213" cy="1806319"/>
          </a:xfrm>
          <a:prstGeom prst="rect">
            <a:avLst/>
          </a:prstGeom>
        </p:spPr>
      </p:pic>
    </p:spTree>
    <p:extLst>
      <p:ext uri="{BB962C8B-B14F-4D97-AF65-F5344CB8AC3E}">
        <p14:creationId xmlns:p14="http://schemas.microsoft.com/office/powerpoint/2010/main" val="1189794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par>
                                <p:cTn id="20" presetID="53" presetClass="entr" presetSubtype="16"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p:cTn id="22" dur="500" fill="hold"/>
                                        <p:tgtEl>
                                          <p:spTgt spid="24"/>
                                        </p:tgtEl>
                                        <p:attrNameLst>
                                          <p:attrName>ppt_w</p:attrName>
                                        </p:attrNameLst>
                                      </p:cBhvr>
                                      <p:tavLst>
                                        <p:tav tm="0">
                                          <p:val>
                                            <p:fltVal val="0"/>
                                          </p:val>
                                        </p:tav>
                                        <p:tav tm="100000">
                                          <p:val>
                                            <p:strVal val="#ppt_w"/>
                                          </p:val>
                                        </p:tav>
                                      </p:tavLst>
                                    </p:anim>
                                    <p:anim calcmode="lin" valueType="num">
                                      <p:cBhvr>
                                        <p:cTn id="23" dur="500" fill="hold"/>
                                        <p:tgtEl>
                                          <p:spTgt spid="24"/>
                                        </p:tgtEl>
                                        <p:attrNameLst>
                                          <p:attrName>ppt_h</p:attrName>
                                        </p:attrNameLst>
                                      </p:cBhvr>
                                      <p:tavLst>
                                        <p:tav tm="0">
                                          <p:val>
                                            <p:fltVal val="0"/>
                                          </p:val>
                                        </p:tav>
                                        <p:tav tm="100000">
                                          <p:val>
                                            <p:strVal val="#ppt_h"/>
                                          </p:val>
                                        </p:tav>
                                      </p:tavLst>
                                    </p:anim>
                                    <p:animEffect transition="in" filter="fade">
                                      <p:cBhvr>
                                        <p:cTn id="24" dur="500"/>
                                        <p:tgtEl>
                                          <p:spTgt spid="24"/>
                                        </p:tgtEl>
                                      </p:cBhvr>
                                    </p:animEffect>
                                  </p:childTnLst>
                                </p:cTn>
                              </p:par>
                              <p:par>
                                <p:cTn id="25" presetID="53" presetClass="entr" presetSubtype="16"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500" fill="hold"/>
                                        <p:tgtEl>
                                          <p:spTgt spid="14"/>
                                        </p:tgtEl>
                                        <p:attrNameLst>
                                          <p:attrName>ppt_w</p:attrName>
                                        </p:attrNameLst>
                                      </p:cBhvr>
                                      <p:tavLst>
                                        <p:tav tm="0">
                                          <p:val>
                                            <p:fltVal val="0"/>
                                          </p:val>
                                        </p:tav>
                                        <p:tav tm="100000">
                                          <p:val>
                                            <p:strVal val="#ppt_w"/>
                                          </p:val>
                                        </p:tav>
                                      </p:tavLst>
                                    </p:anim>
                                    <p:anim calcmode="lin" valueType="num">
                                      <p:cBhvr>
                                        <p:cTn id="28" dur="500" fill="hold"/>
                                        <p:tgtEl>
                                          <p:spTgt spid="14"/>
                                        </p:tgtEl>
                                        <p:attrNameLst>
                                          <p:attrName>ppt_h</p:attrName>
                                        </p:attrNameLst>
                                      </p:cBhvr>
                                      <p:tavLst>
                                        <p:tav tm="0">
                                          <p:val>
                                            <p:fltVal val="0"/>
                                          </p:val>
                                        </p:tav>
                                        <p:tav tm="100000">
                                          <p:val>
                                            <p:strVal val="#ppt_h"/>
                                          </p:val>
                                        </p:tav>
                                      </p:tavLst>
                                    </p:anim>
                                    <p:animEffect transition="in" filter="fade">
                                      <p:cBhvr>
                                        <p:cTn id="2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8"/>
                    </p:tgtEl>
                  </p:cond>
                </p:stCondLst>
                <p:endSync evt="end" delay="0">
                  <p:rtn val="all"/>
                </p:endSync>
                <p:childTnLst>
                  <p:par>
                    <p:cTn id="31" fill="hold">
                      <p:stCondLst>
                        <p:cond delay="0"/>
                      </p:stCondLst>
                      <p:childTnLst>
                        <p:par>
                          <p:cTn id="32" fill="hold">
                            <p:stCondLst>
                              <p:cond delay="0"/>
                            </p:stCondLst>
                            <p:childTnLst>
                              <p:par>
                                <p:cTn id="33" presetID="53" presetClass="entr" presetSubtype="16"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p:cTn id="35" dur="500" fill="hold"/>
                                        <p:tgtEl>
                                          <p:spTgt spid="17"/>
                                        </p:tgtEl>
                                        <p:attrNameLst>
                                          <p:attrName>ppt_w</p:attrName>
                                        </p:attrNameLst>
                                      </p:cBhvr>
                                      <p:tavLst>
                                        <p:tav tm="0">
                                          <p:val>
                                            <p:fltVal val="0"/>
                                          </p:val>
                                        </p:tav>
                                        <p:tav tm="100000">
                                          <p:val>
                                            <p:strVal val="#ppt_w"/>
                                          </p:val>
                                        </p:tav>
                                      </p:tavLst>
                                    </p:anim>
                                    <p:anim calcmode="lin" valueType="num">
                                      <p:cBhvr>
                                        <p:cTn id="36" dur="500" fill="hold"/>
                                        <p:tgtEl>
                                          <p:spTgt spid="17"/>
                                        </p:tgtEl>
                                        <p:attrNameLst>
                                          <p:attrName>ppt_h</p:attrName>
                                        </p:attrNameLst>
                                      </p:cBhvr>
                                      <p:tavLst>
                                        <p:tav tm="0">
                                          <p:val>
                                            <p:fltVal val="0"/>
                                          </p:val>
                                        </p:tav>
                                        <p:tav tm="100000">
                                          <p:val>
                                            <p:strVal val="#ppt_h"/>
                                          </p:val>
                                        </p:tav>
                                      </p:tavLst>
                                    </p:anim>
                                    <p:animEffect transition="in" filter="fade">
                                      <p:cBhvr>
                                        <p:cTn id="37" dur="500"/>
                                        <p:tgtEl>
                                          <p:spTgt spid="17"/>
                                        </p:tgtEl>
                                      </p:cBhvr>
                                    </p:animEffect>
                                  </p:childTnLst>
                                </p:cTn>
                              </p:par>
                              <p:par>
                                <p:cTn id="38" presetID="1" presetClass="mediacall" presetSubtype="0" fill="hold" nodeType="withEffect">
                                  <p:stCondLst>
                                    <p:cond delay="0"/>
                                  </p:stCondLst>
                                  <p:childTnLst>
                                    <p:cmd type="call" cmd="playFrom(0.0)">
                                      <p:cBhvr>
                                        <p:cTn id="39" dur="5276" fill="hold"/>
                                        <p:tgtEl>
                                          <p:spTgt spid="20"/>
                                        </p:tgtEl>
                                      </p:cBhvr>
                                    </p:cmd>
                                  </p:childTnLst>
                                </p:cTn>
                              </p:par>
                            </p:childTnLst>
                          </p:cTn>
                        </p:par>
                      </p:childTnLst>
                    </p:cTn>
                  </p:par>
                </p:childTnLst>
              </p:cTn>
              <p:nextCondLst>
                <p:cond evt="onClick" delay="0">
                  <p:tgtEl>
                    <p:spTgt spid="8"/>
                  </p:tgtEl>
                </p:cond>
              </p:nextCondLst>
            </p:seq>
            <p:seq concurrent="1" nextAc="seek">
              <p:cTn id="40" restart="whenNotActive" fill="hold" evtFilter="cancelBubble" nodeType="interactiveSeq">
                <p:stCondLst>
                  <p:cond evt="onClick" delay="0">
                    <p:tgtEl>
                      <p:spTgt spid="11"/>
                    </p:tgtEl>
                  </p:cond>
                </p:stCondLst>
                <p:endSync evt="end" delay="0">
                  <p:rtn val="all"/>
                </p:endSync>
                <p:childTnLst>
                  <p:par>
                    <p:cTn id="41" fill="hold">
                      <p:stCondLst>
                        <p:cond delay="0"/>
                      </p:stCondLst>
                      <p:childTnLst>
                        <p:par>
                          <p:cTn id="42" fill="hold">
                            <p:stCondLst>
                              <p:cond delay="0"/>
                            </p:stCondLst>
                            <p:childTnLst>
                              <p:par>
                                <p:cTn id="43" presetID="53" presetClass="entr" presetSubtype="16" fill="hold" nodeType="withEffect">
                                  <p:stCondLst>
                                    <p:cond delay="0"/>
                                  </p:stCondLst>
                                  <p:childTnLst>
                                    <p:set>
                                      <p:cBhvr>
                                        <p:cTn id="44" dur="1" fill="hold">
                                          <p:stCondLst>
                                            <p:cond delay="0"/>
                                          </p:stCondLst>
                                        </p:cTn>
                                        <p:tgtEl>
                                          <p:spTgt spid="18"/>
                                        </p:tgtEl>
                                        <p:attrNameLst>
                                          <p:attrName>style.visibility</p:attrName>
                                        </p:attrNameLst>
                                      </p:cBhvr>
                                      <p:to>
                                        <p:strVal val="visible"/>
                                      </p:to>
                                    </p:set>
                                    <p:anim calcmode="lin" valueType="num">
                                      <p:cBhvr>
                                        <p:cTn id="45" dur="500" fill="hold"/>
                                        <p:tgtEl>
                                          <p:spTgt spid="18"/>
                                        </p:tgtEl>
                                        <p:attrNameLst>
                                          <p:attrName>ppt_w</p:attrName>
                                        </p:attrNameLst>
                                      </p:cBhvr>
                                      <p:tavLst>
                                        <p:tav tm="0">
                                          <p:val>
                                            <p:fltVal val="0"/>
                                          </p:val>
                                        </p:tav>
                                        <p:tav tm="100000">
                                          <p:val>
                                            <p:strVal val="#ppt_w"/>
                                          </p:val>
                                        </p:tav>
                                      </p:tavLst>
                                    </p:anim>
                                    <p:anim calcmode="lin" valueType="num">
                                      <p:cBhvr>
                                        <p:cTn id="46" dur="500" fill="hold"/>
                                        <p:tgtEl>
                                          <p:spTgt spid="18"/>
                                        </p:tgtEl>
                                        <p:attrNameLst>
                                          <p:attrName>ppt_h</p:attrName>
                                        </p:attrNameLst>
                                      </p:cBhvr>
                                      <p:tavLst>
                                        <p:tav tm="0">
                                          <p:val>
                                            <p:fltVal val="0"/>
                                          </p:val>
                                        </p:tav>
                                        <p:tav tm="100000">
                                          <p:val>
                                            <p:strVal val="#ppt_h"/>
                                          </p:val>
                                        </p:tav>
                                      </p:tavLst>
                                    </p:anim>
                                    <p:animEffect transition="in" filter="fade">
                                      <p:cBhvr>
                                        <p:cTn id="47" dur="500"/>
                                        <p:tgtEl>
                                          <p:spTgt spid="18"/>
                                        </p:tgtEl>
                                      </p:cBhvr>
                                    </p:animEffect>
                                  </p:childTnLst>
                                  <p:subTnLst>
                                    <p:audio>
                                      <p:cMediaNode>
                                        <p:cTn display="0" masterRel="sameClick">
                                          <p:stCondLst>
                                            <p:cond evt="begin" delay="0">
                                              <p:tn val="43"/>
                                            </p:cond>
                                          </p:stCondLst>
                                          <p:endCondLst>
                                            <p:cond evt="onStopAudio" delay="0">
                                              <p:tgtEl>
                                                <p:sldTgt/>
                                              </p:tgtEl>
                                            </p:cond>
                                          </p:endCondLst>
                                        </p:cTn>
                                        <p:tgtEl>
                                          <p:sndTgt r:embed="rId6" name="sai-1.wav"/>
                                        </p:tgtEl>
                                      </p:cMediaNode>
                                    </p:audio>
                                  </p:subTnLst>
                                </p:cTn>
                              </p:par>
                              <p:par>
                                <p:cTn id="48" presetID="1" presetClass="mediacall" presetSubtype="0" fill="hold" nodeType="withEffect">
                                  <p:stCondLst>
                                    <p:cond delay="0"/>
                                  </p:stCondLst>
                                  <p:childTnLst>
                                    <p:cmd type="call" cmd="playFrom(0.0)">
                                      <p:cBhvr>
                                        <p:cTn id="49" dur="417" fill="hold"/>
                                        <p:tgtEl>
                                          <p:spTgt spid="21"/>
                                        </p:tgtEl>
                                      </p:cBhvr>
                                    </p:cmd>
                                  </p:childTnLst>
                                </p:cTn>
                              </p:par>
                            </p:childTnLst>
                          </p:cTn>
                        </p:par>
                      </p:childTnLst>
                    </p:cTn>
                  </p:par>
                </p:childTnLst>
              </p:cTn>
              <p:nextCondLst>
                <p:cond evt="onClick" delay="0">
                  <p:tgtEl>
                    <p:spTgt spid="11"/>
                  </p:tgtEl>
                </p:cond>
              </p:nextCondLst>
            </p:seq>
            <p:seq concurrent="1" nextAc="seek">
              <p:cTn id="50" restart="whenNotActive" fill="hold" evtFilter="cancelBubble" nodeType="interactiveSeq">
                <p:stCondLst>
                  <p:cond evt="onClick" delay="0">
                    <p:tgtEl>
                      <p:spTgt spid="24"/>
                    </p:tgtEl>
                  </p:cond>
                </p:stCondLst>
                <p:endSync evt="end" delay="0">
                  <p:rtn val="all"/>
                </p:endSync>
                <p:childTnLst>
                  <p:par>
                    <p:cTn id="51" fill="hold">
                      <p:stCondLst>
                        <p:cond delay="0"/>
                      </p:stCondLst>
                      <p:childTnLst>
                        <p:par>
                          <p:cTn id="52" fill="hold">
                            <p:stCondLst>
                              <p:cond delay="0"/>
                            </p:stCondLst>
                            <p:childTnLst>
                              <p:par>
                                <p:cTn id="53" presetID="53" presetClass="entr" presetSubtype="16" fill="hold" nodeType="withEffect">
                                  <p:stCondLst>
                                    <p:cond delay="0"/>
                                  </p:stCondLst>
                                  <p:childTnLst>
                                    <p:set>
                                      <p:cBhvr>
                                        <p:cTn id="54" dur="1" fill="hold">
                                          <p:stCondLst>
                                            <p:cond delay="0"/>
                                          </p:stCondLst>
                                        </p:cTn>
                                        <p:tgtEl>
                                          <p:spTgt spid="27"/>
                                        </p:tgtEl>
                                        <p:attrNameLst>
                                          <p:attrName>style.visibility</p:attrName>
                                        </p:attrNameLst>
                                      </p:cBhvr>
                                      <p:to>
                                        <p:strVal val="visible"/>
                                      </p:to>
                                    </p:set>
                                    <p:anim calcmode="lin" valueType="num">
                                      <p:cBhvr>
                                        <p:cTn id="55" dur="500" fill="hold"/>
                                        <p:tgtEl>
                                          <p:spTgt spid="27"/>
                                        </p:tgtEl>
                                        <p:attrNameLst>
                                          <p:attrName>ppt_w</p:attrName>
                                        </p:attrNameLst>
                                      </p:cBhvr>
                                      <p:tavLst>
                                        <p:tav tm="0">
                                          <p:val>
                                            <p:fltVal val="0"/>
                                          </p:val>
                                        </p:tav>
                                        <p:tav tm="100000">
                                          <p:val>
                                            <p:strVal val="#ppt_w"/>
                                          </p:val>
                                        </p:tav>
                                      </p:tavLst>
                                    </p:anim>
                                    <p:anim calcmode="lin" valueType="num">
                                      <p:cBhvr>
                                        <p:cTn id="56" dur="500" fill="hold"/>
                                        <p:tgtEl>
                                          <p:spTgt spid="27"/>
                                        </p:tgtEl>
                                        <p:attrNameLst>
                                          <p:attrName>ppt_h</p:attrName>
                                        </p:attrNameLst>
                                      </p:cBhvr>
                                      <p:tavLst>
                                        <p:tav tm="0">
                                          <p:val>
                                            <p:fltVal val="0"/>
                                          </p:val>
                                        </p:tav>
                                        <p:tav tm="100000">
                                          <p:val>
                                            <p:strVal val="#ppt_h"/>
                                          </p:val>
                                        </p:tav>
                                      </p:tavLst>
                                    </p:anim>
                                    <p:animEffect transition="in" filter="fade">
                                      <p:cBhvr>
                                        <p:cTn id="57" dur="500"/>
                                        <p:tgtEl>
                                          <p:spTgt spid="27"/>
                                        </p:tgtEl>
                                      </p:cBhvr>
                                    </p:animEffect>
                                  </p:childTnLst>
                                  <p:subTnLst>
                                    <p:audio>
                                      <p:cMediaNode>
                                        <p:cTn display="0" masterRel="sameClick">
                                          <p:stCondLst>
                                            <p:cond evt="begin" delay="0">
                                              <p:tn val="53"/>
                                            </p:cond>
                                          </p:stCondLst>
                                          <p:endCondLst>
                                            <p:cond evt="onStopAudio" delay="0">
                                              <p:tgtEl>
                                                <p:sldTgt/>
                                              </p:tgtEl>
                                            </p:cond>
                                          </p:endCondLst>
                                        </p:cTn>
                                        <p:tgtEl>
                                          <p:sndTgt r:embed="rId6" name="sai-1.wav"/>
                                        </p:tgtEl>
                                      </p:cMediaNode>
                                    </p:audio>
                                  </p:subTnLst>
                                </p:cTn>
                              </p:par>
                              <p:par>
                                <p:cTn id="58" presetID="1" presetClass="mediacall" presetSubtype="0" fill="hold" nodeType="withEffect">
                                  <p:stCondLst>
                                    <p:cond delay="0"/>
                                  </p:stCondLst>
                                  <p:childTnLst>
                                    <p:cmd type="call" cmd="playFrom(0.0)">
                                      <p:cBhvr>
                                        <p:cTn id="59" dur="417" fill="hold"/>
                                        <p:tgtEl>
                                          <p:spTgt spid="22"/>
                                        </p:tgtEl>
                                      </p:cBhvr>
                                    </p:cmd>
                                  </p:childTnLst>
                                </p:cTn>
                              </p:par>
                            </p:childTnLst>
                          </p:cTn>
                        </p:par>
                      </p:childTnLst>
                    </p:cTn>
                  </p:par>
                </p:childTnLst>
              </p:cTn>
              <p:nextCondLst>
                <p:cond evt="onClick" delay="0">
                  <p:tgtEl>
                    <p:spTgt spid="24"/>
                  </p:tgtEl>
                </p:cond>
              </p:nextCondLst>
            </p:seq>
            <p:seq concurrent="1" nextAc="seek">
              <p:cTn id="60" restart="whenNotActive" fill="hold" evtFilter="cancelBubble" nodeType="interactiveSeq">
                <p:stCondLst>
                  <p:cond evt="onClick" delay="0">
                    <p:tgtEl>
                      <p:spTgt spid="14"/>
                    </p:tgtEl>
                  </p:cond>
                </p:stCondLst>
                <p:endSync evt="end" delay="0">
                  <p:rtn val="all"/>
                </p:endSync>
                <p:childTnLst>
                  <p:par>
                    <p:cTn id="61" fill="hold">
                      <p:stCondLst>
                        <p:cond delay="0"/>
                      </p:stCondLst>
                      <p:childTnLst>
                        <p:par>
                          <p:cTn id="62" fill="hold">
                            <p:stCondLst>
                              <p:cond delay="0"/>
                            </p:stCondLst>
                            <p:childTnLst>
                              <p:par>
                                <p:cTn id="63" presetID="53" presetClass="entr" presetSubtype="16" fill="hold" nodeType="withEffect">
                                  <p:stCondLst>
                                    <p:cond delay="0"/>
                                  </p:stCondLst>
                                  <p:childTnLst>
                                    <p:set>
                                      <p:cBhvr>
                                        <p:cTn id="64" dur="1" fill="hold">
                                          <p:stCondLst>
                                            <p:cond delay="0"/>
                                          </p:stCondLst>
                                        </p:cTn>
                                        <p:tgtEl>
                                          <p:spTgt spid="19"/>
                                        </p:tgtEl>
                                        <p:attrNameLst>
                                          <p:attrName>style.visibility</p:attrName>
                                        </p:attrNameLst>
                                      </p:cBhvr>
                                      <p:to>
                                        <p:strVal val="visible"/>
                                      </p:to>
                                    </p:set>
                                    <p:anim calcmode="lin" valueType="num">
                                      <p:cBhvr>
                                        <p:cTn id="65" dur="500" fill="hold"/>
                                        <p:tgtEl>
                                          <p:spTgt spid="19"/>
                                        </p:tgtEl>
                                        <p:attrNameLst>
                                          <p:attrName>ppt_w</p:attrName>
                                        </p:attrNameLst>
                                      </p:cBhvr>
                                      <p:tavLst>
                                        <p:tav tm="0">
                                          <p:val>
                                            <p:fltVal val="0"/>
                                          </p:val>
                                        </p:tav>
                                        <p:tav tm="100000">
                                          <p:val>
                                            <p:strVal val="#ppt_w"/>
                                          </p:val>
                                        </p:tav>
                                      </p:tavLst>
                                    </p:anim>
                                    <p:anim calcmode="lin" valueType="num">
                                      <p:cBhvr>
                                        <p:cTn id="66" dur="500" fill="hold"/>
                                        <p:tgtEl>
                                          <p:spTgt spid="19"/>
                                        </p:tgtEl>
                                        <p:attrNameLst>
                                          <p:attrName>ppt_h</p:attrName>
                                        </p:attrNameLst>
                                      </p:cBhvr>
                                      <p:tavLst>
                                        <p:tav tm="0">
                                          <p:val>
                                            <p:fltVal val="0"/>
                                          </p:val>
                                        </p:tav>
                                        <p:tav tm="100000">
                                          <p:val>
                                            <p:strVal val="#ppt_h"/>
                                          </p:val>
                                        </p:tav>
                                      </p:tavLst>
                                    </p:anim>
                                    <p:animEffect transition="in" filter="fade">
                                      <p:cBhvr>
                                        <p:cTn id="67" dur="500"/>
                                        <p:tgtEl>
                                          <p:spTgt spid="19"/>
                                        </p:tgtEl>
                                      </p:cBhvr>
                                    </p:animEffect>
                                  </p:childTnLst>
                                  <p:subTnLst>
                                    <p:audio>
                                      <p:cMediaNode>
                                        <p:cTn display="0" masterRel="sameClick">
                                          <p:stCondLst>
                                            <p:cond evt="begin" delay="0">
                                              <p:tn val="63"/>
                                            </p:cond>
                                          </p:stCondLst>
                                          <p:endCondLst>
                                            <p:cond evt="onStopAudio" delay="0">
                                              <p:tgtEl>
                                                <p:sldTgt/>
                                              </p:tgtEl>
                                            </p:cond>
                                          </p:endCondLst>
                                        </p:cTn>
                                        <p:tgtEl>
                                          <p:sndTgt r:embed="rId6" name="sai-1.wav"/>
                                        </p:tgtEl>
                                      </p:cMediaNode>
                                    </p:audio>
                                  </p:subTnLst>
                                </p:cTn>
                              </p:par>
                              <p:par>
                                <p:cTn id="68" presetID="1" presetClass="mediacall" presetSubtype="0" fill="hold" nodeType="withEffect">
                                  <p:stCondLst>
                                    <p:cond delay="0"/>
                                  </p:stCondLst>
                                  <p:childTnLst>
                                    <p:cmd type="call" cmd="playFrom(0.0)">
                                      <p:cBhvr>
                                        <p:cTn id="69" dur="417" fill="hold"/>
                                        <p:tgtEl>
                                          <p:spTgt spid="23"/>
                                        </p:tgtEl>
                                      </p:cBhvr>
                                    </p:cmd>
                                  </p:childTnLst>
                                </p:cTn>
                              </p:par>
                            </p:childTnLst>
                          </p:cTn>
                        </p:par>
                      </p:childTnLst>
                    </p:cTn>
                  </p:par>
                </p:childTnLst>
              </p:cTn>
              <p:nextCondLst>
                <p:cond evt="onClick" delay="0">
                  <p:tgtEl>
                    <p:spTgt spid="14"/>
                  </p:tgtEl>
                </p:cond>
              </p:nextCondLst>
            </p:seq>
            <p:audio>
              <p:cMediaNode vol="80000">
                <p:cTn id="70" fill="hold" display="0">
                  <p:stCondLst>
                    <p:cond delay="indefinite"/>
                  </p:stCondLst>
                  <p:endCondLst>
                    <p:cond evt="onStopAudio" delay="0">
                      <p:tgtEl>
                        <p:sldTgt/>
                      </p:tgtEl>
                    </p:cond>
                  </p:endCondLst>
                </p:cTn>
                <p:tgtEl>
                  <p:spTgt spid="20"/>
                </p:tgtEl>
              </p:cMediaNode>
            </p:audio>
            <p:audio>
              <p:cMediaNode vol="80000" mute="1">
                <p:cTn id="71" fill="hold" display="0">
                  <p:stCondLst>
                    <p:cond delay="indefinite"/>
                  </p:stCondLst>
                  <p:endCondLst>
                    <p:cond evt="onStopAudio" delay="0">
                      <p:tgtEl>
                        <p:sldTgt/>
                      </p:tgtEl>
                    </p:cond>
                  </p:endCondLst>
                </p:cTn>
                <p:tgtEl>
                  <p:spTgt spid="21"/>
                </p:tgtEl>
              </p:cMediaNode>
            </p:audio>
            <p:audio>
              <p:cMediaNode vol="80000">
                <p:cTn id="72" fill="hold" display="0">
                  <p:stCondLst>
                    <p:cond delay="indefinite"/>
                  </p:stCondLst>
                  <p:endCondLst>
                    <p:cond evt="onStopAudio" delay="0">
                      <p:tgtEl>
                        <p:sldTgt/>
                      </p:tgtEl>
                    </p:cond>
                  </p:endCondLst>
                </p:cTn>
                <p:tgtEl>
                  <p:spTgt spid="22"/>
                </p:tgtEl>
              </p:cMediaNode>
            </p:audio>
            <p:audio>
              <p:cMediaNode vol="80000">
                <p:cTn id="73" fill="hold" display="0">
                  <p:stCondLst>
                    <p:cond delay="indefinite"/>
                  </p:stCondLst>
                  <p:endCondLst>
                    <p:cond evt="onStopAudio" delay="0">
                      <p:tgtEl>
                        <p:sldTgt/>
                      </p:tgtEl>
                    </p:cond>
                  </p:endCondLst>
                </p:cTn>
                <p:tgtEl>
                  <p:spTgt spid="23"/>
                </p:tgtEl>
              </p:cMediaNode>
            </p:audio>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
            <a:extLst>
              <a:ext uri="{FF2B5EF4-FFF2-40B4-BE49-F238E27FC236}">
                <a16:creationId xmlns:a16="http://schemas.microsoft.com/office/drawing/2014/main" id="{B3F2EB44-52FB-447C-8D63-39FD0B4792BE}"/>
              </a:ext>
            </a:extLst>
          </p:cNvPr>
          <p:cNvSpPr/>
          <p:nvPr/>
        </p:nvSpPr>
        <p:spPr>
          <a:xfrm>
            <a:off x="3500582" y="461509"/>
            <a:ext cx="8017162" cy="5879683"/>
          </a:xfrm>
          <a:prstGeom prst="rect">
            <a:avLst/>
          </a:prstGeom>
          <a:solidFill>
            <a:schemeClr val="bg1"/>
          </a:solidFill>
          <a:ln>
            <a:noFill/>
          </a:ln>
          <a:effectLst>
            <a:outerShdw blurRad="1270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43541" r="48882" b="31758"/>
          <a:stretch/>
        </p:blipFill>
        <p:spPr>
          <a:xfrm>
            <a:off x="68018" y="4221093"/>
            <a:ext cx="1332456" cy="697616"/>
          </a:xfrm>
          <a:prstGeom prst="rect">
            <a:avLst/>
          </a:prstGeom>
          <a:effectLst>
            <a:outerShdw blurRad="76200" dir="13500000" sy="23000" kx="1200000" algn="br" rotWithShape="0">
              <a:prstClr val="black">
                <a:alpha val="20000"/>
              </a:prstClr>
            </a:outerShdw>
          </a:effectLst>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22209" r="47573" b="22632"/>
          <a:stretch/>
        </p:blipFill>
        <p:spPr>
          <a:xfrm>
            <a:off x="631234" y="4611036"/>
            <a:ext cx="1252984" cy="1425833"/>
          </a:xfrm>
          <a:prstGeom prst="rect">
            <a:avLst/>
          </a:prstGeom>
          <a:effectLst>
            <a:outerShdw blurRad="76200" dir="13500000" sy="23000" kx="1200000" algn="br" rotWithShape="0">
              <a:prstClr val="black">
                <a:alpha val="20000"/>
              </a:prstClr>
            </a:outerShdw>
          </a:effectLst>
        </p:spPr>
      </p:pic>
      <p:sp>
        <p:nvSpPr>
          <p:cNvPr id="8" name="Title 1">
            <a:extLst>
              <a:ext uri="{FF2B5EF4-FFF2-40B4-BE49-F238E27FC236}">
                <a16:creationId xmlns:a16="http://schemas.microsoft.com/office/drawing/2014/main" id="{0B7D3A0D-6F87-4728-FFBE-DF5F5FDA6F44}"/>
              </a:ext>
            </a:extLst>
          </p:cNvPr>
          <p:cNvSpPr txBox="1">
            <a:spLocks/>
          </p:cNvSpPr>
          <p:nvPr/>
        </p:nvSpPr>
        <p:spPr>
          <a:xfrm>
            <a:off x="3749482" y="1454439"/>
            <a:ext cx="5414649" cy="810771"/>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lang="vi-VN" sz="5333" b="1" kern="0" dirty="0" smtClean="0">
                <a:solidFill>
                  <a:srgbClr val="002060"/>
                </a:solidFill>
                <a:latin typeface="UTM Avo" panose="02040603050506020204" pitchFamily="18" charset="0"/>
              </a:rPr>
              <a:t>8 </a:t>
            </a:r>
            <a:r>
              <a:rPr kumimoji="0" lang="vi-VN" sz="5333" b="1" i="0" u="none" strike="noStrike" kern="0" cap="none" spc="0" normalizeH="0" baseline="0" noProof="0" dirty="0" smtClean="0">
                <a:ln>
                  <a:noFill/>
                </a:ln>
                <a:solidFill>
                  <a:srgbClr val="002060"/>
                </a:solidFill>
                <a:effectLst/>
                <a:uLnTx/>
                <a:uFillTx/>
                <a:latin typeface="UTM Avo" panose="02040603050506020204" pitchFamily="18" charset="0"/>
                <a:sym typeface="Lilita One"/>
              </a:rPr>
              <a:t>254 + 6 392</a:t>
            </a:r>
            <a:endParaRPr kumimoji="0" lang="en-US" sz="5333" b="1" i="0" u="none" strike="noStrike" kern="0" cap="none" spc="0" normalizeH="0" baseline="0" noProof="0" dirty="0">
              <a:ln>
                <a:noFill/>
              </a:ln>
              <a:solidFill>
                <a:srgbClr val="002060"/>
              </a:solidFill>
              <a:effectLst/>
              <a:uLnTx/>
              <a:uFillTx/>
              <a:latin typeface="UTM Avo" panose="02040603050506020204" pitchFamily="18" charset="0"/>
              <a:sym typeface="Lilita One"/>
            </a:endParaRPr>
          </a:p>
        </p:txBody>
      </p:sp>
      <p:sp>
        <p:nvSpPr>
          <p:cNvPr id="12" name="Title 1">
            <a:extLst>
              <a:ext uri="{FF2B5EF4-FFF2-40B4-BE49-F238E27FC236}">
                <a16:creationId xmlns:a16="http://schemas.microsoft.com/office/drawing/2014/main" id="{C1C93969-F253-BF10-FA29-2FAD53AA8F00}"/>
              </a:ext>
            </a:extLst>
          </p:cNvPr>
          <p:cNvSpPr txBox="1">
            <a:spLocks/>
          </p:cNvSpPr>
          <p:nvPr/>
        </p:nvSpPr>
        <p:spPr>
          <a:xfrm>
            <a:off x="3912770" y="461509"/>
            <a:ext cx="6625920" cy="1070075"/>
          </a:xfrm>
          <a:prstGeom prst="rect">
            <a:avLst/>
          </a:prstGeom>
          <a:solidFill>
            <a:schemeClr val="bg1"/>
          </a:solidFill>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vi-VN" sz="5000" b="1" dirty="0" smtClean="0">
                <a:solidFill>
                  <a:srgbClr val="C00000"/>
                </a:solidFill>
                <a:latin typeface="UTM Avo" panose="02040603050506020204" pitchFamily="18" charset="0"/>
              </a:rPr>
              <a:t>Bài 2 : Đặt tính rồi tính:</a:t>
            </a:r>
            <a:endParaRPr lang="en-US" sz="5000" b="1" dirty="0">
              <a:solidFill>
                <a:srgbClr val="C00000"/>
              </a:solidFill>
              <a:latin typeface="UTM Avo" panose="02040603050506020204" pitchFamily="18" charset="0"/>
            </a:endParaRPr>
          </a:p>
        </p:txBody>
      </p:sp>
      <p:sp>
        <p:nvSpPr>
          <p:cNvPr id="14" name="Title 1">
            <a:extLst>
              <a:ext uri="{FF2B5EF4-FFF2-40B4-BE49-F238E27FC236}">
                <a16:creationId xmlns:a16="http://schemas.microsoft.com/office/drawing/2014/main" id="{0B7D3A0D-6F87-4728-FFBE-DF5F5FDA6F44}"/>
              </a:ext>
            </a:extLst>
          </p:cNvPr>
          <p:cNvSpPr txBox="1">
            <a:spLocks/>
          </p:cNvSpPr>
          <p:nvPr/>
        </p:nvSpPr>
        <p:spPr>
          <a:xfrm>
            <a:off x="3749482" y="2598964"/>
            <a:ext cx="5860519" cy="810771"/>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kumimoji="0" lang="vi-VN" sz="5000" b="1" i="0" u="none" strike="noStrike" kern="0" cap="none" spc="0" normalizeH="0" baseline="0" noProof="0" dirty="0" smtClean="0">
                <a:ln>
                  <a:noFill/>
                </a:ln>
                <a:solidFill>
                  <a:srgbClr val="002060"/>
                </a:solidFill>
                <a:effectLst/>
                <a:uLnTx/>
                <a:uFillTx/>
                <a:latin typeface="UTM Avo" panose="02040603050506020204" pitchFamily="18" charset="0"/>
                <a:sym typeface="Lilita One"/>
              </a:rPr>
              <a:t>58 623 + </a:t>
            </a:r>
            <a:r>
              <a:rPr lang="vi-VN" sz="5000" b="1" kern="0" dirty="0" smtClean="0">
                <a:solidFill>
                  <a:srgbClr val="002060"/>
                </a:solidFill>
                <a:latin typeface="UTM Avo" panose="02040603050506020204" pitchFamily="18" charset="0"/>
              </a:rPr>
              <a:t>25 047</a:t>
            </a:r>
            <a:endParaRPr kumimoji="0" lang="en-US" sz="5000" b="1" i="0" u="none" strike="noStrike" kern="0" cap="none" spc="0" normalizeH="0" baseline="0" noProof="0" dirty="0">
              <a:ln>
                <a:noFill/>
              </a:ln>
              <a:solidFill>
                <a:srgbClr val="002060"/>
              </a:solidFill>
              <a:effectLst/>
              <a:uLnTx/>
              <a:uFillTx/>
              <a:latin typeface="UTM Avo" panose="02040603050506020204" pitchFamily="18" charset="0"/>
              <a:sym typeface="Lilita One"/>
            </a:endParaRPr>
          </a:p>
        </p:txBody>
      </p:sp>
      <p:sp>
        <p:nvSpPr>
          <p:cNvPr id="15" name="Title 1">
            <a:extLst>
              <a:ext uri="{FF2B5EF4-FFF2-40B4-BE49-F238E27FC236}">
                <a16:creationId xmlns:a16="http://schemas.microsoft.com/office/drawing/2014/main" id="{0B7D3A0D-6F87-4728-FFBE-DF5F5FDA6F44}"/>
              </a:ext>
            </a:extLst>
          </p:cNvPr>
          <p:cNvSpPr txBox="1">
            <a:spLocks/>
          </p:cNvSpPr>
          <p:nvPr/>
        </p:nvSpPr>
        <p:spPr>
          <a:xfrm>
            <a:off x="5638752" y="5169754"/>
            <a:ext cx="5878992" cy="810771"/>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lang="vi-VN" sz="5333" b="1" kern="0" dirty="0" smtClean="0">
                <a:solidFill>
                  <a:srgbClr val="002060"/>
                </a:solidFill>
                <a:latin typeface="UTM Avo" panose="02040603050506020204" pitchFamily="18" charset="0"/>
              </a:rPr>
              <a:t>74 528 </a:t>
            </a:r>
            <a:r>
              <a:rPr lang="vi-VN" sz="5333" b="1" kern="0" dirty="0">
                <a:solidFill>
                  <a:srgbClr val="002060"/>
                </a:solidFill>
                <a:latin typeface="UTM Avo" panose="02040603050506020204" pitchFamily="18" charset="0"/>
              </a:rPr>
              <a:t>-</a:t>
            </a:r>
            <a:r>
              <a:rPr kumimoji="0" lang="vi-VN" sz="5333" b="1" i="0" u="none" strike="noStrike" kern="0" cap="none" spc="0" normalizeH="0" baseline="0" noProof="0" dirty="0" smtClean="0">
                <a:ln>
                  <a:noFill/>
                </a:ln>
                <a:solidFill>
                  <a:srgbClr val="002060"/>
                </a:solidFill>
                <a:effectLst/>
                <a:uLnTx/>
                <a:uFillTx/>
                <a:latin typeface="UTM Avo" panose="02040603050506020204" pitchFamily="18" charset="0"/>
                <a:sym typeface="Lilita One"/>
              </a:rPr>
              <a:t> 16 240</a:t>
            </a:r>
            <a:endParaRPr kumimoji="0" lang="en-US" sz="5333" b="1" i="0" u="none" strike="noStrike" kern="0" cap="none" spc="0" normalizeH="0" baseline="0" noProof="0" dirty="0">
              <a:ln>
                <a:noFill/>
              </a:ln>
              <a:solidFill>
                <a:srgbClr val="002060"/>
              </a:solidFill>
              <a:effectLst/>
              <a:uLnTx/>
              <a:uFillTx/>
              <a:latin typeface="UTM Avo" panose="02040603050506020204" pitchFamily="18" charset="0"/>
              <a:sym typeface="Lilita One"/>
            </a:endParaRPr>
          </a:p>
        </p:txBody>
      </p:sp>
      <p:sp>
        <p:nvSpPr>
          <p:cNvPr id="16" name="Title 1">
            <a:extLst>
              <a:ext uri="{FF2B5EF4-FFF2-40B4-BE49-F238E27FC236}">
                <a16:creationId xmlns:a16="http://schemas.microsoft.com/office/drawing/2014/main" id="{0B7D3A0D-6F87-4728-FFBE-DF5F5FDA6F44}"/>
              </a:ext>
            </a:extLst>
          </p:cNvPr>
          <p:cNvSpPr txBox="1">
            <a:spLocks/>
          </p:cNvSpPr>
          <p:nvPr/>
        </p:nvSpPr>
        <p:spPr>
          <a:xfrm>
            <a:off x="5823479" y="3884359"/>
            <a:ext cx="5694265" cy="810771"/>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kumimoji="0" lang="vi-VN" sz="5333" b="1" i="0" u="none" strike="noStrike" kern="0" cap="none" spc="0" normalizeH="0" baseline="0" noProof="0" dirty="0" smtClean="0">
                <a:ln>
                  <a:noFill/>
                </a:ln>
                <a:solidFill>
                  <a:srgbClr val="002060"/>
                </a:solidFill>
                <a:effectLst/>
                <a:uLnTx/>
                <a:uFillTx/>
                <a:latin typeface="UTM Avo" panose="02040603050506020204" pitchFamily="18" charset="0"/>
                <a:sym typeface="Lilita One"/>
              </a:rPr>
              <a:t>36 073</a:t>
            </a:r>
            <a:r>
              <a:rPr kumimoji="0" lang="vi-VN" sz="5333" b="1" i="0" u="none" strike="noStrike" kern="0" cap="none" spc="0" normalizeH="0" noProof="0" dirty="0" smtClean="0">
                <a:ln>
                  <a:noFill/>
                </a:ln>
                <a:solidFill>
                  <a:srgbClr val="002060"/>
                </a:solidFill>
                <a:effectLst/>
                <a:uLnTx/>
                <a:uFillTx/>
                <a:latin typeface="UTM Avo" panose="02040603050506020204" pitchFamily="18" charset="0"/>
                <a:sym typeface="Lilita One"/>
              </a:rPr>
              <a:t> -</a:t>
            </a:r>
            <a:r>
              <a:rPr kumimoji="0" lang="vi-VN" sz="5333" b="1" i="0" u="none" strike="noStrike" kern="0" cap="none" spc="0" normalizeH="0" baseline="0" noProof="0" dirty="0" smtClean="0">
                <a:ln>
                  <a:noFill/>
                </a:ln>
                <a:solidFill>
                  <a:srgbClr val="002060"/>
                </a:solidFill>
                <a:effectLst/>
                <a:uLnTx/>
                <a:uFillTx/>
                <a:latin typeface="UTM Avo" panose="02040603050506020204" pitchFamily="18" charset="0"/>
                <a:sym typeface="Lilita One"/>
              </a:rPr>
              <a:t> </a:t>
            </a:r>
            <a:r>
              <a:rPr lang="vi-VN" sz="5333" b="1" kern="0" dirty="0" smtClean="0">
                <a:solidFill>
                  <a:srgbClr val="002060"/>
                </a:solidFill>
                <a:latin typeface="UTM Avo" panose="02040603050506020204" pitchFamily="18" charset="0"/>
              </a:rPr>
              <a:t>847</a:t>
            </a:r>
            <a:endParaRPr kumimoji="0" lang="en-US" sz="5333" b="1" i="0" u="none" strike="noStrike" kern="0" cap="none" spc="0" normalizeH="0" baseline="0" noProof="0" dirty="0">
              <a:ln>
                <a:noFill/>
              </a:ln>
              <a:solidFill>
                <a:srgbClr val="002060"/>
              </a:solidFill>
              <a:effectLst/>
              <a:uLnTx/>
              <a:uFillTx/>
              <a:latin typeface="UTM Avo" panose="02040603050506020204" pitchFamily="18" charset="0"/>
              <a:sym typeface="Lilita One"/>
            </a:endParaRPr>
          </a:p>
        </p:txBody>
      </p:sp>
    </p:spTree>
    <p:extLst>
      <p:ext uri="{BB962C8B-B14F-4D97-AF65-F5344CB8AC3E}">
        <p14:creationId xmlns:p14="http://schemas.microsoft.com/office/powerpoint/2010/main" val="2550602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 calcmode="lin" valueType="num">
                                      <p:cBhvr>
                                        <p:cTn id="9" dur="500" fill="hold"/>
                                        <p:tgtEl>
                                          <p:spTgt spid="6"/>
                                        </p:tgtEl>
                                        <p:attrNameLst>
                                          <p:attrName>style.rotation</p:attrName>
                                        </p:attrNameLst>
                                      </p:cBhvr>
                                      <p:tavLst>
                                        <p:tav tm="0">
                                          <p:val>
                                            <p:fltVal val="90"/>
                                          </p:val>
                                        </p:tav>
                                        <p:tav tm="100000">
                                          <p:val>
                                            <p:fltVal val="0"/>
                                          </p:val>
                                        </p:tav>
                                      </p:tavLst>
                                    </p:anim>
                                    <p:animEffect transition="in" filter="fade">
                                      <p:cBhvr>
                                        <p:cTn id="10" dur="500"/>
                                        <p:tgtEl>
                                          <p:spTgt spid="6"/>
                                        </p:tgtEl>
                                      </p:cBhvr>
                                    </p:animEffect>
                                  </p:childTnLst>
                                </p:cTn>
                              </p:par>
                            </p:childTnLst>
                          </p:cTn>
                        </p:par>
                        <p:par>
                          <p:cTn id="11" fill="hold">
                            <p:stCondLst>
                              <p:cond delay="500"/>
                            </p:stCondLst>
                            <p:childTnLst>
                              <p:par>
                                <p:cTn id="12" presetID="31" presetClass="entr" presetSubtype="0"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 calcmode="lin" valueType="num">
                                      <p:cBhvr>
                                        <p:cTn id="16" dur="500" fill="hold"/>
                                        <p:tgtEl>
                                          <p:spTgt spid="5"/>
                                        </p:tgtEl>
                                        <p:attrNameLst>
                                          <p:attrName>style.rotation</p:attrName>
                                        </p:attrNameLst>
                                      </p:cBhvr>
                                      <p:tavLst>
                                        <p:tav tm="0">
                                          <p:val>
                                            <p:fltVal val="90"/>
                                          </p:val>
                                        </p:tav>
                                        <p:tav tm="100000">
                                          <p:val>
                                            <p:fltVal val="0"/>
                                          </p:val>
                                        </p:tav>
                                      </p:tavLst>
                                    </p:anim>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1">
            <a:extLst>
              <a:ext uri="{FF2B5EF4-FFF2-40B4-BE49-F238E27FC236}">
                <a16:creationId xmlns:a16="http://schemas.microsoft.com/office/drawing/2014/main" id="{B3F2EB44-52FB-447C-8D63-39FD0B4792BE}"/>
              </a:ext>
            </a:extLst>
          </p:cNvPr>
          <p:cNvSpPr/>
          <p:nvPr/>
        </p:nvSpPr>
        <p:spPr>
          <a:xfrm>
            <a:off x="674255" y="267854"/>
            <a:ext cx="11222181" cy="6165701"/>
          </a:xfrm>
          <a:prstGeom prst="rect">
            <a:avLst/>
          </a:prstGeom>
          <a:solidFill>
            <a:schemeClr val="bg1"/>
          </a:solidFill>
          <a:ln>
            <a:noFill/>
          </a:ln>
          <a:effectLst>
            <a:outerShdw blurRad="1270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FFFFFF"/>
              </a:buClr>
              <a:buSzPts val="6000"/>
              <a:defRPr/>
            </a:pPr>
            <a:endParaRPr lang="en-US" b="1" kern="0" dirty="0">
              <a:solidFill>
                <a:srgbClr val="002060"/>
              </a:solidFill>
              <a:latin typeface="UTM Avo" panose="02040603050506020204" pitchFamily="18" charset="0"/>
              <a:sym typeface="Lilita One"/>
            </a:endParaRPr>
          </a:p>
        </p:txBody>
      </p:sp>
      <p:sp>
        <p:nvSpPr>
          <p:cNvPr id="5" name="Title 1">
            <a:extLst>
              <a:ext uri="{FF2B5EF4-FFF2-40B4-BE49-F238E27FC236}">
                <a16:creationId xmlns:a16="http://schemas.microsoft.com/office/drawing/2014/main" id="{0B7D3A0D-6F87-4728-FFBE-DF5F5FDA6F44}"/>
              </a:ext>
            </a:extLst>
          </p:cNvPr>
          <p:cNvSpPr txBox="1">
            <a:spLocks/>
          </p:cNvSpPr>
          <p:nvPr/>
        </p:nvSpPr>
        <p:spPr>
          <a:xfrm>
            <a:off x="802493" y="1649823"/>
            <a:ext cx="5414649" cy="810771"/>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lang="vi-VN" sz="5333" b="1" kern="0" dirty="0">
                <a:solidFill>
                  <a:srgbClr val="002060"/>
                </a:solidFill>
                <a:latin typeface="UTM Avo" panose="02040603050506020204" pitchFamily="18" charset="0"/>
              </a:rPr>
              <a:t>8</a:t>
            </a:r>
            <a:r>
              <a:rPr kumimoji="0" lang="vi-VN" sz="5333" b="1" i="0" u="none" strike="noStrike" kern="0" cap="none" spc="0" normalizeH="0" baseline="0" noProof="0" dirty="0" smtClean="0">
                <a:ln>
                  <a:noFill/>
                </a:ln>
                <a:solidFill>
                  <a:srgbClr val="002060"/>
                </a:solidFill>
                <a:effectLst/>
                <a:uLnTx/>
                <a:uFillTx/>
                <a:latin typeface="UTM Avo" panose="02040603050506020204" pitchFamily="18" charset="0"/>
                <a:sym typeface="Lilita One"/>
              </a:rPr>
              <a:t> 254 + 6 392</a:t>
            </a:r>
            <a:endParaRPr kumimoji="0" lang="en-US" sz="5333" b="1" i="0" u="none" strike="noStrike" kern="0" cap="none" spc="0" normalizeH="0" baseline="0" noProof="0" dirty="0">
              <a:ln>
                <a:noFill/>
              </a:ln>
              <a:solidFill>
                <a:srgbClr val="002060"/>
              </a:solidFill>
              <a:effectLst/>
              <a:uLnTx/>
              <a:uFillTx/>
              <a:latin typeface="UTM Avo" panose="02040603050506020204" pitchFamily="18" charset="0"/>
              <a:sym typeface="Lilita One"/>
            </a:endParaRPr>
          </a:p>
        </p:txBody>
      </p:sp>
      <p:sp>
        <p:nvSpPr>
          <p:cNvPr id="6" name="Title 1">
            <a:extLst>
              <a:ext uri="{FF2B5EF4-FFF2-40B4-BE49-F238E27FC236}">
                <a16:creationId xmlns:a16="http://schemas.microsoft.com/office/drawing/2014/main" id="{C1C93969-F253-BF10-FA29-2FAD53AA8F00}"/>
              </a:ext>
            </a:extLst>
          </p:cNvPr>
          <p:cNvSpPr txBox="1">
            <a:spLocks/>
          </p:cNvSpPr>
          <p:nvPr/>
        </p:nvSpPr>
        <p:spPr>
          <a:xfrm>
            <a:off x="2783039" y="267854"/>
            <a:ext cx="6625920" cy="1070075"/>
          </a:xfrm>
          <a:prstGeom prst="rect">
            <a:avLst/>
          </a:prstGeom>
          <a:solidFill>
            <a:schemeClr val="bg1"/>
          </a:solidFill>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vi-VN" sz="5000" b="1" dirty="0" smtClean="0">
                <a:solidFill>
                  <a:srgbClr val="C00000"/>
                </a:solidFill>
                <a:latin typeface="UTM Avo" panose="02040603050506020204" pitchFamily="18" charset="0"/>
              </a:rPr>
              <a:t>Bài 2 : Đặt tính rồi tính:</a:t>
            </a:r>
            <a:endParaRPr lang="en-US" sz="5000" b="1" dirty="0">
              <a:solidFill>
                <a:srgbClr val="C00000"/>
              </a:solidFill>
              <a:latin typeface="UTM Avo" panose="02040603050506020204" pitchFamily="18" charset="0"/>
            </a:endParaRPr>
          </a:p>
        </p:txBody>
      </p:sp>
      <p:sp>
        <p:nvSpPr>
          <p:cNvPr id="8" name="TextBox 7"/>
          <p:cNvSpPr txBox="1"/>
          <p:nvPr/>
        </p:nvSpPr>
        <p:spPr>
          <a:xfrm>
            <a:off x="2041237" y="2780145"/>
            <a:ext cx="2937163" cy="2400657"/>
          </a:xfrm>
          <a:prstGeom prst="rect">
            <a:avLst/>
          </a:prstGeom>
          <a:noFill/>
        </p:spPr>
        <p:txBody>
          <a:bodyPr wrap="square" rtlCol="0">
            <a:spAutoFit/>
          </a:bodyPr>
          <a:lstStyle/>
          <a:p>
            <a:pPr lvl="0" algn="ctr" defTabSz="1219170">
              <a:buClr>
                <a:srgbClr val="FFFFFF"/>
              </a:buClr>
              <a:buSzPts val="6000"/>
              <a:defRPr/>
            </a:pPr>
            <a:r>
              <a:rPr lang="en-US" sz="5000" b="1" kern="0" dirty="0" smtClean="0">
                <a:solidFill>
                  <a:srgbClr val="002060"/>
                </a:solidFill>
                <a:latin typeface="UTM Avo" panose="02040603050506020204" pitchFamily="18" charset="0"/>
                <a:sym typeface="Lilita One"/>
              </a:rPr>
              <a:t>8</a:t>
            </a:r>
            <a:r>
              <a:rPr lang="vi-VN" sz="5000" b="1" kern="0" dirty="0" smtClean="0">
                <a:solidFill>
                  <a:srgbClr val="002060"/>
                </a:solidFill>
                <a:latin typeface="UTM Avo" panose="02040603050506020204" pitchFamily="18" charset="0"/>
                <a:sym typeface="Lilita One"/>
              </a:rPr>
              <a:t> </a:t>
            </a:r>
            <a:r>
              <a:rPr lang="vi-VN" sz="5000" b="1" kern="0" dirty="0">
                <a:solidFill>
                  <a:srgbClr val="002060"/>
                </a:solidFill>
                <a:latin typeface="UTM Avo" panose="02040603050506020204" pitchFamily="18" charset="0"/>
                <a:sym typeface="Lilita One"/>
              </a:rPr>
              <a:t>254 </a:t>
            </a:r>
            <a:r>
              <a:rPr lang="vi-VN" sz="5000" b="1" kern="0" dirty="0" smtClean="0">
                <a:solidFill>
                  <a:srgbClr val="002060"/>
                </a:solidFill>
                <a:latin typeface="UTM Avo" panose="02040603050506020204" pitchFamily="18" charset="0"/>
                <a:sym typeface="Lilita One"/>
              </a:rPr>
              <a:t> </a:t>
            </a:r>
          </a:p>
          <a:p>
            <a:pPr lvl="0" algn="ctr" defTabSz="1219170">
              <a:buClr>
                <a:srgbClr val="FFFFFF"/>
              </a:buClr>
              <a:buSzPts val="6000"/>
              <a:defRPr/>
            </a:pPr>
            <a:r>
              <a:rPr lang="vi-VN" sz="5000" b="1" u="sng" kern="0" dirty="0" smtClean="0">
                <a:solidFill>
                  <a:srgbClr val="002060"/>
                </a:solidFill>
                <a:latin typeface="UTM Avo" panose="02040603050506020204" pitchFamily="18" charset="0"/>
                <a:sym typeface="Lilita One"/>
              </a:rPr>
              <a:t>6 </a:t>
            </a:r>
            <a:r>
              <a:rPr lang="vi-VN" sz="5000" b="1" u="sng" kern="0" dirty="0">
                <a:solidFill>
                  <a:srgbClr val="002060"/>
                </a:solidFill>
                <a:latin typeface="UTM Avo" panose="02040603050506020204" pitchFamily="18" charset="0"/>
                <a:sym typeface="Lilita One"/>
              </a:rPr>
              <a:t>392</a:t>
            </a:r>
            <a:endParaRPr lang="en-US" sz="5000" b="1" u="sng" kern="0" dirty="0">
              <a:solidFill>
                <a:srgbClr val="002060"/>
              </a:solidFill>
              <a:latin typeface="UTM Avo" panose="02040603050506020204" pitchFamily="18" charset="0"/>
              <a:sym typeface="Lilita One"/>
            </a:endParaRPr>
          </a:p>
          <a:p>
            <a:pPr algn="just"/>
            <a:endParaRPr lang="en-US" sz="5000" dirty="0"/>
          </a:p>
        </p:txBody>
      </p:sp>
      <p:sp>
        <p:nvSpPr>
          <p:cNvPr id="10" name="TextBox 9"/>
          <p:cNvSpPr txBox="1"/>
          <p:nvPr/>
        </p:nvSpPr>
        <p:spPr>
          <a:xfrm>
            <a:off x="1955800" y="3197302"/>
            <a:ext cx="364836" cy="861774"/>
          </a:xfrm>
          <a:prstGeom prst="rect">
            <a:avLst/>
          </a:prstGeom>
          <a:noFill/>
        </p:spPr>
        <p:txBody>
          <a:bodyPr wrap="square" rtlCol="0">
            <a:spAutoFit/>
          </a:bodyPr>
          <a:lstStyle/>
          <a:p>
            <a:r>
              <a:rPr lang="vi-VN" sz="5000" b="1" kern="0" dirty="0">
                <a:solidFill>
                  <a:srgbClr val="002060"/>
                </a:solidFill>
                <a:latin typeface="UTM Avo" panose="02040603050506020204" pitchFamily="18" charset="0"/>
                <a:sym typeface="Lilita One"/>
              </a:rPr>
              <a:t>+</a:t>
            </a:r>
            <a:endParaRPr lang="en-US" sz="5000" dirty="0"/>
          </a:p>
        </p:txBody>
      </p:sp>
      <p:sp>
        <p:nvSpPr>
          <p:cNvPr id="11" name="TextBox 10"/>
          <p:cNvSpPr txBox="1"/>
          <p:nvPr/>
        </p:nvSpPr>
        <p:spPr>
          <a:xfrm>
            <a:off x="2138218" y="4351114"/>
            <a:ext cx="3306618" cy="1631216"/>
          </a:xfrm>
          <a:prstGeom prst="rect">
            <a:avLst/>
          </a:prstGeom>
          <a:noFill/>
        </p:spPr>
        <p:txBody>
          <a:bodyPr wrap="square" rtlCol="0">
            <a:spAutoFit/>
          </a:bodyPr>
          <a:lstStyle/>
          <a:p>
            <a:pPr lvl="0"/>
            <a:r>
              <a:rPr lang="vi-VN" sz="5000" b="1" kern="0" dirty="0" smtClean="0">
                <a:solidFill>
                  <a:srgbClr val="002060"/>
                </a:solidFill>
                <a:latin typeface="UTM Avo" panose="02040603050506020204" pitchFamily="18" charset="0"/>
                <a:sym typeface="Lilita One"/>
              </a:rPr>
              <a:t>14 </a:t>
            </a:r>
            <a:r>
              <a:rPr lang="vi-VN" sz="5000" b="1" kern="0" dirty="0">
                <a:solidFill>
                  <a:srgbClr val="002060"/>
                </a:solidFill>
                <a:latin typeface="UTM Avo" panose="02040603050506020204" pitchFamily="18" charset="0"/>
                <a:sym typeface="Lilita One"/>
              </a:rPr>
              <a:t>646</a:t>
            </a:r>
            <a:endParaRPr lang="en-US" sz="5000" b="1" kern="0" dirty="0">
              <a:solidFill>
                <a:srgbClr val="002060"/>
              </a:solidFill>
              <a:latin typeface="UTM Avo" panose="02040603050506020204" pitchFamily="18" charset="0"/>
              <a:sym typeface="Lilita One"/>
            </a:endParaRPr>
          </a:p>
          <a:p>
            <a:endParaRPr lang="en-US" sz="5000" dirty="0"/>
          </a:p>
        </p:txBody>
      </p:sp>
      <p:sp>
        <p:nvSpPr>
          <p:cNvPr id="12" name="Title 1">
            <a:extLst>
              <a:ext uri="{FF2B5EF4-FFF2-40B4-BE49-F238E27FC236}">
                <a16:creationId xmlns:a16="http://schemas.microsoft.com/office/drawing/2014/main" id="{0B7D3A0D-6F87-4728-FFBE-DF5F5FDA6F44}"/>
              </a:ext>
            </a:extLst>
          </p:cNvPr>
          <p:cNvSpPr txBox="1">
            <a:spLocks/>
          </p:cNvSpPr>
          <p:nvPr/>
        </p:nvSpPr>
        <p:spPr>
          <a:xfrm>
            <a:off x="6478699" y="1649823"/>
            <a:ext cx="5417737" cy="810771"/>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kumimoji="0" lang="vi-VN" sz="4800" b="1" i="0" u="none" strike="noStrike" kern="0" cap="none" spc="0" normalizeH="0" baseline="0" noProof="0" dirty="0" smtClean="0">
                <a:ln>
                  <a:noFill/>
                </a:ln>
                <a:solidFill>
                  <a:srgbClr val="002060"/>
                </a:solidFill>
                <a:effectLst/>
                <a:uLnTx/>
                <a:uFillTx/>
                <a:latin typeface="UTM Avo" panose="02040603050506020204" pitchFamily="18" charset="0"/>
                <a:sym typeface="Lilita One"/>
              </a:rPr>
              <a:t>58 623 + </a:t>
            </a:r>
            <a:r>
              <a:rPr lang="vi-VN" sz="4800" b="1" kern="0" dirty="0" smtClean="0">
                <a:solidFill>
                  <a:srgbClr val="002060"/>
                </a:solidFill>
                <a:latin typeface="UTM Avo" panose="02040603050506020204" pitchFamily="18" charset="0"/>
              </a:rPr>
              <a:t>25 047</a:t>
            </a:r>
            <a:endParaRPr kumimoji="0" lang="en-US" sz="4800" b="1" i="0" u="none" strike="noStrike" kern="0" cap="none" spc="0" normalizeH="0" baseline="0" noProof="0" dirty="0">
              <a:ln>
                <a:noFill/>
              </a:ln>
              <a:solidFill>
                <a:srgbClr val="002060"/>
              </a:solidFill>
              <a:effectLst/>
              <a:uLnTx/>
              <a:uFillTx/>
              <a:latin typeface="UTM Avo" panose="02040603050506020204" pitchFamily="18" charset="0"/>
              <a:sym typeface="Lilita One"/>
            </a:endParaRPr>
          </a:p>
        </p:txBody>
      </p:sp>
      <p:sp>
        <p:nvSpPr>
          <p:cNvPr id="13" name="TextBox 12"/>
          <p:cNvSpPr txBox="1"/>
          <p:nvPr/>
        </p:nvSpPr>
        <p:spPr>
          <a:xfrm>
            <a:off x="7635858" y="2719898"/>
            <a:ext cx="3103418" cy="1631216"/>
          </a:xfrm>
          <a:prstGeom prst="rect">
            <a:avLst/>
          </a:prstGeom>
          <a:noFill/>
        </p:spPr>
        <p:txBody>
          <a:bodyPr wrap="square" rtlCol="0">
            <a:spAutoFit/>
          </a:bodyPr>
          <a:lstStyle/>
          <a:p>
            <a:pPr lvl="0"/>
            <a:r>
              <a:rPr lang="vi-VN" sz="5000" b="1" kern="0" dirty="0">
                <a:solidFill>
                  <a:srgbClr val="002060"/>
                </a:solidFill>
                <a:latin typeface="UTM Avo" panose="02040603050506020204" pitchFamily="18" charset="0"/>
                <a:sym typeface="Lilita One"/>
              </a:rPr>
              <a:t>58 623 </a:t>
            </a:r>
            <a:r>
              <a:rPr lang="vi-VN" sz="5000" b="1" kern="0" dirty="0" smtClean="0">
                <a:solidFill>
                  <a:srgbClr val="002060"/>
                </a:solidFill>
                <a:latin typeface="UTM Avo" panose="02040603050506020204" pitchFamily="18" charset="0"/>
                <a:sym typeface="Lilita One"/>
              </a:rPr>
              <a:t> </a:t>
            </a:r>
          </a:p>
          <a:p>
            <a:pPr lvl="0"/>
            <a:r>
              <a:rPr lang="vi-VN" sz="5000" b="1" u="sng" kern="0" dirty="0" smtClean="0">
                <a:solidFill>
                  <a:srgbClr val="002060"/>
                </a:solidFill>
                <a:latin typeface="UTM Avo" panose="02040603050506020204" pitchFamily="18" charset="0"/>
              </a:rPr>
              <a:t>25 047</a:t>
            </a:r>
            <a:endParaRPr lang="en-US" sz="5000" b="1" u="sng" kern="0" dirty="0">
              <a:solidFill>
                <a:srgbClr val="002060"/>
              </a:solidFill>
              <a:latin typeface="UTM Avo" panose="02040603050506020204" pitchFamily="18" charset="0"/>
              <a:sym typeface="Lilita One"/>
            </a:endParaRPr>
          </a:p>
        </p:txBody>
      </p:sp>
      <p:sp>
        <p:nvSpPr>
          <p:cNvPr id="14" name="TextBox 13"/>
          <p:cNvSpPr txBox="1"/>
          <p:nvPr/>
        </p:nvSpPr>
        <p:spPr>
          <a:xfrm>
            <a:off x="6936509" y="3112655"/>
            <a:ext cx="609600" cy="861774"/>
          </a:xfrm>
          <a:prstGeom prst="rect">
            <a:avLst/>
          </a:prstGeom>
          <a:noFill/>
        </p:spPr>
        <p:txBody>
          <a:bodyPr wrap="square" rtlCol="0">
            <a:spAutoFit/>
          </a:bodyPr>
          <a:lstStyle/>
          <a:p>
            <a:r>
              <a:rPr lang="vi-VN" sz="5000" b="1" kern="0" dirty="0">
                <a:solidFill>
                  <a:srgbClr val="002060"/>
                </a:solidFill>
                <a:latin typeface="UTM Avo" panose="02040603050506020204" pitchFamily="18" charset="0"/>
                <a:sym typeface="Lilita One"/>
              </a:rPr>
              <a:t>+</a:t>
            </a:r>
            <a:endParaRPr lang="en-US" sz="5000" dirty="0"/>
          </a:p>
        </p:txBody>
      </p:sp>
      <p:sp>
        <p:nvSpPr>
          <p:cNvPr id="15" name="TextBox 14"/>
          <p:cNvSpPr txBox="1"/>
          <p:nvPr/>
        </p:nvSpPr>
        <p:spPr>
          <a:xfrm>
            <a:off x="7546109" y="4351114"/>
            <a:ext cx="3103418" cy="861774"/>
          </a:xfrm>
          <a:prstGeom prst="rect">
            <a:avLst/>
          </a:prstGeom>
          <a:noFill/>
        </p:spPr>
        <p:txBody>
          <a:bodyPr wrap="square" rtlCol="0">
            <a:spAutoFit/>
          </a:bodyPr>
          <a:lstStyle/>
          <a:p>
            <a:pPr lvl="0"/>
            <a:r>
              <a:rPr lang="vi-VN" sz="5000" b="1" kern="0" dirty="0" smtClean="0">
                <a:solidFill>
                  <a:srgbClr val="002060"/>
                </a:solidFill>
                <a:latin typeface="UTM Avo" panose="02040603050506020204" pitchFamily="18" charset="0"/>
                <a:sym typeface="Lilita One"/>
              </a:rPr>
              <a:t>83 670</a:t>
            </a:r>
            <a:endParaRPr lang="en-US" sz="5000" b="1" kern="0" dirty="0">
              <a:solidFill>
                <a:srgbClr val="002060"/>
              </a:solidFill>
              <a:latin typeface="UTM Avo" panose="02040603050506020204" pitchFamily="18" charset="0"/>
              <a:sym typeface="Lilita One"/>
            </a:endParaRPr>
          </a:p>
        </p:txBody>
      </p:sp>
    </p:spTree>
    <p:extLst>
      <p:ext uri="{BB962C8B-B14F-4D97-AF65-F5344CB8AC3E}">
        <p14:creationId xmlns:p14="http://schemas.microsoft.com/office/powerpoint/2010/main" val="2553402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circle(in)">
                                      <p:cBhvr>
                                        <p:cTn id="15" dur="20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par>
                                <p:cTn id="21" presetID="42" presetClass="entr" presetSubtype="0" fill="hold" nodeType="withEffect">
                                  <p:stCondLst>
                                    <p:cond delay="0"/>
                                  </p:stCondLst>
                                  <p:childTnLst>
                                    <p:set>
                                      <p:cBhvr>
                                        <p:cTn id="22" dur="1" fill="hold">
                                          <p:stCondLst>
                                            <p:cond delay="0"/>
                                          </p:stCondLst>
                                        </p:cTn>
                                        <p:tgtEl>
                                          <p:spTgt spid="14">
                                            <p:txEl>
                                              <p:pRg st="0" end="0"/>
                                            </p:txEl>
                                          </p:spTgt>
                                        </p:tgtEl>
                                        <p:attrNameLst>
                                          <p:attrName>style.visibility</p:attrName>
                                        </p:attrNameLst>
                                      </p:cBhvr>
                                      <p:to>
                                        <p:strVal val="visible"/>
                                      </p:to>
                                    </p:set>
                                    <p:animEffect transition="in" filter="fade">
                                      <p:cBhvr>
                                        <p:cTn id="23" dur="1000"/>
                                        <p:tgtEl>
                                          <p:spTgt spid="14">
                                            <p:txEl>
                                              <p:pRg st="0" end="0"/>
                                            </p:txEl>
                                          </p:spTgt>
                                        </p:tgtEl>
                                      </p:cBhvr>
                                    </p:animEffect>
                                    <p:anim calcmode="lin" valueType="num">
                                      <p:cBhvr>
                                        <p:cTn id="24"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25"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down)">
                                      <p:cBhvr>
                                        <p:cTn id="3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3" grpId="0"/>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1">
            <a:extLst>
              <a:ext uri="{FF2B5EF4-FFF2-40B4-BE49-F238E27FC236}">
                <a16:creationId xmlns:a16="http://schemas.microsoft.com/office/drawing/2014/main" id="{B3F2EB44-52FB-447C-8D63-39FD0B4792BE}"/>
              </a:ext>
            </a:extLst>
          </p:cNvPr>
          <p:cNvSpPr/>
          <p:nvPr/>
        </p:nvSpPr>
        <p:spPr>
          <a:xfrm>
            <a:off x="674255" y="267854"/>
            <a:ext cx="11222181" cy="6165701"/>
          </a:xfrm>
          <a:prstGeom prst="rect">
            <a:avLst/>
          </a:prstGeom>
          <a:solidFill>
            <a:schemeClr val="bg1"/>
          </a:solidFill>
          <a:ln>
            <a:noFill/>
          </a:ln>
          <a:effectLst>
            <a:outerShdw blurRad="1270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FFFFFF"/>
              </a:buClr>
              <a:buSzPts val="6000"/>
              <a:buFontTx/>
              <a:buNone/>
              <a:tabLst/>
              <a:defRPr/>
            </a:pPr>
            <a:endParaRPr kumimoji="0" lang="en-US" sz="1800" b="1" i="0" u="none" strike="noStrike" kern="0" cap="none" spc="0" normalizeH="0" baseline="0" noProof="0" dirty="0">
              <a:ln>
                <a:noFill/>
              </a:ln>
              <a:solidFill>
                <a:srgbClr val="002060"/>
              </a:solidFill>
              <a:effectLst/>
              <a:uLnTx/>
              <a:uFillTx/>
              <a:latin typeface="UTM Avo" panose="02040603050506020204" pitchFamily="18" charset="0"/>
              <a:ea typeface="+mn-ea"/>
              <a:cs typeface="+mn-cs"/>
              <a:sym typeface="Lilita One"/>
            </a:endParaRPr>
          </a:p>
        </p:txBody>
      </p:sp>
      <p:sp>
        <p:nvSpPr>
          <p:cNvPr id="6" name="Title 1">
            <a:extLst>
              <a:ext uri="{FF2B5EF4-FFF2-40B4-BE49-F238E27FC236}">
                <a16:creationId xmlns:a16="http://schemas.microsoft.com/office/drawing/2014/main" id="{C1C93969-F253-BF10-FA29-2FAD53AA8F00}"/>
              </a:ext>
            </a:extLst>
          </p:cNvPr>
          <p:cNvSpPr txBox="1">
            <a:spLocks/>
          </p:cNvSpPr>
          <p:nvPr/>
        </p:nvSpPr>
        <p:spPr>
          <a:xfrm>
            <a:off x="2783039" y="267854"/>
            <a:ext cx="6625920" cy="1070075"/>
          </a:xfrm>
          <a:prstGeom prst="rect">
            <a:avLst/>
          </a:prstGeom>
          <a:solidFill>
            <a:schemeClr val="bg1"/>
          </a:solidFill>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vi-VN" sz="5000" b="1" i="0" u="none" strike="noStrike" kern="1200" cap="none" spc="0" normalizeH="0" baseline="0" noProof="0" dirty="0" smtClean="0">
                <a:ln>
                  <a:noFill/>
                </a:ln>
                <a:solidFill>
                  <a:srgbClr val="C00000"/>
                </a:solidFill>
                <a:effectLst/>
                <a:uLnTx/>
                <a:uFillTx/>
                <a:latin typeface="UTM Avo" panose="02040603050506020204" pitchFamily="18" charset="0"/>
                <a:ea typeface="+mj-ea"/>
                <a:cs typeface="+mj-cs"/>
              </a:rPr>
              <a:t>Bài 2 : Đặt tính rồi tính:</a:t>
            </a:r>
            <a:endParaRPr kumimoji="0" lang="en-US" sz="5000" b="1" i="0" u="none" strike="noStrike" kern="1200" cap="none" spc="0" normalizeH="0" baseline="0" noProof="0" dirty="0">
              <a:ln>
                <a:noFill/>
              </a:ln>
              <a:solidFill>
                <a:srgbClr val="C00000"/>
              </a:solidFill>
              <a:effectLst/>
              <a:uLnTx/>
              <a:uFillTx/>
              <a:latin typeface="UTM Avo" panose="02040603050506020204" pitchFamily="18" charset="0"/>
              <a:ea typeface="+mj-ea"/>
              <a:cs typeface="+mj-cs"/>
            </a:endParaRPr>
          </a:p>
        </p:txBody>
      </p:sp>
      <p:sp>
        <p:nvSpPr>
          <p:cNvPr id="16" name="Title 1">
            <a:extLst>
              <a:ext uri="{FF2B5EF4-FFF2-40B4-BE49-F238E27FC236}">
                <a16:creationId xmlns:a16="http://schemas.microsoft.com/office/drawing/2014/main" id="{0B7D3A0D-6F87-4728-FFBE-DF5F5FDA6F44}"/>
              </a:ext>
            </a:extLst>
          </p:cNvPr>
          <p:cNvSpPr txBox="1">
            <a:spLocks/>
          </p:cNvSpPr>
          <p:nvPr/>
        </p:nvSpPr>
        <p:spPr>
          <a:xfrm>
            <a:off x="6096000" y="1484176"/>
            <a:ext cx="5800436" cy="810771"/>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kumimoji="0" lang="vi-VN" sz="4800" b="1" i="0" u="none" strike="noStrike" kern="0" cap="none" spc="0" normalizeH="0" baseline="0" noProof="0" dirty="0" smtClean="0">
                <a:ln>
                  <a:noFill/>
                </a:ln>
                <a:solidFill>
                  <a:srgbClr val="002060"/>
                </a:solidFill>
                <a:effectLst/>
                <a:uLnTx/>
                <a:uFillTx/>
                <a:latin typeface="UTM Avo" panose="02040603050506020204" pitchFamily="18" charset="0"/>
                <a:sym typeface="Lilita One"/>
              </a:rPr>
              <a:t>74 528 </a:t>
            </a:r>
            <a:r>
              <a:rPr kumimoji="0" lang="vi-VN" sz="4800" b="1" i="0" u="none" strike="noStrike" kern="0" cap="none" spc="0" normalizeH="0" baseline="0" noProof="0" dirty="0">
                <a:ln>
                  <a:noFill/>
                </a:ln>
                <a:solidFill>
                  <a:srgbClr val="002060"/>
                </a:solidFill>
                <a:effectLst/>
                <a:uLnTx/>
                <a:uFillTx/>
                <a:latin typeface="UTM Avo" panose="02040603050506020204" pitchFamily="18" charset="0"/>
                <a:sym typeface="Lilita One"/>
              </a:rPr>
              <a:t>-</a:t>
            </a:r>
            <a:r>
              <a:rPr kumimoji="0" lang="vi-VN" sz="4800" b="1" i="0" u="none" strike="noStrike" kern="0" cap="none" spc="0" normalizeH="0" baseline="0" noProof="0" dirty="0" smtClean="0">
                <a:ln>
                  <a:noFill/>
                </a:ln>
                <a:solidFill>
                  <a:srgbClr val="002060"/>
                </a:solidFill>
                <a:effectLst/>
                <a:uLnTx/>
                <a:uFillTx/>
                <a:latin typeface="UTM Avo" panose="02040603050506020204" pitchFamily="18" charset="0"/>
                <a:sym typeface="Lilita One"/>
              </a:rPr>
              <a:t> 16 240</a:t>
            </a:r>
            <a:endParaRPr kumimoji="0" lang="en-US" sz="4800" b="1" i="0" u="none" strike="noStrike" kern="0" cap="none" spc="0" normalizeH="0" baseline="0" noProof="0" dirty="0">
              <a:ln>
                <a:noFill/>
              </a:ln>
              <a:solidFill>
                <a:srgbClr val="002060"/>
              </a:solidFill>
              <a:effectLst/>
              <a:uLnTx/>
              <a:uFillTx/>
              <a:latin typeface="UTM Avo" panose="02040603050506020204" pitchFamily="18" charset="0"/>
              <a:sym typeface="Lilita One"/>
            </a:endParaRPr>
          </a:p>
        </p:txBody>
      </p:sp>
      <p:sp>
        <p:nvSpPr>
          <p:cNvPr id="17" name="Title 1">
            <a:extLst>
              <a:ext uri="{FF2B5EF4-FFF2-40B4-BE49-F238E27FC236}">
                <a16:creationId xmlns:a16="http://schemas.microsoft.com/office/drawing/2014/main" id="{0B7D3A0D-6F87-4728-FFBE-DF5F5FDA6F44}"/>
              </a:ext>
            </a:extLst>
          </p:cNvPr>
          <p:cNvSpPr txBox="1">
            <a:spLocks/>
          </p:cNvSpPr>
          <p:nvPr/>
        </p:nvSpPr>
        <p:spPr>
          <a:xfrm>
            <a:off x="861646" y="1484176"/>
            <a:ext cx="4901846" cy="810771"/>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kumimoji="0" lang="vi-VN" sz="4800" b="1" i="0" u="none" strike="noStrike" kern="0" cap="none" spc="0" normalizeH="0" baseline="0" noProof="0" dirty="0" smtClean="0">
                <a:ln>
                  <a:noFill/>
                </a:ln>
                <a:solidFill>
                  <a:srgbClr val="002060"/>
                </a:solidFill>
                <a:effectLst/>
                <a:uLnTx/>
                <a:uFillTx/>
                <a:latin typeface="UTM Avo" panose="02040603050506020204" pitchFamily="18" charset="0"/>
                <a:sym typeface="Lilita One"/>
              </a:rPr>
              <a:t>36 073 - 847</a:t>
            </a:r>
            <a:endParaRPr kumimoji="0" lang="en-US" sz="4800" b="1" i="0" u="none" strike="noStrike" kern="0" cap="none" spc="0" normalizeH="0" baseline="0" noProof="0" dirty="0">
              <a:ln>
                <a:noFill/>
              </a:ln>
              <a:solidFill>
                <a:srgbClr val="002060"/>
              </a:solidFill>
              <a:effectLst/>
              <a:uLnTx/>
              <a:uFillTx/>
              <a:latin typeface="UTM Avo" panose="02040603050506020204" pitchFamily="18" charset="0"/>
              <a:sym typeface="Lilita One"/>
            </a:endParaRPr>
          </a:p>
        </p:txBody>
      </p:sp>
      <p:sp>
        <p:nvSpPr>
          <p:cNvPr id="2" name="TextBox 1"/>
          <p:cNvSpPr txBox="1"/>
          <p:nvPr/>
        </p:nvSpPr>
        <p:spPr>
          <a:xfrm>
            <a:off x="1683912" y="2703885"/>
            <a:ext cx="2768016" cy="240065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0" cap="none" spc="0" normalizeH="0" baseline="0" noProof="0" dirty="0">
                <a:ln>
                  <a:noFill/>
                </a:ln>
                <a:solidFill>
                  <a:srgbClr val="002060"/>
                </a:solidFill>
                <a:effectLst/>
                <a:uLnTx/>
                <a:uFillTx/>
                <a:latin typeface="UTM Avo" panose="02040603050506020204" pitchFamily="18" charset="0"/>
                <a:ea typeface="+mn-ea"/>
                <a:cs typeface="+mn-cs"/>
                <a:sym typeface="Lilita One"/>
              </a:rPr>
              <a:t>36 073 </a:t>
            </a:r>
            <a:endParaRPr kumimoji="0" lang="vi-VN" sz="5000" b="1" i="0" u="none" strike="noStrike" kern="0" cap="none" spc="0" normalizeH="0" baseline="0" noProof="0" dirty="0" smtClean="0">
              <a:ln>
                <a:noFill/>
              </a:ln>
              <a:solidFill>
                <a:srgbClr val="002060"/>
              </a:solidFill>
              <a:effectLst/>
              <a:uLnTx/>
              <a:uFillTx/>
              <a:latin typeface="UTM Avo" panose="02040603050506020204" pitchFamily="18" charset="0"/>
              <a:ea typeface="+mn-ea"/>
              <a:cs typeface="+mn-cs"/>
              <a:sym typeface="Lilita One"/>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0" cap="none" spc="0" normalizeH="0" baseline="0" noProof="0" dirty="0" smtClean="0">
                <a:ln>
                  <a:noFill/>
                </a:ln>
                <a:solidFill>
                  <a:srgbClr val="002060"/>
                </a:solidFill>
                <a:effectLst/>
                <a:uLnTx/>
                <a:uFillTx/>
                <a:latin typeface="UTM Avo" panose="02040603050506020204" pitchFamily="18" charset="0"/>
                <a:ea typeface="+mn-ea"/>
                <a:cs typeface="+mn-cs"/>
              </a:rPr>
              <a:t>847</a:t>
            </a:r>
            <a:endParaRPr kumimoji="0" lang="en-US" sz="5000" b="1" i="0" u="none" strike="noStrike" kern="0" cap="none" spc="0" normalizeH="0" baseline="0" noProof="0" dirty="0">
              <a:ln>
                <a:noFill/>
              </a:ln>
              <a:solidFill>
                <a:srgbClr val="002060"/>
              </a:solidFill>
              <a:effectLst/>
              <a:uLnTx/>
              <a:uFillTx/>
              <a:latin typeface="UTM Avo" panose="02040603050506020204" pitchFamily="18" charset="0"/>
              <a:ea typeface="+mn-ea"/>
              <a:cs typeface="+mn-cs"/>
              <a:sym typeface="Lilita One"/>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5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p:cNvSpPr txBox="1"/>
          <p:nvPr/>
        </p:nvSpPr>
        <p:spPr>
          <a:xfrm>
            <a:off x="1794866" y="3302899"/>
            <a:ext cx="452464"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0" cap="none" spc="0" normalizeH="0" baseline="0" noProof="0" dirty="0" smtClean="0">
                <a:ln>
                  <a:noFill/>
                </a:ln>
                <a:solidFill>
                  <a:srgbClr val="002060"/>
                </a:solidFill>
                <a:effectLst/>
                <a:uLnTx/>
                <a:uFillTx/>
                <a:latin typeface="Arial" panose="020B0604020202020204" pitchFamily="34" charset="0"/>
                <a:ea typeface="+mn-ea"/>
                <a:cs typeface="+mn-cs"/>
              </a:rPr>
              <a:t>-</a:t>
            </a:r>
            <a:endParaRPr kumimoji="0" lang="en-US" sz="5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Box 8"/>
          <p:cNvSpPr txBox="1"/>
          <p:nvPr/>
        </p:nvSpPr>
        <p:spPr>
          <a:xfrm>
            <a:off x="7841673" y="2703885"/>
            <a:ext cx="2660073" cy="19082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0" cap="none" spc="0" normalizeH="0" baseline="0" noProof="0" dirty="0">
                <a:ln>
                  <a:noFill/>
                </a:ln>
                <a:solidFill>
                  <a:srgbClr val="002060"/>
                </a:solidFill>
                <a:effectLst/>
                <a:uLnTx/>
                <a:uFillTx/>
                <a:latin typeface="UTM Avo" panose="02040603050506020204" pitchFamily="18" charset="0"/>
                <a:ea typeface="+mn-ea"/>
                <a:cs typeface="+mn-cs"/>
              </a:rPr>
              <a:t>74 </a:t>
            </a:r>
            <a:r>
              <a:rPr kumimoji="0" lang="vi-VN" sz="5000" b="1" i="0" u="none" strike="noStrike" kern="0" cap="none" spc="0" normalizeH="0" baseline="0" noProof="0" dirty="0" smtClean="0">
                <a:ln>
                  <a:noFill/>
                </a:ln>
                <a:solidFill>
                  <a:srgbClr val="002060"/>
                </a:solidFill>
                <a:effectLst/>
                <a:uLnTx/>
                <a:uFillTx/>
                <a:latin typeface="UTM Avo" panose="02040603050506020204" pitchFamily="18" charset="0"/>
                <a:ea typeface="+mn-ea"/>
                <a:cs typeface="+mn-cs"/>
              </a:rPr>
              <a:t>528</a:t>
            </a:r>
            <a:endParaRPr kumimoji="0" lang="vi-VN" sz="5000" b="1" i="0" u="none" strike="noStrike" kern="0" cap="none" spc="0" normalizeH="0" baseline="0" noProof="0" dirty="0" smtClean="0">
              <a:ln>
                <a:noFill/>
              </a:ln>
              <a:solidFill>
                <a:srgbClr val="002060"/>
              </a:solidFill>
              <a:effectLst/>
              <a:uLnTx/>
              <a:uFillTx/>
              <a:latin typeface="UTM Avo" panose="02040603050506020204" pitchFamily="18" charset="0"/>
              <a:ea typeface="+mn-ea"/>
              <a:cs typeface="+mn-cs"/>
              <a:sym typeface="Lilita One"/>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000" b="1" i="0" u="sng" strike="noStrike" kern="0" cap="none" spc="0" normalizeH="0" baseline="0" noProof="0" dirty="0" smtClean="0">
                <a:ln>
                  <a:noFill/>
                </a:ln>
                <a:solidFill>
                  <a:srgbClr val="002060"/>
                </a:solidFill>
                <a:effectLst/>
                <a:uLnTx/>
                <a:uFillTx/>
                <a:latin typeface="UTM Avo" panose="02040603050506020204" pitchFamily="18" charset="0"/>
                <a:ea typeface="+mn-ea"/>
                <a:cs typeface="+mn-cs"/>
                <a:sym typeface="Lilita One"/>
              </a:rPr>
              <a:t>16 </a:t>
            </a:r>
            <a:r>
              <a:rPr kumimoji="0" lang="vi-VN" sz="5000" b="1" i="0" u="sng" strike="noStrike" kern="0" cap="none" spc="0" normalizeH="0" baseline="0" noProof="0" dirty="0">
                <a:ln>
                  <a:noFill/>
                </a:ln>
                <a:solidFill>
                  <a:srgbClr val="002060"/>
                </a:solidFill>
                <a:effectLst/>
                <a:uLnTx/>
                <a:uFillTx/>
                <a:latin typeface="UTM Avo" panose="02040603050506020204" pitchFamily="18" charset="0"/>
                <a:ea typeface="+mn-ea"/>
                <a:cs typeface="+mn-cs"/>
                <a:sym typeface="Lilita One"/>
              </a:rPr>
              <a:t>240</a:t>
            </a:r>
            <a:endParaRPr kumimoji="0" lang="en-US" sz="5000" b="1" i="0" u="sng" strike="noStrike" kern="0" cap="none" spc="0" normalizeH="0" baseline="0" noProof="0" dirty="0">
              <a:ln>
                <a:noFill/>
              </a:ln>
              <a:solidFill>
                <a:srgbClr val="002060"/>
              </a:solidFill>
              <a:effectLst/>
              <a:uLnTx/>
              <a:uFillTx/>
              <a:latin typeface="UTM Avo" panose="02040603050506020204" pitchFamily="18" charset="0"/>
              <a:ea typeface="+mn-ea"/>
              <a:cs typeface="+mn-cs"/>
              <a:sym typeface="Lilita One"/>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TextBox 18"/>
          <p:cNvSpPr txBox="1"/>
          <p:nvPr/>
        </p:nvSpPr>
        <p:spPr>
          <a:xfrm>
            <a:off x="7206932" y="3071590"/>
            <a:ext cx="517236"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0" cap="none" spc="0" normalizeH="0" baseline="0" noProof="0" dirty="0">
                <a:ln>
                  <a:noFill/>
                </a:ln>
                <a:solidFill>
                  <a:srgbClr val="002060"/>
                </a:solidFill>
                <a:effectLst/>
                <a:uLnTx/>
                <a:uFillTx/>
                <a:latin typeface="Arial" panose="020B0604020202020204" pitchFamily="34" charset="0"/>
                <a:ea typeface="+mn-ea"/>
                <a:cs typeface="+mn-cs"/>
                <a:sym typeface="Lilita One"/>
              </a:rPr>
              <a:t>-</a:t>
            </a:r>
            <a:endParaRPr kumimoji="0" lang="en-US" sz="5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TextBox 19"/>
          <p:cNvSpPr txBox="1"/>
          <p:nvPr/>
        </p:nvSpPr>
        <p:spPr>
          <a:xfrm>
            <a:off x="1851891" y="4305921"/>
            <a:ext cx="3297382"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0" cap="none" spc="0" normalizeH="0" baseline="0" noProof="0" dirty="0" smtClean="0">
                <a:ln>
                  <a:noFill/>
                </a:ln>
                <a:solidFill>
                  <a:srgbClr val="002060"/>
                </a:solidFill>
                <a:effectLst/>
                <a:uLnTx/>
                <a:uFillTx/>
                <a:latin typeface="UTM Avo" panose="02040603050506020204" pitchFamily="18" charset="0"/>
                <a:ea typeface="+mn-ea"/>
                <a:cs typeface="+mn-cs"/>
              </a:rPr>
              <a:t> 35 226</a:t>
            </a:r>
            <a:endParaRPr kumimoji="0" lang="en-US" sz="5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22" name="Straight Connector 21"/>
          <p:cNvCxnSpPr/>
          <p:nvPr/>
        </p:nvCxnSpPr>
        <p:spPr>
          <a:xfrm flipV="1">
            <a:off x="2115127" y="4227826"/>
            <a:ext cx="2255339" cy="0"/>
          </a:xfrm>
          <a:prstGeom prst="line">
            <a:avLst/>
          </a:prstGeom>
          <a:ln w="38100">
            <a:solidFill>
              <a:srgbClr val="002060"/>
            </a:solidFill>
          </a:ln>
        </p:spPr>
        <p:style>
          <a:lnRef idx="3">
            <a:schemeClr val="accent5"/>
          </a:lnRef>
          <a:fillRef idx="0">
            <a:schemeClr val="accent5"/>
          </a:fillRef>
          <a:effectRef idx="2">
            <a:schemeClr val="accent5"/>
          </a:effectRef>
          <a:fontRef idx="minor">
            <a:schemeClr val="tx1"/>
          </a:fontRef>
        </p:style>
      </p:cxnSp>
      <p:sp>
        <p:nvSpPr>
          <p:cNvPr id="23" name="TextBox 22"/>
          <p:cNvSpPr txBox="1"/>
          <p:nvPr/>
        </p:nvSpPr>
        <p:spPr>
          <a:xfrm>
            <a:off x="7661562" y="4227826"/>
            <a:ext cx="3297382"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0" cap="none" spc="0" normalizeH="0" baseline="0" noProof="0" dirty="0" smtClean="0">
                <a:ln>
                  <a:noFill/>
                </a:ln>
                <a:solidFill>
                  <a:srgbClr val="002060"/>
                </a:solidFill>
                <a:effectLst/>
                <a:uLnTx/>
                <a:uFillTx/>
                <a:latin typeface="UTM Avo" panose="02040603050506020204" pitchFamily="18" charset="0"/>
                <a:ea typeface="+mn-ea"/>
                <a:cs typeface="+mn-cs"/>
              </a:rPr>
              <a:t> 58 288</a:t>
            </a:r>
            <a:endParaRPr kumimoji="0" lang="en-US" sz="5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9003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3">
                                            <p:txEl>
                                              <p:pRg st="0" end="0"/>
                                            </p:txEl>
                                          </p:spTgt>
                                        </p:tgtEl>
                                        <p:attrNameLst>
                                          <p:attrName>style.visibility</p:attrName>
                                        </p:attrNameLst>
                                      </p:cBhvr>
                                      <p:to>
                                        <p:strVal val="visible"/>
                                      </p:to>
                                    </p:set>
                                    <p:animEffect transition="in" filter="wipe(down)">
                                      <p:cBhvr>
                                        <p:cTn id="12" dur="500"/>
                                        <p:tgtEl>
                                          <p:spTgt spid="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1">
            <a:extLst>
              <a:ext uri="{FF2B5EF4-FFF2-40B4-BE49-F238E27FC236}">
                <a16:creationId xmlns:a16="http://schemas.microsoft.com/office/drawing/2014/main" id="{B3F2EB44-52FB-447C-8D63-39FD0B4792BE}"/>
              </a:ext>
            </a:extLst>
          </p:cNvPr>
          <p:cNvSpPr/>
          <p:nvPr/>
        </p:nvSpPr>
        <p:spPr>
          <a:xfrm>
            <a:off x="674255" y="182129"/>
            <a:ext cx="11222181" cy="6165701"/>
          </a:xfrm>
          <a:prstGeom prst="rect">
            <a:avLst/>
          </a:prstGeom>
          <a:solidFill>
            <a:schemeClr val="bg1"/>
          </a:solidFill>
          <a:ln>
            <a:noFill/>
          </a:ln>
          <a:effectLst>
            <a:outerShdw blurRad="1270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FFFFFF"/>
              </a:buClr>
              <a:buSzPts val="6000"/>
              <a:defRPr/>
            </a:pPr>
            <a:endParaRPr lang="en-US" b="1" kern="0" dirty="0">
              <a:solidFill>
                <a:srgbClr val="002060"/>
              </a:solidFill>
              <a:latin typeface="UTM Avo" panose="02040603050506020204" pitchFamily="18" charset="0"/>
              <a:sym typeface="Lilita One"/>
            </a:endParaRPr>
          </a:p>
        </p:txBody>
      </p:sp>
      <p:sp>
        <p:nvSpPr>
          <p:cNvPr id="6" name="Title 1">
            <a:extLst>
              <a:ext uri="{FF2B5EF4-FFF2-40B4-BE49-F238E27FC236}">
                <a16:creationId xmlns:a16="http://schemas.microsoft.com/office/drawing/2014/main" id="{C1C93969-F253-BF10-FA29-2FAD53AA8F00}"/>
              </a:ext>
            </a:extLst>
          </p:cNvPr>
          <p:cNvSpPr txBox="1">
            <a:spLocks/>
          </p:cNvSpPr>
          <p:nvPr/>
        </p:nvSpPr>
        <p:spPr>
          <a:xfrm>
            <a:off x="782360" y="287932"/>
            <a:ext cx="7942111" cy="1070075"/>
          </a:xfrm>
          <a:prstGeom prst="rect">
            <a:avLst/>
          </a:prstGeom>
          <a:solidFill>
            <a:schemeClr val="bg1"/>
          </a:solidFill>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vi-VN" sz="5000" b="1" i="0" u="none" strike="noStrike" kern="1200" cap="none" spc="0" normalizeH="0" baseline="0" noProof="0" dirty="0" smtClean="0">
                <a:ln>
                  <a:noFill/>
                </a:ln>
                <a:solidFill>
                  <a:srgbClr val="C00000"/>
                </a:solidFill>
                <a:effectLst/>
                <a:uLnTx/>
                <a:uFillTx/>
                <a:latin typeface="UTM Avo" panose="02040603050506020204" pitchFamily="18" charset="0"/>
                <a:ea typeface="+mj-ea"/>
                <a:cs typeface="+mj-cs"/>
              </a:rPr>
              <a:t>Bài 3: Tính giá trị biểu thức</a:t>
            </a:r>
            <a:endParaRPr kumimoji="0" lang="en-US" sz="5000" b="1" i="0" u="none" strike="noStrike" kern="1200" cap="none" spc="0" normalizeH="0" baseline="0" noProof="0" dirty="0">
              <a:ln>
                <a:noFill/>
              </a:ln>
              <a:solidFill>
                <a:srgbClr val="C00000"/>
              </a:solidFill>
              <a:effectLst/>
              <a:uLnTx/>
              <a:uFillTx/>
              <a:latin typeface="UTM Avo" panose="02040603050506020204" pitchFamily="18" charset="0"/>
              <a:ea typeface="+mj-ea"/>
              <a:cs typeface="+mj-cs"/>
            </a:endParaRPr>
          </a:p>
        </p:txBody>
      </p:sp>
      <p:sp>
        <p:nvSpPr>
          <p:cNvPr id="16" name="Title 1">
            <a:extLst>
              <a:ext uri="{FF2B5EF4-FFF2-40B4-BE49-F238E27FC236}">
                <a16:creationId xmlns:a16="http://schemas.microsoft.com/office/drawing/2014/main" id="{0B7D3A0D-6F87-4728-FFBE-DF5F5FDA6F44}"/>
              </a:ext>
            </a:extLst>
          </p:cNvPr>
          <p:cNvSpPr txBox="1">
            <a:spLocks/>
          </p:cNvSpPr>
          <p:nvPr/>
        </p:nvSpPr>
        <p:spPr>
          <a:xfrm>
            <a:off x="3654377" y="3662170"/>
            <a:ext cx="6667162" cy="810771"/>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lang="vi-VN" sz="4400" b="1" kern="0" dirty="0" smtClean="0">
                <a:solidFill>
                  <a:schemeClr val="accent2">
                    <a:lumMod val="75000"/>
                  </a:schemeClr>
                </a:solidFill>
                <a:latin typeface="UTM Avo" panose="02040603050506020204" pitchFamily="18" charset="0"/>
              </a:rPr>
              <a:t>16 000 + 8 140 + 2 760</a:t>
            </a:r>
            <a:endParaRPr kumimoji="0" lang="en-US" sz="4400" b="1" i="0" u="none" strike="noStrike" kern="0" cap="none" spc="0" normalizeH="0" baseline="0" noProof="0" dirty="0">
              <a:ln>
                <a:noFill/>
              </a:ln>
              <a:solidFill>
                <a:schemeClr val="accent2">
                  <a:lumMod val="75000"/>
                </a:schemeClr>
              </a:solidFill>
              <a:effectLst/>
              <a:uLnTx/>
              <a:uFillTx/>
              <a:latin typeface="UTM Avo" panose="02040603050506020204" pitchFamily="18" charset="0"/>
              <a:sym typeface="Lilita One"/>
            </a:endParaRPr>
          </a:p>
        </p:txBody>
      </p:sp>
      <p:sp>
        <p:nvSpPr>
          <p:cNvPr id="17" name="Title 1">
            <a:extLst>
              <a:ext uri="{FF2B5EF4-FFF2-40B4-BE49-F238E27FC236}">
                <a16:creationId xmlns:a16="http://schemas.microsoft.com/office/drawing/2014/main" id="{0B7D3A0D-6F87-4728-FFBE-DF5F5FDA6F44}"/>
              </a:ext>
            </a:extLst>
          </p:cNvPr>
          <p:cNvSpPr txBox="1">
            <a:spLocks/>
          </p:cNvSpPr>
          <p:nvPr/>
        </p:nvSpPr>
        <p:spPr>
          <a:xfrm>
            <a:off x="909881" y="1171880"/>
            <a:ext cx="7687070" cy="810771"/>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kumimoji="0" lang="vi-VN" sz="4400" b="1" i="0" u="none" strike="noStrike" kern="0" cap="none" spc="0" normalizeH="0" noProof="0" dirty="0" smtClean="0">
                <a:ln>
                  <a:noFill/>
                </a:ln>
                <a:solidFill>
                  <a:schemeClr val="accent2">
                    <a:lumMod val="75000"/>
                  </a:schemeClr>
                </a:solidFill>
                <a:effectLst/>
                <a:uLnTx/>
                <a:uFillTx/>
                <a:latin typeface="UTM Avo" panose="02040603050506020204" pitchFamily="18" charset="0"/>
                <a:sym typeface="Lilita One"/>
              </a:rPr>
              <a:t>57 670 - (29 653 - 2 653)</a:t>
            </a:r>
            <a:endParaRPr kumimoji="0" lang="en-US" sz="4400" b="1" i="0" u="none" strike="noStrike" kern="0" cap="none" spc="0" normalizeH="0" baseline="0" noProof="0" dirty="0">
              <a:ln>
                <a:noFill/>
              </a:ln>
              <a:solidFill>
                <a:schemeClr val="accent2">
                  <a:lumMod val="75000"/>
                </a:schemeClr>
              </a:solidFill>
              <a:effectLst/>
              <a:uLnTx/>
              <a:uFillTx/>
              <a:latin typeface="UTM Avo" panose="02040603050506020204" pitchFamily="18" charset="0"/>
              <a:sym typeface="Lilita One"/>
            </a:endParaRPr>
          </a:p>
        </p:txBody>
      </p:sp>
      <p:sp>
        <p:nvSpPr>
          <p:cNvPr id="25" name="TextBox 24"/>
          <p:cNvSpPr txBox="1"/>
          <p:nvPr/>
        </p:nvSpPr>
        <p:spPr>
          <a:xfrm>
            <a:off x="797018" y="2050922"/>
            <a:ext cx="5443593" cy="1446550"/>
          </a:xfrm>
          <a:prstGeom prst="rect">
            <a:avLst/>
          </a:prstGeom>
          <a:noFill/>
        </p:spPr>
        <p:txBody>
          <a:bodyPr wrap="square" rtlCol="0">
            <a:spAutoFit/>
          </a:bodyPr>
          <a:lstStyle/>
          <a:p>
            <a:pPr lvl="0"/>
            <a:r>
              <a:rPr lang="vi-VN" sz="4400" b="1" kern="0" dirty="0" smtClean="0">
                <a:solidFill>
                  <a:srgbClr val="002060"/>
                </a:solidFill>
                <a:latin typeface="UTM Avo" panose="02040603050506020204" pitchFamily="18" charset="0"/>
                <a:sym typeface="Lilita One"/>
              </a:rPr>
              <a:t>= 57 670 </a:t>
            </a:r>
            <a:r>
              <a:rPr lang="vi-VN" sz="4400" b="1" kern="0" dirty="0">
                <a:solidFill>
                  <a:srgbClr val="002060"/>
                </a:solidFill>
                <a:latin typeface="UTM Avo" panose="02040603050506020204" pitchFamily="18" charset="0"/>
                <a:sym typeface="Lilita One"/>
              </a:rPr>
              <a:t>-  </a:t>
            </a:r>
            <a:r>
              <a:rPr lang="vi-VN" sz="4400" b="1" kern="0" dirty="0" smtClean="0">
                <a:solidFill>
                  <a:srgbClr val="002060"/>
                </a:solidFill>
                <a:latin typeface="UTM Avo" panose="02040603050506020204" pitchFamily="18" charset="0"/>
                <a:sym typeface="Lilita One"/>
              </a:rPr>
              <a:t>27 000 </a:t>
            </a:r>
          </a:p>
          <a:p>
            <a:pPr lvl="0"/>
            <a:r>
              <a:rPr lang="vi-VN" sz="4400" b="1" kern="0" dirty="0" smtClean="0">
                <a:solidFill>
                  <a:srgbClr val="002060"/>
                </a:solidFill>
                <a:sym typeface="Lilita One"/>
              </a:rPr>
              <a:t>= </a:t>
            </a:r>
            <a:r>
              <a:rPr lang="vi-VN" sz="4400" b="1" kern="0" dirty="0" smtClean="0">
                <a:solidFill>
                  <a:srgbClr val="002060"/>
                </a:solidFill>
                <a:latin typeface="UTM Avo" panose="02040603050506020204" pitchFamily="18" charset="0"/>
                <a:sym typeface="Lilita One"/>
              </a:rPr>
              <a:t>30 670 </a:t>
            </a:r>
            <a:endParaRPr lang="en-US" sz="4400" b="1" dirty="0"/>
          </a:p>
        </p:txBody>
      </p:sp>
      <p:sp>
        <p:nvSpPr>
          <p:cNvPr id="26" name="TextBox 25"/>
          <p:cNvSpPr txBox="1"/>
          <p:nvPr/>
        </p:nvSpPr>
        <p:spPr>
          <a:xfrm>
            <a:off x="3842308" y="4736582"/>
            <a:ext cx="5247152" cy="1446550"/>
          </a:xfrm>
          <a:prstGeom prst="rect">
            <a:avLst/>
          </a:prstGeom>
          <a:noFill/>
        </p:spPr>
        <p:txBody>
          <a:bodyPr wrap="square" rtlCol="0">
            <a:spAutoFit/>
          </a:bodyPr>
          <a:lstStyle/>
          <a:p>
            <a:pPr lvl="0"/>
            <a:r>
              <a:rPr lang="vi-VN" sz="4400" b="1" kern="0" dirty="0" smtClean="0">
                <a:solidFill>
                  <a:srgbClr val="002060"/>
                </a:solidFill>
                <a:latin typeface="UTM Avo" panose="02040603050506020204" pitchFamily="18" charset="0"/>
                <a:sym typeface="Lilita One"/>
              </a:rPr>
              <a:t>= 24 140 + 2 760 </a:t>
            </a:r>
          </a:p>
          <a:p>
            <a:pPr lvl="0"/>
            <a:r>
              <a:rPr lang="vi-VN" sz="4400" b="1" kern="0" dirty="0" smtClean="0">
                <a:solidFill>
                  <a:srgbClr val="002060"/>
                </a:solidFill>
                <a:sym typeface="Lilita One"/>
              </a:rPr>
              <a:t>= </a:t>
            </a:r>
            <a:r>
              <a:rPr lang="vi-VN" sz="4400" b="1" kern="0" dirty="0" smtClean="0">
                <a:solidFill>
                  <a:srgbClr val="002060"/>
                </a:solidFill>
                <a:latin typeface="UTM Avo" panose="02040603050506020204" pitchFamily="18" charset="0"/>
                <a:sym typeface="Lilita One"/>
              </a:rPr>
              <a:t> 26 900 </a:t>
            </a:r>
            <a:endParaRPr lang="en-US" sz="4400" b="1"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382301" y="3394659"/>
            <a:ext cx="3663300" cy="3668489"/>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75354" y="568048"/>
            <a:ext cx="1977029" cy="2670220"/>
          </a:xfrm>
          <a:prstGeom prst="rect">
            <a:avLst/>
          </a:prstGeom>
        </p:spPr>
      </p:pic>
    </p:spTree>
    <p:extLst>
      <p:ext uri="{BB962C8B-B14F-4D97-AF65-F5344CB8AC3E}">
        <p14:creationId xmlns:p14="http://schemas.microsoft.com/office/powerpoint/2010/main" val="3906898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animEffect transition="in" filter="fade">
                                      <p:cBhvr>
                                        <p:cTn id="7" dur="1000"/>
                                        <p:tgtEl>
                                          <p:spTgt spid="25">
                                            <p:txEl>
                                              <p:pRg st="0" end="0"/>
                                            </p:txEl>
                                          </p:spTgt>
                                        </p:tgtEl>
                                      </p:cBhvr>
                                    </p:animEffect>
                                    <p:anim calcmode="lin" valueType="num">
                                      <p:cBhvr>
                                        <p:cTn id="8" dur="1000" fill="hold"/>
                                        <p:tgtEl>
                                          <p:spTgt spid="2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5">
                                            <p:txEl>
                                              <p:pRg st="1" end="1"/>
                                            </p:txEl>
                                          </p:spTgt>
                                        </p:tgtEl>
                                        <p:attrNameLst>
                                          <p:attrName>style.visibility</p:attrName>
                                        </p:attrNameLst>
                                      </p:cBhvr>
                                      <p:to>
                                        <p:strVal val="visible"/>
                                      </p:to>
                                    </p:set>
                                    <p:animEffect transition="in" filter="barn(inVertical)">
                                      <p:cBhvr>
                                        <p:cTn id="14" dur="500"/>
                                        <p:tgtEl>
                                          <p:spTgt spid="25">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6">
                                            <p:txEl>
                                              <p:pRg st="0" end="0"/>
                                            </p:txEl>
                                          </p:spTgt>
                                        </p:tgtEl>
                                        <p:attrNameLst>
                                          <p:attrName>style.visibility</p:attrName>
                                        </p:attrNameLst>
                                      </p:cBhvr>
                                      <p:to>
                                        <p:strVal val="visible"/>
                                      </p:to>
                                    </p:set>
                                    <p:animEffect transition="in" filter="fade">
                                      <p:cBhvr>
                                        <p:cTn id="19" dur="1000"/>
                                        <p:tgtEl>
                                          <p:spTgt spid="26">
                                            <p:txEl>
                                              <p:pRg st="0" end="0"/>
                                            </p:txEl>
                                          </p:spTgt>
                                        </p:tgtEl>
                                      </p:cBhvr>
                                    </p:animEffect>
                                    <p:anim calcmode="lin" valueType="num">
                                      <p:cBhvr>
                                        <p:cTn id="20" dur="1000" fill="hold"/>
                                        <p:tgtEl>
                                          <p:spTgt spid="26">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2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6">
                                            <p:txEl>
                                              <p:pRg st="1" end="1"/>
                                            </p:txEl>
                                          </p:spTgt>
                                        </p:tgtEl>
                                        <p:attrNameLst>
                                          <p:attrName>style.visibility</p:attrName>
                                        </p:attrNameLst>
                                      </p:cBhvr>
                                      <p:to>
                                        <p:strVal val="visible"/>
                                      </p:to>
                                    </p:set>
                                    <p:animEffect transition="in" filter="barn(inVertical)">
                                      <p:cBhvr>
                                        <p:cTn id="26" dur="500"/>
                                        <p:tgtEl>
                                          <p:spTgt spid="2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1">
            <a:extLst>
              <a:ext uri="{FF2B5EF4-FFF2-40B4-BE49-F238E27FC236}">
                <a16:creationId xmlns:a16="http://schemas.microsoft.com/office/drawing/2014/main" id="{B3F2EB44-52FB-447C-8D63-39FD0B4792BE}"/>
              </a:ext>
            </a:extLst>
          </p:cNvPr>
          <p:cNvSpPr/>
          <p:nvPr/>
        </p:nvSpPr>
        <p:spPr>
          <a:xfrm>
            <a:off x="0" y="176974"/>
            <a:ext cx="12044218" cy="6264703"/>
          </a:xfrm>
          <a:prstGeom prst="rect">
            <a:avLst/>
          </a:prstGeom>
          <a:solidFill>
            <a:schemeClr val="bg1"/>
          </a:solidFill>
          <a:ln>
            <a:noFill/>
          </a:ln>
          <a:effectLst>
            <a:outerShdw blurRad="1270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FFFFFF"/>
              </a:buClr>
              <a:buSzPts val="6000"/>
              <a:buFontTx/>
              <a:buNone/>
              <a:tabLst/>
              <a:defRPr/>
            </a:pPr>
            <a:endParaRPr kumimoji="0" lang="en-US" sz="1800" b="1" i="0" u="none" strike="noStrike" kern="0" cap="none" spc="0" normalizeH="0" baseline="0" noProof="0" dirty="0">
              <a:ln>
                <a:noFill/>
              </a:ln>
              <a:solidFill>
                <a:srgbClr val="002060"/>
              </a:solidFill>
              <a:effectLst/>
              <a:uLnTx/>
              <a:uFillTx/>
              <a:latin typeface="UTM Avo" panose="02040603050506020204" pitchFamily="18" charset="0"/>
              <a:ea typeface="+mn-ea"/>
              <a:cs typeface="+mn-cs"/>
              <a:sym typeface="Lilita One"/>
            </a:endParaRPr>
          </a:p>
        </p:txBody>
      </p:sp>
      <p:sp>
        <p:nvSpPr>
          <p:cNvPr id="6" name="Title 1">
            <a:extLst>
              <a:ext uri="{FF2B5EF4-FFF2-40B4-BE49-F238E27FC236}">
                <a16:creationId xmlns:a16="http://schemas.microsoft.com/office/drawing/2014/main" id="{C1C93969-F253-BF10-FA29-2FAD53AA8F00}"/>
              </a:ext>
            </a:extLst>
          </p:cNvPr>
          <p:cNvSpPr txBox="1">
            <a:spLocks/>
          </p:cNvSpPr>
          <p:nvPr/>
        </p:nvSpPr>
        <p:spPr>
          <a:xfrm>
            <a:off x="117763" y="218698"/>
            <a:ext cx="11808693" cy="1070075"/>
          </a:xfrm>
          <a:prstGeom prst="rect">
            <a:avLst/>
          </a:prstGeom>
          <a:solidFill>
            <a:schemeClr val="bg1"/>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nSpc>
                <a:spcPct val="100000"/>
              </a:lnSpc>
            </a:pPr>
            <a:r>
              <a:rPr kumimoji="0" lang="vi-VN" sz="2400" b="1" i="0" u="none" strike="noStrike" kern="1200" cap="none" spc="0" normalizeH="0" baseline="0" noProof="0" dirty="0" smtClean="0">
                <a:ln>
                  <a:noFill/>
                </a:ln>
                <a:solidFill>
                  <a:srgbClr val="C00000"/>
                </a:solidFill>
                <a:effectLst/>
                <a:uLnTx/>
                <a:uFillTx/>
                <a:latin typeface="UTM Avo" panose="02040603050506020204" pitchFamily="18" charset="0"/>
              </a:rPr>
              <a:t>Bài 4:</a:t>
            </a:r>
            <a:r>
              <a:rPr lang="vi-VN" sz="2400" b="1" dirty="0">
                <a:solidFill>
                  <a:srgbClr val="C00000"/>
                </a:solidFill>
                <a:latin typeface="UTM Avo" panose="02040603050506020204" pitchFamily="18" charset="0"/>
              </a:rPr>
              <a:t> </a:t>
            </a:r>
            <a:r>
              <a:rPr lang="vi-VN" sz="2400" b="1" dirty="0" smtClean="0">
                <a:solidFill>
                  <a:srgbClr val="C00000"/>
                </a:solidFill>
                <a:latin typeface="UTM Avo" panose="02040603050506020204" pitchFamily="18" charset="0"/>
              </a:rPr>
              <a:t>Giá một hộp bút là 16 500 đồng, giá một ba lô học sinh nhiều</a:t>
            </a:r>
            <a:r>
              <a:rPr kumimoji="0" lang="vi-VN" sz="2400" b="1" i="0" u="none" strike="noStrike" kern="1200" cap="none" spc="0" normalizeH="0" baseline="0" noProof="0" dirty="0" smtClean="0">
                <a:ln>
                  <a:noFill/>
                </a:ln>
                <a:solidFill>
                  <a:srgbClr val="C00000"/>
                </a:solidFill>
                <a:effectLst/>
                <a:uLnTx/>
                <a:uFillTx/>
                <a:latin typeface="UTM Avo" panose="02040603050506020204" pitchFamily="18" charset="0"/>
              </a:rPr>
              <a:t> hơn giá một hộp bút là 62 500 đồng. Mẹ mua cho An một hộp bút và một ba lô học sinh. Hỏi mẹ của An phải trả người bán hàng bao nhiêu tiền? </a:t>
            </a:r>
            <a:endParaRPr kumimoji="0" lang="en-US" sz="2400" b="1" i="0" u="none" strike="noStrike" kern="1200" cap="none" spc="0" normalizeH="0" baseline="0" noProof="0" dirty="0">
              <a:ln>
                <a:noFill/>
              </a:ln>
              <a:solidFill>
                <a:srgbClr val="C00000"/>
              </a:solidFill>
              <a:effectLst/>
              <a:uLnTx/>
              <a:uFillTx/>
              <a:latin typeface="UTM Avo" panose="02040603050506020204" pitchFamily="18" charset="0"/>
            </a:endParaRPr>
          </a:p>
        </p:txBody>
      </p:sp>
      <p:sp>
        <p:nvSpPr>
          <p:cNvPr id="2" name="TextBox 1"/>
          <p:cNvSpPr txBox="1"/>
          <p:nvPr/>
        </p:nvSpPr>
        <p:spPr>
          <a:xfrm>
            <a:off x="1" y="1856086"/>
            <a:ext cx="3666365" cy="1908215"/>
          </a:xfrm>
          <a:prstGeom prst="rect">
            <a:avLst/>
          </a:prstGeom>
          <a:noFill/>
        </p:spPr>
        <p:txBody>
          <a:bodyPr wrap="square" rtlCol="0">
            <a:spAutoFit/>
          </a:bodyPr>
          <a:lstStyle/>
          <a:p>
            <a:r>
              <a:rPr lang="vi-VN" sz="2000" b="1" u="sng" dirty="0" smtClean="0">
                <a:solidFill>
                  <a:srgbClr val="002060"/>
                </a:solidFill>
              </a:rPr>
              <a:t>Tóm </a:t>
            </a:r>
            <a:r>
              <a:rPr lang="vi-VN" sz="2000" b="1" u="sng" dirty="0">
                <a:solidFill>
                  <a:srgbClr val="002060"/>
                </a:solidFill>
              </a:rPr>
              <a:t>tắt</a:t>
            </a:r>
          </a:p>
          <a:p>
            <a:r>
              <a:rPr lang="vi-VN" sz="2000" b="1" dirty="0">
                <a:solidFill>
                  <a:srgbClr val="002060"/>
                </a:solidFill>
              </a:rPr>
              <a:t>1 hộp bút: 16 500 đồng</a:t>
            </a:r>
          </a:p>
          <a:p>
            <a:r>
              <a:rPr lang="vi-VN" sz="2000" b="1" dirty="0">
                <a:solidFill>
                  <a:srgbClr val="002060"/>
                </a:solidFill>
              </a:rPr>
              <a:t>1 ba lô: nhiều hơn giá 1 hộp bút 62 500 đồng</a:t>
            </a:r>
          </a:p>
          <a:p>
            <a:r>
              <a:rPr lang="vi-VN" sz="2000" b="1" dirty="0">
                <a:solidFill>
                  <a:srgbClr val="002060"/>
                </a:solidFill>
              </a:rPr>
              <a:t>1 hộp bút </a:t>
            </a:r>
            <a:r>
              <a:rPr lang="vi-VN" sz="2000" b="1" dirty="0" smtClean="0">
                <a:solidFill>
                  <a:srgbClr val="002060"/>
                </a:solidFill>
              </a:rPr>
              <a:t>+1 </a:t>
            </a:r>
            <a:r>
              <a:rPr lang="vi-VN" sz="2000" b="1" dirty="0">
                <a:solidFill>
                  <a:srgbClr val="002060"/>
                </a:solidFill>
              </a:rPr>
              <a:t>ba lô: </a:t>
            </a:r>
            <a:r>
              <a:rPr lang="vi-VN" sz="2000" b="1" dirty="0" smtClean="0">
                <a:solidFill>
                  <a:srgbClr val="002060"/>
                </a:solidFill>
              </a:rPr>
              <a:t>... đồng?</a:t>
            </a:r>
            <a:endParaRPr lang="vi-VN" sz="2000" b="1" dirty="0">
              <a:solidFill>
                <a:srgbClr val="002060"/>
              </a:solidFill>
            </a:endParaRPr>
          </a:p>
          <a:p>
            <a:endParaRPr lang="en-US" dirty="0"/>
          </a:p>
        </p:txBody>
      </p:sp>
      <p:sp>
        <p:nvSpPr>
          <p:cNvPr id="3" name="TextBox 2"/>
          <p:cNvSpPr txBox="1"/>
          <p:nvPr/>
        </p:nvSpPr>
        <p:spPr>
          <a:xfrm>
            <a:off x="3833323" y="1863276"/>
            <a:ext cx="8210895" cy="3354765"/>
          </a:xfrm>
          <a:prstGeom prst="rect">
            <a:avLst/>
          </a:prstGeom>
          <a:noFill/>
        </p:spPr>
        <p:txBody>
          <a:bodyPr wrap="square" rtlCol="0">
            <a:spAutoFit/>
          </a:bodyPr>
          <a:lstStyle/>
          <a:p>
            <a:pPr algn="ctr"/>
            <a:r>
              <a:rPr lang="vi-VN" sz="3400" b="1" u="sng" dirty="0">
                <a:solidFill>
                  <a:srgbClr val="002060"/>
                </a:solidFill>
              </a:rPr>
              <a:t>Bài giải</a:t>
            </a:r>
          </a:p>
          <a:p>
            <a:r>
              <a:rPr lang="vi-VN" sz="3200" b="1" dirty="0">
                <a:solidFill>
                  <a:srgbClr val="002060"/>
                </a:solidFill>
              </a:rPr>
              <a:t>Giá tiền một ba lô học sinh là:</a:t>
            </a:r>
          </a:p>
          <a:p>
            <a:r>
              <a:rPr lang="vi-VN" sz="3200" b="1" dirty="0" smtClean="0">
                <a:solidFill>
                  <a:srgbClr val="002060"/>
                </a:solidFill>
              </a:rPr>
              <a:t>           16 </a:t>
            </a:r>
            <a:r>
              <a:rPr lang="vi-VN" sz="3200" b="1" dirty="0">
                <a:solidFill>
                  <a:srgbClr val="002060"/>
                </a:solidFill>
              </a:rPr>
              <a:t>500 + 62 500 = 79 000 (đồng)</a:t>
            </a:r>
          </a:p>
          <a:p>
            <a:r>
              <a:rPr lang="vi-VN" sz="3200" b="1" dirty="0">
                <a:solidFill>
                  <a:srgbClr val="002060"/>
                </a:solidFill>
              </a:rPr>
              <a:t>Mẹ An phải trả người bán hàng số tiền là:</a:t>
            </a:r>
          </a:p>
          <a:p>
            <a:r>
              <a:rPr lang="vi-VN" sz="3200" b="1" dirty="0" smtClean="0">
                <a:solidFill>
                  <a:srgbClr val="002060"/>
                </a:solidFill>
              </a:rPr>
              <a:t>           16 </a:t>
            </a:r>
            <a:r>
              <a:rPr lang="vi-VN" sz="3200" b="1" dirty="0">
                <a:solidFill>
                  <a:srgbClr val="002060"/>
                </a:solidFill>
              </a:rPr>
              <a:t>500 + 79 000 = 95 500 (đồng)</a:t>
            </a:r>
          </a:p>
          <a:p>
            <a:r>
              <a:rPr lang="vi-VN" sz="3200" b="1" dirty="0" smtClean="0">
                <a:solidFill>
                  <a:srgbClr val="002060"/>
                </a:solidFill>
              </a:rPr>
              <a:t>                           Đáp </a:t>
            </a:r>
            <a:r>
              <a:rPr lang="vi-VN" sz="3200" b="1" dirty="0">
                <a:solidFill>
                  <a:srgbClr val="002060"/>
                </a:solidFill>
              </a:rPr>
              <a:t>số: 95 000 đồng.</a:t>
            </a:r>
          </a:p>
          <a:p>
            <a:endParaRPr lang="en-US" dirty="0">
              <a:solidFill>
                <a:srgbClr val="002060"/>
              </a:solidFill>
            </a:endParaRPr>
          </a:p>
        </p:txBody>
      </p:sp>
      <p:sp>
        <p:nvSpPr>
          <p:cNvPr id="11" name="Google Shape;117;p2"/>
          <p:cNvSpPr/>
          <p:nvPr/>
        </p:nvSpPr>
        <p:spPr>
          <a:xfrm>
            <a:off x="3666366" y="1881749"/>
            <a:ext cx="8260090" cy="3356078"/>
          </a:xfrm>
          <a:prstGeom prst="roundRect">
            <a:avLst>
              <a:gd name="adj" fmla="val 16667"/>
            </a:avLst>
          </a:prstGeom>
          <a:no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b="0" i="0" u="none" strike="noStrike" cap="none" dirty="0">
              <a:solidFill>
                <a:schemeClr val="accent1"/>
              </a:solidFill>
              <a:latin typeface="Tahoma"/>
              <a:ea typeface="Tahoma"/>
              <a:cs typeface="Tahoma"/>
              <a:sym typeface="Tahoma"/>
            </a:endParaRPr>
          </a:p>
        </p:txBody>
      </p:sp>
      <p:grpSp>
        <p:nvGrpSpPr>
          <p:cNvPr id="12" name="Group 11">
            <a:extLst>
              <a:ext uri="{FF2B5EF4-FFF2-40B4-BE49-F238E27FC236}">
                <a16:creationId xmlns:a16="http://schemas.microsoft.com/office/drawing/2014/main" id="{C4143398-0705-478E-922E-356828DBA4D7}"/>
              </a:ext>
            </a:extLst>
          </p:cNvPr>
          <p:cNvGrpSpPr/>
          <p:nvPr/>
        </p:nvGrpSpPr>
        <p:grpSpPr>
          <a:xfrm rot="20138072">
            <a:off x="485444" y="3955677"/>
            <a:ext cx="3609291" cy="2561673"/>
            <a:chOff x="4715684" y="2645603"/>
            <a:chExt cx="6120077" cy="4494921"/>
          </a:xfrm>
        </p:grpSpPr>
        <p:pic>
          <p:nvPicPr>
            <p:cNvPr id="14" name="Picture 13">
              <a:extLst>
                <a:ext uri="{FF2B5EF4-FFF2-40B4-BE49-F238E27FC236}">
                  <a16:creationId xmlns:a16="http://schemas.microsoft.com/office/drawing/2014/main" id="{0B07D34F-AB06-4709-A5B5-13F0C219E3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9810829">
              <a:off x="8438659" y="3449589"/>
              <a:ext cx="2397102" cy="3057148"/>
            </a:xfrm>
            <a:prstGeom prst="rect">
              <a:avLst/>
            </a:prstGeom>
          </p:spPr>
        </p:pic>
        <p:grpSp>
          <p:nvGrpSpPr>
            <p:cNvPr id="15" name="Group 14">
              <a:extLst>
                <a:ext uri="{FF2B5EF4-FFF2-40B4-BE49-F238E27FC236}">
                  <a16:creationId xmlns:a16="http://schemas.microsoft.com/office/drawing/2014/main" id="{EC6D795C-DA78-406D-890C-2D6823FAE42F}"/>
                </a:ext>
              </a:extLst>
            </p:cNvPr>
            <p:cNvGrpSpPr/>
            <p:nvPr/>
          </p:nvGrpSpPr>
          <p:grpSpPr>
            <a:xfrm>
              <a:off x="5192095" y="3406746"/>
              <a:ext cx="4009156" cy="2973300"/>
              <a:chOff x="3135444" y="1911980"/>
              <a:chExt cx="5106563" cy="3709245"/>
            </a:xfrm>
          </p:grpSpPr>
          <p:pic>
            <p:nvPicPr>
              <p:cNvPr id="41" name="Picture 40">
                <a:extLst>
                  <a:ext uri="{FF2B5EF4-FFF2-40B4-BE49-F238E27FC236}">
                    <a16:creationId xmlns:a16="http://schemas.microsoft.com/office/drawing/2014/main" id="{0B3E9CA9-9B92-4B5A-A933-491A89CA5D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35444" y="1911980"/>
                <a:ext cx="5106563" cy="3709245"/>
              </a:xfrm>
              <a:prstGeom prst="rect">
                <a:avLst/>
              </a:prstGeom>
              <a:effectLst>
                <a:outerShdw blurRad="76200" dist="165100" dir="8100000" sx="99000" sy="99000" algn="tr" rotWithShape="0">
                  <a:prstClr val="black">
                    <a:alpha val="40000"/>
                  </a:prstClr>
                </a:outerShdw>
              </a:effectLst>
            </p:spPr>
          </p:pic>
          <p:pic>
            <p:nvPicPr>
              <p:cNvPr id="42" name="Picture 41">
                <a:extLst>
                  <a:ext uri="{FF2B5EF4-FFF2-40B4-BE49-F238E27FC236}">
                    <a16:creationId xmlns:a16="http://schemas.microsoft.com/office/drawing/2014/main" id="{34A320A6-5251-4D04-BF95-EF498A9057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25743" y="3654922"/>
                <a:ext cx="1016232" cy="1079746"/>
              </a:xfrm>
              <a:prstGeom prst="rect">
                <a:avLst/>
              </a:prstGeom>
            </p:spPr>
          </p:pic>
          <p:pic>
            <p:nvPicPr>
              <p:cNvPr id="43" name="Picture 42">
                <a:extLst>
                  <a:ext uri="{FF2B5EF4-FFF2-40B4-BE49-F238E27FC236}">
                    <a16:creationId xmlns:a16="http://schemas.microsoft.com/office/drawing/2014/main" id="{92632146-E733-4E9C-A9D1-7557C148B69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92989" y="4862547"/>
                <a:ext cx="317572" cy="368384"/>
              </a:xfrm>
              <a:prstGeom prst="rect">
                <a:avLst/>
              </a:prstGeom>
            </p:spPr>
          </p:pic>
          <p:pic>
            <p:nvPicPr>
              <p:cNvPr id="44" name="Picture 43">
                <a:extLst>
                  <a:ext uri="{FF2B5EF4-FFF2-40B4-BE49-F238E27FC236}">
                    <a16:creationId xmlns:a16="http://schemas.microsoft.com/office/drawing/2014/main" id="{27EE95C8-B07A-4BD1-901C-7470582B9DD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80084" y="2526436"/>
                <a:ext cx="546224" cy="546224"/>
              </a:xfrm>
              <a:prstGeom prst="rect">
                <a:avLst/>
              </a:prstGeom>
            </p:spPr>
          </p:pic>
          <p:pic>
            <p:nvPicPr>
              <p:cNvPr id="45" name="Picture 44">
                <a:extLst>
                  <a:ext uri="{FF2B5EF4-FFF2-40B4-BE49-F238E27FC236}">
                    <a16:creationId xmlns:a16="http://schemas.microsoft.com/office/drawing/2014/main" id="{DCFD14D3-BD9A-486A-9A3D-4900941BFB0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70399" y="5032815"/>
                <a:ext cx="304869" cy="279464"/>
              </a:xfrm>
              <a:prstGeom prst="rect">
                <a:avLst/>
              </a:prstGeom>
            </p:spPr>
          </p:pic>
          <p:pic>
            <p:nvPicPr>
              <p:cNvPr id="46" name="Picture 45">
                <a:extLst>
                  <a:ext uri="{FF2B5EF4-FFF2-40B4-BE49-F238E27FC236}">
                    <a16:creationId xmlns:a16="http://schemas.microsoft.com/office/drawing/2014/main" id="{F2953BBB-923F-463A-AF9F-693970CB406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90070" y="3850116"/>
                <a:ext cx="1308398" cy="825688"/>
              </a:xfrm>
              <a:prstGeom prst="rect">
                <a:avLst/>
              </a:prstGeom>
            </p:spPr>
          </p:pic>
          <p:pic>
            <p:nvPicPr>
              <p:cNvPr id="47" name="Picture 46">
                <a:extLst>
                  <a:ext uri="{FF2B5EF4-FFF2-40B4-BE49-F238E27FC236}">
                    <a16:creationId xmlns:a16="http://schemas.microsoft.com/office/drawing/2014/main" id="{5812D6C1-3580-4E12-B5DF-DCFEDB22874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15071" y="4033411"/>
                <a:ext cx="901905" cy="927311"/>
              </a:xfrm>
              <a:prstGeom prst="rect">
                <a:avLst/>
              </a:prstGeom>
            </p:spPr>
          </p:pic>
          <p:pic>
            <p:nvPicPr>
              <p:cNvPr id="48" name="Picture 47">
                <a:extLst>
                  <a:ext uri="{FF2B5EF4-FFF2-40B4-BE49-F238E27FC236}">
                    <a16:creationId xmlns:a16="http://schemas.microsoft.com/office/drawing/2014/main" id="{2702C12C-9179-4614-BAB3-DB7C78CDB8F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83146" y="2691878"/>
                <a:ext cx="342978" cy="228652"/>
              </a:xfrm>
              <a:prstGeom prst="rect">
                <a:avLst/>
              </a:prstGeom>
            </p:spPr>
          </p:pic>
          <p:pic>
            <p:nvPicPr>
              <p:cNvPr id="49" name="Picture 48">
                <a:extLst>
                  <a:ext uri="{FF2B5EF4-FFF2-40B4-BE49-F238E27FC236}">
                    <a16:creationId xmlns:a16="http://schemas.microsoft.com/office/drawing/2014/main" id="{64B9E1D0-21FC-4C7F-8F24-7C423398380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69486" y="3139670"/>
                <a:ext cx="622442" cy="419196"/>
              </a:xfrm>
              <a:prstGeom prst="rect">
                <a:avLst/>
              </a:prstGeom>
            </p:spPr>
          </p:pic>
          <p:pic>
            <p:nvPicPr>
              <p:cNvPr id="50" name="Picture 49">
                <a:extLst>
                  <a:ext uri="{FF2B5EF4-FFF2-40B4-BE49-F238E27FC236}">
                    <a16:creationId xmlns:a16="http://schemas.microsoft.com/office/drawing/2014/main" id="{7AE74232-31BA-442F-BEB6-9B9F2DB6027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311340" y="3094145"/>
                <a:ext cx="1282992" cy="622442"/>
              </a:xfrm>
              <a:prstGeom prst="rect">
                <a:avLst/>
              </a:prstGeom>
            </p:spPr>
          </p:pic>
          <p:pic>
            <p:nvPicPr>
              <p:cNvPr id="51" name="Picture 50">
                <a:extLst>
                  <a:ext uri="{FF2B5EF4-FFF2-40B4-BE49-F238E27FC236}">
                    <a16:creationId xmlns:a16="http://schemas.microsoft.com/office/drawing/2014/main" id="{C636A608-F6C2-4565-AB8E-C1EB037D490A}"/>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110646" y="4706026"/>
                <a:ext cx="514627" cy="520475"/>
              </a:xfrm>
              <a:prstGeom prst="rect">
                <a:avLst/>
              </a:prstGeom>
            </p:spPr>
          </p:pic>
          <p:pic>
            <p:nvPicPr>
              <p:cNvPr id="52" name="Picture 51">
                <a:extLst>
                  <a:ext uri="{FF2B5EF4-FFF2-40B4-BE49-F238E27FC236}">
                    <a16:creationId xmlns:a16="http://schemas.microsoft.com/office/drawing/2014/main" id="{462E4871-5F98-429D-81FB-B863B8EF0F7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535945" y="2329510"/>
                <a:ext cx="355681" cy="457304"/>
              </a:xfrm>
              <a:prstGeom prst="rect">
                <a:avLst/>
              </a:prstGeom>
            </p:spPr>
          </p:pic>
          <p:pic>
            <p:nvPicPr>
              <p:cNvPr id="53" name="Picture 52">
                <a:extLst>
                  <a:ext uri="{FF2B5EF4-FFF2-40B4-BE49-F238E27FC236}">
                    <a16:creationId xmlns:a16="http://schemas.microsoft.com/office/drawing/2014/main" id="{5F230470-11AE-4834-A82B-9DB84160A7E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410284" y="3893694"/>
                <a:ext cx="514627" cy="520475"/>
              </a:xfrm>
              <a:prstGeom prst="rect">
                <a:avLst/>
              </a:prstGeom>
            </p:spPr>
          </p:pic>
        </p:grpSp>
        <p:grpSp>
          <p:nvGrpSpPr>
            <p:cNvPr id="18" name="Group 17">
              <a:extLst>
                <a:ext uri="{FF2B5EF4-FFF2-40B4-BE49-F238E27FC236}">
                  <a16:creationId xmlns:a16="http://schemas.microsoft.com/office/drawing/2014/main" id="{AFD16417-23BF-4AA0-BE07-2587F47577A2}"/>
                </a:ext>
              </a:extLst>
            </p:cNvPr>
            <p:cNvGrpSpPr/>
            <p:nvPr/>
          </p:nvGrpSpPr>
          <p:grpSpPr>
            <a:xfrm>
              <a:off x="6301727" y="2999652"/>
              <a:ext cx="4029102" cy="3003848"/>
              <a:chOff x="4548810" y="1404123"/>
              <a:chExt cx="5131969" cy="3747354"/>
            </a:xfrm>
          </p:grpSpPr>
          <p:pic>
            <p:nvPicPr>
              <p:cNvPr id="28" name="Picture 27">
                <a:extLst>
                  <a:ext uri="{FF2B5EF4-FFF2-40B4-BE49-F238E27FC236}">
                    <a16:creationId xmlns:a16="http://schemas.microsoft.com/office/drawing/2014/main" id="{12DD018A-1CE8-4755-9FEF-F0AD220FD2C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548810" y="1404123"/>
                <a:ext cx="5131969" cy="3747354"/>
              </a:xfrm>
              <a:prstGeom prst="rect">
                <a:avLst/>
              </a:prstGeom>
              <a:effectLst>
                <a:outerShdw blurRad="76200" dist="165100" dir="8100000" sx="99000" sy="99000" algn="tr" rotWithShape="0">
                  <a:prstClr val="black">
                    <a:alpha val="40000"/>
                  </a:prstClr>
                </a:outerShdw>
              </a:effectLst>
            </p:spPr>
          </p:pic>
          <p:pic>
            <p:nvPicPr>
              <p:cNvPr id="29" name="Picture 28">
                <a:extLst>
                  <a:ext uri="{FF2B5EF4-FFF2-40B4-BE49-F238E27FC236}">
                    <a16:creationId xmlns:a16="http://schemas.microsoft.com/office/drawing/2014/main" id="{A834440E-A9EE-4E0F-88EB-EA71F3686A6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33484" y="1866766"/>
                <a:ext cx="1308398" cy="825688"/>
              </a:xfrm>
              <a:prstGeom prst="rect">
                <a:avLst/>
              </a:prstGeom>
            </p:spPr>
          </p:pic>
          <p:pic>
            <p:nvPicPr>
              <p:cNvPr id="30" name="Picture 29">
                <a:extLst>
                  <a:ext uri="{FF2B5EF4-FFF2-40B4-BE49-F238E27FC236}">
                    <a16:creationId xmlns:a16="http://schemas.microsoft.com/office/drawing/2014/main" id="{77019F01-ED44-48A4-991B-A55498DDB0F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75393" y="3820013"/>
                <a:ext cx="901905" cy="927311"/>
              </a:xfrm>
              <a:prstGeom prst="rect">
                <a:avLst/>
              </a:prstGeom>
            </p:spPr>
          </p:pic>
          <p:pic>
            <p:nvPicPr>
              <p:cNvPr id="31" name="Picture 30">
                <a:extLst>
                  <a:ext uri="{FF2B5EF4-FFF2-40B4-BE49-F238E27FC236}">
                    <a16:creationId xmlns:a16="http://schemas.microsoft.com/office/drawing/2014/main" id="{53933428-7F99-465F-99E5-D90748EF268A}"/>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119111" y="2570073"/>
                <a:ext cx="622442" cy="406492"/>
              </a:xfrm>
              <a:prstGeom prst="rect">
                <a:avLst/>
              </a:prstGeom>
            </p:spPr>
          </p:pic>
          <p:pic>
            <p:nvPicPr>
              <p:cNvPr id="32" name="Picture 31">
                <a:extLst>
                  <a:ext uri="{FF2B5EF4-FFF2-40B4-BE49-F238E27FC236}">
                    <a16:creationId xmlns:a16="http://schemas.microsoft.com/office/drawing/2014/main" id="{5141458C-9FCE-4A25-8DB9-73F26DA3F5B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091432" y="2179983"/>
                <a:ext cx="342978" cy="228652"/>
              </a:xfrm>
              <a:prstGeom prst="rect">
                <a:avLst/>
              </a:prstGeom>
            </p:spPr>
          </p:pic>
          <p:pic>
            <p:nvPicPr>
              <p:cNvPr id="33" name="Picture 32">
                <a:extLst>
                  <a:ext uri="{FF2B5EF4-FFF2-40B4-BE49-F238E27FC236}">
                    <a16:creationId xmlns:a16="http://schemas.microsoft.com/office/drawing/2014/main" id="{5B85DC4E-C374-45C4-BDBB-CA914160010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242622" y="1926456"/>
                <a:ext cx="622442" cy="419196"/>
              </a:xfrm>
              <a:prstGeom prst="rect">
                <a:avLst/>
              </a:prstGeom>
            </p:spPr>
          </p:pic>
          <p:pic>
            <p:nvPicPr>
              <p:cNvPr id="34" name="Picture 33">
                <a:extLst>
                  <a:ext uri="{FF2B5EF4-FFF2-40B4-BE49-F238E27FC236}">
                    <a16:creationId xmlns:a16="http://schemas.microsoft.com/office/drawing/2014/main" id="{503F84B5-87A2-4880-8BBC-527781ABCBB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988613" y="2672697"/>
                <a:ext cx="1282992" cy="622442"/>
              </a:xfrm>
              <a:prstGeom prst="rect">
                <a:avLst/>
              </a:prstGeom>
            </p:spPr>
          </p:pic>
          <p:pic>
            <p:nvPicPr>
              <p:cNvPr id="35" name="Picture 34">
                <a:extLst>
                  <a:ext uri="{FF2B5EF4-FFF2-40B4-BE49-F238E27FC236}">
                    <a16:creationId xmlns:a16="http://schemas.microsoft.com/office/drawing/2014/main" id="{610EB011-6910-47E8-AF0A-26D6C28DC5E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480872" y="3886626"/>
                <a:ext cx="651117" cy="658516"/>
              </a:xfrm>
              <a:prstGeom prst="rect">
                <a:avLst/>
              </a:prstGeom>
            </p:spPr>
          </p:pic>
          <p:pic>
            <p:nvPicPr>
              <p:cNvPr id="36" name="Picture 35">
                <a:extLst>
                  <a:ext uri="{FF2B5EF4-FFF2-40B4-BE49-F238E27FC236}">
                    <a16:creationId xmlns:a16="http://schemas.microsoft.com/office/drawing/2014/main" id="{7EDF08D2-AE39-43EB-8DB6-387E855B83CE}"/>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364042" y="3326822"/>
                <a:ext cx="355681" cy="457304"/>
              </a:xfrm>
              <a:prstGeom prst="rect">
                <a:avLst/>
              </a:prstGeom>
            </p:spPr>
          </p:pic>
          <p:pic>
            <p:nvPicPr>
              <p:cNvPr id="37" name="Picture 36">
                <a:extLst>
                  <a:ext uri="{FF2B5EF4-FFF2-40B4-BE49-F238E27FC236}">
                    <a16:creationId xmlns:a16="http://schemas.microsoft.com/office/drawing/2014/main" id="{8E503D44-184C-482B-8039-87945C804171}"/>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759378" y="4078216"/>
                <a:ext cx="622442" cy="406493"/>
              </a:xfrm>
              <a:prstGeom prst="rect">
                <a:avLst/>
              </a:prstGeom>
            </p:spPr>
          </p:pic>
          <p:pic>
            <p:nvPicPr>
              <p:cNvPr id="38" name="Picture 37">
                <a:extLst>
                  <a:ext uri="{FF2B5EF4-FFF2-40B4-BE49-F238E27FC236}">
                    <a16:creationId xmlns:a16="http://schemas.microsoft.com/office/drawing/2014/main" id="{4A6E7C88-1E80-4517-AB25-78CC4E5928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47085" y="3218732"/>
                <a:ext cx="317572" cy="368384"/>
              </a:xfrm>
              <a:prstGeom prst="rect">
                <a:avLst/>
              </a:prstGeom>
            </p:spPr>
          </p:pic>
          <p:pic>
            <p:nvPicPr>
              <p:cNvPr id="39" name="Picture 38">
                <a:extLst>
                  <a:ext uri="{FF2B5EF4-FFF2-40B4-BE49-F238E27FC236}">
                    <a16:creationId xmlns:a16="http://schemas.microsoft.com/office/drawing/2014/main" id="{2CBFDE50-8BDB-4FB2-B64E-0CA35241A58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56566" y="3057914"/>
                <a:ext cx="546224" cy="546224"/>
              </a:xfrm>
              <a:prstGeom prst="rect">
                <a:avLst/>
              </a:prstGeom>
            </p:spPr>
          </p:pic>
          <p:pic>
            <p:nvPicPr>
              <p:cNvPr id="40" name="Picture 39">
                <a:extLst>
                  <a:ext uri="{FF2B5EF4-FFF2-40B4-BE49-F238E27FC236}">
                    <a16:creationId xmlns:a16="http://schemas.microsoft.com/office/drawing/2014/main" id="{9A267C3E-C7EA-4C92-B9C3-AB5C4666DFB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963465" y="4045520"/>
                <a:ext cx="342978" cy="228652"/>
              </a:xfrm>
              <a:prstGeom prst="rect">
                <a:avLst/>
              </a:prstGeom>
            </p:spPr>
          </p:pic>
        </p:grpSp>
        <p:pic>
          <p:nvPicPr>
            <p:cNvPr id="19" name="Picture 18">
              <a:extLst>
                <a:ext uri="{FF2B5EF4-FFF2-40B4-BE49-F238E27FC236}">
                  <a16:creationId xmlns:a16="http://schemas.microsoft.com/office/drawing/2014/main" id="{D5AD24C8-0B5C-417C-8F75-22624F6E0C22}"/>
                </a:ext>
              </a:extLst>
            </p:cNvPr>
            <p:cNvPicPr>
              <a:picLocks noChangeAspect="1"/>
            </p:cNvPicPr>
            <p:nvPr/>
          </p:nvPicPr>
          <p:blipFill>
            <a:blip r:embed="rId17">
              <a:extLst>
                <a:ext uri="{BEBA8EAE-BF5A-486C-A8C5-ECC9F3942E4B}">
                  <a14:imgProps xmlns:a14="http://schemas.microsoft.com/office/drawing/2010/main">
                    <a14:imgLayer r:embed="rId18">
                      <a14:imgEffect>
                        <a14:backgroundRemoval t="2740" b="96233" l="3556" r="96889">
                          <a14:foregroundMark x1="3556" y1="15753" x2="93333" y2="78425"/>
                          <a14:foregroundMark x1="31111" y1="8562" x2="68444" y2="2740"/>
                          <a14:foregroundMark x1="33778" y1="96233" x2="96889" y2="79452"/>
                        </a14:backgroundRemoval>
                      </a14:imgEffect>
                    </a14:imgLayer>
                  </a14:imgProps>
                </a:ext>
                <a:ext uri="{28A0092B-C50C-407E-A947-70E740481C1C}">
                  <a14:useLocalDpi xmlns:a14="http://schemas.microsoft.com/office/drawing/2010/main" val="0"/>
                </a:ext>
              </a:extLst>
            </a:blip>
            <a:stretch>
              <a:fillRect/>
            </a:stretch>
          </p:blipFill>
          <p:spPr>
            <a:xfrm>
              <a:off x="6494111" y="4167224"/>
              <a:ext cx="2243930" cy="2973300"/>
            </a:xfrm>
            <a:prstGeom prst="rect">
              <a:avLst/>
            </a:prstGeom>
            <a:effectLst>
              <a:outerShdw blurRad="50800" dist="152400" dir="7200000" algn="tr" rotWithShape="0">
                <a:prstClr val="black">
                  <a:alpha val="40000"/>
                </a:prstClr>
              </a:outerShdw>
            </a:effectLst>
          </p:spPr>
        </p:pic>
        <p:pic>
          <p:nvPicPr>
            <p:cNvPr id="20" name="Picture 19">
              <a:extLst>
                <a:ext uri="{FF2B5EF4-FFF2-40B4-BE49-F238E27FC236}">
                  <a16:creationId xmlns:a16="http://schemas.microsoft.com/office/drawing/2014/main" id="{F570F125-1C5C-4C2A-B866-16C49B0A492D}"/>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rot="21122140">
              <a:off x="5079740" y="3176668"/>
              <a:ext cx="1037195" cy="2352166"/>
            </a:xfrm>
            <a:prstGeom prst="rect">
              <a:avLst/>
            </a:prstGeom>
          </p:spPr>
        </p:pic>
        <p:pic>
          <p:nvPicPr>
            <p:cNvPr id="21" name="Picture 20">
              <a:extLst>
                <a:ext uri="{FF2B5EF4-FFF2-40B4-BE49-F238E27FC236}">
                  <a16:creationId xmlns:a16="http://schemas.microsoft.com/office/drawing/2014/main" id="{D24003B3-30F5-418B-9B4A-0D3E80BD724A}"/>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8143651" y="2645603"/>
              <a:ext cx="1655522" cy="1435737"/>
            </a:xfrm>
            <a:prstGeom prst="rect">
              <a:avLst/>
            </a:prstGeom>
          </p:spPr>
        </p:pic>
        <p:pic>
          <p:nvPicPr>
            <p:cNvPr id="22" name="Picture 21">
              <a:extLst>
                <a:ext uri="{FF2B5EF4-FFF2-40B4-BE49-F238E27FC236}">
                  <a16:creationId xmlns:a16="http://schemas.microsoft.com/office/drawing/2014/main" id="{FB71AFC4-758F-41CB-B319-B58CA81F6272}"/>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rot="20276342">
              <a:off x="8723104" y="5513993"/>
              <a:ext cx="1794827" cy="890815"/>
            </a:xfrm>
            <a:prstGeom prst="rect">
              <a:avLst/>
            </a:prstGeom>
            <a:effectLst>
              <a:outerShdw blurRad="50800" dist="101600" dir="8100000" algn="tr" rotWithShape="0">
                <a:prstClr val="black">
                  <a:alpha val="40000"/>
                </a:prstClr>
              </a:outerShdw>
            </a:effectLst>
          </p:spPr>
        </p:pic>
        <p:pic>
          <p:nvPicPr>
            <p:cNvPr id="23" name="Picture 22">
              <a:extLst>
                <a:ext uri="{FF2B5EF4-FFF2-40B4-BE49-F238E27FC236}">
                  <a16:creationId xmlns:a16="http://schemas.microsoft.com/office/drawing/2014/main" id="{DF0EE458-C85A-4A2F-9EDA-E04E629B285B}"/>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9927771" y="4588352"/>
              <a:ext cx="513520" cy="524308"/>
            </a:xfrm>
            <a:prstGeom prst="rect">
              <a:avLst/>
            </a:prstGeom>
          </p:spPr>
        </p:pic>
        <p:pic>
          <p:nvPicPr>
            <p:cNvPr id="24" name="Picture 23">
              <a:extLst>
                <a:ext uri="{FF2B5EF4-FFF2-40B4-BE49-F238E27FC236}">
                  <a16:creationId xmlns:a16="http://schemas.microsoft.com/office/drawing/2014/main" id="{AB268179-D990-4FF3-92A8-CA87F1F6D411}"/>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rot="20523860">
              <a:off x="6106078" y="2958129"/>
              <a:ext cx="1451247" cy="597674"/>
            </a:xfrm>
            <a:prstGeom prst="rect">
              <a:avLst/>
            </a:prstGeom>
            <a:ln>
              <a:noFill/>
            </a:ln>
          </p:spPr>
        </p:pic>
        <p:pic>
          <p:nvPicPr>
            <p:cNvPr id="27" name="Picture 26">
              <a:extLst>
                <a:ext uri="{FF2B5EF4-FFF2-40B4-BE49-F238E27FC236}">
                  <a16:creationId xmlns:a16="http://schemas.microsoft.com/office/drawing/2014/main" id="{2146B283-B929-46E4-AB7D-F3A8D4D9C1EE}"/>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rot="19345031">
              <a:off x="4715684" y="3458883"/>
              <a:ext cx="1152604" cy="1681166"/>
            </a:xfrm>
            <a:prstGeom prst="rect">
              <a:avLst/>
            </a:prstGeom>
          </p:spPr>
        </p:pic>
      </p:grpSp>
    </p:spTree>
    <p:extLst>
      <p:ext uri="{BB962C8B-B14F-4D97-AF65-F5344CB8AC3E}">
        <p14:creationId xmlns:p14="http://schemas.microsoft.com/office/powerpoint/2010/main" val="3020188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3" presetClass="entr" presetSubtype="16"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500"/>
                                        <p:tgtEl>
                                          <p:spTgt spid="11"/>
                                        </p:tgtEl>
                                        <p:attrNameLst>
                                          <p:attrName>ppt_w</p:attrName>
                                        </p:attrNameLst>
                                      </p:cBhvr>
                                      <p:tavLst>
                                        <p:tav tm="0">
                                          <p:val>
                                            <p:strVal val="0"/>
                                          </p:val>
                                        </p:tav>
                                        <p:tav tm="100000">
                                          <p:val>
                                            <p:strVal val="#ppt_w"/>
                                          </p:val>
                                        </p:tav>
                                      </p:tavLst>
                                    </p:anim>
                                    <p:anim calcmode="lin" valueType="num">
                                      <p:cBhvr additive="base">
                                        <p:cTn id="15" dur="500"/>
                                        <p:tgtEl>
                                          <p:spTgt spid="11"/>
                                        </p:tgtEl>
                                        <p:attrNameLst>
                                          <p:attrName>ppt_h</p:attrName>
                                        </p:attrNameLst>
                                      </p:cBhvr>
                                      <p:tavLst>
                                        <p:tav tm="0">
                                          <p:val>
                                            <p:strVal val="0"/>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38675" y="1106971"/>
            <a:ext cx="7114649" cy="3170195"/>
          </a:xfrm>
          <a:prstGeom prst="rect">
            <a:avLst/>
          </a:prstGeom>
        </p:spPr>
      </p:pic>
    </p:spTree>
    <p:extLst>
      <p:ext uri="{BB962C8B-B14F-4D97-AF65-F5344CB8AC3E}">
        <p14:creationId xmlns:p14="http://schemas.microsoft.com/office/powerpoint/2010/main" val="1792909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2535683" y="188288"/>
            <a:ext cx="6901270" cy="2267909"/>
          </a:xfrm>
          <a:prstGeom prst="rect">
            <a:avLst/>
          </a:prstGeom>
        </p:spPr>
      </p:pic>
      <p:sp>
        <p:nvSpPr>
          <p:cNvPr id="12" name="圆角矩形标注 11">
            <a:extLst>
              <a:ext uri="{FF2B5EF4-FFF2-40B4-BE49-F238E27FC236}">
                <a16:creationId xmlns:a16="http://schemas.microsoft.com/office/drawing/2014/main" id="{D7B069D1-1DB4-4829-B4B5-866459A0325B}"/>
              </a:ext>
            </a:extLst>
          </p:cNvPr>
          <p:cNvSpPr/>
          <p:nvPr/>
        </p:nvSpPr>
        <p:spPr>
          <a:xfrm>
            <a:off x="2856238" y="1973992"/>
            <a:ext cx="6426770" cy="1841870"/>
          </a:xfrm>
          <a:prstGeom prst="wedgeRoundRectCallout">
            <a:avLst>
              <a:gd name="adj1" fmla="val 51868"/>
              <a:gd name="adj2" fmla="val 130485"/>
              <a:gd name="adj3" fmla="val 16667"/>
            </a:avLst>
          </a:prstGeom>
          <a:solidFill>
            <a:schemeClr val="bg1"/>
          </a:solidFill>
          <a:ln w="38100">
            <a:solidFill>
              <a:srgbClr val="FFAFA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zh-CN" sz="6000" b="1" dirty="0" smtClean="0">
                <a:solidFill>
                  <a:srgbClr val="02736A"/>
                </a:solidFill>
                <a:effectLst/>
                <a:latin typeface="Times New Roman" panose="02020603050405020304" pitchFamily="18" charset="0"/>
                <a:ea typeface="微软雅黑" panose="020B0503020204020204" pitchFamily="34" charset="-122"/>
                <a:cs typeface="Times New Roman" panose="02020603050405020304" pitchFamily="18" charset="0"/>
              </a:rPr>
              <a:t>Chúng mình cùng ôn lại bài cũ nhé!</a:t>
            </a:r>
            <a:endParaRPr lang="zh-CN" altLang="en-US" sz="6000" b="1" dirty="0">
              <a:solidFill>
                <a:srgbClr val="02736A"/>
              </a:solidFill>
              <a:effectLst/>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47890885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714389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2FD642F-8C69-4351-BF85-9BB67BB31B0F}"/>
              </a:ext>
            </a:extLst>
          </p:cNvPr>
          <p:cNvPicPr>
            <a:picLocks noChangeAspect="1"/>
          </p:cNvPicPr>
          <p:nvPr/>
        </p:nvPicPr>
        <p:blipFill rotWithShape="1">
          <a:blip r:embed="rId2">
            <a:extLst>
              <a:ext uri="{28A0092B-C50C-407E-A947-70E740481C1C}">
                <a14:useLocalDpi xmlns:a14="http://schemas.microsoft.com/office/drawing/2010/main" val="0"/>
              </a:ext>
            </a:extLst>
          </a:blip>
          <a:srcRect l="28876"/>
          <a:stretch/>
        </p:blipFill>
        <p:spPr>
          <a:xfrm>
            <a:off x="2976705" y="1950454"/>
            <a:ext cx="6423736" cy="3517706"/>
          </a:xfrm>
          <a:prstGeom prst="rect">
            <a:avLst/>
          </a:prstGeom>
        </p:spPr>
      </p:pic>
      <p:sp>
        <p:nvSpPr>
          <p:cNvPr id="7" name="圆角矩形标注 11">
            <a:extLst>
              <a:ext uri="{FF2B5EF4-FFF2-40B4-BE49-F238E27FC236}">
                <a16:creationId xmlns:a16="http://schemas.microsoft.com/office/drawing/2014/main" id="{D7B069D1-1DB4-4829-B4B5-866459A0325B}"/>
              </a:ext>
            </a:extLst>
          </p:cNvPr>
          <p:cNvSpPr/>
          <p:nvPr/>
        </p:nvSpPr>
        <p:spPr>
          <a:xfrm flipH="1">
            <a:off x="2615754" y="1004728"/>
            <a:ext cx="6419273" cy="1891451"/>
          </a:xfrm>
          <a:prstGeom prst="wedgeRoundRectCallout">
            <a:avLst>
              <a:gd name="adj1" fmla="val 49266"/>
              <a:gd name="adj2" fmla="val 86325"/>
              <a:gd name="adj3" fmla="val 16667"/>
            </a:avLst>
          </a:prstGeom>
          <a:solidFill>
            <a:schemeClr val="bg1"/>
          </a:solidFill>
          <a:ln w="38100">
            <a:solidFill>
              <a:schemeClr val="tx1">
                <a:lumMod val="85000"/>
                <a:lumOff val="1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zh-CN" sz="6000" b="1" dirty="0" smtClean="0">
                <a:solidFill>
                  <a:srgbClr val="02736A"/>
                </a:solidFill>
                <a:effectLst/>
                <a:latin typeface="Times New Roman" panose="02020603050405020304" pitchFamily="18" charset="0"/>
                <a:ea typeface="微软雅黑" panose="020B0503020204020204" pitchFamily="34" charset="-122"/>
                <a:cs typeface="Times New Roman" panose="02020603050405020304" pitchFamily="18" charset="0"/>
              </a:rPr>
              <a:t>Số nào là bé nhất có sáu chữ số ?</a:t>
            </a:r>
            <a:endParaRPr lang="zh-CN" altLang="en-US" sz="6000" b="1" dirty="0">
              <a:solidFill>
                <a:srgbClr val="02736A"/>
              </a:solidFill>
              <a:effectLst/>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5" name="TextBox 14"/>
          <p:cNvSpPr txBox="1"/>
          <p:nvPr/>
        </p:nvSpPr>
        <p:spPr>
          <a:xfrm>
            <a:off x="4439008" y="3926829"/>
            <a:ext cx="3876675" cy="1015663"/>
          </a:xfrm>
          <a:prstGeom prst="rect">
            <a:avLst/>
          </a:prstGeom>
          <a:noFill/>
        </p:spPr>
        <p:txBody>
          <a:bodyPr wrap="square" rtlCol="0">
            <a:spAutoFit/>
          </a:bodyPr>
          <a:lstStyle/>
          <a:p>
            <a:r>
              <a:rPr lang="vi-VN" sz="6000" b="1" dirty="0" smtClean="0">
                <a:solidFill>
                  <a:srgbClr val="02736A"/>
                </a:solidFill>
                <a:latin typeface="Times New Roman" panose="02020603050405020304" pitchFamily="18" charset="0"/>
                <a:ea typeface="微软雅黑" panose="020B0503020204020204" pitchFamily="34" charset="-122"/>
                <a:cs typeface="Times New Roman" panose="02020603050405020304" pitchFamily="18" charset="0"/>
              </a:rPr>
              <a:t>100 000</a:t>
            </a:r>
            <a:endParaRPr lang="en-US" sz="6000" dirty="0"/>
          </a:p>
        </p:txBody>
      </p:sp>
      <p:pic>
        <p:nvPicPr>
          <p:cNvPr id="2" name="Picture 1"/>
          <p:cNvPicPr>
            <a:picLocks noChangeAspect="1"/>
          </p:cNvPicPr>
          <p:nvPr/>
        </p:nvPicPr>
        <p:blipFill>
          <a:blip r:embed="rId3"/>
          <a:stretch>
            <a:fillRect/>
          </a:stretch>
        </p:blipFill>
        <p:spPr>
          <a:xfrm>
            <a:off x="259497" y="273016"/>
            <a:ext cx="7382896" cy="1060796"/>
          </a:xfrm>
          <a:prstGeom prst="rect">
            <a:avLst/>
          </a:prstGeom>
        </p:spPr>
      </p:pic>
    </p:spTree>
    <p:extLst>
      <p:ext uri="{BB962C8B-B14F-4D97-AF65-F5344CB8AC3E}">
        <p14:creationId xmlns:p14="http://schemas.microsoft.com/office/powerpoint/2010/main" val="324943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2000"/>
                                        <p:tgtEl>
                                          <p:spTgt spid="15"/>
                                        </p:tgtEl>
                                      </p:cBhvr>
                                    </p:animEffect>
                                  </p:childTnLst>
                                </p:cTn>
                              </p:par>
                              <p:par>
                                <p:cTn id="13" presetID="6" presetClass="entr" presetSubtype="16"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2FD642F-8C69-4351-BF85-9BB67BB31B0F}"/>
              </a:ext>
            </a:extLst>
          </p:cNvPr>
          <p:cNvPicPr>
            <a:picLocks noChangeAspect="1"/>
          </p:cNvPicPr>
          <p:nvPr/>
        </p:nvPicPr>
        <p:blipFill rotWithShape="1">
          <a:blip r:embed="rId2">
            <a:extLst>
              <a:ext uri="{28A0092B-C50C-407E-A947-70E740481C1C}">
                <a14:useLocalDpi xmlns:a14="http://schemas.microsoft.com/office/drawing/2010/main" val="0"/>
              </a:ext>
            </a:extLst>
          </a:blip>
          <a:srcRect l="28876"/>
          <a:stretch/>
        </p:blipFill>
        <p:spPr>
          <a:xfrm>
            <a:off x="3184868" y="2095745"/>
            <a:ext cx="6423736" cy="3517706"/>
          </a:xfrm>
          <a:prstGeom prst="rect">
            <a:avLst/>
          </a:prstGeom>
        </p:spPr>
      </p:pic>
      <p:sp>
        <p:nvSpPr>
          <p:cNvPr id="7" name="圆角矩形标注 11">
            <a:extLst>
              <a:ext uri="{FF2B5EF4-FFF2-40B4-BE49-F238E27FC236}">
                <a16:creationId xmlns:a16="http://schemas.microsoft.com/office/drawing/2014/main" id="{D7B069D1-1DB4-4829-B4B5-866459A0325B}"/>
              </a:ext>
            </a:extLst>
          </p:cNvPr>
          <p:cNvSpPr/>
          <p:nvPr/>
        </p:nvSpPr>
        <p:spPr>
          <a:xfrm>
            <a:off x="2164607" y="597014"/>
            <a:ext cx="7017893" cy="1498732"/>
          </a:xfrm>
          <a:prstGeom prst="wedgeRoundRectCallout">
            <a:avLst>
              <a:gd name="adj1" fmla="val 51868"/>
              <a:gd name="adj2" fmla="val 130485"/>
              <a:gd name="adj3" fmla="val 16667"/>
            </a:avLst>
          </a:prstGeom>
          <a:solidFill>
            <a:srgbClr val="FFEBCC"/>
          </a:solidFill>
          <a:ln w="38100">
            <a:solidFill>
              <a:srgbClr val="FFAFA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zh-CN" sz="5000" b="1" dirty="0" smtClean="0">
                <a:solidFill>
                  <a:srgbClr val="02736A"/>
                </a:solidFill>
                <a:latin typeface="Times New Roman" panose="02020603050405020304" pitchFamily="18" charset="0"/>
                <a:ea typeface="微软雅黑" panose="020B0503020204020204" pitchFamily="34" charset="-122"/>
                <a:cs typeface="Times New Roman" panose="02020603050405020304" pitchFamily="18" charset="0"/>
              </a:rPr>
              <a:t>Số liền trước của 99 999 là số nào?</a:t>
            </a:r>
            <a:r>
              <a:rPr lang="vi-VN" altLang="zh-CN" sz="5000" b="1" dirty="0" smtClean="0">
                <a:solidFill>
                  <a:srgbClr val="02736A"/>
                </a:solidFill>
                <a:effectLst/>
                <a:latin typeface="Times New Roman" panose="02020603050405020304" pitchFamily="18" charset="0"/>
                <a:ea typeface="微软雅黑" panose="020B0503020204020204" pitchFamily="34" charset="-122"/>
                <a:cs typeface="Times New Roman" panose="02020603050405020304" pitchFamily="18" charset="0"/>
              </a:rPr>
              <a:t> </a:t>
            </a:r>
            <a:endParaRPr lang="zh-CN" altLang="en-US" sz="5000" b="1" dirty="0">
              <a:solidFill>
                <a:srgbClr val="02736A"/>
              </a:solidFill>
              <a:effectLst/>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5" name="TextBox 14"/>
          <p:cNvSpPr txBox="1"/>
          <p:nvPr/>
        </p:nvSpPr>
        <p:spPr>
          <a:xfrm>
            <a:off x="3600535" y="3666430"/>
            <a:ext cx="5840773" cy="1631216"/>
          </a:xfrm>
          <a:prstGeom prst="rect">
            <a:avLst/>
          </a:prstGeom>
          <a:noFill/>
        </p:spPr>
        <p:txBody>
          <a:bodyPr wrap="square" rtlCol="0">
            <a:spAutoFit/>
          </a:bodyPr>
          <a:lstStyle/>
          <a:p>
            <a:r>
              <a:rPr lang="vi-VN" sz="5000" b="1" dirty="0" smtClean="0">
                <a:solidFill>
                  <a:srgbClr val="02736A"/>
                </a:solidFill>
                <a:latin typeface="Times New Roman" panose="02020603050405020304" pitchFamily="18" charset="0"/>
                <a:ea typeface="微软雅黑" panose="020B0503020204020204" pitchFamily="34" charset="-122"/>
                <a:cs typeface="Times New Roman" panose="02020603050405020304" pitchFamily="18" charset="0"/>
              </a:rPr>
              <a:t>Số liền trước của </a:t>
            </a:r>
          </a:p>
          <a:p>
            <a:r>
              <a:rPr lang="vi-VN" sz="5000" b="1" dirty="0" smtClean="0">
                <a:solidFill>
                  <a:srgbClr val="02736A"/>
                </a:solidFill>
                <a:latin typeface="Times New Roman" panose="02020603050405020304" pitchFamily="18" charset="0"/>
                <a:ea typeface="微软雅黑" panose="020B0503020204020204" pitchFamily="34" charset="-122"/>
                <a:cs typeface="Times New Roman" panose="02020603050405020304" pitchFamily="18" charset="0"/>
              </a:rPr>
              <a:t>99 999 là 99 998</a:t>
            </a:r>
            <a:endParaRPr lang="en-US" sz="5000" dirty="0"/>
          </a:p>
        </p:txBody>
      </p:sp>
      <p:pic>
        <p:nvPicPr>
          <p:cNvPr id="2" name="Picture 1"/>
          <p:cNvPicPr>
            <a:picLocks noChangeAspect="1"/>
          </p:cNvPicPr>
          <p:nvPr/>
        </p:nvPicPr>
        <p:blipFill>
          <a:blip r:embed="rId3"/>
          <a:stretch>
            <a:fillRect/>
          </a:stretch>
        </p:blipFill>
        <p:spPr>
          <a:xfrm>
            <a:off x="9075548" y="819030"/>
            <a:ext cx="7382896" cy="1054699"/>
          </a:xfrm>
          <a:prstGeom prst="rect">
            <a:avLst/>
          </a:prstGeom>
        </p:spPr>
      </p:pic>
    </p:spTree>
    <p:extLst>
      <p:ext uri="{BB962C8B-B14F-4D97-AF65-F5344CB8AC3E}">
        <p14:creationId xmlns:p14="http://schemas.microsoft.com/office/powerpoint/2010/main" val="1056410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circle(in)">
                                      <p:cBhvr>
                                        <p:cTn id="13" dur="2000"/>
                                        <p:tgtEl>
                                          <p:spTgt spid="15"/>
                                        </p:tgtEl>
                                      </p:cBhvr>
                                    </p:animEffect>
                                  </p:childTnLst>
                                </p:cTn>
                              </p:par>
                              <p:par>
                                <p:cTn id="14" presetID="6" presetClass="entr" presetSubtype="16"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circle(in)">
                                      <p:cBhvr>
                                        <p:cTn id="16"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标注 11">
            <a:extLst>
              <a:ext uri="{FF2B5EF4-FFF2-40B4-BE49-F238E27FC236}">
                <a16:creationId xmlns:a16="http://schemas.microsoft.com/office/drawing/2014/main" id="{D7B069D1-1DB4-4829-B4B5-866459A0325B}"/>
              </a:ext>
            </a:extLst>
          </p:cNvPr>
          <p:cNvSpPr/>
          <p:nvPr/>
        </p:nvSpPr>
        <p:spPr>
          <a:xfrm>
            <a:off x="2801917" y="791308"/>
            <a:ext cx="6379029" cy="2561491"/>
          </a:xfrm>
          <a:prstGeom prst="wedgeRoundRectCallout">
            <a:avLst>
              <a:gd name="adj1" fmla="val 51868"/>
              <a:gd name="adj2" fmla="val 130485"/>
              <a:gd name="adj3" fmla="val 16667"/>
            </a:avLst>
          </a:prstGeom>
          <a:solidFill>
            <a:schemeClr val="bg1"/>
          </a:solidFill>
          <a:ln w="38100">
            <a:solidFill>
              <a:srgbClr val="FFAFA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5000" b="1" i="0" u="none" strike="noStrike" kern="1200" cap="none" spc="0" normalizeH="0" baseline="0" noProof="0" dirty="0" smtClean="0">
                <a:ln>
                  <a:noFill/>
                </a:ln>
                <a:solidFill>
                  <a:srgbClr val="02736A"/>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Bạn giỏi quá! Chúng ta cùng đến với bài học hôm nay nào!</a:t>
            </a:r>
            <a:endParaRPr kumimoji="0" lang="zh-CN" altLang="en-US" sz="5000" b="1" i="0" u="none" strike="noStrike" kern="1200" cap="none" spc="0" normalizeH="0" baseline="0" noProof="0" dirty="0">
              <a:ln>
                <a:noFill/>
              </a:ln>
              <a:solidFill>
                <a:srgbClr val="02736A"/>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2725360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2743886" y="1628518"/>
            <a:ext cx="6426491" cy="2173422"/>
          </a:xfrm>
          <a:prstGeom prst="rect">
            <a:avLst/>
          </a:prstGeom>
        </p:spPr>
      </p:pic>
    </p:spTree>
    <p:extLst>
      <p:ext uri="{BB962C8B-B14F-4D97-AF65-F5344CB8AC3E}">
        <p14:creationId xmlns:p14="http://schemas.microsoft.com/office/powerpoint/2010/main" val="228809070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592B564-54BD-4096-9016-A76C847677E2}"/>
              </a:ext>
            </a:extLst>
          </p:cNvPr>
          <p:cNvGrpSpPr/>
          <p:nvPr/>
        </p:nvGrpSpPr>
        <p:grpSpPr>
          <a:xfrm>
            <a:off x="2616167" y="1629553"/>
            <a:ext cx="7305527" cy="4406541"/>
            <a:chOff x="2861069" y="-477019"/>
            <a:chExt cx="6793564" cy="4406541"/>
          </a:xfrm>
        </p:grpSpPr>
        <p:sp>
          <p:nvSpPr>
            <p:cNvPr id="5" name="TextBox 4">
              <a:extLst>
                <a:ext uri="{FF2B5EF4-FFF2-40B4-BE49-F238E27FC236}">
                  <a16:creationId xmlns:a16="http://schemas.microsoft.com/office/drawing/2014/main" id="{5E3F2DC2-6E62-43FF-ABD1-E7429882B82B}"/>
                </a:ext>
              </a:extLst>
            </p:cNvPr>
            <p:cNvSpPr txBox="1"/>
            <p:nvPr/>
          </p:nvSpPr>
          <p:spPr>
            <a:xfrm>
              <a:off x="2861069" y="-477019"/>
              <a:ext cx="6793564"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w="177800">
                    <a:solidFill>
                      <a:prstClr val="white"/>
                    </a:solidFill>
                  </a:ln>
                  <a:solidFill>
                    <a:prstClr val="white"/>
                  </a:solidFill>
                  <a:effectLst>
                    <a:outerShdw blurRad="50800" dist="38100" dir="10800000" algn="r" rotWithShape="0">
                      <a:prstClr val="black">
                        <a:alpha val="40000"/>
                      </a:prstClr>
                    </a:outerShdw>
                  </a:effectLst>
                  <a:uLnTx/>
                  <a:uFillTx/>
                  <a:latin typeface="UTM Kabel KT" panose="02040603050506020204" pitchFamily="18" charset="0"/>
                  <a:ea typeface="+mn-ea"/>
                  <a:cs typeface="+mn-cs"/>
                </a:rPr>
                <a:t>  </a:t>
              </a:r>
              <a:endParaRPr kumimoji="0" lang="en-US" sz="10500" b="1" i="0" u="none" strike="noStrike" kern="1200" cap="none" spc="0" normalizeH="0" baseline="0" noProof="0" dirty="0">
                <a:ln w="177800">
                  <a:solidFill>
                    <a:prstClr val="white"/>
                  </a:solidFill>
                </a:ln>
                <a:solidFill>
                  <a:prstClr val="white"/>
                </a:solidFill>
                <a:effectLst>
                  <a:outerShdw blurRad="50800" dist="38100" dir="10800000" algn="r" rotWithShape="0">
                    <a:prstClr val="black">
                      <a:alpha val="40000"/>
                    </a:prstClr>
                  </a:outerShdw>
                </a:effectLst>
                <a:uLnTx/>
                <a:uFillTx/>
                <a:latin typeface="UTM Kabel KT" panose="02040603050506020204" pitchFamily="18" charset="0"/>
                <a:ea typeface="+mn-ea"/>
                <a:cs typeface="+mn-cs"/>
              </a:endParaRPr>
            </a:p>
          </p:txBody>
        </p:sp>
        <p:sp>
          <p:nvSpPr>
            <p:cNvPr id="6" name="TextBox 5">
              <a:extLst>
                <a:ext uri="{FF2B5EF4-FFF2-40B4-BE49-F238E27FC236}">
                  <a16:creationId xmlns:a16="http://schemas.microsoft.com/office/drawing/2014/main" id="{E240B217-09C6-4EB9-AF5E-36A5BE81A2FA}"/>
                </a:ext>
              </a:extLst>
            </p:cNvPr>
            <p:cNvSpPr txBox="1"/>
            <p:nvPr/>
          </p:nvSpPr>
          <p:spPr>
            <a:xfrm>
              <a:off x="3365824" y="2359862"/>
              <a:ext cx="6288809"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1" i="0" u="none" strike="noStrike" kern="1200" cap="none" spc="0" normalizeH="0" baseline="0" noProof="0" dirty="0">
                <a:ln>
                  <a:noFill/>
                </a:ln>
                <a:gradFill flip="none" rotWithShape="1">
                  <a:gsLst>
                    <a:gs pos="55000">
                      <a:srgbClr val="DA4A8B"/>
                    </a:gs>
                    <a:gs pos="31000">
                      <a:srgbClr val="349B9B"/>
                    </a:gs>
                    <a:gs pos="81000">
                      <a:srgbClr val="FFC000"/>
                    </a:gs>
                  </a:gsLst>
                  <a:lin ang="5400000" scaled="1"/>
                  <a:tileRect/>
                </a:gradFill>
                <a:effectLst/>
                <a:uLnTx/>
                <a:uFillTx/>
                <a:latin typeface="UTM Kabel KT" panose="02040603050506020204" pitchFamily="18" charset="0"/>
                <a:ea typeface="+mn-ea"/>
                <a:cs typeface="+mn-cs"/>
              </a:endParaRPr>
            </a:p>
          </p:txBody>
        </p:sp>
      </p:grpSp>
      <p:pic>
        <p:nvPicPr>
          <p:cNvPr id="3" name="Picture 2"/>
          <p:cNvPicPr>
            <a:picLocks noChangeAspect="1"/>
          </p:cNvPicPr>
          <p:nvPr/>
        </p:nvPicPr>
        <p:blipFill>
          <a:blip r:embed="rId2"/>
          <a:stretch>
            <a:fillRect/>
          </a:stretch>
        </p:blipFill>
        <p:spPr>
          <a:xfrm>
            <a:off x="2441131" y="995318"/>
            <a:ext cx="7309738" cy="4407790"/>
          </a:xfrm>
          <a:prstGeom prst="rect">
            <a:avLst/>
          </a:prstGeom>
        </p:spPr>
      </p:pic>
      <p:pic>
        <p:nvPicPr>
          <p:cNvPr id="11" name="Picture 10"/>
          <p:cNvPicPr>
            <a:picLocks noChangeAspect="1"/>
          </p:cNvPicPr>
          <p:nvPr/>
        </p:nvPicPr>
        <p:blipFill>
          <a:blip r:embed="rId3"/>
          <a:stretch>
            <a:fillRect/>
          </a:stretch>
        </p:blipFill>
        <p:spPr>
          <a:xfrm>
            <a:off x="2441131" y="2709609"/>
            <a:ext cx="7029297" cy="1438781"/>
          </a:xfrm>
          <a:prstGeom prst="rect">
            <a:avLst/>
          </a:prstGeom>
        </p:spPr>
      </p:pic>
    </p:spTree>
    <p:extLst>
      <p:ext uri="{BB962C8B-B14F-4D97-AF65-F5344CB8AC3E}">
        <p14:creationId xmlns:p14="http://schemas.microsoft.com/office/powerpoint/2010/main" val="3628132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1">
            <a:extLst>
              <a:ext uri="{FF2B5EF4-FFF2-40B4-BE49-F238E27FC236}">
                <a16:creationId xmlns:a16="http://schemas.microsoft.com/office/drawing/2014/main" id="{B3F2EB44-52FB-447C-8D63-39FD0B4792BE}"/>
              </a:ext>
            </a:extLst>
          </p:cNvPr>
          <p:cNvSpPr/>
          <p:nvPr/>
        </p:nvSpPr>
        <p:spPr>
          <a:xfrm>
            <a:off x="436613" y="353960"/>
            <a:ext cx="11318773" cy="6240803"/>
          </a:xfrm>
          <a:prstGeom prst="rect">
            <a:avLst/>
          </a:prstGeom>
          <a:solidFill>
            <a:schemeClr val="bg1"/>
          </a:solidFill>
          <a:ln>
            <a:noFill/>
          </a:ln>
          <a:effectLst>
            <a:outerShdw blurRad="1270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itle 1">
            <a:extLst>
              <a:ext uri="{FF2B5EF4-FFF2-40B4-BE49-F238E27FC236}">
                <a16:creationId xmlns:a16="http://schemas.microsoft.com/office/drawing/2014/main" id="{C1C93969-F253-BF10-FA29-2FAD53AA8F00}"/>
              </a:ext>
            </a:extLst>
          </p:cNvPr>
          <p:cNvSpPr>
            <a:spLocks noGrp="1"/>
          </p:cNvSpPr>
          <p:nvPr>
            <p:ph type="title"/>
          </p:nvPr>
        </p:nvSpPr>
        <p:spPr>
          <a:xfrm>
            <a:off x="2240504" y="1361750"/>
            <a:ext cx="5861168" cy="1550264"/>
          </a:xfrm>
          <a:solidFill>
            <a:schemeClr val="bg1"/>
          </a:solidFill>
        </p:spPr>
        <p:txBody>
          <a:bodyPr/>
          <a:lstStyle/>
          <a:p>
            <a:r>
              <a:rPr lang="vi-VN" sz="5000" b="1" dirty="0" smtClean="0">
                <a:solidFill>
                  <a:srgbClr val="002060"/>
                </a:solidFill>
                <a:latin typeface="UTM Avo" panose="02040603050506020204" pitchFamily="18" charset="0"/>
              </a:rPr>
              <a:t>8 000 + 7 000 = ?</a:t>
            </a:r>
            <a:endParaRPr lang="en-US" sz="5000" b="1" dirty="0">
              <a:solidFill>
                <a:srgbClr val="002060"/>
              </a:solidFill>
              <a:latin typeface="UTM Avo" panose="02040603050506020204" pitchFamily="18" charset="0"/>
            </a:endParaRPr>
          </a:p>
        </p:txBody>
      </p:sp>
      <p:pic>
        <p:nvPicPr>
          <p:cNvPr id="8" name="Picture 7">
            <a:extLst>
              <a:ext uri="{FF2B5EF4-FFF2-40B4-BE49-F238E27FC236}">
                <a16:creationId xmlns:a16="http://schemas.microsoft.com/office/drawing/2014/main" id="{7CB7D312-1686-8BF3-0099-1E26076E4E03}"/>
              </a:ext>
            </a:extLst>
          </p:cNvPr>
          <p:cNvPicPr>
            <a:picLocks noChangeAspect="1"/>
          </p:cNvPicPr>
          <p:nvPr/>
        </p:nvPicPr>
        <p:blipFill>
          <a:blip r:embed="rId7"/>
          <a:stretch>
            <a:fillRect/>
          </a:stretch>
        </p:blipFill>
        <p:spPr>
          <a:xfrm>
            <a:off x="-90699" y="16955"/>
            <a:ext cx="1919213" cy="1806319"/>
          </a:xfrm>
          <a:prstGeom prst="rect">
            <a:avLst/>
          </a:prstGeom>
        </p:spPr>
      </p:pic>
      <p:grpSp>
        <p:nvGrpSpPr>
          <p:cNvPr id="9" name="Group 8">
            <a:extLst>
              <a:ext uri="{FF2B5EF4-FFF2-40B4-BE49-F238E27FC236}">
                <a16:creationId xmlns:a16="http://schemas.microsoft.com/office/drawing/2014/main" id="{709582A0-3C32-9E45-CDEE-9087B8358C43}"/>
              </a:ext>
            </a:extLst>
          </p:cNvPr>
          <p:cNvGrpSpPr/>
          <p:nvPr/>
        </p:nvGrpSpPr>
        <p:grpSpPr>
          <a:xfrm>
            <a:off x="24623" y="3178503"/>
            <a:ext cx="5780539" cy="1970447"/>
            <a:chOff x="18467" y="2383877"/>
            <a:chExt cx="4335404" cy="1477835"/>
          </a:xfrm>
        </p:grpSpPr>
        <p:sp>
          <p:nvSpPr>
            <p:cNvPr id="10" name="Title 1">
              <a:extLst>
                <a:ext uri="{FF2B5EF4-FFF2-40B4-BE49-F238E27FC236}">
                  <a16:creationId xmlns:a16="http://schemas.microsoft.com/office/drawing/2014/main" id="{0B7D3A0D-6F87-4728-FFBE-DF5F5FDA6F44}"/>
                </a:ext>
              </a:extLst>
            </p:cNvPr>
            <p:cNvSpPr txBox="1">
              <a:spLocks/>
            </p:cNvSpPr>
            <p:nvPr/>
          </p:nvSpPr>
          <p:spPr>
            <a:xfrm>
              <a:off x="1231449" y="2572662"/>
              <a:ext cx="3122422" cy="608078"/>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kumimoji="0" lang="vi-VN" sz="5333" b="1" i="0" u="none" strike="noStrike" kern="0" cap="none" spc="0" normalizeH="0" baseline="0" noProof="0" dirty="0" smtClean="0">
                  <a:ln>
                    <a:noFill/>
                  </a:ln>
                  <a:solidFill>
                    <a:srgbClr val="002060"/>
                  </a:solidFill>
                  <a:effectLst/>
                  <a:uLnTx/>
                  <a:uFillTx/>
                  <a:latin typeface="UTM Avo" panose="02040603050506020204" pitchFamily="18" charset="0"/>
                  <a:sym typeface="Lilita One"/>
                </a:rPr>
                <a:t>15 000</a:t>
              </a:r>
              <a:endParaRPr kumimoji="0" lang="en-US" sz="5333" b="1" i="0" u="none" strike="noStrike" kern="0" cap="none" spc="0" normalizeH="0" baseline="0" noProof="0" dirty="0">
                <a:ln>
                  <a:noFill/>
                </a:ln>
                <a:solidFill>
                  <a:srgbClr val="002060"/>
                </a:solidFill>
                <a:effectLst/>
                <a:uLnTx/>
                <a:uFillTx/>
                <a:latin typeface="UTM Avo" panose="02040603050506020204" pitchFamily="18" charset="0"/>
                <a:sym typeface="Lilita One"/>
              </a:endParaRPr>
            </a:p>
          </p:txBody>
        </p:sp>
        <p:pic>
          <p:nvPicPr>
            <p:cNvPr id="11" name="Picture 10">
              <a:extLst>
                <a:ext uri="{FF2B5EF4-FFF2-40B4-BE49-F238E27FC236}">
                  <a16:creationId xmlns:a16="http://schemas.microsoft.com/office/drawing/2014/main" id="{31EB1704-235B-7EF0-74C4-4B61B80827AF}"/>
                </a:ext>
              </a:extLst>
            </p:cNvPr>
            <p:cNvPicPr>
              <a:picLocks noChangeAspect="1"/>
            </p:cNvPicPr>
            <p:nvPr/>
          </p:nvPicPr>
          <p:blipFill>
            <a:blip r:embed="rId8"/>
            <a:stretch>
              <a:fillRect/>
            </a:stretch>
          </p:blipFill>
          <p:spPr>
            <a:xfrm>
              <a:off x="18467" y="2383877"/>
              <a:ext cx="1516435" cy="1477835"/>
            </a:xfrm>
            <a:prstGeom prst="rect">
              <a:avLst/>
            </a:prstGeom>
          </p:spPr>
        </p:pic>
      </p:grpSp>
      <p:grpSp>
        <p:nvGrpSpPr>
          <p:cNvPr id="12" name="Group 11">
            <a:extLst>
              <a:ext uri="{FF2B5EF4-FFF2-40B4-BE49-F238E27FC236}">
                <a16:creationId xmlns:a16="http://schemas.microsoft.com/office/drawing/2014/main" id="{92D5A4BA-0EA7-7116-C8C7-71BD5F6EC4A5}"/>
              </a:ext>
            </a:extLst>
          </p:cNvPr>
          <p:cNvGrpSpPr/>
          <p:nvPr/>
        </p:nvGrpSpPr>
        <p:grpSpPr>
          <a:xfrm>
            <a:off x="-72157" y="4955622"/>
            <a:ext cx="5550728" cy="2017012"/>
            <a:chOff x="-54118" y="3716716"/>
            <a:chExt cx="4163046" cy="1512759"/>
          </a:xfrm>
        </p:grpSpPr>
        <p:sp>
          <p:nvSpPr>
            <p:cNvPr id="13" name="Title 1">
              <a:extLst>
                <a:ext uri="{FF2B5EF4-FFF2-40B4-BE49-F238E27FC236}">
                  <a16:creationId xmlns:a16="http://schemas.microsoft.com/office/drawing/2014/main" id="{4ACAFB4D-738A-C0BA-DBA8-C4E39BDF3D6B}"/>
                </a:ext>
              </a:extLst>
            </p:cNvPr>
            <p:cNvSpPr txBox="1">
              <a:spLocks/>
            </p:cNvSpPr>
            <p:nvPr/>
          </p:nvSpPr>
          <p:spPr>
            <a:xfrm>
              <a:off x="986505" y="3970633"/>
              <a:ext cx="3122423" cy="608078"/>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kumimoji="0" lang="vi-VN" sz="5333" b="1" i="0" u="none" strike="noStrike" kern="0" cap="none" spc="0" normalizeH="0" baseline="0" noProof="0" dirty="0" smtClean="0">
                  <a:ln>
                    <a:noFill/>
                  </a:ln>
                  <a:solidFill>
                    <a:srgbClr val="002060"/>
                  </a:solidFill>
                  <a:effectLst/>
                  <a:uLnTx/>
                  <a:uFillTx/>
                  <a:latin typeface="UTM Avo" panose="02040603050506020204" pitchFamily="18" charset="0"/>
                  <a:sym typeface="Lilita One"/>
                </a:rPr>
                <a:t>1 300</a:t>
              </a:r>
              <a:endParaRPr kumimoji="0" lang="en-US" sz="5333" b="1" i="0" u="none" strike="noStrike" kern="0" cap="none" spc="0" normalizeH="0" baseline="0" noProof="0" dirty="0">
                <a:ln>
                  <a:noFill/>
                </a:ln>
                <a:solidFill>
                  <a:srgbClr val="002060"/>
                </a:solidFill>
                <a:effectLst/>
                <a:uLnTx/>
                <a:uFillTx/>
                <a:latin typeface="UTM Avo" panose="02040603050506020204" pitchFamily="18" charset="0"/>
                <a:sym typeface="Lilita One"/>
              </a:endParaRPr>
            </a:p>
          </p:txBody>
        </p:sp>
        <p:pic>
          <p:nvPicPr>
            <p:cNvPr id="14" name="Picture 13">
              <a:extLst>
                <a:ext uri="{FF2B5EF4-FFF2-40B4-BE49-F238E27FC236}">
                  <a16:creationId xmlns:a16="http://schemas.microsoft.com/office/drawing/2014/main" id="{762D2F00-13E3-33C4-D817-B809399CAA76}"/>
                </a:ext>
              </a:extLst>
            </p:cNvPr>
            <p:cNvPicPr>
              <a:picLocks noChangeAspect="1"/>
            </p:cNvPicPr>
            <p:nvPr/>
          </p:nvPicPr>
          <p:blipFill>
            <a:blip r:embed="rId9"/>
            <a:stretch>
              <a:fillRect/>
            </a:stretch>
          </p:blipFill>
          <p:spPr>
            <a:xfrm>
              <a:off x="-54118" y="3716716"/>
              <a:ext cx="1376780" cy="1512759"/>
            </a:xfrm>
            <a:prstGeom prst="rect">
              <a:avLst/>
            </a:prstGeom>
          </p:spPr>
        </p:pic>
      </p:grpSp>
      <p:grpSp>
        <p:nvGrpSpPr>
          <p:cNvPr id="15" name="Group 14">
            <a:extLst>
              <a:ext uri="{FF2B5EF4-FFF2-40B4-BE49-F238E27FC236}">
                <a16:creationId xmlns:a16="http://schemas.microsoft.com/office/drawing/2014/main" id="{A67F9034-87F9-C9D4-1946-854980628706}"/>
              </a:ext>
            </a:extLst>
          </p:cNvPr>
          <p:cNvGrpSpPr/>
          <p:nvPr/>
        </p:nvGrpSpPr>
        <p:grpSpPr>
          <a:xfrm>
            <a:off x="5959137" y="4910843"/>
            <a:ext cx="5433520" cy="2061791"/>
            <a:chOff x="4437224" y="3722565"/>
            <a:chExt cx="4075140" cy="1546343"/>
          </a:xfrm>
        </p:grpSpPr>
        <p:sp>
          <p:nvSpPr>
            <p:cNvPr id="16" name="Title 1">
              <a:extLst>
                <a:ext uri="{FF2B5EF4-FFF2-40B4-BE49-F238E27FC236}">
                  <a16:creationId xmlns:a16="http://schemas.microsoft.com/office/drawing/2014/main" id="{7C0C1483-BE65-1721-8258-11EDF5F87F8C}"/>
                </a:ext>
              </a:extLst>
            </p:cNvPr>
            <p:cNvSpPr txBox="1">
              <a:spLocks/>
            </p:cNvSpPr>
            <p:nvPr/>
          </p:nvSpPr>
          <p:spPr>
            <a:xfrm>
              <a:off x="5247316" y="3954071"/>
              <a:ext cx="3265048" cy="608078"/>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kumimoji="0" lang="vi-VN" sz="5333" b="1" i="0" u="none" strike="noStrike" kern="0" cap="none" spc="0" normalizeH="0" baseline="0" noProof="0" dirty="0" smtClean="0">
                  <a:ln>
                    <a:noFill/>
                  </a:ln>
                  <a:solidFill>
                    <a:srgbClr val="002060"/>
                  </a:solidFill>
                  <a:effectLst/>
                  <a:uLnTx/>
                  <a:uFillTx/>
                  <a:latin typeface="UTM Avo" panose="02040603050506020204" pitchFamily="18" charset="0"/>
                  <a:sym typeface="Lilita One"/>
                </a:rPr>
                <a:t>13 000</a:t>
              </a:r>
              <a:endParaRPr kumimoji="0" lang="en-US" sz="5333" b="1" i="0" u="none" strike="noStrike" kern="0" cap="none" spc="0" normalizeH="0" baseline="0" noProof="0" dirty="0">
                <a:ln>
                  <a:noFill/>
                </a:ln>
                <a:solidFill>
                  <a:srgbClr val="002060"/>
                </a:solidFill>
                <a:effectLst/>
                <a:uLnTx/>
                <a:uFillTx/>
                <a:latin typeface="UTM Avo" panose="02040603050506020204" pitchFamily="18" charset="0"/>
                <a:sym typeface="Lilita One"/>
              </a:endParaRPr>
            </a:p>
          </p:txBody>
        </p:sp>
        <p:pic>
          <p:nvPicPr>
            <p:cNvPr id="17" name="Picture 16">
              <a:extLst>
                <a:ext uri="{FF2B5EF4-FFF2-40B4-BE49-F238E27FC236}">
                  <a16:creationId xmlns:a16="http://schemas.microsoft.com/office/drawing/2014/main" id="{967DE312-069C-4E67-12CE-AE3C4CB205A6}"/>
                </a:ext>
              </a:extLst>
            </p:cNvPr>
            <p:cNvPicPr>
              <a:picLocks noChangeAspect="1"/>
            </p:cNvPicPr>
            <p:nvPr/>
          </p:nvPicPr>
          <p:blipFill>
            <a:blip r:embed="rId10"/>
            <a:stretch>
              <a:fillRect/>
            </a:stretch>
          </p:blipFill>
          <p:spPr>
            <a:xfrm>
              <a:off x="4437224" y="3722565"/>
              <a:ext cx="1402094" cy="1546343"/>
            </a:xfrm>
            <a:prstGeom prst="rect">
              <a:avLst/>
            </a:prstGeom>
          </p:spPr>
        </p:pic>
      </p:grpSp>
      <p:pic>
        <p:nvPicPr>
          <p:cNvPr id="18" name="Picture 17">
            <a:hlinkClick r:id="rId11" action="ppaction://hlinksldjump"/>
            <a:extLst>
              <a:ext uri="{FF2B5EF4-FFF2-40B4-BE49-F238E27FC236}">
                <a16:creationId xmlns:a16="http://schemas.microsoft.com/office/drawing/2014/main" id="{13031D1C-57DD-6962-6FD7-EF3B3BA6A09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810847" y="2981469"/>
            <a:ext cx="1485280" cy="1266864"/>
          </a:xfrm>
          <a:prstGeom prst="rect">
            <a:avLst/>
          </a:prstGeom>
        </p:spPr>
      </p:pic>
      <p:pic>
        <p:nvPicPr>
          <p:cNvPr id="19" name="Picture 18">
            <a:extLst>
              <a:ext uri="{FF2B5EF4-FFF2-40B4-BE49-F238E27FC236}">
                <a16:creationId xmlns:a16="http://schemas.microsoft.com/office/drawing/2014/main" id="{1FC1E50E-4196-C117-34F9-839ED8CF2DD5}"/>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864099" y="5094993"/>
            <a:ext cx="1228944" cy="1220752"/>
          </a:xfrm>
          <a:prstGeom prst="rect">
            <a:avLst/>
          </a:prstGeom>
        </p:spPr>
      </p:pic>
      <p:pic>
        <p:nvPicPr>
          <p:cNvPr id="20" name="Picture 19">
            <a:extLst>
              <a:ext uri="{FF2B5EF4-FFF2-40B4-BE49-F238E27FC236}">
                <a16:creationId xmlns:a16="http://schemas.microsoft.com/office/drawing/2014/main" id="{490E4B30-5AA9-09C6-C34A-4285D4B2EAE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603321" y="5070163"/>
            <a:ext cx="1335185" cy="1326285"/>
          </a:xfrm>
          <a:prstGeom prst="rect">
            <a:avLst/>
          </a:prstGeom>
        </p:spPr>
      </p:pic>
      <p:pic>
        <p:nvPicPr>
          <p:cNvPr id="21" name="Am-thanh-chien-thang-www_tiengdong_com">
            <a:hlinkClick r:id="" action="ppaction://media"/>
            <a:extLst>
              <a:ext uri="{FF2B5EF4-FFF2-40B4-BE49-F238E27FC236}">
                <a16:creationId xmlns:a16="http://schemas.microsoft.com/office/drawing/2014/main" id="{5ABA2AC1-3FC8-334F-0C1B-2A05F4095815}"/>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2546793" y="-365817"/>
            <a:ext cx="1082920" cy="1082920"/>
          </a:xfrm>
          <a:prstGeom prst="rect">
            <a:avLst/>
          </a:prstGeom>
        </p:spPr>
      </p:pic>
      <p:pic>
        <p:nvPicPr>
          <p:cNvPr id="22" name="Am-thanh-khi-chon-nham-www_tiengdong_com">
            <a:hlinkClick r:id="" action="ppaction://media"/>
            <a:extLst>
              <a:ext uri="{FF2B5EF4-FFF2-40B4-BE49-F238E27FC236}">
                <a16:creationId xmlns:a16="http://schemas.microsoft.com/office/drawing/2014/main" id="{D0EEAF0B-0AD6-92A9-5B2A-42BC0962FB4E}"/>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2555431" y="1453201"/>
            <a:ext cx="1082920" cy="1082920"/>
          </a:xfrm>
          <a:prstGeom prst="rect">
            <a:avLst/>
          </a:prstGeom>
        </p:spPr>
      </p:pic>
      <p:pic>
        <p:nvPicPr>
          <p:cNvPr id="23" name="Am-thanh-khi-chon-nham-www_tiengdong_com">
            <a:hlinkClick r:id="" action="ppaction://media"/>
            <a:extLst>
              <a:ext uri="{FF2B5EF4-FFF2-40B4-BE49-F238E27FC236}">
                <a16:creationId xmlns:a16="http://schemas.microsoft.com/office/drawing/2014/main" id="{8146F68D-1D09-2BD1-CBA2-B415EE28055B}"/>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2555431" y="2345915"/>
            <a:ext cx="1082920" cy="1082920"/>
          </a:xfrm>
          <a:prstGeom prst="rect">
            <a:avLst/>
          </a:prstGeom>
        </p:spPr>
      </p:pic>
      <p:pic>
        <p:nvPicPr>
          <p:cNvPr id="24" name="Am-thanh-khi-chon-nham-www_tiengdong_com">
            <a:hlinkClick r:id="" action="ppaction://media"/>
            <a:extLst>
              <a:ext uri="{FF2B5EF4-FFF2-40B4-BE49-F238E27FC236}">
                <a16:creationId xmlns:a16="http://schemas.microsoft.com/office/drawing/2014/main" id="{65BFDEB1-BEA6-EE2F-5253-ED652207593D}"/>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2546793" y="3189896"/>
            <a:ext cx="1082920" cy="1082920"/>
          </a:xfrm>
          <a:prstGeom prst="rect">
            <a:avLst/>
          </a:prstGeom>
        </p:spPr>
      </p:pic>
      <p:grpSp>
        <p:nvGrpSpPr>
          <p:cNvPr id="25" name="Group 24">
            <a:extLst>
              <a:ext uri="{FF2B5EF4-FFF2-40B4-BE49-F238E27FC236}">
                <a16:creationId xmlns:a16="http://schemas.microsoft.com/office/drawing/2014/main" id="{D27129BF-CBC2-6AD2-F9CA-D901E0A37972}"/>
              </a:ext>
            </a:extLst>
          </p:cNvPr>
          <p:cNvGrpSpPr/>
          <p:nvPr/>
        </p:nvGrpSpPr>
        <p:grpSpPr>
          <a:xfrm>
            <a:off x="6093044" y="3055670"/>
            <a:ext cx="5558400" cy="1970445"/>
            <a:chOff x="4494323" y="2301822"/>
            <a:chExt cx="4168800" cy="1477834"/>
          </a:xfrm>
        </p:grpSpPr>
        <p:sp>
          <p:nvSpPr>
            <p:cNvPr id="26" name="Title 1">
              <a:extLst>
                <a:ext uri="{FF2B5EF4-FFF2-40B4-BE49-F238E27FC236}">
                  <a16:creationId xmlns:a16="http://schemas.microsoft.com/office/drawing/2014/main" id="{795966F3-FA03-F473-0D33-8CEC1C505B29}"/>
                </a:ext>
              </a:extLst>
            </p:cNvPr>
            <p:cNvSpPr txBox="1">
              <a:spLocks/>
            </p:cNvSpPr>
            <p:nvPr/>
          </p:nvSpPr>
          <p:spPr>
            <a:xfrm>
              <a:off x="5316037" y="2523350"/>
              <a:ext cx="3347086" cy="608078"/>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lang="vi-VN" sz="5333" b="1" kern="0" smtClean="0">
                  <a:solidFill>
                    <a:srgbClr val="002060"/>
                  </a:solidFill>
                  <a:latin typeface="UTM Avo" panose="02040603050506020204" pitchFamily="18" charset="0"/>
                </a:rPr>
                <a:t>1 500</a:t>
              </a:r>
              <a:endParaRPr kumimoji="0" lang="en-US" sz="5333" b="1" i="0" u="none" strike="noStrike" kern="0" cap="none" spc="0" normalizeH="0" baseline="0" noProof="0" dirty="0">
                <a:ln>
                  <a:noFill/>
                </a:ln>
                <a:solidFill>
                  <a:srgbClr val="002060"/>
                </a:solidFill>
                <a:effectLst/>
                <a:uLnTx/>
                <a:uFillTx/>
                <a:latin typeface="UTM Avo" panose="02040603050506020204" pitchFamily="18" charset="0"/>
                <a:sym typeface="Lilita One"/>
              </a:endParaRPr>
            </a:p>
          </p:txBody>
        </p:sp>
        <p:pic>
          <p:nvPicPr>
            <p:cNvPr id="27" name="Picture 26">
              <a:extLst>
                <a:ext uri="{FF2B5EF4-FFF2-40B4-BE49-F238E27FC236}">
                  <a16:creationId xmlns:a16="http://schemas.microsoft.com/office/drawing/2014/main" id="{C6364289-2502-4D40-0758-6427792C6F4A}"/>
                </a:ext>
              </a:extLst>
            </p:cNvPr>
            <p:cNvPicPr>
              <a:picLocks noChangeAspect="1"/>
            </p:cNvPicPr>
            <p:nvPr/>
          </p:nvPicPr>
          <p:blipFill>
            <a:blip r:embed="rId15"/>
            <a:stretch>
              <a:fillRect/>
            </a:stretch>
          </p:blipFill>
          <p:spPr>
            <a:xfrm>
              <a:off x="4494323" y="2301822"/>
              <a:ext cx="1344995" cy="1477834"/>
            </a:xfrm>
            <a:prstGeom prst="rect">
              <a:avLst/>
            </a:prstGeom>
          </p:spPr>
        </p:pic>
      </p:grpSp>
      <p:pic>
        <p:nvPicPr>
          <p:cNvPr id="28" name="Picture 27">
            <a:extLst>
              <a:ext uri="{FF2B5EF4-FFF2-40B4-BE49-F238E27FC236}">
                <a16:creationId xmlns:a16="http://schemas.microsoft.com/office/drawing/2014/main" id="{5DCF6B10-75CB-3D78-AE88-64C3DEFCAE26}"/>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550068" y="3118674"/>
            <a:ext cx="1181584" cy="1173708"/>
          </a:xfrm>
          <a:prstGeom prst="rect">
            <a:avLst/>
          </a:prstGeom>
        </p:spPr>
      </p:pic>
      <p:sp>
        <p:nvSpPr>
          <p:cNvPr id="29" name="Title 1">
            <a:extLst>
              <a:ext uri="{FF2B5EF4-FFF2-40B4-BE49-F238E27FC236}">
                <a16:creationId xmlns:a16="http://schemas.microsoft.com/office/drawing/2014/main" id="{C1C93969-F253-BF10-FA29-2FAD53AA8F00}"/>
              </a:ext>
            </a:extLst>
          </p:cNvPr>
          <p:cNvSpPr txBox="1">
            <a:spLocks/>
          </p:cNvSpPr>
          <p:nvPr/>
        </p:nvSpPr>
        <p:spPr>
          <a:xfrm>
            <a:off x="1828514" y="383126"/>
            <a:ext cx="3870280" cy="1070075"/>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vi-VN" sz="5000" b="1" dirty="0" smtClean="0">
                <a:solidFill>
                  <a:srgbClr val="002060"/>
                </a:solidFill>
                <a:latin typeface="UTM Avo" panose="02040603050506020204" pitchFamily="18" charset="0"/>
              </a:rPr>
              <a:t>Tính nhẩm: </a:t>
            </a:r>
            <a:endParaRPr lang="en-US" sz="5000" b="1" dirty="0">
              <a:solidFill>
                <a:srgbClr val="002060"/>
              </a:solidFill>
              <a:latin typeface="UTM Avo" panose="02040603050506020204" pitchFamily="18" charset="0"/>
            </a:endParaRPr>
          </a:p>
        </p:txBody>
      </p:sp>
    </p:spTree>
    <p:extLst>
      <p:ext uri="{BB962C8B-B14F-4D97-AF65-F5344CB8AC3E}">
        <p14:creationId xmlns:p14="http://schemas.microsoft.com/office/powerpoint/2010/main" val="3003300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53" presetClass="entr" presetSubtype="16"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par>
                                <p:cTn id="20" presetID="53" presetClass="entr" presetSubtype="16" fill="hold" nodeType="withEffect">
                                  <p:stCondLst>
                                    <p:cond delay="0"/>
                                  </p:stCondLst>
                                  <p:childTnLst>
                                    <p:set>
                                      <p:cBhvr>
                                        <p:cTn id="21" dur="1" fill="hold">
                                          <p:stCondLst>
                                            <p:cond delay="0"/>
                                          </p:stCondLst>
                                        </p:cTn>
                                        <p:tgtEl>
                                          <p:spTgt spid="25"/>
                                        </p:tgtEl>
                                        <p:attrNameLst>
                                          <p:attrName>style.visibility</p:attrName>
                                        </p:attrNameLst>
                                      </p:cBhvr>
                                      <p:to>
                                        <p:strVal val="visible"/>
                                      </p:to>
                                    </p:set>
                                    <p:anim calcmode="lin" valueType="num">
                                      <p:cBhvr>
                                        <p:cTn id="22" dur="500" fill="hold"/>
                                        <p:tgtEl>
                                          <p:spTgt spid="25"/>
                                        </p:tgtEl>
                                        <p:attrNameLst>
                                          <p:attrName>ppt_w</p:attrName>
                                        </p:attrNameLst>
                                      </p:cBhvr>
                                      <p:tavLst>
                                        <p:tav tm="0">
                                          <p:val>
                                            <p:fltVal val="0"/>
                                          </p:val>
                                        </p:tav>
                                        <p:tav tm="100000">
                                          <p:val>
                                            <p:strVal val="#ppt_w"/>
                                          </p:val>
                                        </p:tav>
                                      </p:tavLst>
                                    </p:anim>
                                    <p:anim calcmode="lin" valueType="num">
                                      <p:cBhvr>
                                        <p:cTn id="23" dur="500" fill="hold"/>
                                        <p:tgtEl>
                                          <p:spTgt spid="25"/>
                                        </p:tgtEl>
                                        <p:attrNameLst>
                                          <p:attrName>ppt_h</p:attrName>
                                        </p:attrNameLst>
                                      </p:cBhvr>
                                      <p:tavLst>
                                        <p:tav tm="0">
                                          <p:val>
                                            <p:fltVal val="0"/>
                                          </p:val>
                                        </p:tav>
                                        <p:tav tm="100000">
                                          <p:val>
                                            <p:strVal val="#ppt_h"/>
                                          </p:val>
                                        </p:tav>
                                      </p:tavLst>
                                    </p:anim>
                                    <p:animEffect transition="in" filter="fade">
                                      <p:cBhvr>
                                        <p:cTn id="24" dur="500"/>
                                        <p:tgtEl>
                                          <p:spTgt spid="25"/>
                                        </p:tgtEl>
                                      </p:cBhvr>
                                    </p:animEffect>
                                  </p:childTnLst>
                                </p:cTn>
                              </p:par>
                              <p:par>
                                <p:cTn id="25" presetID="53" presetClass="entr" presetSubtype="16"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p:cTn id="27" dur="500" fill="hold"/>
                                        <p:tgtEl>
                                          <p:spTgt spid="15"/>
                                        </p:tgtEl>
                                        <p:attrNameLst>
                                          <p:attrName>ppt_w</p:attrName>
                                        </p:attrNameLst>
                                      </p:cBhvr>
                                      <p:tavLst>
                                        <p:tav tm="0">
                                          <p:val>
                                            <p:fltVal val="0"/>
                                          </p:val>
                                        </p:tav>
                                        <p:tav tm="100000">
                                          <p:val>
                                            <p:strVal val="#ppt_w"/>
                                          </p:val>
                                        </p:tav>
                                      </p:tavLst>
                                    </p:anim>
                                    <p:anim calcmode="lin" valueType="num">
                                      <p:cBhvr>
                                        <p:cTn id="28" dur="500" fill="hold"/>
                                        <p:tgtEl>
                                          <p:spTgt spid="15"/>
                                        </p:tgtEl>
                                        <p:attrNameLst>
                                          <p:attrName>ppt_h</p:attrName>
                                        </p:attrNameLst>
                                      </p:cBhvr>
                                      <p:tavLst>
                                        <p:tav tm="0">
                                          <p:val>
                                            <p:fltVal val="0"/>
                                          </p:val>
                                        </p:tav>
                                        <p:tav tm="100000">
                                          <p:val>
                                            <p:strVal val="#ppt_h"/>
                                          </p:val>
                                        </p:tav>
                                      </p:tavLst>
                                    </p:anim>
                                    <p:animEffect transition="in" filter="fade">
                                      <p:cBhvr>
                                        <p:cTn id="2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9"/>
                    </p:tgtEl>
                  </p:cond>
                </p:stCondLst>
                <p:endSync evt="end" delay="0">
                  <p:rtn val="all"/>
                </p:endSync>
                <p:childTnLst>
                  <p:par>
                    <p:cTn id="31" fill="hold">
                      <p:stCondLst>
                        <p:cond delay="0"/>
                      </p:stCondLst>
                      <p:childTnLst>
                        <p:par>
                          <p:cTn id="32" fill="hold">
                            <p:stCondLst>
                              <p:cond delay="0"/>
                            </p:stCondLst>
                            <p:childTnLst>
                              <p:par>
                                <p:cTn id="33" presetID="53" presetClass="entr" presetSubtype="16"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p:cTn id="35" dur="500" fill="hold"/>
                                        <p:tgtEl>
                                          <p:spTgt spid="18"/>
                                        </p:tgtEl>
                                        <p:attrNameLst>
                                          <p:attrName>ppt_w</p:attrName>
                                        </p:attrNameLst>
                                      </p:cBhvr>
                                      <p:tavLst>
                                        <p:tav tm="0">
                                          <p:val>
                                            <p:fltVal val="0"/>
                                          </p:val>
                                        </p:tav>
                                        <p:tav tm="100000">
                                          <p:val>
                                            <p:strVal val="#ppt_w"/>
                                          </p:val>
                                        </p:tav>
                                      </p:tavLst>
                                    </p:anim>
                                    <p:anim calcmode="lin" valueType="num">
                                      <p:cBhvr>
                                        <p:cTn id="36" dur="500" fill="hold"/>
                                        <p:tgtEl>
                                          <p:spTgt spid="18"/>
                                        </p:tgtEl>
                                        <p:attrNameLst>
                                          <p:attrName>ppt_h</p:attrName>
                                        </p:attrNameLst>
                                      </p:cBhvr>
                                      <p:tavLst>
                                        <p:tav tm="0">
                                          <p:val>
                                            <p:fltVal val="0"/>
                                          </p:val>
                                        </p:tav>
                                        <p:tav tm="100000">
                                          <p:val>
                                            <p:strVal val="#ppt_h"/>
                                          </p:val>
                                        </p:tav>
                                      </p:tavLst>
                                    </p:anim>
                                    <p:animEffect transition="in" filter="fade">
                                      <p:cBhvr>
                                        <p:cTn id="37" dur="500"/>
                                        <p:tgtEl>
                                          <p:spTgt spid="18"/>
                                        </p:tgtEl>
                                      </p:cBhvr>
                                    </p:animEffect>
                                  </p:childTnLst>
                                </p:cTn>
                              </p:par>
                              <p:par>
                                <p:cTn id="38" presetID="1" presetClass="mediacall" presetSubtype="0" fill="hold" nodeType="withEffect">
                                  <p:stCondLst>
                                    <p:cond delay="0"/>
                                  </p:stCondLst>
                                  <p:childTnLst>
                                    <p:cmd type="call" cmd="playFrom(0.0)">
                                      <p:cBhvr>
                                        <p:cTn id="39" dur="5276" fill="hold"/>
                                        <p:tgtEl>
                                          <p:spTgt spid="21"/>
                                        </p:tgtEl>
                                      </p:cBhvr>
                                    </p:cmd>
                                  </p:childTnLst>
                                </p:cTn>
                              </p:par>
                            </p:childTnLst>
                          </p:cTn>
                        </p:par>
                      </p:childTnLst>
                    </p:cTn>
                  </p:par>
                </p:childTnLst>
              </p:cTn>
              <p:nextCondLst>
                <p:cond evt="onClick" delay="0">
                  <p:tgtEl>
                    <p:spTgt spid="9"/>
                  </p:tgtEl>
                </p:cond>
              </p:nextCondLst>
            </p:seq>
            <p:seq concurrent="1" nextAc="seek">
              <p:cTn id="40" restart="whenNotActive" fill="hold" evtFilter="cancelBubble" nodeType="interactiveSeq">
                <p:stCondLst>
                  <p:cond evt="onClick" delay="0">
                    <p:tgtEl>
                      <p:spTgt spid="12"/>
                    </p:tgtEl>
                  </p:cond>
                </p:stCondLst>
                <p:endSync evt="end" delay="0">
                  <p:rtn val="all"/>
                </p:endSync>
                <p:childTnLst>
                  <p:par>
                    <p:cTn id="41" fill="hold">
                      <p:stCondLst>
                        <p:cond delay="0"/>
                      </p:stCondLst>
                      <p:childTnLst>
                        <p:par>
                          <p:cTn id="42" fill="hold">
                            <p:stCondLst>
                              <p:cond delay="0"/>
                            </p:stCondLst>
                            <p:childTnLst>
                              <p:par>
                                <p:cTn id="43" presetID="53" presetClass="entr" presetSubtype="16" fill="hold" nodeType="withEffect">
                                  <p:stCondLst>
                                    <p:cond delay="0"/>
                                  </p:stCondLst>
                                  <p:childTnLst>
                                    <p:set>
                                      <p:cBhvr>
                                        <p:cTn id="44" dur="1" fill="hold">
                                          <p:stCondLst>
                                            <p:cond delay="0"/>
                                          </p:stCondLst>
                                        </p:cTn>
                                        <p:tgtEl>
                                          <p:spTgt spid="19"/>
                                        </p:tgtEl>
                                        <p:attrNameLst>
                                          <p:attrName>style.visibility</p:attrName>
                                        </p:attrNameLst>
                                      </p:cBhvr>
                                      <p:to>
                                        <p:strVal val="visible"/>
                                      </p:to>
                                    </p:set>
                                    <p:anim calcmode="lin" valueType="num">
                                      <p:cBhvr>
                                        <p:cTn id="45" dur="500" fill="hold"/>
                                        <p:tgtEl>
                                          <p:spTgt spid="19"/>
                                        </p:tgtEl>
                                        <p:attrNameLst>
                                          <p:attrName>ppt_w</p:attrName>
                                        </p:attrNameLst>
                                      </p:cBhvr>
                                      <p:tavLst>
                                        <p:tav tm="0">
                                          <p:val>
                                            <p:fltVal val="0"/>
                                          </p:val>
                                        </p:tav>
                                        <p:tav tm="100000">
                                          <p:val>
                                            <p:strVal val="#ppt_w"/>
                                          </p:val>
                                        </p:tav>
                                      </p:tavLst>
                                    </p:anim>
                                    <p:anim calcmode="lin" valueType="num">
                                      <p:cBhvr>
                                        <p:cTn id="46" dur="500" fill="hold"/>
                                        <p:tgtEl>
                                          <p:spTgt spid="19"/>
                                        </p:tgtEl>
                                        <p:attrNameLst>
                                          <p:attrName>ppt_h</p:attrName>
                                        </p:attrNameLst>
                                      </p:cBhvr>
                                      <p:tavLst>
                                        <p:tav tm="0">
                                          <p:val>
                                            <p:fltVal val="0"/>
                                          </p:val>
                                        </p:tav>
                                        <p:tav tm="100000">
                                          <p:val>
                                            <p:strVal val="#ppt_h"/>
                                          </p:val>
                                        </p:tav>
                                      </p:tavLst>
                                    </p:anim>
                                    <p:animEffect transition="in" filter="fade">
                                      <p:cBhvr>
                                        <p:cTn id="47" dur="500"/>
                                        <p:tgtEl>
                                          <p:spTgt spid="19"/>
                                        </p:tgtEl>
                                      </p:cBhvr>
                                    </p:animEffect>
                                  </p:childTnLst>
                                  <p:subTnLst>
                                    <p:audio>
                                      <p:cMediaNode>
                                        <p:cTn display="0" masterRel="sameClick">
                                          <p:stCondLst>
                                            <p:cond evt="begin" delay="0">
                                              <p:tn val="43"/>
                                            </p:cond>
                                          </p:stCondLst>
                                          <p:endCondLst>
                                            <p:cond evt="onStopAudio" delay="0">
                                              <p:tgtEl>
                                                <p:sldTgt/>
                                              </p:tgtEl>
                                            </p:cond>
                                          </p:endCondLst>
                                        </p:cTn>
                                        <p:tgtEl>
                                          <p:sndTgt r:embed="rId6" name="sai-1.wav"/>
                                        </p:tgtEl>
                                      </p:cMediaNode>
                                    </p:audio>
                                  </p:subTnLst>
                                </p:cTn>
                              </p:par>
                              <p:par>
                                <p:cTn id="48" presetID="1" presetClass="mediacall" presetSubtype="0" fill="hold" nodeType="withEffect">
                                  <p:stCondLst>
                                    <p:cond delay="0"/>
                                  </p:stCondLst>
                                  <p:childTnLst>
                                    <p:cmd type="call" cmd="playFrom(0.0)">
                                      <p:cBhvr>
                                        <p:cTn id="49" dur="417" fill="hold"/>
                                        <p:tgtEl>
                                          <p:spTgt spid="22"/>
                                        </p:tgtEl>
                                      </p:cBhvr>
                                    </p:cmd>
                                  </p:childTnLst>
                                </p:cTn>
                              </p:par>
                            </p:childTnLst>
                          </p:cTn>
                        </p:par>
                      </p:childTnLst>
                    </p:cTn>
                  </p:par>
                </p:childTnLst>
              </p:cTn>
              <p:nextCondLst>
                <p:cond evt="onClick" delay="0">
                  <p:tgtEl>
                    <p:spTgt spid="12"/>
                  </p:tgtEl>
                </p:cond>
              </p:nextCondLst>
            </p:seq>
            <p:seq concurrent="1" nextAc="seek">
              <p:cTn id="50" restart="whenNotActive" fill="hold" evtFilter="cancelBubble" nodeType="interactiveSeq">
                <p:stCondLst>
                  <p:cond evt="onClick" delay="0">
                    <p:tgtEl>
                      <p:spTgt spid="25"/>
                    </p:tgtEl>
                  </p:cond>
                </p:stCondLst>
                <p:endSync evt="end" delay="0">
                  <p:rtn val="all"/>
                </p:endSync>
                <p:childTnLst>
                  <p:par>
                    <p:cTn id="51" fill="hold">
                      <p:stCondLst>
                        <p:cond delay="0"/>
                      </p:stCondLst>
                      <p:childTnLst>
                        <p:par>
                          <p:cTn id="52" fill="hold">
                            <p:stCondLst>
                              <p:cond delay="0"/>
                            </p:stCondLst>
                            <p:childTnLst>
                              <p:par>
                                <p:cTn id="53" presetID="53" presetClass="entr" presetSubtype="16" fill="hold" nodeType="withEffect">
                                  <p:stCondLst>
                                    <p:cond delay="0"/>
                                  </p:stCondLst>
                                  <p:childTnLst>
                                    <p:set>
                                      <p:cBhvr>
                                        <p:cTn id="54" dur="1" fill="hold">
                                          <p:stCondLst>
                                            <p:cond delay="0"/>
                                          </p:stCondLst>
                                        </p:cTn>
                                        <p:tgtEl>
                                          <p:spTgt spid="28"/>
                                        </p:tgtEl>
                                        <p:attrNameLst>
                                          <p:attrName>style.visibility</p:attrName>
                                        </p:attrNameLst>
                                      </p:cBhvr>
                                      <p:to>
                                        <p:strVal val="visible"/>
                                      </p:to>
                                    </p:set>
                                    <p:anim calcmode="lin" valueType="num">
                                      <p:cBhvr>
                                        <p:cTn id="55" dur="500" fill="hold"/>
                                        <p:tgtEl>
                                          <p:spTgt spid="28"/>
                                        </p:tgtEl>
                                        <p:attrNameLst>
                                          <p:attrName>ppt_w</p:attrName>
                                        </p:attrNameLst>
                                      </p:cBhvr>
                                      <p:tavLst>
                                        <p:tav tm="0">
                                          <p:val>
                                            <p:fltVal val="0"/>
                                          </p:val>
                                        </p:tav>
                                        <p:tav tm="100000">
                                          <p:val>
                                            <p:strVal val="#ppt_w"/>
                                          </p:val>
                                        </p:tav>
                                      </p:tavLst>
                                    </p:anim>
                                    <p:anim calcmode="lin" valueType="num">
                                      <p:cBhvr>
                                        <p:cTn id="56" dur="500" fill="hold"/>
                                        <p:tgtEl>
                                          <p:spTgt spid="28"/>
                                        </p:tgtEl>
                                        <p:attrNameLst>
                                          <p:attrName>ppt_h</p:attrName>
                                        </p:attrNameLst>
                                      </p:cBhvr>
                                      <p:tavLst>
                                        <p:tav tm="0">
                                          <p:val>
                                            <p:fltVal val="0"/>
                                          </p:val>
                                        </p:tav>
                                        <p:tav tm="100000">
                                          <p:val>
                                            <p:strVal val="#ppt_h"/>
                                          </p:val>
                                        </p:tav>
                                      </p:tavLst>
                                    </p:anim>
                                    <p:animEffect transition="in" filter="fade">
                                      <p:cBhvr>
                                        <p:cTn id="57" dur="500"/>
                                        <p:tgtEl>
                                          <p:spTgt spid="28"/>
                                        </p:tgtEl>
                                      </p:cBhvr>
                                    </p:animEffect>
                                  </p:childTnLst>
                                  <p:subTnLst>
                                    <p:audio>
                                      <p:cMediaNode>
                                        <p:cTn display="0" masterRel="sameClick">
                                          <p:stCondLst>
                                            <p:cond evt="begin" delay="0">
                                              <p:tn val="53"/>
                                            </p:cond>
                                          </p:stCondLst>
                                          <p:endCondLst>
                                            <p:cond evt="onStopAudio" delay="0">
                                              <p:tgtEl>
                                                <p:sldTgt/>
                                              </p:tgtEl>
                                            </p:cond>
                                          </p:endCondLst>
                                        </p:cTn>
                                        <p:tgtEl>
                                          <p:sndTgt r:embed="rId6" name="sai-1.wav"/>
                                        </p:tgtEl>
                                      </p:cMediaNode>
                                    </p:audio>
                                  </p:subTnLst>
                                </p:cTn>
                              </p:par>
                              <p:par>
                                <p:cTn id="58" presetID="1" presetClass="mediacall" presetSubtype="0" fill="hold" nodeType="withEffect">
                                  <p:stCondLst>
                                    <p:cond delay="0"/>
                                  </p:stCondLst>
                                  <p:childTnLst>
                                    <p:cmd type="call" cmd="playFrom(0.0)">
                                      <p:cBhvr>
                                        <p:cTn id="59" dur="417" fill="hold"/>
                                        <p:tgtEl>
                                          <p:spTgt spid="23"/>
                                        </p:tgtEl>
                                      </p:cBhvr>
                                    </p:cmd>
                                  </p:childTnLst>
                                </p:cTn>
                              </p:par>
                            </p:childTnLst>
                          </p:cTn>
                        </p:par>
                      </p:childTnLst>
                    </p:cTn>
                  </p:par>
                </p:childTnLst>
              </p:cTn>
              <p:nextCondLst>
                <p:cond evt="onClick" delay="0">
                  <p:tgtEl>
                    <p:spTgt spid="25"/>
                  </p:tgtEl>
                </p:cond>
              </p:nextCondLst>
            </p:seq>
            <p:seq concurrent="1" nextAc="seek">
              <p:cTn id="60" restart="whenNotActive" fill="hold" evtFilter="cancelBubble" nodeType="interactiveSeq">
                <p:stCondLst>
                  <p:cond evt="onClick" delay="0">
                    <p:tgtEl>
                      <p:spTgt spid="15"/>
                    </p:tgtEl>
                  </p:cond>
                </p:stCondLst>
                <p:endSync evt="end" delay="0">
                  <p:rtn val="all"/>
                </p:endSync>
                <p:childTnLst>
                  <p:par>
                    <p:cTn id="61" fill="hold">
                      <p:stCondLst>
                        <p:cond delay="0"/>
                      </p:stCondLst>
                      <p:childTnLst>
                        <p:par>
                          <p:cTn id="62" fill="hold">
                            <p:stCondLst>
                              <p:cond delay="0"/>
                            </p:stCondLst>
                            <p:childTnLst>
                              <p:par>
                                <p:cTn id="63" presetID="53" presetClass="entr" presetSubtype="16" fill="hold" nodeType="withEffect">
                                  <p:stCondLst>
                                    <p:cond delay="0"/>
                                  </p:stCondLst>
                                  <p:childTnLst>
                                    <p:set>
                                      <p:cBhvr>
                                        <p:cTn id="64" dur="1" fill="hold">
                                          <p:stCondLst>
                                            <p:cond delay="0"/>
                                          </p:stCondLst>
                                        </p:cTn>
                                        <p:tgtEl>
                                          <p:spTgt spid="20"/>
                                        </p:tgtEl>
                                        <p:attrNameLst>
                                          <p:attrName>style.visibility</p:attrName>
                                        </p:attrNameLst>
                                      </p:cBhvr>
                                      <p:to>
                                        <p:strVal val="visible"/>
                                      </p:to>
                                    </p:set>
                                    <p:anim calcmode="lin" valueType="num">
                                      <p:cBhvr>
                                        <p:cTn id="65" dur="500" fill="hold"/>
                                        <p:tgtEl>
                                          <p:spTgt spid="20"/>
                                        </p:tgtEl>
                                        <p:attrNameLst>
                                          <p:attrName>ppt_w</p:attrName>
                                        </p:attrNameLst>
                                      </p:cBhvr>
                                      <p:tavLst>
                                        <p:tav tm="0">
                                          <p:val>
                                            <p:fltVal val="0"/>
                                          </p:val>
                                        </p:tav>
                                        <p:tav tm="100000">
                                          <p:val>
                                            <p:strVal val="#ppt_w"/>
                                          </p:val>
                                        </p:tav>
                                      </p:tavLst>
                                    </p:anim>
                                    <p:anim calcmode="lin" valueType="num">
                                      <p:cBhvr>
                                        <p:cTn id="66" dur="500" fill="hold"/>
                                        <p:tgtEl>
                                          <p:spTgt spid="20"/>
                                        </p:tgtEl>
                                        <p:attrNameLst>
                                          <p:attrName>ppt_h</p:attrName>
                                        </p:attrNameLst>
                                      </p:cBhvr>
                                      <p:tavLst>
                                        <p:tav tm="0">
                                          <p:val>
                                            <p:fltVal val="0"/>
                                          </p:val>
                                        </p:tav>
                                        <p:tav tm="100000">
                                          <p:val>
                                            <p:strVal val="#ppt_h"/>
                                          </p:val>
                                        </p:tav>
                                      </p:tavLst>
                                    </p:anim>
                                    <p:animEffect transition="in" filter="fade">
                                      <p:cBhvr>
                                        <p:cTn id="67" dur="500"/>
                                        <p:tgtEl>
                                          <p:spTgt spid="20"/>
                                        </p:tgtEl>
                                      </p:cBhvr>
                                    </p:animEffect>
                                  </p:childTnLst>
                                  <p:subTnLst>
                                    <p:audio>
                                      <p:cMediaNode>
                                        <p:cTn display="0" masterRel="sameClick">
                                          <p:stCondLst>
                                            <p:cond evt="begin" delay="0">
                                              <p:tn val="63"/>
                                            </p:cond>
                                          </p:stCondLst>
                                          <p:endCondLst>
                                            <p:cond evt="onStopAudio" delay="0">
                                              <p:tgtEl>
                                                <p:sldTgt/>
                                              </p:tgtEl>
                                            </p:cond>
                                          </p:endCondLst>
                                        </p:cTn>
                                        <p:tgtEl>
                                          <p:sndTgt r:embed="rId6" name="sai-1.wav"/>
                                        </p:tgtEl>
                                      </p:cMediaNode>
                                    </p:audio>
                                  </p:subTnLst>
                                </p:cTn>
                              </p:par>
                              <p:par>
                                <p:cTn id="68" presetID="1" presetClass="mediacall" presetSubtype="0" fill="hold" nodeType="withEffect">
                                  <p:stCondLst>
                                    <p:cond delay="0"/>
                                  </p:stCondLst>
                                  <p:childTnLst>
                                    <p:cmd type="call" cmd="playFrom(0.0)">
                                      <p:cBhvr>
                                        <p:cTn id="69" dur="417" fill="hold"/>
                                        <p:tgtEl>
                                          <p:spTgt spid="24"/>
                                        </p:tgtEl>
                                      </p:cBhvr>
                                    </p:cmd>
                                  </p:childTnLst>
                                </p:cTn>
                              </p:par>
                            </p:childTnLst>
                          </p:cTn>
                        </p:par>
                      </p:childTnLst>
                    </p:cTn>
                  </p:par>
                </p:childTnLst>
              </p:cTn>
              <p:nextCondLst>
                <p:cond evt="onClick" delay="0">
                  <p:tgtEl>
                    <p:spTgt spid="15"/>
                  </p:tgtEl>
                </p:cond>
              </p:nextCondLst>
            </p:seq>
            <p:audio>
              <p:cMediaNode vol="80000">
                <p:cTn id="70" fill="hold" display="0">
                  <p:stCondLst>
                    <p:cond delay="indefinite"/>
                  </p:stCondLst>
                  <p:endCondLst>
                    <p:cond evt="onStopAudio" delay="0">
                      <p:tgtEl>
                        <p:sldTgt/>
                      </p:tgtEl>
                    </p:cond>
                  </p:endCondLst>
                </p:cTn>
                <p:tgtEl>
                  <p:spTgt spid="21"/>
                </p:tgtEl>
              </p:cMediaNode>
            </p:audio>
            <p:audio>
              <p:cMediaNode vol="80000" mute="1">
                <p:cTn id="71" fill="hold" display="0">
                  <p:stCondLst>
                    <p:cond delay="indefinite"/>
                  </p:stCondLst>
                  <p:endCondLst>
                    <p:cond evt="onStopAudio" delay="0">
                      <p:tgtEl>
                        <p:sldTgt/>
                      </p:tgtEl>
                    </p:cond>
                  </p:endCondLst>
                </p:cTn>
                <p:tgtEl>
                  <p:spTgt spid="22"/>
                </p:tgtEl>
              </p:cMediaNode>
            </p:audio>
            <p:audio>
              <p:cMediaNode vol="80000">
                <p:cTn id="72" fill="hold" display="0">
                  <p:stCondLst>
                    <p:cond delay="indefinite"/>
                  </p:stCondLst>
                  <p:endCondLst>
                    <p:cond evt="onStopAudio" delay="0">
                      <p:tgtEl>
                        <p:sldTgt/>
                      </p:tgtEl>
                    </p:cond>
                  </p:endCondLst>
                </p:cTn>
                <p:tgtEl>
                  <p:spTgt spid="23"/>
                </p:tgtEl>
              </p:cMediaNode>
            </p:audio>
            <p:audio>
              <p:cMediaNode vol="80000">
                <p:cTn id="73" fill="hold" display="0">
                  <p:stCondLst>
                    <p:cond delay="indefinite"/>
                  </p:stCondLst>
                  <p:endCondLst>
                    <p:cond evt="onStopAudio" delay="0">
                      <p:tgtEl>
                        <p:sldTgt/>
                      </p:tgtEl>
                    </p:cond>
                  </p:endCondLst>
                </p:cTn>
                <p:tgtEl>
                  <p:spTgt spid="24"/>
                </p:tgtEl>
              </p:cMediaNode>
            </p:audio>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矩形 1">
            <a:extLst>
              <a:ext uri="{FF2B5EF4-FFF2-40B4-BE49-F238E27FC236}">
                <a16:creationId xmlns:a16="http://schemas.microsoft.com/office/drawing/2014/main" id="{B3F2EB44-52FB-447C-8D63-39FD0B4792BE}"/>
              </a:ext>
            </a:extLst>
          </p:cNvPr>
          <p:cNvSpPr/>
          <p:nvPr/>
        </p:nvSpPr>
        <p:spPr>
          <a:xfrm>
            <a:off x="256912" y="435946"/>
            <a:ext cx="11318773" cy="6006894"/>
          </a:xfrm>
          <a:prstGeom prst="rect">
            <a:avLst/>
          </a:prstGeom>
          <a:solidFill>
            <a:schemeClr val="bg1"/>
          </a:solidFill>
          <a:ln>
            <a:noFill/>
          </a:ln>
          <a:effectLst>
            <a:outerShdw blurRad="1270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Title 1">
            <a:extLst>
              <a:ext uri="{FF2B5EF4-FFF2-40B4-BE49-F238E27FC236}">
                <a16:creationId xmlns:a16="http://schemas.microsoft.com/office/drawing/2014/main" id="{224BE4B2-6BC1-2D67-0271-CEB9E5A125C3}"/>
              </a:ext>
            </a:extLst>
          </p:cNvPr>
          <p:cNvSpPr>
            <a:spLocks noGrp="1"/>
          </p:cNvSpPr>
          <p:nvPr>
            <p:ph type="title"/>
          </p:nvPr>
        </p:nvSpPr>
        <p:spPr>
          <a:xfrm>
            <a:off x="1954218" y="849323"/>
            <a:ext cx="9630105" cy="1633903"/>
          </a:xfrm>
          <a:solidFill>
            <a:schemeClr val="bg1"/>
          </a:solidFill>
        </p:spPr>
        <p:txBody>
          <a:bodyPr/>
          <a:lstStyle/>
          <a:p>
            <a:r>
              <a:rPr lang="en-US" sz="5333" b="1" dirty="0">
                <a:latin typeface="UTM Avo" panose="02040603050506020204" pitchFamily="18" charset="0"/>
              </a:rPr>
              <a:t/>
            </a:r>
            <a:br>
              <a:rPr lang="en-US" sz="5333" b="1" dirty="0">
                <a:latin typeface="UTM Avo" panose="02040603050506020204" pitchFamily="18" charset="0"/>
              </a:rPr>
            </a:br>
            <a:r>
              <a:rPr lang="vi-VN" sz="5333" b="1" dirty="0" smtClean="0">
                <a:solidFill>
                  <a:srgbClr val="002060"/>
                </a:solidFill>
                <a:latin typeface="UTM Avo" panose="02040603050506020204" pitchFamily="18" charset="0"/>
              </a:rPr>
              <a:t>16 000 -  9 000 = ?</a:t>
            </a:r>
            <a:endParaRPr lang="en-US" sz="5333" b="1" dirty="0">
              <a:solidFill>
                <a:srgbClr val="002060"/>
              </a:solidFill>
              <a:latin typeface="UTM Avo" panose="02040603050506020204" pitchFamily="18" charset="0"/>
            </a:endParaRPr>
          </a:p>
        </p:txBody>
      </p:sp>
      <p:grpSp>
        <p:nvGrpSpPr>
          <p:cNvPr id="5" name="Group 4">
            <a:extLst>
              <a:ext uri="{FF2B5EF4-FFF2-40B4-BE49-F238E27FC236}">
                <a16:creationId xmlns:a16="http://schemas.microsoft.com/office/drawing/2014/main" id="{AB7BF85B-F9EA-A76B-0FCD-C7B191F360CE}"/>
              </a:ext>
            </a:extLst>
          </p:cNvPr>
          <p:cNvGrpSpPr/>
          <p:nvPr/>
        </p:nvGrpSpPr>
        <p:grpSpPr>
          <a:xfrm>
            <a:off x="24623" y="3178503"/>
            <a:ext cx="5780539" cy="1970447"/>
            <a:chOff x="18467" y="2383877"/>
            <a:chExt cx="4335404" cy="1477835"/>
          </a:xfrm>
        </p:grpSpPr>
        <p:sp>
          <p:nvSpPr>
            <p:cNvPr id="6" name="Title 1">
              <a:extLst>
                <a:ext uri="{FF2B5EF4-FFF2-40B4-BE49-F238E27FC236}">
                  <a16:creationId xmlns:a16="http://schemas.microsoft.com/office/drawing/2014/main" id="{F625D78A-FCE6-67C4-9770-288005EB3479}"/>
                </a:ext>
              </a:extLst>
            </p:cNvPr>
            <p:cNvSpPr txBox="1">
              <a:spLocks/>
            </p:cNvSpPr>
            <p:nvPr/>
          </p:nvSpPr>
          <p:spPr>
            <a:xfrm>
              <a:off x="1231449" y="2572662"/>
              <a:ext cx="3122422" cy="608078"/>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kumimoji="0" lang="vi-VN" sz="5333" b="1" i="0" u="none" strike="noStrike" kern="0" cap="none" spc="0" normalizeH="0" baseline="0" noProof="0" dirty="0" smtClean="0">
                  <a:ln>
                    <a:noFill/>
                  </a:ln>
                  <a:solidFill>
                    <a:srgbClr val="002060"/>
                  </a:solidFill>
                  <a:effectLst/>
                  <a:uLnTx/>
                  <a:uFillTx/>
                  <a:latin typeface="UTM Avo" panose="02040603050506020204" pitchFamily="18" charset="0"/>
                  <a:sym typeface="Lilita One"/>
                </a:rPr>
                <a:t>9 000</a:t>
              </a:r>
              <a:endParaRPr kumimoji="0" lang="en-US" sz="5333" b="1" i="0" u="none" strike="noStrike" kern="0" cap="none" spc="0" normalizeH="0" baseline="0" noProof="0" dirty="0">
                <a:ln>
                  <a:noFill/>
                </a:ln>
                <a:solidFill>
                  <a:srgbClr val="002060"/>
                </a:solidFill>
                <a:effectLst/>
                <a:uLnTx/>
                <a:uFillTx/>
                <a:latin typeface="UTM Avo" panose="02040603050506020204" pitchFamily="18" charset="0"/>
                <a:sym typeface="Lilita One"/>
              </a:endParaRPr>
            </a:p>
          </p:txBody>
        </p:sp>
        <p:pic>
          <p:nvPicPr>
            <p:cNvPr id="7" name="Picture 6">
              <a:extLst>
                <a:ext uri="{FF2B5EF4-FFF2-40B4-BE49-F238E27FC236}">
                  <a16:creationId xmlns:a16="http://schemas.microsoft.com/office/drawing/2014/main" id="{2C8CD730-A092-2E87-A141-61D953379551}"/>
                </a:ext>
              </a:extLst>
            </p:cNvPr>
            <p:cNvPicPr>
              <a:picLocks noChangeAspect="1"/>
            </p:cNvPicPr>
            <p:nvPr/>
          </p:nvPicPr>
          <p:blipFill>
            <a:blip r:embed="rId7"/>
            <a:stretch>
              <a:fillRect/>
            </a:stretch>
          </p:blipFill>
          <p:spPr>
            <a:xfrm>
              <a:off x="18467" y="2383877"/>
              <a:ext cx="1516435" cy="1477835"/>
            </a:xfrm>
            <a:prstGeom prst="rect">
              <a:avLst/>
            </a:prstGeom>
          </p:spPr>
        </p:pic>
      </p:grpSp>
      <p:grpSp>
        <p:nvGrpSpPr>
          <p:cNvPr id="8" name="Group 7">
            <a:extLst>
              <a:ext uri="{FF2B5EF4-FFF2-40B4-BE49-F238E27FC236}">
                <a16:creationId xmlns:a16="http://schemas.microsoft.com/office/drawing/2014/main" id="{6D78D6DE-7B21-9915-053F-6F8EC32281BB}"/>
              </a:ext>
            </a:extLst>
          </p:cNvPr>
          <p:cNvGrpSpPr/>
          <p:nvPr/>
        </p:nvGrpSpPr>
        <p:grpSpPr>
          <a:xfrm>
            <a:off x="-72157" y="4955622"/>
            <a:ext cx="5877320" cy="2017012"/>
            <a:chOff x="-54118" y="3716716"/>
            <a:chExt cx="4407990" cy="1512759"/>
          </a:xfrm>
        </p:grpSpPr>
        <p:sp>
          <p:nvSpPr>
            <p:cNvPr id="9" name="Title 1">
              <a:extLst>
                <a:ext uri="{FF2B5EF4-FFF2-40B4-BE49-F238E27FC236}">
                  <a16:creationId xmlns:a16="http://schemas.microsoft.com/office/drawing/2014/main" id="{D4537F5C-8146-AA61-EFDE-D50E3A0D23E0}"/>
                </a:ext>
              </a:extLst>
            </p:cNvPr>
            <p:cNvSpPr txBox="1">
              <a:spLocks/>
            </p:cNvSpPr>
            <p:nvPr/>
          </p:nvSpPr>
          <p:spPr>
            <a:xfrm>
              <a:off x="1231449" y="3982249"/>
              <a:ext cx="3122423" cy="608078"/>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kumimoji="0" lang="vi-VN" sz="5333" b="1" i="0" u="none" strike="noStrike" kern="0" cap="none" spc="0" normalizeH="0" baseline="0" noProof="0" dirty="0" smtClean="0">
                  <a:ln>
                    <a:noFill/>
                  </a:ln>
                  <a:solidFill>
                    <a:srgbClr val="002060"/>
                  </a:solidFill>
                  <a:effectLst/>
                  <a:uLnTx/>
                  <a:uFillTx/>
                  <a:latin typeface="UTM Avo" panose="02040603050506020204" pitchFamily="18" charset="0"/>
                  <a:sym typeface="Lilita One"/>
                </a:rPr>
                <a:t>70 000</a:t>
              </a:r>
              <a:endParaRPr kumimoji="0" lang="en-US" sz="5333" b="1" i="0" u="none" strike="noStrike" kern="0" cap="none" spc="0" normalizeH="0" baseline="0" noProof="0" dirty="0">
                <a:ln>
                  <a:noFill/>
                </a:ln>
                <a:solidFill>
                  <a:srgbClr val="002060"/>
                </a:solidFill>
                <a:effectLst/>
                <a:uLnTx/>
                <a:uFillTx/>
                <a:latin typeface="UTM Avo" panose="02040603050506020204" pitchFamily="18" charset="0"/>
                <a:sym typeface="Lilita One"/>
              </a:endParaRPr>
            </a:p>
          </p:txBody>
        </p:sp>
        <p:pic>
          <p:nvPicPr>
            <p:cNvPr id="10" name="Picture 9">
              <a:extLst>
                <a:ext uri="{FF2B5EF4-FFF2-40B4-BE49-F238E27FC236}">
                  <a16:creationId xmlns:a16="http://schemas.microsoft.com/office/drawing/2014/main" id="{F7DB5CAD-75E7-9D6F-83E1-CC4E942A3025}"/>
                </a:ext>
              </a:extLst>
            </p:cNvPr>
            <p:cNvPicPr>
              <a:picLocks noChangeAspect="1"/>
            </p:cNvPicPr>
            <p:nvPr/>
          </p:nvPicPr>
          <p:blipFill>
            <a:blip r:embed="rId8"/>
            <a:stretch>
              <a:fillRect/>
            </a:stretch>
          </p:blipFill>
          <p:spPr>
            <a:xfrm>
              <a:off x="-54118" y="3716716"/>
              <a:ext cx="1376780" cy="1512759"/>
            </a:xfrm>
            <a:prstGeom prst="rect">
              <a:avLst/>
            </a:prstGeom>
          </p:spPr>
        </p:pic>
      </p:grpSp>
      <p:grpSp>
        <p:nvGrpSpPr>
          <p:cNvPr id="11" name="Group 10">
            <a:extLst>
              <a:ext uri="{FF2B5EF4-FFF2-40B4-BE49-F238E27FC236}">
                <a16:creationId xmlns:a16="http://schemas.microsoft.com/office/drawing/2014/main" id="{08938111-8665-0C40-D6A8-ABC28F3B6E54}"/>
              </a:ext>
            </a:extLst>
          </p:cNvPr>
          <p:cNvGrpSpPr/>
          <p:nvPr/>
        </p:nvGrpSpPr>
        <p:grpSpPr>
          <a:xfrm>
            <a:off x="5916299" y="4963421"/>
            <a:ext cx="5893149" cy="2061791"/>
            <a:chOff x="4437224" y="3722565"/>
            <a:chExt cx="4419862" cy="1546343"/>
          </a:xfrm>
        </p:grpSpPr>
        <p:sp>
          <p:nvSpPr>
            <p:cNvPr id="12" name="Title 1">
              <a:extLst>
                <a:ext uri="{FF2B5EF4-FFF2-40B4-BE49-F238E27FC236}">
                  <a16:creationId xmlns:a16="http://schemas.microsoft.com/office/drawing/2014/main" id="{72F78AED-45F6-9711-FE3C-99DE0139B662}"/>
                </a:ext>
              </a:extLst>
            </p:cNvPr>
            <p:cNvSpPr txBox="1">
              <a:spLocks/>
            </p:cNvSpPr>
            <p:nvPr/>
          </p:nvSpPr>
          <p:spPr>
            <a:xfrm>
              <a:off x="5592038" y="3969155"/>
              <a:ext cx="3265048" cy="608078"/>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kumimoji="0" lang="vi-VN" sz="5333" b="1" i="0" u="none" strike="noStrike" kern="0" cap="none" spc="0" normalizeH="0" baseline="0" noProof="0" dirty="0" smtClean="0">
                  <a:ln>
                    <a:noFill/>
                  </a:ln>
                  <a:solidFill>
                    <a:srgbClr val="002060"/>
                  </a:solidFill>
                  <a:effectLst/>
                  <a:uLnTx/>
                  <a:uFillTx/>
                  <a:latin typeface="UTM Avo" panose="02040603050506020204" pitchFamily="18" charset="0"/>
                  <a:sym typeface="Lilita One"/>
                </a:rPr>
                <a:t>7 000</a:t>
              </a:r>
              <a:endParaRPr kumimoji="0" lang="en-US" sz="5333" b="1" i="0" u="none" strike="noStrike" kern="0" cap="none" spc="0" normalizeH="0" baseline="0" noProof="0" dirty="0">
                <a:ln>
                  <a:noFill/>
                </a:ln>
                <a:solidFill>
                  <a:srgbClr val="002060"/>
                </a:solidFill>
                <a:effectLst/>
                <a:uLnTx/>
                <a:uFillTx/>
                <a:latin typeface="UTM Avo" panose="02040603050506020204" pitchFamily="18" charset="0"/>
                <a:sym typeface="Lilita One"/>
              </a:endParaRPr>
            </a:p>
          </p:txBody>
        </p:sp>
        <p:pic>
          <p:nvPicPr>
            <p:cNvPr id="13" name="Picture 12">
              <a:extLst>
                <a:ext uri="{FF2B5EF4-FFF2-40B4-BE49-F238E27FC236}">
                  <a16:creationId xmlns:a16="http://schemas.microsoft.com/office/drawing/2014/main" id="{A323F8A1-DB3D-7880-64B6-60B70CAA973B}"/>
                </a:ext>
              </a:extLst>
            </p:cNvPr>
            <p:cNvPicPr>
              <a:picLocks noChangeAspect="1"/>
            </p:cNvPicPr>
            <p:nvPr/>
          </p:nvPicPr>
          <p:blipFill>
            <a:blip r:embed="rId9"/>
            <a:stretch>
              <a:fillRect/>
            </a:stretch>
          </p:blipFill>
          <p:spPr>
            <a:xfrm>
              <a:off x="4437224" y="3722565"/>
              <a:ext cx="1402094" cy="1546343"/>
            </a:xfrm>
            <a:prstGeom prst="rect">
              <a:avLst/>
            </a:prstGeom>
          </p:spPr>
        </p:pic>
      </p:grpSp>
      <p:pic>
        <p:nvPicPr>
          <p:cNvPr id="14" name="Picture 13">
            <a:hlinkClick r:id="rId10" action="ppaction://hlinksldjump"/>
            <a:extLst>
              <a:ext uri="{FF2B5EF4-FFF2-40B4-BE49-F238E27FC236}">
                <a16:creationId xmlns:a16="http://schemas.microsoft.com/office/drawing/2014/main" id="{4DCBB23B-95D0-49B7-3AFF-F29BAC8189E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453227" y="5026115"/>
            <a:ext cx="1485280" cy="1266864"/>
          </a:xfrm>
          <a:prstGeom prst="rect">
            <a:avLst/>
          </a:prstGeom>
        </p:spPr>
      </p:pic>
      <p:pic>
        <p:nvPicPr>
          <p:cNvPr id="15" name="Picture 14">
            <a:extLst>
              <a:ext uri="{FF2B5EF4-FFF2-40B4-BE49-F238E27FC236}">
                <a16:creationId xmlns:a16="http://schemas.microsoft.com/office/drawing/2014/main" id="{578E3FAF-E5FC-BAC1-2F74-6BB0BDCE2B4F}"/>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886485" y="3069017"/>
            <a:ext cx="1228944" cy="1220752"/>
          </a:xfrm>
          <a:prstGeom prst="rect">
            <a:avLst/>
          </a:prstGeom>
        </p:spPr>
      </p:pic>
      <p:pic>
        <p:nvPicPr>
          <p:cNvPr id="16" name="Picture 15">
            <a:extLst>
              <a:ext uri="{FF2B5EF4-FFF2-40B4-BE49-F238E27FC236}">
                <a16:creationId xmlns:a16="http://schemas.microsoft.com/office/drawing/2014/main" id="{0AC4E136-1930-C1CE-C04C-9EA18216424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944909" y="5116555"/>
            <a:ext cx="1335185" cy="1326285"/>
          </a:xfrm>
          <a:prstGeom prst="rect">
            <a:avLst/>
          </a:prstGeom>
        </p:spPr>
      </p:pic>
      <p:pic>
        <p:nvPicPr>
          <p:cNvPr id="17" name="Am-thanh-chien-thang-www_tiengdong_com">
            <a:hlinkClick r:id="" action="ppaction://media"/>
            <a:extLst>
              <a:ext uri="{FF2B5EF4-FFF2-40B4-BE49-F238E27FC236}">
                <a16:creationId xmlns:a16="http://schemas.microsoft.com/office/drawing/2014/main" id="{3EDA67EA-C483-1946-4438-5A70BE041C43}"/>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2546793" y="-365817"/>
            <a:ext cx="1082920" cy="1082920"/>
          </a:xfrm>
          <a:prstGeom prst="rect">
            <a:avLst/>
          </a:prstGeom>
        </p:spPr>
      </p:pic>
      <p:pic>
        <p:nvPicPr>
          <p:cNvPr id="18" name="Am-thanh-khi-chon-nham-www_tiengdong_com">
            <a:hlinkClick r:id="" action="ppaction://media"/>
            <a:extLst>
              <a:ext uri="{FF2B5EF4-FFF2-40B4-BE49-F238E27FC236}">
                <a16:creationId xmlns:a16="http://schemas.microsoft.com/office/drawing/2014/main" id="{6D36DC25-7745-083D-3F9F-A71806D30CFF}"/>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2555431" y="1453201"/>
            <a:ext cx="1082920" cy="1082920"/>
          </a:xfrm>
          <a:prstGeom prst="rect">
            <a:avLst/>
          </a:prstGeom>
        </p:spPr>
      </p:pic>
      <p:pic>
        <p:nvPicPr>
          <p:cNvPr id="19" name="Am-thanh-khi-chon-nham-www_tiengdong_com">
            <a:hlinkClick r:id="" action="ppaction://media"/>
            <a:extLst>
              <a:ext uri="{FF2B5EF4-FFF2-40B4-BE49-F238E27FC236}">
                <a16:creationId xmlns:a16="http://schemas.microsoft.com/office/drawing/2014/main" id="{787FC8D9-BF57-DED8-EC92-C7320A9A20FD}"/>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2555431" y="2345915"/>
            <a:ext cx="1082920" cy="1082920"/>
          </a:xfrm>
          <a:prstGeom prst="rect">
            <a:avLst/>
          </a:prstGeom>
        </p:spPr>
      </p:pic>
      <p:pic>
        <p:nvPicPr>
          <p:cNvPr id="20" name="Am-thanh-khi-chon-nham-www_tiengdong_com">
            <a:hlinkClick r:id="" action="ppaction://media"/>
            <a:extLst>
              <a:ext uri="{FF2B5EF4-FFF2-40B4-BE49-F238E27FC236}">
                <a16:creationId xmlns:a16="http://schemas.microsoft.com/office/drawing/2014/main" id="{76DF5E91-6466-6967-7CE0-ACF29667D608}"/>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2546793" y="3189896"/>
            <a:ext cx="1082920" cy="1082920"/>
          </a:xfrm>
          <a:prstGeom prst="rect">
            <a:avLst/>
          </a:prstGeom>
        </p:spPr>
      </p:pic>
      <p:grpSp>
        <p:nvGrpSpPr>
          <p:cNvPr id="21" name="Group 20">
            <a:extLst>
              <a:ext uri="{FF2B5EF4-FFF2-40B4-BE49-F238E27FC236}">
                <a16:creationId xmlns:a16="http://schemas.microsoft.com/office/drawing/2014/main" id="{B310FC50-B1F2-517D-7B1F-8E34DBAF852C}"/>
              </a:ext>
            </a:extLst>
          </p:cNvPr>
          <p:cNvGrpSpPr/>
          <p:nvPr/>
        </p:nvGrpSpPr>
        <p:grpSpPr>
          <a:xfrm>
            <a:off x="6093044" y="3055670"/>
            <a:ext cx="5757392" cy="1970445"/>
            <a:chOff x="4494323" y="2301822"/>
            <a:chExt cx="4318044" cy="1477834"/>
          </a:xfrm>
        </p:grpSpPr>
        <p:sp>
          <p:nvSpPr>
            <p:cNvPr id="22" name="Title 1">
              <a:extLst>
                <a:ext uri="{FF2B5EF4-FFF2-40B4-BE49-F238E27FC236}">
                  <a16:creationId xmlns:a16="http://schemas.microsoft.com/office/drawing/2014/main" id="{A8B72594-9DB5-8EA6-2A9C-DC36858B09A7}"/>
                </a:ext>
              </a:extLst>
            </p:cNvPr>
            <p:cNvSpPr txBox="1">
              <a:spLocks/>
            </p:cNvSpPr>
            <p:nvPr/>
          </p:nvSpPr>
          <p:spPr>
            <a:xfrm>
              <a:off x="5465281" y="2485176"/>
              <a:ext cx="3347086" cy="608078"/>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kumimoji="0" lang="vi-VN" sz="5333" b="1" i="0" u="none" strike="noStrike" kern="0" cap="none" spc="0" normalizeH="0" baseline="0" noProof="0" smtClean="0">
                  <a:ln>
                    <a:noFill/>
                  </a:ln>
                  <a:solidFill>
                    <a:srgbClr val="002060"/>
                  </a:solidFill>
                  <a:effectLst/>
                  <a:uLnTx/>
                  <a:uFillTx/>
                  <a:latin typeface="UTM Avo" panose="02040603050506020204" pitchFamily="18" charset="0"/>
                  <a:sym typeface="Lilita One"/>
                </a:rPr>
                <a:t>8 000</a:t>
              </a:r>
              <a:endParaRPr kumimoji="0" lang="en-US" sz="5333" b="1" i="0" u="none" strike="noStrike" kern="0" cap="none" spc="0" normalizeH="0" baseline="0" noProof="0" dirty="0">
                <a:ln>
                  <a:noFill/>
                </a:ln>
                <a:solidFill>
                  <a:srgbClr val="002060"/>
                </a:solidFill>
                <a:effectLst/>
                <a:uLnTx/>
                <a:uFillTx/>
                <a:latin typeface="UTM Avo" panose="02040603050506020204" pitchFamily="18" charset="0"/>
                <a:sym typeface="Lilita One"/>
              </a:endParaRPr>
            </a:p>
          </p:txBody>
        </p:sp>
        <p:pic>
          <p:nvPicPr>
            <p:cNvPr id="23" name="Picture 22">
              <a:extLst>
                <a:ext uri="{FF2B5EF4-FFF2-40B4-BE49-F238E27FC236}">
                  <a16:creationId xmlns:a16="http://schemas.microsoft.com/office/drawing/2014/main" id="{F4242258-EA2C-4ED0-9694-EA22F4FCB3AC}"/>
                </a:ext>
              </a:extLst>
            </p:cNvPr>
            <p:cNvPicPr>
              <a:picLocks noChangeAspect="1"/>
            </p:cNvPicPr>
            <p:nvPr/>
          </p:nvPicPr>
          <p:blipFill>
            <a:blip r:embed="rId14"/>
            <a:stretch>
              <a:fillRect/>
            </a:stretch>
          </p:blipFill>
          <p:spPr>
            <a:xfrm>
              <a:off x="4494323" y="2301822"/>
              <a:ext cx="1344995" cy="1477834"/>
            </a:xfrm>
            <a:prstGeom prst="rect">
              <a:avLst/>
            </a:prstGeom>
          </p:spPr>
        </p:pic>
      </p:grpSp>
      <p:pic>
        <p:nvPicPr>
          <p:cNvPr id="24" name="Picture 23">
            <a:extLst>
              <a:ext uri="{FF2B5EF4-FFF2-40B4-BE49-F238E27FC236}">
                <a16:creationId xmlns:a16="http://schemas.microsoft.com/office/drawing/2014/main" id="{5E48792A-EDB6-C89C-04E9-424DF62D2DF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550068" y="3118674"/>
            <a:ext cx="1181584" cy="1173708"/>
          </a:xfrm>
          <a:prstGeom prst="rect">
            <a:avLst/>
          </a:prstGeom>
        </p:spPr>
      </p:pic>
      <p:pic>
        <p:nvPicPr>
          <p:cNvPr id="27" name="Picture 26">
            <a:extLst>
              <a:ext uri="{FF2B5EF4-FFF2-40B4-BE49-F238E27FC236}">
                <a16:creationId xmlns:a16="http://schemas.microsoft.com/office/drawing/2014/main" id="{7CB7D312-1686-8BF3-0099-1E26076E4E03}"/>
              </a:ext>
            </a:extLst>
          </p:cNvPr>
          <p:cNvPicPr>
            <a:picLocks noChangeAspect="1"/>
          </p:cNvPicPr>
          <p:nvPr/>
        </p:nvPicPr>
        <p:blipFill>
          <a:blip r:embed="rId15"/>
          <a:stretch>
            <a:fillRect/>
          </a:stretch>
        </p:blipFill>
        <p:spPr>
          <a:xfrm>
            <a:off x="-90699" y="16955"/>
            <a:ext cx="1919213" cy="1806319"/>
          </a:xfrm>
          <a:prstGeom prst="rect">
            <a:avLst/>
          </a:prstGeom>
        </p:spPr>
      </p:pic>
      <p:sp>
        <p:nvSpPr>
          <p:cNvPr id="28" name="Title 1">
            <a:extLst>
              <a:ext uri="{FF2B5EF4-FFF2-40B4-BE49-F238E27FC236}">
                <a16:creationId xmlns:a16="http://schemas.microsoft.com/office/drawing/2014/main" id="{C1C93969-F253-BF10-FA29-2FAD53AA8F00}"/>
              </a:ext>
            </a:extLst>
          </p:cNvPr>
          <p:cNvSpPr txBox="1">
            <a:spLocks/>
          </p:cNvSpPr>
          <p:nvPr/>
        </p:nvSpPr>
        <p:spPr>
          <a:xfrm>
            <a:off x="1828514" y="383126"/>
            <a:ext cx="3870280" cy="1070075"/>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vi-VN" sz="5000" b="1" dirty="0" smtClean="0">
                <a:solidFill>
                  <a:srgbClr val="002060"/>
                </a:solidFill>
                <a:latin typeface="UTM Avo" panose="02040603050506020204" pitchFamily="18" charset="0"/>
              </a:rPr>
              <a:t>Tính nhẩm: </a:t>
            </a:r>
            <a:endParaRPr lang="en-US" sz="5000" b="1" dirty="0">
              <a:solidFill>
                <a:srgbClr val="002060"/>
              </a:solidFill>
              <a:latin typeface="UTM Avo" panose="02040603050506020204" pitchFamily="18" charset="0"/>
            </a:endParaRPr>
          </a:p>
        </p:txBody>
      </p:sp>
    </p:spTree>
    <p:extLst>
      <p:ext uri="{BB962C8B-B14F-4D97-AF65-F5344CB8AC3E}">
        <p14:creationId xmlns:p14="http://schemas.microsoft.com/office/powerpoint/2010/main" val="4283396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par>
                                <p:cTn id="20" presetID="53" presetClass="entr" presetSubtype="16"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p:cTn id="22" dur="500" fill="hold"/>
                                        <p:tgtEl>
                                          <p:spTgt spid="21"/>
                                        </p:tgtEl>
                                        <p:attrNameLst>
                                          <p:attrName>ppt_w</p:attrName>
                                        </p:attrNameLst>
                                      </p:cBhvr>
                                      <p:tavLst>
                                        <p:tav tm="0">
                                          <p:val>
                                            <p:fltVal val="0"/>
                                          </p:val>
                                        </p:tav>
                                        <p:tav tm="100000">
                                          <p:val>
                                            <p:strVal val="#ppt_w"/>
                                          </p:val>
                                        </p:tav>
                                      </p:tavLst>
                                    </p:anim>
                                    <p:anim calcmode="lin" valueType="num">
                                      <p:cBhvr>
                                        <p:cTn id="23" dur="500" fill="hold"/>
                                        <p:tgtEl>
                                          <p:spTgt spid="21"/>
                                        </p:tgtEl>
                                        <p:attrNameLst>
                                          <p:attrName>ppt_h</p:attrName>
                                        </p:attrNameLst>
                                      </p:cBhvr>
                                      <p:tavLst>
                                        <p:tav tm="0">
                                          <p:val>
                                            <p:fltVal val="0"/>
                                          </p:val>
                                        </p:tav>
                                        <p:tav tm="100000">
                                          <p:val>
                                            <p:strVal val="#ppt_h"/>
                                          </p:val>
                                        </p:tav>
                                      </p:tavLst>
                                    </p:anim>
                                    <p:animEffect transition="in" filter="fade">
                                      <p:cBhvr>
                                        <p:cTn id="24" dur="500"/>
                                        <p:tgtEl>
                                          <p:spTgt spid="21"/>
                                        </p:tgtEl>
                                      </p:cBhvr>
                                    </p:animEffect>
                                  </p:childTnLst>
                                </p:cTn>
                              </p:par>
                              <p:par>
                                <p:cTn id="25" presetID="53" presetClass="entr" presetSubtype="16"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Effect transition="in" filter="fade">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5"/>
                    </p:tgtEl>
                  </p:cond>
                </p:stCondLst>
                <p:endSync evt="end" delay="0">
                  <p:rtn val="all"/>
                </p:endSync>
                <p:childTnLst>
                  <p:par>
                    <p:cTn id="31" fill="hold">
                      <p:stCondLst>
                        <p:cond delay="0"/>
                      </p:stCondLst>
                      <p:childTnLst>
                        <p:par>
                          <p:cTn id="32" fill="hold">
                            <p:stCondLst>
                              <p:cond delay="0"/>
                            </p:stCondLst>
                            <p:childTnLst>
                              <p:par>
                                <p:cTn id="33" presetID="53" presetClass="entr" presetSubtype="16"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p:cTn id="35" dur="500" fill="hold"/>
                                        <p:tgtEl>
                                          <p:spTgt spid="15"/>
                                        </p:tgtEl>
                                        <p:attrNameLst>
                                          <p:attrName>ppt_w</p:attrName>
                                        </p:attrNameLst>
                                      </p:cBhvr>
                                      <p:tavLst>
                                        <p:tav tm="0">
                                          <p:val>
                                            <p:fltVal val="0"/>
                                          </p:val>
                                        </p:tav>
                                        <p:tav tm="100000">
                                          <p:val>
                                            <p:strVal val="#ppt_w"/>
                                          </p:val>
                                        </p:tav>
                                      </p:tavLst>
                                    </p:anim>
                                    <p:anim calcmode="lin" valueType="num">
                                      <p:cBhvr>
                                        <p:cTn id="36" dur="500" fill="hold"/>
                                        <p:tgtEl>
                                          <p:spTgt spid="15"/>
                                        </p:tgtEl>
                                        <p:attrNameLst>
                                          <p:attrName>ppt_h</p:attrName>
                                        </p:attrNameLst>
                                      </p:cBhvr>
                                      <p:tavLst>
                                        <p:tav tm="0">
                                          <p:val>
                                            <p:fltVal val="0"/>
                                          </p:val>
                                        </p:tav>
                                        <p:tav tm="100000">
                                          <p:val>
                                            <p:strVal val="#ppt_h"/>
                                          </p:val>
                                        </p:tav>
                                      </p:tavLst>
                                    </p:anim>
                                    <p:animEffect transition="in" filter="fade">
                                      <p:cBhvr>
                                        <p:cTn id="37" dur="500"/>
                                        <p:tgtEl>
                                          <p:spTgt spid="15"/>
                                        </p:tgtEl>
                                      </p:cBhvr>
                                    </p:animEffect>
                                  </p:childTnLst>
                                  <p:subTnLst>
                                    <p:audio>
                                      <p:cMediaNode>
                                        <p:cTn display="0" masterRel="sameClick">
                                          <p:stCondLst>
                                            <p:cond evt="begin" delay="0">
                                              <p:tn val="33"/>
                                            </p:cond>
                                          </p:stCondLst>
                                          <p:endCondLst>
                                            <p:cond evt="onStopAudio" delay="0">
                                              <p:tgtEl>
                                                <p:sldTgt/>
                                              </p:tgtEl>
                                            </p:cond>
                                          </p:endCondLst>
                                        </p:cTn>
                                        <p:tgtEl>
                                          <p:sndTgt r:embed="rId6" name="sai-1.wav"/>
                                        </p:tgtEl>
                                      </p:cMediaNode>
                                    </p:audio>
                                  </p:subTnLst>
                                </p:cTn>
                              </p:par>
                              <p:par>
                                <p:cTn id="38" presetID="1" presetClass="mediacall" presetSubtype="0" fill="hold" nodeType="withEffect">
                                  <p:stCondLst>
                                    <p:cond delay="0"/>
                                  </p:stCondLst>
                                  <p:childTnLst>
                                    <p:cmd type="call" cmd="playFrom(0.0)">
                                      <p:cBhvr>
                                        <p:cTn id="39" dur="417" fill="hold"/>
                                        <p:tgtEl>
                                          <p:spTgt spid="18"/>
                                        </p:tgtEl>
                                      </p:cBhvr>
                                    </p:cmd>
                                  </p:child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8"/>
                    </p:tgtEl>
                  </p:cond>
                </p:stCondLst>
                <p:endSync evt="end" delay="0">
                  <p:rtn val="all"/>
                </p:endSync>
                <p:childTnLst>
                  <p:par>
                    <p:cTn id="41" fill="hold">
                      <p:stCondLst>
                        <p:cond delay="0"/>
                      </p:stCondLst>
                      <p:childTnLst>
                        <p:par>
                          <p:cTn id="42" fill="hold">
                            <p:stCondLst>
                              <p:cond delay="0"/>
                            </p:stCondLst>
                            <p:childTnLst>
                              <p:par>
                                <p:cTn id="43" presetID="53" presetClass="entr" presetSubtype="16" fill="hold" nodeType="withEffect">
                                  <p:stCondLst>
                                    <p:cond delay="0"/>
                                  </p:stCondLst>
                                  <p:childTnLst>
                                    <p:set>
                                      <p:cBhvr>
                                        <p:cTn id="44" dur="1" fill="hold">
                                          <p:stCondLst>
                                            <p:cond delay="0"/>
                                          </p:stCondLst>
                                        </p:cTn>
                                        <p:tgtEl>
                                          <p:spTgt spid="16"/>
                                        </p:tgtEl>
                                        <p:attrNameLst>
                                          <p:attrName>style.visibility</p:attrName>
                                        </p:attrNameLst>
                                      </p:cBhvr>
                                      <p:to>
                                        <p:strVal val="visible"/>
                                      </p:to>
                                    </p:set>
                                    <p:anim calcmode="lin" valueType="num">
                                      <p:cBhvr>
                                        <p:cTn id="45" dur="500" fill="hold"/>
                                        <p:tgtEl>
                                          <p:spTgt spid="16"/>
                                        </p:tgtEl>
                                        <p:attrNameLst>
                                          <p:attrName>ppt_w</p:attrName>
                                        </p:attrNameLst>
                                      </p:cBhvr>
                                      <p:tavLst>
                                        <p:tav tm="0">
                                          <p:val>
                                            <p:fltVal val="0"/>
                                          </p:val>
                                        </p:tav>
                                        <p:tav tm="100000">
                                          <p:val>
                                            <p:strVal val="#ppt_w"/>
                                          </p:val>
                                        </p:tav>
                                      </p:tavLst>
                                    </p:anim>
                                    <p:anim calcmode="lin" valueType="num">
                                      <p:cBhvr>
                                        <p:cTn id="46" dur="500" fill="hold"/>
                                        <p:tgtEl>
                                          <p:spTgt spid="16"/>
                                        </p:tgtEl>
                                        <p:attrNameLst>
                                          <p:attrName>ppt_h</p:attrName>
                                        </p:attrNameLst>
                                      </p:cBhvr>
                                      <p:tavLst>
                                        <p:tav tm="0">
                                          <p:val>
                                            <p:fltVal val="0"/>
                                          </p:val>
                                        </p:tav>
                                        <p:tav tm="100000">
                                          <p:val>
                                            <p:strVal val="#ppt_h"/>
                                          </p:val>
                                        </p:tav>
                                      </p:tavLst>
                                    </p:anim>
                                    <p:animEffect transition="in" filter="fade">
                                      <p:cBhvr>
                                        <p:cTn id="47" dur="500"/>
                                        <p:tgtEl>
                                          <p:spTgt spid="16"/>
                                        </p:tgtEl>
                                      </p:cBhvr>
                                    </p:animEffect>
                                  </p:childTnLst>
                                  <p:subTnLst>
                                    <p:audio>
                                      <p:cMediaNode>
                                        <p:cTn display="0" masterRel="sameClick">
                                          <p:stCondLst>
                                            <p:cond evt="begin" delay="0">
                                              <p:tn val="43"/>
                                            </p:cond>
                                          </p:stCondLst>
                                          <p:endCondLst>
                                            <p:cond evt="onStopAudio" delay="0">
                                              <p:tgtEl>
                                                <p:sldTgt/>
                                              </p:tgtEl>
                                            </p:cond>
                                          </p:endCondLst>
                                        </p:cTn>
                                        <p:tgtEl>
                                          <p:sndTgt r:embed="rId6" name="sai-1.wav"/>
                                        </p:tgtEl>
                                      </p:cMediaNode>
                                    </p:audio>
                                  </p:subTnLst>
                                </p:cTn>
                              </p:par>
                              <p:par>
                                <p:cTn id="48" presetID="1" presetClass="mediacall" presetSubtype="0" fill="hold" nodeType="withEffect">
                                  <p:stCondLst>
                                    <p:cond delay="0"/>
                                  </p:stCondLst>
                                  <p:childTnLst>
                                    <p:cmd type="call" cmd="playFrom(0.0)">
                                      <p:cBhvr>
                                        <p:cTn id="49" dur="417" fill="hold"/>
                                        <p:tgtEl>
                                          <p:spTgt spid="20"/>
                                        </p:tgtEl>
                                      </p:cBhvr>
                                    </p:cmd>
                                  </p:childTnLst>
                                </p:cTn>
                              </p:par>
                            </p:childTnLst>
                          </p:cTn>
                        </p:par>
                      </p:childTnLst>
                    </p:cTn>
                  </p:par>
                </p:childTnLst>
              </p:cTn>
              <p:nextCondLst>
                <p:cond evt="onClick" delay="0">
                  <p:tgtEl>
                    <p:spTgt spid="8"/>
                  </p:tgtEl>
                </p:cond>
              </p:nextCondLst>
            </p:seq>
            <p:seq concurrent="1" nextAc="seek">
              <p:cTn id="50" restart="whenNotActive" fill="hold" evtFilter="cancelBubble" nodeType="interactiveSeq">
                <p:stCondLst>
                  <p:cond evt="onClick" delay="0">
                    <p:tgtEl>
                      <p:spTgt spid="21"/>
                    </p:tgtEl>
                  </p:cond>
                </p:stCondLst>
                <p:endSync evt="end" delay="0">
                  <p:rtn val="all"/>
                </p:endSync>
                <p:childTnLst>
                  <p:par>
                    <p:cTn id="51" fill="hold">
                      <p:stCondLst>
                        <p:cond delay="0"/>
                      </p:stCondLst>
                      <p:childTnLst>
                        <p:par>
                          <p:cTn id="52" fill="hold">
                            <p:stCondLst>
                              <p:cond delay="0"/>
                            </p:stCondLst>
                            <p:childTnLst>
                              <p:par>
                                <p:cTn id="53" presetID="53" presetClass="entr" presetSubtype="16" fill="hold" nodeType="withEffect">
                                  <p:stCondLst>
                                    <p:cond delay="0"/>
                                  </p:stCondLst>
                                  <p:childTnLst>
                                    <p:set>
                                      <p:cBhvr>
                                        <p:cTn id="54" dur="1" fill="hold">
                                          <p:stCondLst>
                                            <p:cond delay="0"/>
                                          </p:stCondLst>
                                        </p:cTn>
                                        <p:tgtEl>
                                          <p:spTgt spid="24"/>
                                        </p:tgtEl>
                                        <p:attrNameLst>
                                          <p:attrName>style.visibility</p:attrName>
                                        </p:attrNameLst>
                                      </p:cBhvr>
                                      <p:to>
                                        <p:strVal val="visible"/>
                                      </p:to>
                                    </p:set>
                                    <p:anim calcmode="lin" valueType="num">
                                      <p:cBhvr>
                                        <p:cTn id="55" dur="500" fill="hold"/>
                                        <p:tgtEl>
                                          <p:spTgt spid="24"/>
                                        </p:tgtEl>
                                        <p:attrNameLst>
                                          <p:attrName>ppt_w</p:attrName>
                                        </p:attrNameLst>
                                      </p:cBhvr>
                                      <p:tavLst>
                                        <p:tav tm="0">
                                          <p:val>
                                            <p:fltVal val="0"/>
                                          </p:val>
                                        </p:tav>
                                        <p:tav tm="100000">
                                          <p:val>
                                            <p:strVal val="#ppt_w"/>
                                          </p:val>
                                        </p:tav>
                                      </p:tavLst>
                                    </p:anim>
                                    <p:anim calcmode="lin" valueType="num">
                                      <p:cBhvr>
                                        <p:cTn id="56" dur="500" fill="hold"/>
                                        <p:tgtEl>
                                          <p:spTgt spid="24"/>
                                        </p:tgtEl>
                                        <p:attrNameLst>
                                          <p:attrName>ppt_h</p:attrName>
                                        </p:attrNameLst>
                                      </p:cBhvr>
                                      <p:tavLst>
                                        <p:tav tm="0">
                                          <p:val>
                                            <p:fltVal val="0"/>
                                          </p:val>
                                        </p:tav>
                                        <p:tav tm="100000">
                                          <p:val>
                                            <p:strVal val="#ppt_h"/>
                                          </p:val>
                                        </p:tav>
                                      </p:tavLst>
                                    </p:anim>
                                    <p:animEffect transition="in" filter="fade">
                                      <p:cBhvr>
                                        <p:cTn id="57" dur="500"/>
                                        <p:tgtEl>
                                          <p:spTgt spid="24"/>
                                        </p:tgtEl>
                                      </p:cBhvr>
                                    </p:animEffect>
                                  </p:childTnLst>
                                  <p:subTnLst>
                                    <p:audio>
                                      <p:cMediaNode>
                                        <p:cTn display="0" masterRel="sameClick">
                                          <p:stCondLst>
                                            <p:cond evt="begin" delay="0">
                                              <p:tn val="53"/>
                                            </p:cond>
                                          </p:stCondLst>
                                          <p:endCondLst>
                                            <p:cond evt="onStopAudio" delay="0">
                                              <p:tgtEl>
                                                <p:sldTgt/>
                                              </p:tgtEl>
                                            </p:cond>
                                          </p:endCondLst>
                                        </p:cTn>
                                        <p:tgtEl>
                                          <p:sndTgt r:embed="rId6" name="sai-1.wav"/>
                                        </p:tgtEl>
                                      </p:cMediaNode>
                                    </p:audio>
                                  </p:subTnLst>
                                </p:cTn>
                              </p:par>
                              <p:par>
                                <p:cTn id="58" presetID="1" presetClass="mediacall" presetSubtype="0" fill="hold" nodeType="withEffect">
                                  <p:stCondLst>
                                    <p:cond delay="0"/>
                                  </p:stCondLst>
                                  <p:childTnLst>
                                    <p:cmd type="call" cmd="playFrom(0.0)">
                                      <p:cBhvr>
                                        <p:cTn id="59" dur="417" fill="hold"/>
                                        <p:tgtEl>
                                          <p:spTgt spid="19"/>
                                        </p:tgtEl>
                                      </p:cBhvr>
                                    </p:cmd>
                                  </p:childTnLst>
                                </p:cTn>
                              </p:par>
                            </p:childTnLst>
                          </p:cTn>
                        </p:par>
                      </p:childTnLst>
                    </p:cTn>
                  </p:par>
                </p:childTnLst>
              </p:cTn>
              <p:nextCondLst>
                <p:cond evt="onClick" delay="0">
                  <p:tgtEl>
                    <p:spTgt spid="21"/>
                  </p:tgtEl>
                </p:cond>
              </p:nextCondLst>
            </p:seq>
            <p:seq concurrent="1" nextAc="seek">
              <p:cTn id="60" restart="whenNotActive" fill="hold" evtFilter="cancelBubble" nodeType="interactiveSeq">
                <p:stCondLst>
                  <p:cond evt="onClick" delay="0">
                    <p:tgtEl>
                      <p:spTgt spid="11"/>
                    </p:tgtEl>
                  </p:cond>
                </p:stCondLst>
                <p:endSync evt="end" delay="0">
                  <p:rtn val="all"/>
                </p:endSync>
                <p:childTnLst>
                  <p:par>
                    <p:cTn id="61" fill="hold">
                      <p:stCondLst>
                        <p:cond delay="0"/>
                      </p:stCondLst>
                      <p:childTnLst>
                        <p:par>
                          <p:cTn id="62" fill="hold">
                            <p:stCondLst>
                              <p:cond delay="0"/>
                            </p:stCondLst>
                            <p:childTnLst>
                              <p:par>
                                <p:cTn id="63" presetID="53" presetClass="entr" presetSubtype="16" fill="hold" nodeType="withEffect">
                                  <p:stCondLst>
                                    <p:cond delay="0"/>
                                  </p:stCondLst>
                                  <p:childTnLst>
                                    <p:set>
                                      <p:cBhvr>
                                        <p:cTn id="64" dur="1" fill="hold">
                                          <p:stCondLst>
                                            <p:cond delay="0"/>
                                          </p:stCondLst>
                                        </p:cTn>
                                        <p:tgtEl>
                                          <p:spTgt spid="14"/>
                                        </p:tgtEl>
                                        <p:attrNameLst>
                                          <p:attrName>style.visibility</p:attrName>
                                        </p:attrNameLst>
                                      </p:cBhvr>
                                      <p:to>
                                        <p:strVal val="visible"/>
                                      </p:to>
                                    </p:set>
                                    <p:anim calcmode="lin" valueType="num">
                                      <p:cBhvr>
                                        <p:cTn id="65" dur="500" fill="hold"/>
                                        <p:tgtEl>
                                          <p:spTgt spid="14"/>
                                        </p:tgtEl>
                                        <p:attrNameLst>
                                          <p:attrName>ppt_w</p:attrName>
                                        </p:attrNameLst>
                                      </p:cBhvr>
                                      <p:tavLst>
                                        <p:tav tm="0">
                                          <p:val>
                                            <p:fltVal val="0"/>
                                          </p:val>
                                        </p:tav>
                                        <p:tav tm="100000">
                                          <p:val>
                                            <p:strVal val="#ppt_w"/>
                                          </p:val>
                                        </p:tav>
                                      </p:tavLst>
                                    </p:anim>
                                    <p:anim calcmode="lin" valueType="num">
                                      <p:cBhvr>
                                        <p:cTn id="66" dur="500" fill="hold"/>
                                        <p:tgtEl>
                                          <p:spTgt spid="14"/>
                                        </p:tgtEl>
                                        <p:attrNameLst>
                                          <p:attrName>ppt_h</p:attrName>
                                        </p:attrNameLst>
                                      </p:cBhvr>
                                      <p:tavLst>
                                        <p:tav tm="0">
                                          <p:val>
                                            <p:fltVal val="0"/>
                                          </p:val>
                                        </p:tav>
                                        <p:tav tm="100000">
                                          <p:val>
                                            <p:strVal val="#ppt_h"/>
                                          </p:val>
                                        </p:tav>
                                      </p:tavLst>
                                    </p:anim>
                                    <p:animEffect transition="in" filter="fade">
                                      <p:cBhvr>
                                        <p:cTn id="67" dur="500"/>
                                        <p:tgtEl>
                                          <p:spTgt spid="14"/>
                                        </p:tgtEl>
                                      </p:cBhvr>
                                    </p:animEffect>
                                  </p:childTnLst>
                                </p:cTn>
                              </p:par>
                              <p:par>
                                <p:cTn id="68" presetID="1" presetClass="mediacall" presetSubtype="0" fill="hold" nodeType="withEffect">
                                  <p:stCondLst>
                                    <p:cond delay="0"/>
                                  </p:stCondLst>
                                  <p:childTnLst>
                                    <p:cmd type="call" cmd="playFrom(0.0)">
                                      <p:cBhvr>
                                        <p:cTn id="69" dur="5276" fill="hold"/>
                                        <p:tgtEl>
                                          <p:spTgt spid="17"/>
                                        </p:tgtEl>
                                      </p:cBhvr>
                                    </p:cmd>
                                  </p:childTnLst>
                                </p:cTn>
                              </p:par>
                            </p:childTnLst>
                          </p:cTn>
                        </p:par>
                      </p:childTnLst>
                    </p:cTn>
                  </p:par>
                </p:childTnLst>
              </p:cTn>
              <p:nextCondLst>
                <p:cond evt="onClick" delay="0">
                  <p:tgtEl>
                    <p:spTgt spid="11"/>
                  </p:tgtEl>
                </p:cond>
              </p:nextCondLst>
            </p:seq>
            <p:audio>
              <p:cMediaNode vol="80000">
                <p:cTn id="70" fill="hold" display="0">
                  <p:stCondLst>
                    <p:cond delay="indefinite"/>
                  </p:stCondLst>
                  <p:endCondLst>
                    <p:cond evt="onStopAudio" delay="0">
                      <p:tgtEl>
                        <p:sldTgt/>
                      </p:tgtEl>
                    </p:cond>
                  </p:endCondLst>
                </p:cTn>
                <p:tgtEl>
                  <p:spTgt spid="17"/>
                </p:tgtEl>
              </p:cMediaNode>
            </p:audio>
            <p:audio>
              <p:cMediaNode vol="80000" mute="1">
                <p:cTn id="71" fill="hold" display="0">
                  <p:stCondLst>
                    <p:cond delay="indefinite"/>
                  </p:stCondLst>
                  <p:endCondLst>
                    <p:cond evt="onStopAudio" delay="0">
                      <p:tgtEl>
                        <p:sldTgt/>
                      </p:tgtEl>
                    </p:cond>
                  </p:endCondLst>
                </p:cTn>
                <p:tgtEl>
                  <p:spTgt spid="18"/>
                </p:tgtEl>
              </p:cMediaNode>
            </p:audio>
            <p:audio>
              <p:cMediaNode vol="80000">
                <p:cTn id="72" fill="hold" display="0">
                  <p:stCondLst>
                    <p:cond delay="indefinite"/>
                  </p:stCondLst>
                  <p:endCondLst>
                    <p:cond evt="onStopAudio" delay="0">
                      <p:tgtEl>
                        <p:sldTgt/>
                      </p:tgtEl>
                    </p:cond>
                  </p:endCondLst>
                </p:cTn>
                <p:tgtEl>
                  <p:spTgt spid="19"/>
                </p:tgtEl>
              </p:cMediaNode>
            </p:audio>
            <p:audio>
              <p:cMediaNode vol="80000">
                <p:cTn id="73" fill="hold" display="0">
                  <p:stCondLst>
                    <p:cond delay="indefinite"/>
                  </p:stCondLst>
                  <p:endCondLst>
                    <p:cond evt="onStopAudio" delay="0">
                      <p:tgtEl>
                        <p:sldTgt/>
                      </p:tgtEl>
                    </p:cond>
                  </p:endCondLst>
                </p:cTn>
                <p:tgtEl>
                  <p:spTgt spid="20"/>
                </p:tgtEl>
              </p:cMediaNode>
            </p:audio>
          </p:childTnLst>
        </p:cTn>
      </p:par>
    </p:tnLst>
    <p:bldLst>
      <p:bldP spid="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389</TotalTime>
  <Words>405</Words>
  <Application>Microsoft Office PowerPoint</Application>
  <PresentationFormat>Widescreen</PresentationFormat>
  <Paragraphs>90</Paragraphs>
  <Slides>20</Slides>
  <Notes>0</Notes>
  <HiddenSlides>0</HiddenSlides>
  <MMClips>21</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20</vt:i4>
      </vt:variant>
    </vt:vector>
  </HeadingPairs>
  <TitlesOfParts>
    <vt:vector size="34" baseType="lpstr">
      <vt:lpstr>#9Slide07 HoneyCream</vt:lpstr>
      <vt:lpstr>UTM Kabel KT</vt:lpstr>
      <vt:lpstr>Lilita One</vt:lpstr>
      <vt:lpstr>Calibri Light</vt:lpstr>
      <vt:lpstr>Times New Roman</vt:lpstr>
      <vt:lpstr>Tahoma</vt:lpstr>
      <vt:lpstr>Calibri</vt:lpstr>
      <vt:lpstr>微软雅黑</vt:lpstr>
      <vt:lpstr>等线</vt:lpstr>
      <vt:lpstr>Arial</vt:lpstr>
      <vt:lpstr>SVN-Newton</vt:lpstr>
      <vt:lpstr>UTM Avo</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8 000 + 7 000 = ?</vt:lpstr>
      <vt:lpstr> 16 000 -  9 000 = ?</vt:lpstr>
      <vt:lpstr> 25 000 + 30 000 = ?</vt:lpstr>
      <vt:lpstr>46 000 + 4 000 + 9 000 = ?</vt:lpstr>
      <vt:lpstr> 73 000 – 3 000 – 50 000 = ?</vt:lpstr>
      <vt:lpstr>32 000 + 5 000 - 17 000 = ?</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HV34</dc:subject>
  <dc:creator>Măngnon</dc:creator>
  <cp:keywords>MĂNG NON TEAM</cp:keywords>
  <dc:description>HV34</dc:description>
  <cp:lastModifiedBy>Nguyễn Thị Hồng Linh</cp:lastModifiedBy>
  <cp:revision>HV34</cp:revision>
  <dcterms:created xsi:type="dcterms:W3CDTF">2023-06-16T09:29:37Z</dcterms:created>
  <dcterms:modified xsi:type="dcterms:W3CDTF">2023-07-26T03:14:42Z</dcterms:modified>
  <cp:category>HV34</cp:category>
  <cp:version>HV34</cp:version>
</cp:coreProperties>
</file>