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0" r:id="rId3"/>
  </p:sldMasterIdLst>
  <p:sldIdLst>
    <p:sldId id="257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lberta Heavy" panose="02040603050506020204" pitchFamily="18" charset="0"/>
      <p:regular r:id="rId32"/>
    </p:embeddedFont>
    <p:embeddedFont>
      <p:font typeface="#9Slide03 Arima Madurai Black" panose="00000A00000000000000" pitchFamily="2" charset="0"/>
      <p:bold r:id="rId33"/>
    </p:embeddedFont>
    <p:embeddedFont>
      <p:font typeface="SVN-Newton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Yu Gothic Light" panose="020B0300000000000000" pitchFamily="34" charset="-128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Seagull" panose="02040603050506020204" pitchFamily="18" charset="0"/>
      <p:bold r:id="rId39"/>
      <p:boldItalic r:id="rId40"/>
    </p:embeddedFont>
    <p:embeddedFont>
      <p:font typeface="#9Slide05 SVNKitten" pitchFamily="2" charset="0"/>
      <p:regular r:id="rId41"/>
    </p:embeddedFont>
    <p:embeddedFont>
      <p:font typeface="#9Slide03 Kaleko 105 Round" pitchFamily="2" charset="0"/>
      <p:regular r:id="rId42"/>
    </p:embeddedFont>
    <p:embeddedFont>
      <p:font typeface="#9Slide07 HoneyCream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8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5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86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6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00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7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14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50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6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7/25/2023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đã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8 289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8 291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42 135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80 000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99 999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0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60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Ba mươi</a:t>
                      </a:r>
                      <a:r>
                        <a:rPr lang="vi-VN" sz="3000" baseline="0" dirty="0" smtClean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Sáu</a:t>
                      </a:r>
                      <a:r>
                        <a:rPr lang="vi-VN" sz="3000" baseline="0" dirty="0" smtClean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Bảy nghìn</a:t>
                      </a:r>
                      <a:r>
                        <a:rPr lang="vi-VN" sz="3000" baseline="0" dirty="0" smtClean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Hai mươi</a:t>
                      </a:r>
                      <a:r>
                        <a:rPr lang="vi-VN" sz="3000" baseline="0" dirty="0" smtClean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828</Words>
  <Application>Microsoft Office PowerPoint</Application>
  <PresentationFormat>Widescreen</PresentationFormat>
  <Paragraphs>175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#9Slide02 Tieu de dai</vt:lpstr>
      <vt:lpstr>Calibri</vt:lpstr>
      <vt:lpstr>UTM Alberta Heavy</vt:lpstr>
      <vt:lpstr>iCiel Cadena</vt:lpstr>
      <vt:lpstr>#9Slide03 Arima Madurai Black</vt:lpstr>
      <vt:lpstr>SVN-Newton</vt:lpstr>
      <vt:lpstr>Vogue-ExtraBold</vt:lpstr>
      <vt:lpstr>#9Slide02 Noi dung dai</vt:lpstr>
      <vt:lpstr>UTM Showcard</vt:lpstr>
      <vt:lpstr>Yu Gothic Light</vt:lpstr>
      <vt:lpstr>Calibri Light</vt:lpstr>
      <vt:lpstr>UTM Seagull</vt:lpstr>
      <vt:lpstr>#9Slide05 SVNKitten</vt:lpstr>
      <vt:lpstr>Oi</vt:lpstr>
      <vt:lpstr>Times New Roman</vt:lpstr>
      <vt:lpstr>#9Slide03 Kaleko 105 Round</vt:lpstr>
      <vt:lpstr>#9Slide07 HoneyCream</vt:lpstr>
      <vt:lpstr>Arial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HV34</dc:subject>
  <dc:creator>MANG NON</dc:creator>
  <cp:keywords>MANG NON</cp:keywords>
  <dc:description>HV34</dc:description>
  <cp:lastModifiedBy>Nguyễn Thị Hồng Linh</cp:lastModifiedBy>
  <cp:revision>HV34</cp:revision>
  <dcterms:created xsi:type="dcterms:W3CDTF">2023-06-14T12:43:52Z</dcterms:created>
  <dcterms:modified xsi:type="dcterms:W3CDTF">2023-07-25T10:43:38Z</dcterms:modified>
  <cp:category>HV34</cp:category>
  <cp:version>HV34</cp:version>
</cp:coreProperties>
</file>