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583A"/>
    <a:srgbClr val="FECBCB"/>
    <a:srgbClr val="FAD486"/>
    <a:srgbClr val="8387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074"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B53EB-E40E-1B8A-C217-609E095AA7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4C1FD9-972C-D317-16C5-ED2761B5B2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6E06BB-E949-3210-C5D9-A02C0DE30E2A}"/>
              </a:ext>
            </a:extLst>
          </p:cNvPr>
          <p:cNvSpPr>
            <a:spLocks noGrp="1"/>
          </p:cNvSpPr>
          <p:nvPr>
            <p:ph type="dt" sz="half" idx="10"/>
          </p:nvPr>
        </p:nvSpPr>
        <p:spPr/>
        <p:txBody>
          <a:bodyPr/>
          <a:lstStyle/>
          <a:p>
            <a:fld id="{14BECD84-C54A-484B-BDDA-FA2026D524D8}" type="datetimeFigureOut">
              <a:rPr lang="en-US" smtClean="0"/>
              <a:t>3/11/2024</a:t>
            </a:fld>
            <a:endParaRPr lang="en-US"/>
          </a:p>
        </p:txBody>
      </p:sp>
      <p:sp>
        <p:nvSpPr>
          <p:cNvPr id="5" name="Footer Placeholder 4">
            <a:extLst>
              <a:ext uri="{FF2B5EF4-FFF2-40B4-BE49-F238E27FC236}">
                <a16:creationId xmlns:a16="http://schemas.microsoft.com/office/drawing/2014/main" id="{460CE284-AA0B-0B7E-580E-37A6E1972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B4E2B-AD95-6BEB-598E-7E3CC00ED4FF}"/>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420354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AA8BF-0F7E-A26E-061E-93276E6527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B3D3CF-9C93-0492-9458-785B2FD87A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F2419F-CFA1-7A8E-0809-7446F516B4C6}"/>
              </a:ext>
            </a:extLst>
          </p:cNvPr>
          <p:cNvSpPr>
            <a:spLocks noGrp="1"/>
          </p:cNvSpPr>
          <p:nvPr>
            <p:ph type="dt" sz="half" idx="10"/>
          </p:nvPr>
        </p:nvSpPr>
        <p:spPr/>
        <p:txBody>
          <a:bodyPr/>
          <a:lstStyle/>
          <a:p>
            <a:fld id="{14BECD84-C54A-484B-BDDA-FA2026D524D8}" type="datetimeFigureOut">
              <a:rPr lang="en-US" smtClean="0"/>
              <a:t>3/11/2024</a:t>
            </a:fld>
            <a:endParaRPr lang="en-US"/>
          </a:p>
        </p:txBody>
      </p:sp>
      <p:sp>
        <p:nvSpPr>
          <p:cNvPr id="5" name="Footer Placeholder 4">
            <a:extLst>
              <a:ext uri="{FF2B5EF4-FFF2-40B4-BE49-F238E27FC236}">
                <a16:creationId xmlns:a16="http://schemas.microsoft.com/office/drawing/2014/main" id="{FBE18D46-3200-2A9F-B681-60317AE7A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DA9EEF-7C43-D37D-363E-DDF7DDE1326E}"/>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284231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2740F3-ECB1-991F-BAA8-F5CB7B7414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421333-ED80-2E8A-AB60-A5634ABAF5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AAC01C-243D-2643-2D20-DC5FD40AC570}"/>
              </a:ext>
            </a:extLst>
          </p:cNvPr>
          <p:cNvSpPr>
            <a:spLocks noGrp="1"/>
          </p:cNvSpPr>
          <p:nvPr>
            <p:ph type="dt" sz="half" idx="10"/>
          </p:nvPr>
        </p:nvSpPr>
        <p:spPr/>
        <p:txBody>
          <a:bodyPr/>
          <a:lstStyle/>
          <a:p>
            <a:fld id="{14BECD84-C54A-484B-BDDA-FA2026D524D8}" type="datetimeFigureOut">
              <a:rPr lang="en-US" smtClean="0"/>
              <a:t>3/11/2024</a:t>
            </a:fld>
            <a:endParaRPr lang="en-US"/>
          </a:p>
        </p:txBody>
      </p:sp>
      <p:sp>
        <p:nvSpPr>
          <p:cNvPr id="5" name="Footer Placeholder 4">
            <a:extLst>
              <a:ext uri="{FF2B5EF4-FFF2-40B4-BE49-F238E27FC236}">
                <a16:creationId xmlns:a16="http://schemas.microsoft.com/office/drawing/2014/main" id="{9587E391-03DF-8703-B56F-740185D87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9CC1A0-0E43-2A21-80D5-C1897680C2D1}"/>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2190143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1570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2801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5120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2289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544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4379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1024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0637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8C219-60BF-A3E9-9AC6-7BD481161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4C486B-A276-D266-AC43-3B5189B1A9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C400B-A278-4705-F2A7-18C1AD1FCDFC}"/>
              </a:ext>
            </a:extLst>
          </p:cNvPr>
          <p:cNvSpPr>
            <a:spLocks noGrp="1"/>
          </p:cNvSpPr>
          <p:nvPr>
            <p:ph type="dt" sz="half" idx="10"/>
          </p:nvPr>
        </p:nvSpPr>
        <p:spPr/>
        <p:txBody>
          <a:bodyPr/>
          <a:lstStyle/>
          <a:p>
            <a:fld id="{14BECD84-C54A-484B-BDDA-FA2026D524D8}" type="datetimeFigureOut">
              <a:rPr lang="en-US" smtClean="0"/>
              <a:t>3/11/2024</a:t>
            </a:fld>
            <a:endParaRPr lang="en-US"/>
          </a:p>
        </p:txBody>
      </p:sp>
      <p:sp>
        <p:nvSpPr>
          <p:cNvPr id="5" name="Footer Placeholder 4">
            <a:extLst>
              <a:ext uri="{FF2B5EF4-FFF2-40B4-BE49-F238E27FC236}">
                <a16:creationId xmlns:a16="http://schemas.microsoft.com/office/drawing/2014/main" id="{84434498-A7F6-AB02-67A2-5C27D9227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4D22B-289A-440D-8244-66E99E61F162}"/>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2217161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7927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9577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4718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5" y="3873503"/>
            <a:ext cx="17807885" cy="2672773"/>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142568" y="7065818"/>
            <a:ext cx="14665318" cy="3186545"/>
          </a:xfrm>
          <a:prstGeom prst="rect">
            <a:avLst/>
          </a:prstGeom>
        </p:spPr>
        <p:txBody>
          <a:bodyPr/>
          <a:lstStyle>
            <a:lvl1pPr marL="0" indent="0" algn="ctr">
              <a:buNone/>
              <a:defRPr>
                <a:solidFill>
                  <a:schemeClr val="tx1">
                    <a:tint val="75000"/>
                  </a:schemeClr>
                </a:solidFill>
              </a:defRPr>
            </a:lvl1pPr>
            <a:lvl2pPr marL="831281" indent="0" algn="ctr">
              <a:buNone/>
              <a:defRPr>
                <a:solidFill>
                  <a:schemeClr val="tx1">
                    <a:tint val="75000"/>
                  </a:schemeClr>
                </a:solidFill>
              </a:defRPr>
            </a:lvl2pPr>
            <a:lvl3pPr marL="1662562" indent="0" algn="ctr">
              <a:buNone/>
              <a:defRPr>
                <a:solidFill>
                  <a:schemeClr val="tx1">
                    <a:tint val="75000"/>
                  </a:schemeClr>
                </a:solidFill>
              </a:defRPr>
            </a:lvl3pPr>
            <a:lvl4pPr marL="2493843" indent="0" algn="ctr">
              <a:buNone/>
              <a:defRPr>
                <a:solidFill>
                  <a:schemeClr val="tx1">
                    <a:tint val="75000"/>
                  </a:schemeClr>
                </a:solidFill>
              </a:defRPr>
            </a:lvl4pPr>
            <a:lvl5pPr marL="3325124" indent="0" algn="ctr">
              <a:buNone/>
              <a:defRPr>
                <a:solidFill>
                  <a:schemeClr val="tx1">
                    <a:tint val="75000"/>
                  </a:schemeClr>
                </a:solidFill>
              </a:defRPr>
            </a:lvl5pPr>
            <a:lvl6pPr marL="4156405" indent="0" algn="ctr">
              <a:buNone/>
              <a:defRPr>
                <a:solidFill>
                  <a:schemeClr val="tx1">
                    <a:tint val="75000"/>
                  </a:schemeClr>
                </a:solidFill>
              </a:defRPr>
            </a:lvl6pPr>
            <a:lvl7pPr marL="4987686" indent="0" algn="ctr">
              <a:buNone/>
              <a:defRPr>
                <a:solidFill>
                  <a:schemeClr val="tx1">
                    <a:tint val="75000"/>
                  </a:schemeClr>
                </a:solidFill>
              </a:defRPr>
            </a:lvl7pPr>
            <a:lvl8pPr marL="5818967" indent="0" algn="ctr">
              <a:buNone/>
              <a:defRPr>
                <a:solidFill>
                  <a:schemeClr val="tx1">
                    <a:tint val="75000"/>
                  </a:schemeClr>
                </a:solidFill>
              </a:defRPr>
            </a:lvl8pPr>
            <a:lvl9pPr marL="66502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13928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047524" y="2909457"/>
            <a:ext cx="18855407" cy="8229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4833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3" y="8012548"/>
            <a:ext cx="17807885" cy="2476500"/>
          </a:xfrm>
          <a:prstGeom prst="rect">
            <a:avLst/>
          </a:prstGeom>
        </p:spPr>
        <p:txBody>
          <a:bodyPr anchor="t"/>
          <a:lstStyle>
            <a:lvl1pPr algn="l">
              <a:defRPr sz="7273" b="1" cap="all"/>
            </a:lvl1pPr>
          </a:lstStyle>
          <a:p>
            <a:r>
              <a:rPr lang="en-US"/>
              <a:t>Click to edit Master title style</a:t>
            </a:r>
          </a:p>
        </p:txBody>
      </p:sp>
      <p:sp>
        <p:nvSpPr>
          <p:cNvPr id="3" name="Text Placeholder 2"/>
          <p:cNvSpPr>
            <a:spLocks noGrp="1"/>
          </p:cNvSpPr>
          <p:nvPr>
            <p:ph type="body" idx="1"/>
          </p:nvPr>
        </p:nvSpPr>
        <p:spPr>
          <a:xfrm>
            <a:off x="1654943" y="5284935"/>
            <a:ext cx="17807885" cy="2727613"/>
          </a:xfrm>
          <a:prstGeom prst="rect">
            <a:avLst/>
          </a:prstGeom>
        </p:spPr>
        <p:txBody>
          <a:bodyPr anchor="b"/>
          <a:lstStyle>
            <a:lvl1pPr marL="0" indent="0">
              <a:buNone/>
              <a:defRPr sz="3636">
                <a:solidFill>
                  <a:schemeClr val="tx1">
                    <a:tint val="75000"/>
                  </a:schemeClr>
                </a:solidFill>
              </a:defRPr>
            </a:lvl1pPr>
            <a:lvl2pPr marL="831281" indent="0">
              <a:buNone/>
              <a:defRPr sz="3273">
                <a:solidFill>
                  <a:schemeClr val="tx1">
                    <a:tint val="75000"/>
                  </a:schemeClr>
                </a:solidFill>
              </a:defRPr>
            </a:lvl2pPr>
            <a:lvl3pPr marL="1662562" indent="0">
              <a:buNone/>
              <a:defRPr sz="2909">
                <a:solidFill>
                  <a:schemeClr val="tx1">
                    <a:tint val="75000"/>
                  </a:schemeClr>
                </a:solidFill>
              </a:defRPr>
            </a:lvl3pPr>
            <a:lvl4pPr marL="2493843" indent="0">
              <a:buNone/>
              <a:defRPr sz="2545">
                <a:solidFill>
                  <a:schemeClr val="tx1">
                    <a:tint val="75000"/>
                  </a:schemeClr>
                </a:solidFill>
              </a:defRPr>
            </a:lvl4pPr>
            <a:lvl5pPr marL="3325124" indent="0">
              <a:buNone/>
              <a:defRPr sz="2545">
                <a:solidFill>
                  <a:schemeClr val="tx1">
                    <a:tint val="75000"/>
                  </a:schemeClr>
                </a:solidFill>
              </a:defRPr>
            </a:lvl5pPr>
            <a:lvl6pPr marL="4156405" indent="0">
              <a:buNone/>
              <a:defRPr sz="2545">
                <a:solidFill>
                  <a:schemeClr val="tx1">
                    <a:tint val="75000"/>
                  </a:schemeClr>
                </a:solidFill>
              </a:defRPr>
            </a:lvl6pPr>
            <a:lvl7pPr marL="4987686" indent="0">
              <a:buNone/>
              <a:defRPr sz="2545">
                <a:solidFill>
                  <a:schemeClr val="tx1">
                    <a:tint val="75000"/>
                  </a:schemeClr>
                </a:solidFill>
              </a:defRPr>
            </a:lvl7pPr>
            <a:lvl8pPr marL="5818967" indent="0">
              <a:buNone/>
              <a:defRPr sz="2545">
                <a:solidFill>
                  <a:schemeClr val="tx1">
                    <a:tint val="75000"/>
                  </a:schemeClr>
                </a:solidFill>
              </a:defRPr>
            </a:lvl8pPr>
            <a:lvl9pPr marL="6650248" indent="0">
              <a:buNone/>
              <a:defRPr sz="254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1598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47524"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649815"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2458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7524" y="2791114"/>
            <a:ext cx="9256755"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4" name="Content Placeholder 3"/>
          <p:cNvSpPr>
            <a:spLocks noGrp="1"/>
          </p:cNvSpPr>
          <p:nvPr>
            <p:ph sz="half" idx="2"/>
          </p:nvPr>
        </p:nvSpPr>
        <p:spPr>
          <a:xfrm>
            <a:off x="1047524" y="3954318"/>
            <a:ext cx="9256755"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642541" y="2791114"/>
            <a:ext cx="9260391"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6" name="Content Placeholder 5"/>
          <p:cNvSpPr>
            <a:spLocks noGrp="1"/>
          </p:cNvSpPr>
          <p:nvPr>
            <p:ph sz="quarter" idx="4"/>
          </p:nvPr>
        </p:nvSpPr>
        <p:spPr>
          <a:xfrm>
            <a:off x="10642541" y="3954318"/>
            <a:ext cx="9260391"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3/11/2024</a:t>
            </a:fld>
            <a:endParaRPr lang="en-US"/>
          </a:p>
        </p:txBody>
      </p:sp>
      <p:sp>
        <p:nvSpPr>
          <p:cNvPr id="8" name="Footer Placeholder 7"/>
          <p:cNvSpPr>
            <a:spLocks noGrp="1"/>
          </p:cNvSpPr>
          <p:nvPr>
            <p:ph type="ftr" sz="quarter" idx="11"/>
          </p:nvPr>
        </p:nvSpPr>
        <p:spPr>
          <a:xfrm>
            <a:off x="7158072" y="11557003"/>
            <a:ext cx="6634311" cy="663864"/>
          </a:xfrm>
          <a:prstGeom prst="rect">
            <a:avLst/>
          </a:prstGeom>
        </p:spPr>
        <p:txBody>
          <a:bodyPr/>
          <a:lstStyle/>
          <a:p>
            <a:endParaRPr lang="en-US"/>
          </a:p>
        </p:txBody>
      </p:sp>
      <p:sp>
        <p:nvSpPr>
          <p:cNvPr id="9" name="Slide Number Placeholder 8"/>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2475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3/11/2024</a:t>
            </a:fld>
            <a:endParaRPr lang="en-US"/>
          </a:p>
        </p:txBody>
      </p:sp>
      <p:sp>
        <p:nvSpPr>
          <p:cNvPr id="4" name="Footer Placeholder 3"/>
          <p:cNvSpPr>
            <a:spLocks noGrp="1"/>
          </p:cNvSpPr>
          <p:nvPr>
            <p:ph type="ftr" sz="quarter" idx="11"/>
          </p:nvPr>
        </p:nvSpPr>
        <p:spPr>
          <a:xfrm>
            <a:off x="7158072" y="11557003"/>
            <a:ext cx="6634311" cy="663864"/>
          </a:xfrm>
          <a:prstGeom prst="rect">
            <a:avLst/>
          </a:prstGeom>
        </p:spPr>
        <p:txBody>
          <a:bodyPr/>
          <a:lstStyle/>
          <a:p>
            <a:endParaRPr lang="en-US"/>
          </a:p>
        </p:txBody>
      </p:sp>
      <p:sp>
        <p:nvSpPr>
          <p:cNvPr id="5" name="Slide Number Placeholder 4"/>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64200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3/11/2024</a:t>
            </a:fld>
            <a:endParaRPr lang="en-US"/>
          </a:p>
        </p:txBody>
      </p:sp>
      <p:sp>
        <p:nvSpPr>
          <p:cNvPr id="3" name="Footer Placeholder 2"/>
          <p:cNvSpPr>
            <a:spLocks noGrp="1"/>
          </p:cNvSpPr>
          <p:nvPr>
            <p:ph type="ftr" sz="quarter" idx="11"/>
          </p:nvPr>
        </p:nvSpPr>
        <p:spPr>
          <a:xfrm>
            <a:off x="7158072" y="11557003"/>
            <a:ext cx="6634311" cy="663864"/>
          </a:xfrm>
          <a:prstGeom prst="rect">
            <a:avLst/>
          </a:prstGeom>
        </p:spPr>
        <p:txBody>
          <a:bodyPr/>
          <a:lstStyle/>
          <a:p>
            <a:endParaRPr lang="en-US"/>
          </a:p>
        </p:txBody>
      </p:sp>
      <p:sp>
        <p:nvSpPr>
          <p:cNvPr id="4" name="Slide Number Placeholder 3"/>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8468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268E-4A8F-F6A9-0AA3-424E2C2068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1B03C6-99DB-B0D2-AF5B-D47B9BC46D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8B16F5-50F6-62D3-613D-936F6E0F45A4}"/>
              </a:ext>
            </a:extLst>
          </p:cNvPr>
          <p:cNvSpPr>
            <a:spLocks noGrp="1"/>
          </p:cNvSpPr>
          <p:nvPr>
            <p:ph type="dt" sz="half" idx="10"/>
          </p:nvPr>
        </p:nvSpPr>
        <p:spPr/>
        <p:txBody>
          <a:bodyPr/>
          <a:lstStyle/>
          <a:p>
            <a:fld id="{14BECD84-C54A-484B-BDDA-FA2026D524D8}" type="datetimeFigureOut">
              <a:rPr lang="en-US" smtClean="0"/>
              <a:t>3/11/2024</a:t>
            </a:fld>
            <a:endParaRPr lang="en-US"/>
          </a:p>
        </p:txBody>
      </p:sp>
      <p:sp>
        <p:nvSpPr>
          <p:cNvPr id="5" name="Footer Placeholder 4">
            <a:extLst>
              <a:ext uri="{FF2B5EF4-FFF2-40B4-BE49-F238E27FC236}">
                <a16:creationId xmlns:a16="http://schemas.microsoft.com/office/drawing/2014/main" id="{7D69001F-9BF2-B38E-429C-519D166A71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452A99-33E9-283C-FF47-A8A483248103}"/>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195603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6455"/>
            <a:ext cx="6892555" cy="2112818"/>
          </a:xfrm>
          <a:prstGeom prst="rect">
            <a:avLst/>
          </a:prstGeom>
        </p:spPr>
        <p:txBody>
          <a:bodyPr anchor="b"/>
          <a:lstStyle>
            <a:lvl1pPr algn="l">
              <a:defRPr sz="3636" b="1"/>
            </a:lvl1pPr>
          </a:lstStyle>
          <a:p>
            <a:r>
              <a:rPr lang="en-US"/>
              <a:t>Click to edit Master title style</a:t>
            </a:r>
          </a:p>
        </p:txBody>
      </p:sp>
      <p:sp>
        <p:nvSpPr>
          <p:cNvPr id="3" name="Content Placeholder 2"/>
          <p:cNvSpPr>
            <a:spLocks noGrp="1"/>
          </p:cNvSpPr>
          <p:nvPr>
            <p:ph idx="1"/>
          </p:nvPr>
        </p:nvSpPr>
        <p:spPr>
          <a:xfrm>
            <a:off x="8191047" y="496457"/>
            <a:ext cx="11711885" cy="10642024"/>
          </a:xfrm>
          <a:prstGeom prst="rect">
            <a:avLst/>
          </a:prstGeom>
        </p:spPr>
        <p:txBody>
          <a:bodyPr/>
          <a:lstStyle>
            <a:lvl1pPr>
              <a:defRPr sz="5818"/>
            </a:lvl1pPr>
            <a:lvl2pPr>
              <a:defRPr sz="5091"/>
            </a:lvl2pPr>
            <a:lvl3pPr>
              <a:defRPr sz="4364"/>
            </a:lvl3pPr>
            <a:lvl4pPr>
              <a:defRPr sz="3636"/>
            </a:lvl4pPr>
            <a:lvl5pPr>
              <a:defRPr sz="3636"/>
            </a:lvl5pPr>
            <a:lvl6pPr>
              <a:defRPr sz="3636"/>
            </a:lvl6pPr>
            <a:lvl7pPr>
              <a:defRPr sz="3636"/>
            </a:lvl7pPr>
            <a:lvl8pPr>
              <a:defRPr sz="3636"/>
            </a:lvl8pPr>
            <a:lvl9pPr>
              <a:defRPr sz="3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47524" y="2609276"/>
            <a:ext cx="6892555" cy="852920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256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4" y="8728364"/>
            <a:ext cx="12570273" cy="1030433"/>
          </a:xfrm>
          <a:prstGeom prst="rect">
            <a:avLst/>
          </a:prstGeom>
        </p:spPr>
        <p:txBody>
          <a:bodyPr anchor="b"/>
          <a:lstStyle>
            <a:lvl1pPr algn="l">
              <a:defRPr sz="3636" b="1"/>
            </a:lvl1pPr>
          </a:lstStyle>
          <a:p>
            <a:r>
              <a:rPr lang="en-US"/>
              <a:t>Click to edit Master title style</a:t>
            </a:r>
          </a:p>
        </p:txBody>
      </p:sp>
      <p:sp>
        <p:nvSpPr>
          <p:cNvPr id="3" name="Picture Placeholder 2"/>
          <p:cNvSpPr>
            <a:spLocks noGrp="1"/>
          </p:cNvSpPr>
          <p:nvPr>
            <p:ph type="pic" idx="1"/>
          </p:nvPr>
        </p:nvSpPr>
        <p:spPr>
          <a:xfrm>
            <a:off x="4106434" y="1114136"/>
            <a:ext cx="12570273" cy="7481455"/>
          </a:xfrm>
          <a:prstGeom prst="rect">
            <a:avLst/>
          </a:prstGeom>
        </p:spPr>
        <p:txBody>
          <a:bodyPr/>
          <a:lstStyle>
            <a:lvl1pPr marL="0" indent="0">
              <a:buNone/>
              <a:defRPr sz="5818"/>
            </a:lvl1pPr>
            <a:lvl2pPr marL="831281" indent="0">
              <a:buNone/>
              <a:defRPr sz="5091"/>
            </a:lvl2pPr>
            <a:lvl3pPr marL="1662562" indent="0">
              <a:buNone/>
              <a:defRPr sz="4364"/>
            </a:lvl3pPr>
            <a:lvl4pPr marL="2493843" indent="0">
              <a:buNone/>
              <a:defRPr sz="3636"/>
            </a:lvl4pPr>
            <a:lvl5pPr marL="3325124" indent="0">
              <a:buNone/>
              <a:defRPr sz="3636"/>
            </a:lvl5pPr>
            <a:lvl6pPr marL="4156405" indent="0">
              <a:buNone/>
              <a:defRPr sz="3636"/>
            </a:lvl6pPr>
            <a:lvl7pPr marL="4987686" indent="0">
              <a:buNone/>
              <a:defRPr sz="3636"/>
            </a:lvl7pPr>
            <a:lvl8pPr marL="5818967" indent="0">
              <a:buNone/>
              <a:defRPr sz="3636"/>
            </a:lvl8pPr>
            <a:lvl9pPr marL="6650248" indent="0">
              <a:buNone/>
              <a:defRPr sz="3636"/>
            </a:lvl9pPr>
          </a:lstStyle>
          <a:p>
            <a:endParaRPr lang="en-US"/>
          </a:p>
        </p:txBody>
      </p:sp>
      <p:sp>
        <p:nvSpPr>
          <p:cNvPr id="4" name="Text Placeholder 3"/>
          <p:cNvSpPr>
            <a:spLocks noGrp="1"/>
          </p:cNvSpPr>
          <p:nvPr>
            <p:ph type="body" sz="half" idx="2"/>
          </p:nvPr>
        </p:nvSpPr>
        <p:spPr>
          <a:xfrm>
            <a:off x="4106434" y="9758797"/>
            <a:ext cx="12570273" cy="146338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2241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047524" y="2909457"/>
            <a:ext cx="18855407" cy="822902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9769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5"/>
            <a:ext cx="4713853" cy="1063913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47522" y="499345"/>
            <a:ext cx="13792382" cy="1063913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5317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30299-86F3-8C3A-4C28-2742BCA7D0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224F78-1013-7C9D-E453-16D20DC99B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59AA23-7516-AAFC-F447-0A4D44D80C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D162E4-8F0C-6E7D-97F1-DE9EE3577399}"/>
              </a:ext>
            </a:extLst>
          </p:cNvPr>
          <p:cNvSpPr>
            <a:spLocks noGrp="1"/>
          </p:cNvSpPr>
          <p:nvPr>
            <p:ph type="dt" sz="half" idx="10"/>
          </p:nvPr>
        </p:nvSpPr>
        <p:spPr/>
        <p:txBody>
          <a:bodyPr/>
          <a:lstStyle/>
          <a:p>
            <a:fld id="{14BECD84-C54A-484B-BDDA-FA2026D524D8}" type="datetimeFigureOut">
              <a:rPr lang="en-US" smtClean="0"/>
              <a:t>3/11/2024</a:t>
            </a:fld>
            <a:endParaRPr lang="en-US"/>
          </a:p>
        </p:txBody>
      </p:sp>
      <p:sp>
        <p:nvSpPr>
          <p:cNvPr id="6" name="Footer Placeholder 5">
            <a:extLst>
              <a:ext uri="{FF2B5EF4-FFF2-40B4-BE49-F238E27FC236}">
                <a16:creationId xmlns:a16="http://schemas.microsoft.com/office/drawing/2014/main" id="{29EF80F2-F30E-D945-F147-2441B43C84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09E8A-BC12-4560-7CF2-47A0C1BAB39E}"/>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538676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5D13E-785B-E0C1-3C86-388FB3412A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20F781-B469-B1FD-AECF-D6ABDA1649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C05EF7-1555-0406-1E2A-D37815458D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43934A-F173-EAD8-54FA-2E91A449D6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93AD66-1F0D-F8E9-3B9C-4C65766D58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DD2021-80A7-A0C1-C53A-34CDB7ED8263}"/>
              </a:ext>
            </a:extLst>
          </p:cNvPr>
          <p:cNvSpPr>
            <a:spLocks noGrp="1"/>
          </p:cNvSpPr>
          <p:nvPr>
            <p:ph type="dt" sz="half" idx="10"/>
          </p:nvPr>
        </p:nvSpPr>
        <p:spPr/>
        <p:txBody>
          <a:bodyPr/>
          <a:lstStyle/>
          <a:p>
            <a:fld id="{14BECD84-C54A-484B-BDDA-FA2026D524D8}" type="datetimeFigureOut">
              <a:rPr lang="en-US" smtClean="0"/>
              <a:t>3/11/2024</a:t>
            </a:fld>
            <a:endParaRPr lang="en-US"/>
          </a:p>
        </p:txBody>
      </p:sp>
      <p:sp>
        <p:nvSpPr>
          <p:cNvPr id="8" name="Footer Placeholder 7">
            <a:extLst>
              <a:ext uri="{FF2B5EF4-FFF2-40B4-BE49-F238E27FC236}">
                <a16:creationId xmlns:a16="http://schemas.microsoft.com/office/drawing/2014/main" id="{9BBD81D3-7047-C80C-4374-086ED47C00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677757-0276-1ED3-5C1E-E478050021C2}"/>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1788369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A4987-CDD1-8B13-FEB4-02C8E1F0C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045649-A503-2BBA-7DB1-C6683E83A0C2}"/>
              </a:ext>
            </a:extLst>
          </p:cNvPr>
          <p:cNvSpPr>
            <a:spLocks noGrp="1"/>
          </p:cNvSpPr>
          <p:nvPr>
            <p:ph type="dt" sz="half" idx="10"/>
          </p:nvPr>
        </p:nvSpPr>
        <p:spPr/>
        <p:txBody>
          <a:bodyPr/>
          <a:lstStyle/>
          <a:p>
            <a:fld id="{14BECD84-C54A-484B-BDDA-FA2026D524D8}" type="datetimeFigureOut">
              <a:rPr lang="en-US" smtClean="0"/>
              <a:t>3/11/2024</a:t>
            </a:fld>
            <a:endParaRPr lang="en-US"/>
          </a:p>
        </p:txBody>
      </p:sp>
      <p:sp>
        <p:nvSpPr>
          <p:cNvPr id="4" name="Footer Placeholder 3">
            <a:extLst>
              <a:ext uri="{FF2B5EF4-FFF2-40B4-BE49-F238E27FC236}">
                <a16:creationId xmlns:a16="http://schemas.microsoft.com/office/drawing/2014/main" id="{543BB9A6-FFDF-C9A2-B257-FA7054C317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005FDC-9ADA-5A43-8234-1411F624F264}"/>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1887371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34A01C-4FF0-76EF-82E0-DF63BB484F9A}"/>
              </a:ext>
            </a:extLst>
          </p:cNvPr>
          <p:cNvSpPr>
            <a:spLocks noGrp="1"/>
          </p:cNvSpPr>
          <p:nvPr>
            <p:ph type="dt" sz="half" idx="10"/>
          </p:nvPr>
        </p:nvSpPr>
        <p:spPr/>
        <p:txBody>
          <a:bodyPr/>
          <a:lstStyle/>
          <a:p>
            <a:fld id="{14BECD84-C54A-484B-BDDA-FA2026D524D8}" type="datetimeFigureOut">
              <a:rPr lang="en-US" smtClean="0"/>
              <a:t>3/11/2024</a:t>
            </a:fld>
            <a:endParaRPr lang="en-US"/>
          </a:p>
        </p:txBody>
      </p:sp>
      <p:sp>
        <p:nvSpPr>
          <p:cNvPr id="3" name="Footer Placeholder 2">
            <a:extLst>
              <a:ext uri="{FF2B5EF4-FFF2-40B4-BE49-F238E27FC236}">
                <a16:creationId xmlns:a16="http://schemas.microsoft.com/office/drawing/2014/main" id="{D825AA60-5825-A2C4-3AD8-2BAA3141F4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AA3985-6E2A-3869-215F-914D11231ACA}"/>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376164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71E6D-C0D5-40E9-B876-901FC905D4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477C01-D111-3F77-5A70-3546EB491B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7ADA87-9B36-F6A8-63D6-92A10C3188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A39738-5BFF-B667-A326-1606FCF1D01B}"/>
              </a:ext>
            </a:extLst>
          </p:cNvPr>
          <p:cNvSpPr>
            <a:spLocks noGrp="1"/>
          </p:cNvSpPr>
          <p:nvPr>
            <p:ph type="dt" sz="half" idx="10"/>
          </p:nvPr>
        </p:nvSpPr>
        <p:spPr/>
        <p:txBody>
          <a:bodyPr/>
          <a:lstStyle/>
          <a:p>
            <a:fld id="{14BECD84-C54A-484B-BDDA-FA2026D524D8}" type="datetimeFigureOut">
              <a:rPr lang="en-US" smtClean="0"/>
              <a:t>3/11/2024</a:t>
            </a:fld>
            <a:endParaRPr lang="en-US"/>
          </a:p>
        </p:txBody>
      </p:sp>
      <p:sp>
        <p:nvSpPr>
          <p:cNvPr id="6" name="Footer Placeholder 5">
            <a:extLst>
              <a:ext uri="{FF2B5EF4-FFF2-40B4-BE49-F238E27FC236}">
                <a16:creationId xmlns:a16="http://schemas.microsoft.com/office/drawing/2014/main" id="{AC515976-6AB6-E2B4-25D0-1D482E8678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BFBA47-1BD4-BC8D-4025-D2EFC8C75170}"/>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1321779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69BC-2F8B-C8E3-98E3-687DCE1D9D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418F3-06F1-1531-3496-E13A1EFE68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421AB5-8C81-D519-3760-0746B5B890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96AF49-95C3-D84C-1BD6-A196B107C9BF}"/>
              </a:ext>
            </a:extLst>
          </p:cNvPr>
          <p:cNvSpPr>
            <a:spLocks noGrp="1"/>
          </p:cNvSpPr>
          <p:nvPr>
            <p:ph type="dt" sz="half" idx="10"/>
          </p:nvPr>
        </p:nvSpPr>
        <p:spPr/>
        <p:txBody>
          <a:bodyPr/>
          <a:lstStyle/>
          <a:p>
            <a:fld id="{14BECD84-C54A-484B-BDDA-FA2026D524D8}" type="datetimeFigureOut">
              <a:rPr lang="en-US" smtClean="0"/>
              <a:t>3/11/2024</a:t>
            </a:fld>
            <a:endParaRPr lang="en-US"/>
          </a:p>
        </p:txBody>
      </p:sp>
      <p:sp>
        <p:nvSpPr>
          <p:cNvPr id="6" name="Footer Placeholder 5">
            <a:extLst>
              <a:ext uri="{FF2B5EF4-FFF2-40B4-BE49-F238E27FC236}">
                <a16:creationId xmlns:a16="http://schemas.microsoft.com/office/drawing/2014/main" id="{620BE299-E793-F622-403E-91991D60C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7B62D8-559D-BA11-46B5-09D83452A83A}"/>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4045954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6.png"/><Relationship Id="rId2" Type="http://schemas.openxmlformats.org/officeDocument/2006/relationships/slideLayout" Target="../slideLayouts/slideLayout24.xml"/><Relationship Id="rId16"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4EAB8-6CC4-BE9A-5F01-7B0356A973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7C8FB-A803-43D6-29BF-77558B3DB2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6C27C0-8ADE-2662-2B21-EDF5C68241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ECD84-C54A-484B-BDDA-FA2026D524D8}" type="datetimeFigureOut">
              <a:rPr lang="en-US" smtClean="0"/>
              <a:t>3/11/2024</a:t>
            </a:fld>
            <a:endParaRPr lang="en-US"/>
          </a:p>
        </p:txBody>
      </p:sp>
      <p:sp>
        <p:nvSpPr>
          <p:cNvPr id="5" name="Footer Placeholder 4">
            <a:extLst>
              <a:ext uri="{FF2B5EF4-FFF2-40B4-BE49-F238E27FC236}">
                <a16:creationId xmlns:a16="http://schemas.microsoft.com/office/drawing/2014/main" id="{8489D52B-5A51-B621-AEE6-FC5AEFBC1B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23E4BC-89BE-27A4-2031-3DFF7914A3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DAE19-14A3-4C0A-A06A-87D9868A9BFA}" type="slidenum">
              <a:rPr lang="en-US" smtClean="0"/>
              <a:t>‹#›</a:t>
            </a:fld>
            <a:endParaRPr lang="en-US"/>
          </a:p>
        </p:txBody>
      </p:sp>
      <p:sp>
        <p:nvSpPr>
          <p:cNvPr id="7" name="TextBox 3">
            <a:extLst>
              <a:ext uri="{FF2B5EF4-FFF2-40B4-BE49-F238E27FC236}">
                <a16:creationId xmlns:a16="http://schemas.microsoft.com/office/drawing/2014/main" id="{F99828F5-3E7E-3859-CF0F-C0AA4482393C}"/>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13">
                  <a:extLst>
                    <a:ext uri="{A12FA001-AC4F-418D-AE19-62706E023703}">
                      <ahyp:hlinkClr xmlns=""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09801D98-0E5B-FC35-5FEC-FA3DBAABDC22}"/>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bg1"/>
                </a:solidFill>
                <a:latin typeface="#9Slide07 HoneyCream" pitchFamily="2" charset="0"/>
              </a:rPr>
              <a:t>Măng</a:t>
            </a:r>
            <a:r>
              <a:rPr lang="en-US" sz="1100" b="0" dirty="0">
                <a:solidFill>
                  <a:schemeClr val="bg1"/>
                </a:solidFill>
                <a:latin typeface="#9Slide07 HoneyCream" pitchFamily="2" charset="0"/>
              </a:rPr>
              <a:t> Non</a:t>
            </a:r>
          </a:p>
        </p:txBody>
      </p:sp>
      <p:pic>
        <p:nvPicPr>
          <p:cNvPr id="9" name="Picture 8">
            <a:extLst>
              <a:ext uri="{FF2B5EF4-FFF2-40B4-BE49-F238E27FC236}">
                <a16:creationId xmlns:a16="http://schemas.microsoft.com/office/drawing/2014/main" id="{E79EBD66-C011-A6A9-3288-A08085C6B70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781F3A17-530F-8457-C7DF-D7C61F1DF4C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2C7B8E16-A921-B720-26F0-0C7D8FC17CB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FD600364-C577-2D3B-F4EB-43BF1F2ED0A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id="{73AB5463-70A1-D800-4B57-FD3072CA116E}"/>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12595279-B875-F124-FC31-4E2F145C2BA0}"/>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bg1"/>
                </a:solidFill>
                <a:latin typeface="#9Slide07 HoneyCream" pitchFamily="2" charset="0"/>
              </a:rPr>
              <a:t>Măng</a:t>
            </a:r>
            <a:r>
              <a:rPr lang="en-US" sz="990" b="0" dirty="0">
                <a:solidFill>
                  <a:schemeClr val="bg1"/>
                </a:solidFill>
                <a:latin typeface="#9Slide07 HoneyCream" pitchFamily="2" charset="0"/>
              </a:rPr>
              <a:t> Non</a:t>
            </a:r>
          </a:p>
        </p:txBody>
      </p:sp>
      <p:pic>
        <p:nvPicPr>
          <p:cNvPr id="15" name="Picture 14">
            <a:extLst>
              <a:ext uri="{FF2B5EF4-FFF2-40B4-BE49-F238E27FC236}">
                <a16:creationId xmlns:a16="http://schemas.microsoft.com/office/drawing/2014/main" id="{A28AA8E3-BB14-77AC-4240-2449E8A9DCAE}"/>
              </a:ext>
            </a:extLst>
          </p:cNvPr>
          <p:cNvPicPr>
            <a:picLocks noChangeAspect="1"/>
          </p:cNvPicPr>
          <p:nvPr userDrawn="1"/>
        </p:nvPicPr>
        <p:blipFill>
          <a:blip r:embed="rId15"/>
          <a:stretch>
            <a:fillRect/>
          </a:stretch>
        </p:blipFill>
        <p:spPr>
          <a:xfrm>
            <a:off x="3245371" y="7825468"/>
            <a:ext cx="1203760" cy="1461947"/>
          </a:xfrm>
          <a:prstGeom prst="rect">
            <a:avLst/>
          </a:prstGeom>
        </p:spPr>
      </p:pic>
      <p:pic>
        <p:nvPicPr>
          <p:cNvPr id="16" name="Picture 15">
            <a:extLst>
              <a:ext uri="{FF2B5EF4-FFF2-40B4-BE49-F238E27FC236}">
                <a16:creationId xmlns:a16="http://schemas.microsoft.com/office/drawing/2014/main" id="{76790701-7406-454E-15F0-0052FB948FBD}"/>
              </a:ext>
            </a:extLst>
          </p:cNvPr>
          <p:cNvPicPr>
            <a:picLocks noChangeAspect="1"/>
          </p:cNvPicPr>
          <p:nvPr userDrawn="1"/>
        </p:nvPicPr>
        <p:blipFill>
          <a:blip r:embed="rId15"/>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1292804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3/11/2024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6E564C01-3E8A-FADF-ECA6-7023AA9C3857}"/>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13">
                  <a:extLst>
                    <a:ext uri="{A12FA001-AC4F-418D-AE19-62706E023703}">
                      <ahyp:hlinkClr xmlns=""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FDA69A3D-9714-02BB-B4DC-8B13B29AF2EA}"/>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bg1"/>
                </a:solidFill>
                <a:latin typeface="#9Slide07 HoneyCream" pitchFamily="2" charset="0"/>
              </a:rPr>
              <a:t>Măng</a:t>
            </a:r>
            <a:r>
              <a:rPr lang="en-US" sz="1100" b="0" dirty="0">
                <a:solidFill>
                  <a:schemeClr val="bg1"/>
                </a:solidFill>
                <a:latin typeface="#9Slide07 HoneyCream" pitchFamily="2" charset="0"/>
              </a:rPr>
              <a:t> Non</a:t>
            </a:r>
          </a:p>
        </p:txBody>
      </p:sp>
      <p:pic>
        <p:nvPicPr>
          <p:cNvPr id="9" name="Picture 8">
            <a:extLst>
              <a:ext uri="{FF2B5EF4-FFF2-40B4-BE49-F238E27FC236}">
                <a16:creationId xmlns:a16="http://schemas.microsoft.com/office/drawing/2014/main" id="{6505833E-E138-88A6-82DF-FCC32A2673B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0728DBFE-5ACC-289D-C940-FBE5B1BBF40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0F95A429-D81A-92A0-1DC5-7F804DEE5FF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FC1C0AAA-6599-F3D8-EC9A-817BB865BB3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id="{14F36D7D-5AD1-E671-9F38-7621A8C2E47E}"/>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2C171909-E30D-AC78-44FB-3EF27415C26E}"/>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bg1"/>
                </a:solidFill>
                <a:latin typeface="#9Slide07 HoneyCream" pitchFamily="2" charset="0"/>
              </a:rPr>
              <a:t>Măng</a:t>
            </a:r>
            <a:r>
              <a:rPr lang="en-US" sz="990" b="0" dirty="0">
                <a:solidFill>
                  <a:schemeClr val="bg1"/>
                </a:solidFill>
                <a:latin typeface="#9Slide07 HoneyCream" pitchFamily="2" charset="0"/>
              </a:rPr>
              <a:t> Non</a:t>
            </a:r>
          </a:p>
        </p:txBody>
      </p:sp>
      <p:pic>
        <p:nvPicPr>
          <p:cNvPr id="15" name="Picture 14">
            <a:extLst>
              <a:ext uri="{FF2B5EF4-FFF2-40B4-BE49-F238E27FC236}">
                <a16:creationId xmlns:a16="http://schemas.microsoft.com/office/drawing/2014/main" id="{6F0F254B-FD8C-7FDE-9C7B-057C77F77691}"/>
              </a:ext>
            </a:extLst>
          </p:cNvPr>
          <p:cNvPicPr>
            <a:picLocks noChangeAspect="1"/>
          </p:cNvPicPr>
          <p:nvPr userDrawn="1"/>
        </p:nvPicPr>
        <p:blipFill>
          <a:blip r:embed="rId15"/>
          <a:stretch>
            <a:fillRect/>
          </a:stretch>
        </p:blipFill>
        <p:spPr>
          <a:xfrm>
            <a:off x="3245371" y="7825468"/>
            <a:ext cx="1203760" cy="1461947"/>
          </a:xfrm>
          <a:prstGeom prst="rect">
            <a:avLst/>
          </a:prstGeom>
        </p:spPr>
      </p:pic>
      <p:pic>
        <p:nvPicPr>
          <p:cNvPr id="16" name="Picture 15">
            <a:extLst>
              <a:ext uri="{FF2B5EF4-FFF2-40B4-BE49-F238E27FC236}">
                <a16:creationId xmlns:a16="http://schemas.microsoft.com/office/drawing/2014/main" id="{03039642-2DD4-BB23-7AEB-135434040E06}"/>
              </a:ext>
            </a:extLst>
          </p:cNvPr>
          <p:cNvPicPr>
            <a:picLocks noChangeAspect="1"/>
          </p:cNvPicPr>
          <p:nvPr userDrawn="1"/>
        </p:nvPicPr>
        <p:blipFill>
          <a:blip r:embed="rId15"/>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2889134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pic>
        <p:nvPicPr>
          <p:cNvPr id="22" name="Picture 21"/>
          <p:cNvPicPr>
            <a:picLocks noChangeAspect="1"/>
          </p:cNvPicPr>
          <p:nvPr userDrawn="1"/>
        </p:nvPicPr>
        <p:blipFill>
          <a:blip r:embed="rId17"/>
          <a:stretch>
            <a:fillRect/>
          </a:stretch>
        </p:blipFill>
        <p:spPr>
          <a:xfrm>
            <a:off x="-277644" y="-450609"/>
            <a:ext cx="12747287" cy="7759218"/>
          </a:xfrm>
          <a:prstGeom prst="rect">
            <a:avLst/>
          </a:prstGeom>
        </p:spPr>
      </p:pic>
    </p:spTree>
    <p:extLst>
      <p:ext uri="{BB962C8B-B14F-4D97-AF65-F5344CB8AC3E}">
        <p14:creationId xmlns:p14="http://schemas.microsoft.com/office/powerpoint/2010/main" val="41266766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662562" rtl="0" eaLnBrk="1" latinLnBrk="0" hangingPunct="1">
        <a:spcBef>
          <a:spcPct val="0"/>
        </a:spcBef>
        <a:buNone/>
        <a:defRPr sz="8000" kern="1200">
          <a:solidFill>
            <a:schemeClr val="tx1"/>
          </a:solidFill>
          <a:latin typeface="+mj-lt"/>
          <a:ea typeface="+mj-ea"/>
          <a:cs typeface="+mj-cs"/>
        </a:defRPr>
      </a:lvl1pPr>
    </p:titleStyle>
    <p:bodyStyle>
      <a:lvl1pPr marL="623461" indent="-623461" algn="l" defTabSz="1662562" rtl="0" eaLnBrk="1" latinLnBrk="0" hangingPunct="1">
        <a:spcBef>
          <a:spcPct val="20000"/>
        </a:spcBef>
        <a:buFont typeface="Arial" pitchFamily="34" charset="0"/>
        <a:buChar char="•"/>
        <a:defRPr sz="5818" kern="1200">
          <a:solidFill>
            <a:schemeClr val="tx1"/>
          </a:solidFill>
          <a:latin typeface="+mn-lt"/>
          <a:ea typeface="+mn-ea"/>
          <a:cs typeface="+mn-cs"/>
        </a:defRPr>
      </a:lvl1pPr>
      <a:lvl2pPr marL="1350832" indent="-519551" algn="l" defTabSz="1662562" rtl="0" eaLnBrk="1" latinLnBrk="0" hangingPunct="1">
        <a:spcBef>
          <a:spcPct val="20000"/>
        </a:spcBef>
        <a:buFont typeface="Arial" pitchFamily="34" charset="0"/>
        <a:buChar char="–"/>
        <a:defRPr sz="5091" kern="1200">
          <a:solidFill>
            <a:schemeClr val="tx1"/>
          </a:solidFill>
          <a:latin typeface="+mn-lt"/>
          <a:ea typeface="+mn-ea"/>
          <a:cs typeface="+mn-cs"/>
        </a:defRPr>
      </a:lvl2pPr>
      <a:lvl3pPr marL="2078203" indent="-415641" algn="l" defTabSz="1662562" rtl="0" eaLnBrk="1" latinLnBrk="0" hangingPunct="1">
        <a:spcBef>
          <a:spcPct val="20000"/>
        </a:spcBef>
        <a:buFont typeface="Arial" pitchFamily="34" charset="0"/>
        <a:buChar char="•"/>
        <a:defRPr sz="4364" kern="1200">
          <a:solidFill>
            <a:schemeClr val="tx1"/>
          </a:solidFill>
          <a:latin typeface="+mn-lt"/>
          <a:ea typeface="+mn-ea"/>
          <a:cs typeface="+mn-cs"/>
        </a:defRPr>
      </a:lvl3pPr>
      <a:lvl4pPr marL="2909484"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4pPr>
      <a:lvl5pPr marL="3740765"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5pPr>
      <a:lvl6pPr marL="4572046"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6pPr>
      <a:lvl7pPr marL="5403327"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7pPr>
      <a:lvl8pPr marL="6234608"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8pPr>
      <a:lvl9pPr marL="7065889"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9pPr>
    </p:bodyStyle>
    <p:otherStyle>
      <a:defPPr>
        <a:defRPr lang="en-US"/>
      </a:defPPr>
      <a:lvl1pPr marL="0" algn="l" defTabSz="1662562" rtl="0" eaLnBrk="1" latinLnBrk="0" hangingPunct="1">
        <a:defRPr sz="3273" kern="1200">
          <a:solidFill>
            <a:schemeClr val="tx1"/>
          </a:solidFill>
          <a:latin typeface="+mn-lt"/>
          <a:ea typeface="+mn-ea"/>
          <a:cs typeface="+mn-cs"/>
        </a:defRPr>
      </a:lvl1pPr>
      <a:lvl2pPr marL="831281" algn="l" defTabSz="1662562" rtl="0" eaLnBrk="1" latinLnBrk="0" hangingPunct="1">
        <a:defRPr sz="3273" kern="1200">
          <a:solidFill>
            <a:schemeClr val="tx1"/>
          </a:solidFill>
          <a:latin typeface="+mn-lt"/>
          <a:ea typeface="+mn-ea"/>
          <a:cs typeface="+mn-cs"/>
        </a:defRPr>
      </a:lvl2pPr>
      <a:lvl3pPr marL="1662562" algn="l" defTabSz="1662562" rtl="0" eaLnBrk="1" latinLnBrk="0" hangingPunct="1">
        <a:defRPr sz="3273" kern="1200">
          <a:solidFill>
            <a:schemeClr val="tx1"/>
          </a:solidFill>
          <a:latin typeface="+mn-lt"/>
          <a:ea typeface="+mn-ea"/>
          <a:cs typeface="+mn-cs"/>
        </a:defRPr>
      </a:lvl3pPr>
      <a:lvl4pPr marL="2493843" algn="l" defTabSz="1662562" rtl="0" eaLnBrk="1" latinLnBrk="0" hangingPunct="1">
        <a:defRPr sz="3273" kern="1200">
          <a:solidFill>
            <a:schemeClr val="tx1"/>
          </a:solidFill>
          <a:latin typeface="+mn-lt"/>
          <a:ea typeface="+mn-ea"/>
          <a:cs typeface="+mn-cs"/>
        </a:defRPr>
      </a:lvl4pPr>
      <a:lvl5pPr marL="3325124" algn="l" defTabSz="1662562" rtl="0" eaLnBrk="1" latinLnBrk="0" hangingPunct="1">
        <a:defRPr sz="3273" kern="1200">
          <a:solidFill>
            <a:schemeClr val="tx1"/>
          </a:solidFill>
          <a:latin typeface="+mn-lt"/>
          <a:ea typeface="+mn-ea"/>
          <a:cs typeface="+mn-cs"/>
        </a:defRPr>
      </a:lvl5pPr>
      <a:lvl6pPr marL="4156405" algn="l" defTabSz="1662562" rtl="0" eaLnBrk="1" latinLnBrk="0" hangingPunct="1">
        <a:defRPr sz="3273" kern="1200">
          <a:solidFill>
            <a:schemeClr val="tx1"/>
          </a:solidFill>
          <a:latin typeface="+mn-lt"/>
          <a:ea typeface="+mn-ea"/>
          <a:cs typeface="+mn-cs"/>
        </a:defRPr>
      </a:lvl6pPr>
      <a:lvl7pPr marL="4987686" algn="l" defTabSz="1662562" rtl="0" eaLnBrk="1" latinLnBrk="0" hangingPunct="1">
        <a:defRPr sz="3273" kern="1200">
          <a:solidFill>
            <a:schemeClr val="tx1"/>
          </a:solidFill>
          <a:latin typeface="+mn-lt"/>
          <a:ea typeface="+mn-ea"/>
          <a:cs typeface="+mn-cs"/>
        </a:defRPr>
      </a:lvl7pPr>
      <a:lvl8pPr marL="5818967" algn="l" defTabSz="1662562" rtl="0" eaLnBrk="1" latinLnBrk="0" hangingPunct="1">
        <a:defRPr sz="3273" kern="1200">
          <a:solidFill>
            <a:schemeClr val="tx1"/>
          </a:solidFill>
          <a:latin typeface="+mn-lt"/>
          <a:ea typeface="+mn-ea"/>
          <a:cs typeface="+mn-cs"/>
        </a:defRPr>
      </a:lvl8pPr>
      <a:lvl9pPr marL="6650248" algn="l" defTabSz="1662562" rtl="0" eaLnBrk="1" latinLnBrk="0" hangingPunct="1">
        <a:defRPr sz="32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0.svg"/><Relationship Id="rId18" Type="http://schemas.openxmlformats.org/officeDocument/2006/relationships/image" Target="../media/image15.png"/><Relationship Id="rId3" Type="http://schemas.openxmlformats.org/officeDocument/2006/relationships/image" Target="../media/image10.svg"/><Relationship Id="rId21" Type="http://schemas.openxmlformats.org/officeDocument/2006/relationships/image" Target="../media/image18.png"/><Relationship Id="rId7" Type="http://schemas.openxmlformats.org/officeDocument/2006/relationships/image" Target="../media/image14.svg"/><Relationship Id="rId12" Type="http://schemas.openxmlformats.org/officeDocument/2006/relationships/image" Target="../media/image12.png"/><Relationship Id="rId17" Type="http://schemas.openxmlformats.org/officeDocument/2006/relationships/image" Target="../media/image24.svg"/><Relationship Id="rId2" Type="http://schemas.openxmlformats.org/officeDocument/2006/relationships/image" Target="../media/image7.png"/><Relationship Id="rId16" Type="http://schemas.openxmlformats.org/officeDocument/2006/relationships/image" Target="../media/image14.png"/><Relationship Id="rId20"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image" Target="../media/image9.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1.png"/><Relationship Id="rId19"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16.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81.sv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48.png"/><Relationship Id="rId2" Type="http://schemas.openxmlformats.org/officeDocument/2006/relationships/image" Target="../media/image40.png"/><Relationship Id="rId1" Type="http://schemas.openxmlformats.org/officeDocument/2006/relationships/slideLayout" Target="../slideLayouts/slideLayout18.xml"/><Relationship Id="rId6" Type="http://schemas.openxmlformats.org/officeDocument/2006/relationships/image" Target="../media/image33.png"/><Relationship Id="rId11" Type="http://schemas.openxmlformats.org/officeDocument/2006/relationships/image" Target="../media/image79.svg"/><Relationship Id="rId5" Type="http://schemas.openxmlformats.org/officeDocument/2006/relationships/image" Target="../media/image71.sv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73.svg"/><Relationship Id="rId14"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40.png"/><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71.svg"/><Relationship Id="rId10" Type="http://schemas.openxmlformats.org/officeDocument/2006/relationships/image" Target="../media/image50.png"/><Relationship Id="rId4" Type="http://schemas.openxmlformats.org/officeDocument/2006/relationships/image" Target="../media/image41.png"/><Relationship Id="rId9" Type="http://schemas.openxmlformats.org/officeDocument/2006/relationships/image" Target="../media/image73.sv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79.sv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47.png"/><Relationship Id="rId2" Type="http://schemas.openxmlformats.org/officeDocument/2006/relationships/image" Target="../media/image40.png"/><Relationship Id="rId1" Type="http://schemas.openxmlformats.org/officeDocument/2006/relationships/slideLayout" Target="../slideLayouts/slideLayout18.xml"/><Relationship Id="rId6" Type="http://schemas.openxmlformats.org/officeDocument/2006/relationships/image" Target="../media/image33.png"/><Relationship Id="rId11" Type="http://schemas.openxmlformats.org/officeDocument/2006/relationships/image" Target="../media/image66.svg"/><Relationship Id="rId5" Type="http://schemas.openxmlformats.org/officeDocument/2006/relationships/image" Target="../media/image71.svg"/><Relationship Id="rId10" Type="http://schemas.openxmlformats.org/officeDocument/2006/relationships/image" Target="../media/image38.png"/><Relationship Id="rId4" Type="http://schemas.openxmlformats.org/officeDocument/2006/relationships/image" Target="../media/image41.png"/><Relationship Id="rId9" Type="http://schemas.openxmlformats.org/officeDocument/2006/relationships/image" Target="../media/image73.svg"/><Relationship Id="rId14" Type="http://schemas.openxmlformats.org/officeDocument/2006/relationships/image" Target="../media/image51.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40.png"/><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71.svg"/><Relationship Id="rId10" Type="http://schemas.openxmlformats.org/officeDocument/2006/relationships/image" Target="../media/image46.png"/><Relationship Id="rId4" Type="http://schemas.openxmlformats.org/officeDocument/2006/relationships/image" Target="../media/image41.png"/><Relationship Id="rId9" Type="http://schemas.openxmlformats.org/officeDocument/2006/relationships/image" Target="../media/image73.sv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40.png"/><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71.svg"/><Relationship Id="rId4" Type="http://schemas.openxmlformats.org/officeDocument/2006/relationships/image" Target="../media/image41.png"/><Relationship Id="rId9" Type="http://schemas.openxmlformats.org/officeDocument/2006/relationships/image" Target="../media/image73.sv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57.svg"/><Relationship Id="rId18" Type="http://schemas.openxmlformats.org/officeDocument/2006/relationships/image" Target="../media/image36.png"/><Relationship Id="rId3" Type="http://schemas.openxmlformats.org/officeDocument/2006/relationships/image" Target="../media/image51.svg"/><Relationship Id="rId21" Type="http://schemas.openxmlformats.org/officeDocument/2006/relationships/image" Target="../media/image38.png"/><Relationship Id="rId7" Type="http://schemas.openxmlformats.org/officeDocument/2006/relationships/image" Target="../media/image46.svg"/><Relationship Id="rId12" Type="http://schemas.openxmlformats.org/officeDocument/2006/relationships/image" Target="../media/image33.png"/><Relationship Id="rId17" Type="http://schemas.openxmlformats.org/officeDocument/2006/relationships/image" Target="../media/image61.svg"/><Relationship Id="rId2" Type="http://schemas.openxmlformats.org/officeDocument/2006/relationships/image" Target="../media/image30.png"/><Relationship Id="rId16" Type="http://schemas.openxmlformats.org/officeDocument/2006/relationships/image" Target="../media/image35.png"/><Relationship Id="rId20" Type="http://schemas.openxmlformats.org/officeDocument/2006/relationships/image" Target="../media/image64.svg"/><Relationship Id="rId1" Type="http://schemas.openxmlformats.org/officeDocument/2006/relationships/slideLayout" Target="../slideLayouts/slideLayout18.xml"/><Relationship Id="rId6" Type="http://schemas.openxmlformats.org/officeDocument/2006/relationships/image" Target="../media/image27.png"/><Relationship Id="rId11" Type="http://schemas.openxmlformats.org/officeDocument/2006/relationships/image" Target="../media/image55.svg"/><Relationship Id="rId5" Type="http://schemas.openxmlformats.org/officeDocument/2006/relationships/image" Target="../media/image44.svg"/><Relationship Id="rId15" Type="http://schemas.openxmlformats.org/officeDocument/2006/relationships/image" Target="../media/image59.svg"/><Relationship Id="rId23" Type="http://schemas.openxmlformats.org/officeDocument/2006/relationships/image" Target="../media/image52.png"/><Relationship Id="rId10" Type="http://schemas.openxmlformats.org/officeDocument/2006/relationships/image" Target="../media/image32.png"/><Relationship Id="rId19" Type="http://schemas.openxmlformats.org/officeDocument/2006/relationships/image" Target="../media/image37.png"/><Relationship Id="rId4" Type="http://schemas.openxmlformats.org/officeDocument/2006/relationships/image" Target="../media/image26.png"/><Relationship Id="rId9" Type="http://schemas.openxmlformats.org/officeDocument/2006/relationships/image" Target="../media/image53.svg"/><Relationship Id="rId14" Type="http://schemas.openxmlformats.org/officeDocument/2006/relationships/image" Target="../media/image34.png"/><Relationship Id="rId22" Type="http://schemas.openxmlformats.org/officeDocument/2006/relationships/image" Target="../media/image66.sv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89.sv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55.png"/><Relationship Id="rId2" Type="http://schemas.openxmlformats.org/officeDocument/2006/relationships/image" Target="../media/image40.png"/><Relationship Id="rId1" Type="http://schemas.openxmlformats.org/officeDocument/2006/relationships/slideLayout" Target="../slideLayouts/slideLayout18.xml"/><Relationship Id="rId6" Type="http://schemas.openxmlformats.org/officeDocument/2006/relationships/image" Target="../media/image33.png"/><Relationship Id="rId11" Type="http://schemas.openxmlformats.org/officeDocument/2006/relationships/image" Target="../media/image54.png"/><Relationship Id="rId5" Type="http://schemas.openxmlformats.org/officeDocument/2006/relationships/image" Target="../media/image71.svg"/><Relationship Id="rId10" Type="http://schemas.openxmlformats.org/officeDocument/2006/relationships/image" Target="../media/image53.png"/><Relationship Id="rId4" Type="http://schemas.openxmlformats.org/officeDocument/2006/relationships/image" Target="../media/image41.png"/><Relationship Id="rId9" Type="http://schemas.openxmlformats.org/officeDocument/2006/relationships/image" Target="../media/image73.sv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58.pn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92.svg"/><Relationship Id="rId2" Type="http://schemas.openxmlformats.org/officeDocument/2006/relationships/image" Target="../media/image40.png"/><Relationship Id="rId16" Type="http://schemas.openxmlformats.org/officeDocument/2006/relationships/image" Target="../media/image96.svg"/><Relationship Id="rId1" Type="http://schemas.openxmlformats.org/officeDocument/2006/relationships/slideLayout" Target="../slideLayouts/slideLayout18.xml"/><Relationship Id="rId6" Type="http://schemas.openxmlformats.org/officeDocument/2006/relationships/image" Target="../media/image33.png"/><Relationship Id="rId11" Type="http://schemas.openxmlformats.org/officeDocument/2006/relationships/image" Target="../media/image57.png"/><Relationship Id="rId5" Type="http://schemas.openxmlformats.org/officeDocument/2006/relationships/image" Target="../media/image71.svg"/><Relationship Id="rId15" Type="http://schemas.openxmlformats.org/officeDocument/2006/relationships/image" Target="../media/image59.png"/><Relationship Id="rId10" Type="http://schemas.openxmlformats.org/officeDocument/2006/relationships/image" Target="../media/image56.png"/><Relationship Id="rId4" Type="http://schemas.openxmlformats.org/officeDocument/2006/relationships/image" Target="../media/image41.png"/><Relationship Id="rId9" Type="http://schemas.openxmlformats.org/officeDocument/2006/relationships/image" Target="../media/image73.svg"/><Relationship Id="rId14" Type="http://schemas.openxmlformats.org/officeDocument/2006/relationships/image" Target="../media/image94.sv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40.png"/><Relationship Id="rId1" Type="http://schemas.openxmlformats.org/officeDocument/2006/relationships/slideLayout" Target="../slideLayouts/slideLayout18.xml"/><Relationship Id="rId6" Type="http://schemas.openxmlformats.org/officeDocument/2006/relationships/image" Target="../media/image33.png"/><Relationship Id="rId11" Type="http://schemas.openxmlformats.org/officeDocument/2006/relationships/image" Target="../media/image96.svg"/><Relationship Id="rId5" Type="http://schemas.openxmlformats.org/officeDocument/2006/relationships/image" Target="../media/image71.svg"/><Relationship Id="rId10" Type="http://schemas.openxmlformats.org/officeDocument/2006/relationships/image" Target="../media/image59.png"/><Relationship Id="rId4" Type="http://schemas.openxmlformats.org/officeDocument/2006/relationships/image" Target="../media/image41.png"/><Relationship Id="rId9" Type="http://schemas.openxmlformats.org/officeDocument/2006/relationships/image" Target="../media/image73.svg"/></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99.svg"/><Relationship Id="rId2" Type="http://schemas.openxmlformats.org/officeDocument/2006/relationships/image" Target="../media/image40.png"/><Relationship Id="rId1" Type="http://schemas.openxmlformats.org/officeDocument/2006/relationships/slideLayout" Target="../slideLayouts/slideLayout18.xml"/><Relationship Id="rId6" Type="http://schemas.openxmlformats.org/officeDocument/2006/relationships/image" Target="../media/image33.png"/><Relationship Id="rId11" Type="http://schemas.openxmlformats.org/officeDocument/2006/relationships/image" Target="../media/image61.png"/><Relationship Id="rId5" Type="http://schemas.openxmlformats.org/officeDocument/2006/relationships/image" Target="../media/image71.svg"/><Relationship Id="rId10" Type="http://schemas.openxmlformats.org/officeDocument/2006/relationships/image" Target="../media/image60.png"/><Relationship Id="rId4" Type="http://schemas.openxmlformats.org/officeDocument/2006/relationships/image" Target="../media/image41.png"/><Relationship Id="rId9" Type="http://schemas.openxmlformats.org/officeDocument/2006/relationships/image" Target="../media/image73.svg"/><Relationship Id="rId14" Type="http://schemas.openxmlformats.org/officeDocument/2006/relationships/image" Target="../media/image79.sv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0.svg"/><Relationship Id="rId18" Type="http://schemas.openxmlformats.org/officeDocument/2006/relationships/image" Target="../media/image27.png"/><Relationship Id="rId3" Type="http://schemas.openxmlformats.org/officeDocument/2006/relationships/image" Target="../media/image30.svg"/><Relationship Id="rId21" Type="http://schemas.openxmlformats.org/officeDocument/2006/relationships/image" Target="../media/image48.svg"/><Relationship Id="rId7" Type="http://schemas.openxmlformats.org/officeDocument/2006/relationships/image" Target="../media/image34.svg"/><Relationship Id="rId12" Type="http://schemas.openxmlformats.org/officeDocument/2006/relationships/image" Target="../media/image24.png"/><Relationship Id="rId17" Type="http://schemas.openxmlformats.org/officeDocument/2006/relationships/image" Target="../media/image44.svg"/><Relationship Id="rId2" Type="http://schemas.openxmlformats.org/officeDocument/2006/relationships/image" Target="../media/image19.png"/><Relationship Id="rId16" Type="http://schemas.openxmlformats.org/officeDocument/2006/relationships/image" Target="../media/image26.png"/><Relationship Id="rId20" Type="http://schemas.openxmlformats.org/officeDocument/2006/relationships/image" Target="../media/image28.png"/><Relationship Id="rId1" Type="http://schemas.openxmlformats.org/officeDocument/2006/relationships/slideLayout" Target="../slideLayouts/slideLayout18.xml"/><Relationship Id="rId6" Type="http://schemas.openxmlformats.org/officeDocument/2006/relationships/image" Target="../media/image21.png"/><Relationship Id="rId11" Type="http://schemas.openxmlformats.org/officeDocument/2006/relationships/image" Target="../media/image38.svg"/><Relationship Id="rId5" Type="http://schemas.openxmlformats.org/officeDocument/2006/relationships/image" Target="../media/image32.svg"/><Relationship Id="rId15" Type="http://schemas.openxmlformats.org/officeDocument/2006/relationships/image" Target="../media/image42.svg"/><Relationship Id="rId10" Type="http://schemas.openxmlformats.org/officeDocument/2006/relationships/image" Target="../media/image23.png"/><Relationship Id="rId19" Type="http://schemas.openxmlformats.org/officeDocument/2006/relationships/image" Target="../media/image46.svg"/><Relationship Id="rId4" Type="http://schemas.openxmlformats.org/officeDocument/2006/relationships/image" Target="../media/image20.png"/><Relationship Id="rId9" Type="http://schemas.openxmlformats.org/officeDocument/2006/relationships/image" Target="../media/image36.svg"/><Relationship Id="rId14" Type="http://schemas.openxmlformats.org/officeDocument/2006/relationships/image" Target="../media/image25.png"/><Relationship Id="rId22" Type="http://schemas.openxmlformats.org/officeDocument/2006/relationships/image" Target="../media/image29.png"/></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64.pn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63.png"/><Relationship Id="rId2" Type="http://schemas.openxmlformats.org/officeDocument/2006/relationships/image" Target="../media/image40.png"/><Relationship Id="rId1" Type="http://schemas.openxmlformats.org/officeDocument/2006/relationships/slideLayout" Target="../slideLayouts/slideLayout18.xml"/><Relationship Id="rId6" Type="http://schemas.openxmlformats.org/officeDocument/2006/relationships/image" Target="../media/image33.png"/><Relationship Id="rId11" Type="http://schemas.openxmlformats.org/officeDocument/2006/relationships/image" Target="../media/image101.svg"/><Relationship Id="rId5" Type="http://schemas.openxmlformats.org/officeDocument/2006/relationships/image" Target="../media/image71.svg"/><Relationship Id="rId10" Type="http://schemas.openxmlformats.org/officeDocument/2006/relationships/image" Target="../media/image62.png"/><Relationship Id="rId4" Type="http://schemas.openxmlformats.org/officeDocument/2006/relationships/image" Target="../media/image41.png"/><Relationship Id="rId9" Type="http://schemas.openxmlformats.org/officeDocument/2006/relationships/image" Target="../media/image73.svg"/><Relationship Id="rId14" Type="http://schemas.openxmlformats.org/officeDocument/2006/relationships/image" Target="../media/image104.sv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108.sv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66.png"/><Relationship Id="rId2" Type="http://schemas.openxmlformats.org/officeDocument/2006/relationships/image" Target="../media/image40.png"/><Relationship Id="rId1" Type="http://schemas.openxmlformats.org/officeDocument/2006/relationships/slideLayout" Target="../slideLayouts/slideLayout18.xml"/><Relationship Id="rId6" Type="http://schemas.openxmlformats.org/officeDocument/2006/relationships/image" Target="../media/image33.png"/><Relationship Id="rId11" Type="http://schemas.openxmlformats.org/officeDocument/2006/relationships/image" Target="../media/image106.svg"/><Relationship Id="rId5" Type="http://schemas.openxmlformats.org/officeDocument/2006/relationships/image" Target="../media/image71.svg"/><Relationship Id="rId10" Type="http://schemas.openxmlformats.org/officeDocument/2006/relationships/image" Target="../media/image65.png"/><Relationship Id="rId4" Type="http://schemas.openxmlformats.org/officeDocument/2006/relationships/image" Target="../media/image41.png"/><Relationship Id="rId9" Type="http://schemas.openxmlformats.org/officeDocument/2006/relationships/image" Target="../media/image73.svg"/><Relationship Id="rId14" Type="http://schemas.openxmlformats.org/officeDocument/2006/relationships/image" Target="../media/image67.png"/></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57.svg"/><Relationship Id="rId18" Type="http://schemas.openxmlformats.org/officeDocument/2006/relationships/image" Target="../media/image36.png"/><Relationship Id="rId3" Type="http://schemas.openxmlformats.org/officeDocument/2006/relationships/image" Target="../media/image51.svg"/><Relationship Id="rId21" Type="http://schemas.openxmlformats.org/officeDocument/2006/relationships/image" Target="../media/image38.png"/><Relationship Id="rId7" Type="http://schemas.openxmlformats.org/officeDocument/2006/relationships/image" Target="../media/image46.svg"/><Relationship Id="rId12" Type="http://schemas.openxmlformats.org/officeDocument/2006/relationships/image" Target="../media/image33.png"/><Relationship Id="rId17" Type="http://schemas.openxmlformats.org/officeDocument/2006/relationships/image" Target="../media/image61.svg"/><Relationship Id="rId2" Type="http://schemas.openxmlformats.org/officeDocument/2006/relationships/image" Target="../media/image30.png"/><Relationship Id="rId16" Type="http://schemas.openxmlformats.org/officeDocument/2006/relationships/image" Target="../media/image35.png"/><Relationship Id="rId20" Type="http://schemas.openxmlformats.org/officeDocument/2006/relationships/image" Target="../media/image64.svg"/><Relationship Id="rId1" Type="http://schemas.openxmlformats.org/officeDocument/2006/relationships/slideLayout" Target="../slideLayouts/slideLayout18.xml"/><Relationship Id="rId6" Type="http://schemas.openxmlformats.org/officeDocument/2006/relationships/image" Target="../media/image27.png"/><Relationship Id="rId11" Type="http://schemas.openxmlformats.org/officeDocument/2006/relationships/image" Target="../media/image55.svg"/><Relationship Id="rId5" Type="http://schemas.openxmlformats.org/officeDocument/2006/relationships/image" Target="../media/image44.svg"/><Relationship Id="rId15" Type="http://schemas.openxmlformats.org/officeDocument/2006/relationships/image" Target="../media/image59.svg"/><Relationship Id="rId23" Type="http://schemas.openxmlformats.org/officeDocument/2006/relationships/image" Target="../media/image68.png"/><Relationship Id="rId10" Type="http://schemas.openxmlformats.org/officeDocument/2006/relationships/image" Target="../media/image32.png"/><Relationship Id="rId19" Type="http://schemas.openxmlformats.org/officeDocument/2006/relationships/image" Target="../media/image37.png"/><Relationship Id="rId4" Type="http://schemas.openxmlformats.org/officeDocument/2006/relationships/image" Target="../media/image26.png"/><Relationship Id="rId9" Type="http://schemas.openxmlformats.org/officeDocument/2006/relationships/image" Target="../media/image53.svg"/><Relationship Id="rId14" Type="http://schemas.openxmlformats.org/officeDocument/2006/relationships/image" Target="../media/image34.png"/><Relationship Id="rId22" Type="http://schemas.openxmlformats.org/officeDocument/2006/relationships/image" Target="../media/image66.svg"/></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114.sv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70.png"/><Relationship Id="rId2" Type="http://schemas.openxmlformats.org/officeDocument/2006/relationships/image" Target="../media/image40.png"/><Relationship Id="rId1" Type="http://schemas.openxmlformats.org/officeDocument/2006/relationships/slideLayout" Target="../slideLayouts/slideLayout18.xml"/><Relationship Id="rId6" Type="http://schemas.openxmlformats.org/officeDocument/2006/relationships/image" Target="../media/image33.png"/><Relationship Id="rId11" Type="http://schemas.openxmlformats.org/officeDocument/2006/relationships/image" Target="../media/image112.svg"/><Relationship Id="rId5" Type="http://schemas.openxmlformats.org/officeDocument/2006/relationships/image" Target="../media/image71.svg"/><Relationship Id="rId10" Type="http://schemas.openxmlformats.org/officeDocument/2006/relationships/image" Target="../media/image69.png"/><Relationship Id="rId4" Type="http://schemas.openxmlformats.org/officeDocument/2006/relationships/image" Target="../media/image41.png"/><Relationship Id="rId9" Type="http://schemas.openxmlformats.org/officeDocument/2006/relationships/image" Target="../media/image73.svg"/><Relationship Id="rId14" Type="http://schemas.openxmlformats.org/officeDocument/2006/relationships/image" Target="../media/image71.png"/></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40.png"/><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71.svg"/><Relationship Id="rId10" Type="http://schemas.openxmlformats.org/officeDocument/2006/relationships/image" Target="../media/image46.png"/><Relationship Id="rId4" Type="http://schemas.openxmlformats.org/officeDocument/2006/relationships/image" Target="../media/image41.png"/><Relationship Id="rId9" Type="http://schemas.openxmlformats.org/officeDocument/2006/relationships/image" Target="../media/image73.svg"/></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40.png"/><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71.svg"/><Relationship Id="rId4" Type="http://schemas.openxmlformats.org/officeDocument/2006/relationships/image" Target="../media/image41.png"/><Relationship Id="rId9" Type="http://schemas.openxmlformats.org/officeDocument/2006/relationships/image" Target="../media/image73.svg"/></Relationships>
</file>

<file path=ppt/slides/_rels/slide26.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104.svg"/><Relationship Id="rId3" Type="http://schemas.openxmlformats.org/officeDocument/2006/relationships/image" Target="../media/image117.svg"/><Relationship Id="rId7" Type="http://schemas.openxmlformats.org/officeDocument/2006/relationships/image" Target="../media/image121.svg"/><Relationship Id="rId12" Type="http://schemas.openxmlformats.org/officeDocument/2006/relationships/image" Target="../media/image64.png"/><Relationship Id="rId2" Type="http://schemas.openxmlformats.org/officeDocument/2006/relationships/image" Target="../media/image72.png"/><Relationship Id="rId16" Type="http://schemas.openxmlformats.org/officeDocument/2006/relationships/image" Target="../media/image78.png"/><Relationship Id="rId1" Type="http://schemas.openxmlformats.org/officeDocument/2006/relationships/slideLayout" Target="../slideLayouts/slideLayout18.xml"/><Relationship Id="rId6" Type="http://schemas.openxmlformats.org/officeDocument/2006/relationships/image" Target="../media/image74.png"/><Relationship Id="rId11" Type="http://schemas.openxmlformats.org/officeDocument/2006/relationships/image" Target="../media/image125.svg"/><Relationship Id="rId5" Type="http://schemas.openxmlformats.org/officeDocument/2006/relationships/image" Target="../media/image119.svg"/><Relationship Id="rId15" Type="http://schemas.openxmlformats.org/officeDocument/2006/relationships/image" Target="../media/image127.svg"/><Relationship Id="rId10" Type="http://schemas.openxmlformats.org/officeDocument/2006/relationships/image" Target="../media/image76.png"/><Relationship Id="rId4" Type="http://schemas.openxmlformats.org/officeDocument/2006/relationships/image" Target="../media/image73.png"/><Relationship Id="rId9" Type="http://schemas.openxmlformats.org/officeDocument/2006/relationships/image" Target="../media/image123.svg"/><Relationship Id="rId14" Type="http://schemas.openxmlformats.org/officeDocument/2006/relationships/image" Target="../media/image77.png"/></Relationships>
</file>

<file path=ppt/slides/_rels/slide27.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138.svg"/><Relationship Id="rId3" Type="http://schemas.openxmlformats.org/officeDocument/2006/relationships/image" Target="../media/image51.svg"/><Relationship Id="rId7" Type="http://schemas.openxmlformats.org/officeDocument/2006/relationships/image" Target="../media/image132.svg"/><Relationship Id="rId12" Type="http://schemas.openxmlformats.org/officeDocument/2006/relationships/image" Target="../media/image83.png"/><Relationship Id="rId2" Type="http://schemas.openxmlformats.org/officeDocument/2006/relationships/image" Target="../media/image30.png"/><Relationship Id="rId16" Type="http://schemas.openxmlformats.org/officeDocument/2006/relationships/image" Target="../media/image84.png"/><Relationship Id="rId1" Type="http://schemas.openxmlformats.org/officeDocument/2006/relationships/slideLayout" Target="../slideLayouts/slideLayout18.xml"/><Relationship Id="rId6" Type="http://schemas.openxmlformats.org/officeDocument/2006/relationships/image" Target="../media/image80.png"/><Relationship Id="rId11" Type="http://schemas.openxmlformats.org/officeDocument/2006/relationships/image" Target="../media/image136.svg"/><Relationship Id="rId5" Type="http://schemas.openxmlformats.org/officeDocument/2006/relationships/image" Target="../media/image130.svg"/><Relationship Id="rId15" Type="http://schemas.openxmlformats.org/officeDocument/2006/relationships/image" Target="../media/image66.svg"/><Relationship Id="rId10" Type="http://schemas.openxmlformats.org/officeDocument/2006/relationships/image" Target="../media/image82.png"/><Relationship Id="rId4" Type="http://schemas.openxmlformats.org/officeDocument/2006/relationships/image" Target="../media/image79.png"/><Relationship Id="rId9" Type="http://schemas.openxmlformats.org/officeDocument/2006/relationships/image" Target="../media/image134.svg"/><Relationship Id="rId14"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57.svg"/><Relationship Id="rId18" Type="http://schemas.openxmlformats.org/officeDocument/2006/relationships/image" Target="../media/image36.png"/><Relationship Id="rId3" Type="http://schemas.openxmlformats.org/officeDocument/2006/relationships/image" Target="../media/image51.svg"/><Relationship Id="rId21" Type="http://schemas.openxmlformats.org/officeDocument/2006/relationships/image" Target="../media/image38.png"/><Relationship Id="rId7" Type="http://schemas.openxmlformats.org/officeDocument/2006/relationships/image" Target="../media/image46.svg"/><Relationship Id="rId12" Type="http://schemas.openxmlformats.org/officeDocument/2006/relationships/image" Target="../media/image33.png"/><Relationship Id="rId17" Type="http://schemas.openxmlformats.org/officeDocument/2006/relationships/image" Target="../media/image61.svg"/><Relationship Id="rId2" Type="http://schemas.openxmlformats.org/officeDocument/2006/relationships/image" Target="../media/image30.png"/><Relationship Id="rId16" Type="http://schemas.openxmlformats.org/officeDocument/2006/relationships/image" Target="../media/image35.png"/><Relationship Id="rId20" Type="http://schemas.openxmlformats.org/officeDocument/2006/relationships/image" Target="../media/image64.svg"/><Relationship Id="rId1" Type="http://schemas.openxmlformats.org/officeDocument/2006/relationships/slideLayout" Target="../slideLayouts/slideLayout18.xml"/><Relationship Id="rId6" Type="http://schemas.openxmlformats.org/officeDocument/2006/relationships/image" Target="../media/image27.png"/><Relationship Id="rId11" Type="http://schemas.openxmlformats.org/officeDocument/2006/relationships/image" Target="../media/image55.svg"/><Relationship Id="rId5" Type="http://schemas.openxmlformats.org/officeDocument/2006/relationships/image" Target="../media/image44.svg"/><Relationship Id="rId15" Type="http://schemas.openxmlformats.org/officeDocument/2006/relationships/image" Target="../media/image59.svg"/><Relationship Id="rId23" Type="http://schemas.openxmlformats.org/officeDocument/2006/relationships/image" Target="../media/image39.png"/><Relationship Id="rId10" Type="http://schemas.openxmlformats.org/officeDocument/2006/relationships/image" Target="../media/image32.png"/><Relationship Id="rId19" Type="http://schemas.openxmlformats.org/officeDocument/2006/relationships/image" Target="../media/image37.png"/><Relationship Id="rId4" Type="http://schemas.openxmlformats.org/officeDocument/2006/relationships/image" Target="../media/image26.png"/><Relationship Id="rId9" Type="http://schemas.openxmlformats.org/officeDocument/2006/relationships/image" Target="../media/image53.svg"/><Relationship Id="rId14" Type="http://schemas.openxmlformats.org/officeDocument/2006/relationships/image" Target="../media/image34.png"/><Relationship Id="rId22"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40.png"/><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71.svg"/><Relationship Id="rId10" Type="http://schemas.openxmlformats.org/officeDocument/2006/relationships/image" Target="../media/image43.png"/><Relationship Id="rId4" Type="http://schemas.openxmlformats.org/officeDocument/2006/relationships/image" Target="../media/image41.png"/><Relationship Id="rId9" Type="http://schemas.openxmlformats.org/officeDocument/2006/relationships/image" Target="../media/image73.svg"/></Relationships>
</file>

<file path=ppt/slides/_rels/slide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40.png"/><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71.svg"/><Relationship Id="rId4" Type="http://schemas.openxmlformats.org/officeDocument/2006/relationships/image" Target="../media/image41.png"/><Relationship Id="rId9" Type="http://schemas.openxmlformats.org/officeDocument/2006/relationships/image" Target="../media/image73.sv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57.svg"/><Relationship Id="rId18" Type="http://schemas.openxmlformats.org/officeDocument/2006/relationships/image" Target="../media/image36.png"/><Relationship Id="rId3" Type="http://schemas.openxmlformats.org/officeDocument/2006/relationships/image" Target="../media/image51.svg"/><Relationship Id="rId21" Type="http://schemas.openxmlformats.org/officeDocument/2006/relationships/image" Target="../media/image38.png"/><Relationship Id="rId7" Type="http://schemas.openxmlformats.org/officeDocument/2006/relationships/image" Target="../media/image46.svg"/><Relationship Id="rId12" Type="http://schemas.openxmlformats.org/officeDocument/2006/relationships/image" Target="../media/image33.png"/><Relationship Id="rId17" Type="http://schemas.openxmlformats.org/officeDocument/2006/relationships/image" Target="../media/image61.svg"/><Relationship Id="rId2" Type="http://schemas.openxmlformats.org/officeDocument/2006/relationships/image" Target="../media/image30.png"/><Relationship Id="rId16" Type="http://schemas.openxmlformats.org/officeDocument/2006/relationships/image" Target="../media/image35.png"/><Relationship Id="rId20" Type="http://schemas.openxmlformats.org/officeDocument/2006/relationships/image" Target="../media/image64.svg"/><Relationship Id="rId1" Type="http://schemas.openxmlformats.org/officeDocument/2006/relationships/slideLayout" Target="../slideLayouts/slideLayout18.xml"/><Relationship Id="rId6" Type="http://schemas.openxmlformats.org/officeDocument/2006/relationships/image" Target="../media/image27.png"/><Relationship Id="rId11" Type="http://schemas.openxmlformats.org/officeDocument/2006/relationships/image" Target="../media/image55.svg"/><Relationship Id="rId5" Type="http://schemas.openxmlformats.org/officeDocument/2006/relationships/image" Target="../media/image44.svg"/><Relationship Id="rId15" Type="http://schemas.openxmlformats.org/officeDocument/2006/relationships/image" Target="../media/image59.svg"/><Relationship Id="rId23" Type="http://schemas.openxmlformats.org/officeDocument/2006/relationships/image" Target="../media/image44.png"/><Relationship Id="rId10" Type="http://schemas.openxmlformats.org/officeDocument/2006/relationships/image" Target="../media/image32.png"/><Relationship Id="rId19" Type="http://schemas.openxmlformats.org/officeDocument/2006/relationships/image" Target="../media/image37.png"/><Relationship Id="rId4" Type="http://schemas.openxmlformats.org/officeDocument/2006/relationships/image" Target="../media/image26.png"/><Relationship Id="rId9" Type="http://schemas.openxmlformats.org/officeDocument/2006/relationships/image" Target="../media/image53.svg"/><Relationship Id="rId14" Type="http://schemas.openxmlformats.org/officeDocument/2006/relationships/image" Target="../media/image34.png"/><Relationship Id="rId22" Type="http://schemas.openxmlformats.org/officeDocument/2006/relationships/image" Target="../media/image66.sv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57.svg"/><Relationship Id="rId18" Type="http://schemas.openxmlformats.org/officeDocument/2006/relationships/image" Target="../media/image36.png"/><Relationship Id="rId3" Type="http://schemas.openxmlformats.org/officeDocument/2006/relationships/image" Target="../media/image51.svg"/><Relationship Id="rId21" Type="http://schemas.openxmlformats.org/officeDocument/2006/relationships/image" Target="../media/image38.png"/><Relationship Id="rId7" Type="http://schemas.openxmlformats.org/officeDocument/2006/relationships/image" Target="../media/image46.svg"/><Relationship Id="rId12" Type="http://schemas.openxmlformats.org/officeDocument/2006/relationships/image" Target="../media/image33.png"/><Relationship Id="rId17" Type="http://schemas.openxmlformats.org/officeDocument/2006/relationships/image" Target="../media/image61.svg"/><Relationship Id="rId2" Type="http://schemas.openxmlformats.org/officeDocument/2006/relationships/image" Target="../media/image30.png"/><Relationship Id="rId16" Type="http://schemas.openxmlformats.org/officeDocument/2006/relationships/image" Target="../media/image35.png"/><Relationship Id="rId20" Type="http://schemas.openxmlformats.org/officeDocument/2006/relationships/image" Target="../media/image64.svg"/><Relationship Id="rId1" Type="http://schemas.openxmlformats.org/officeDocument/2006/relationships/slideLayout" Target="../slideLayouts/slideLayout18.xml"/><Relationship Id="rId6" Type="http://schemas.openxmlformats.org/officeDocument/2006/relationships/image" Target="../media/image27.png"/><Relationship Id="rId11" Type="http://schemas.openxmlformats.org/officeDocument/2006/relationships/image" Target="../media/image55.svg"/><Relationship Id="rId5" Type="http://schemas.openxmlformats.org/officeDocument/2006/relationships/image" Target="../media/image44.svg"/><Relationship Id="rId15" Type="http://schemas.openxmlformats.org/officeDocument/2006/relationships/image" Target="../media/image59.svg"/><Relationship Id="rId23" Type="http://schemas.openxmlformats.org/officeDocument/2006/relationships/image" Target="../media/image45.png"/><Relationship Id="rId10" Type="http://schemas.openxmlformats.org/officeDocument/2006/relationships/image" Target="../media/image32.png"/><Relationship Id="rId19" Type="http://schemas.openxmlformats.org/officeDocument/2006/relationships/image" Target="../media/image37.png"/><Relationship Id="rId4" Type="http://schemas.openxmlformats.org/officeDocument/2006/relationships/image" Target="../media/image26.png"/><Relationship Id="rId9" Type="http://schemas.openxmlformats.org/officeDocument/2006/relationships/image" Target="../media/image53.svg"/><Relationship Id="rId14" Type="http://schemas.openxmlformats.org/officeDocument/2006/relationships/image" Target="../media/image34.png"/><Relationship Id="rId22" Type="http://schemas.openxmlformats.org/officeDocument/2006/relationships/image" Target="../media/image66.sv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40.png"/><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71.svg"/><Relationship Id="rId10" Type="http://schemas.openxmlformats.org/officeDocument/2006/relationships/image" Target="../media/image46.png"/><Relationship Id="rId4" Type="http://schemas.openxmlformats.org/officeDocument/2006/relationships/image" Target="../media/image41.png"/><Relationship Id="rId9" Type="http://schemas.openxmlformats.org/officeDocument/2006/relationships/image" Target="../media/image73.sv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40.png"/><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71.svg"/><Relationship Id="rId4" Type="http://schemas.openxmlformats.org/officeDocument/2006/relationships/image" Target="../media/image41.png"/><Relationship Id="rId9" Type="http://schemas.openxmlformats.org/officeDocument/2006/relationships/image" Target="../media/image7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26985"/>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l="-12029" r="-41424"/>
            </a:stretch>
          </a:blipFill>
        </p:spPr>
      </p:sp>
      <p:sp>
        <p:nvSpPr>
          <p:cNvPr id="3" name="Freeform 3"/>
          <p:cNvSpPr/>
          <p:nvPr/>
        </p:nvSpPr>
        <p:spPr>
          <a:xfrm rot="292895">
            <a:off x="583251" y="494470"/>
            <a:ext cx="7778283" cy="5777491"/>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512920" flipH="1">
            <a:off x="9942013" y="108957"/>
            <a:ext cx="2678431" cy="1246688"/>
          </a:xfrm>
          <a:custGeom>
            <a:avLst/>
            <a:gdLst/>
            <a:ahLst/>
            <a:cxnLst/>
            <a:rect l="l" t="t" r="r" b="b"/>
            <a:pathLst>
              <a:path w="4017647" h="1870032">
                <a:moveTo>
                  <a:pt x="4017648" y="0"/>
                </a:moveTo>
                <a:lnTo>
                  <a:pt x="0" y="0"/>
                </a:lnTo>
                <a:lnTo>
                  <a:pt x="0" y="1870032"/>
                </a:lnTo>
                <a:lnTo>
                  <a:pt x="4017648" y="1870032"/>
                </a:lnTo>
                <a:lnTo>
                  <a:pt x="4017648"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1051175">
            <a:off x="924873" y="957339"/>
            <a:ext cx="1993333" cy="1228392"/>
          </a:xfrm>
          <a:custGeom>
            <a:avLst/>
            <a:gdLst/>
            <a:ahLst/>
            <a:cxnLst/>
            <a:rect l="l" t="t" r="r" b="b"/>
            <a:pathLst>
              <a:path w="2990000" h="1842588">
                <a:moveTo>
                  <a:pt x="0" y="0"/>
                </a:moveTo>
                <a:lnTo>
                  <a:pt x="2990001" y="0"/>
                </a:lnTo>
                <a:lnTo>
                  <a:pt x="2990001" y="1842588"/>
                </a:lnTo>
                <a:lnTo>
                  <a:pt x="0" y="184258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1017632">
            <a:off x="5782664" y="4718910"/>
            <a:ext cx="1315737" cy="1289422"/>
          </a:xfrm>
          <a:custGeom>
            <a:avLst/>
            <a:gdLst/>
            <a:ahLst/>
            <a:cxnLst/>
            <a:rect l="l" t="t" r="r" b="b"/>
            <a:pathLst>
              <a:path w="1973605" h="1934133">
                <a:moveTo>
                  <a:pt x="0" y="0"/>
                </a:moveTo>
                <a:lnTo>
                  <a:pt x="1973605" y="0"/>
                </a:lnTo>
                <a:lnTo>
                  <a:pt x="1973605" y="1934133"/>
                </a:lnTo>
                <a:lnTo>
                  <a:pt x="0" y="193413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712330" y="4289559"/>
            <a:ext cx="2152789" cy="1773115"/>
          </a:xfrm>
          <a:custGeom>
            <a:avLst/>
            <a:gdLst/>
            <a:ahLst/>
            <a:cxnLst/>
            <a:rect l="l" t="t" r="r" b="b"/>
            <a:pathLst>
              <a:path w="3229184" h="2659673">
                <a:moveTo>
                  <a:pt x="0" y="0"/>
                </a:moveTo>
                <a:lnTo>
                  <a:pt x="3229183" y="0"/>
                </a:lnTo>
                <a:lnTo>
                  <a:pt x="3229183" y="2659673"/>
                </a:lnTo>
                <a:lnTo>
                  <a:pt x="0" y="2659673"/>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rot="1001810">
            <a:off x="6851749" y="937487"/>
            <a:ext cx="1262823" cy="1262823"/>
          </a:xfrm>
          <a:custGeom>
            <a:avLst/>
            <a:gdLst/>
            <a:ahLst/>
            <a:cxnLst/>
            <a:rect l="l" t="t" r="r" b="b"/>
            <a:pathLst>
              <a:path w="1894235" h="1894235">
                <a:moveTo>
                  <a:pt x="0" y="0"/>
                </a:moveTo>
                <a:lnTo>
                  <a:pt x="1894234" y="0"/>
                </a:lnTo>
                <a:lnTo>
                  <a:pt x="1894234" y="1894234"/>
                </a:lnTo>
                <a:lnTo>
                  <a:pt x="0" y="1894234"/>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a:off x="-685144" y="-1156022"/>
            <a:ext cx="2121300" cy="2312043"/>
          </a:xfrm>
          <a:custGeom>
            <a:avLst/>
            <a:gdLst/>
            <a:ahLst/>
            <a:cxnLst/>
            <a:rect l="l" t="t" r="r" b="b"/>
            <a:pathLst>
              <a:path w="3181950" h="3468065">
                <a:moveTo>
                  <a:pt x="0" y="0"/>
                </a:moveTo>
                <a:lnTo>
                  <a:pt x="3181950" y="0"/>
                </a:lnTo>
                <a:lnTo>
                  <a:pt x="3181950" y="3468066"/>
                </a:lnTo>
                <a:lnTo>
                  <a:pt x="0" y="3468066"/>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rot="2512920" flipH="1" flipV="1">
            <a:off x="-963710" y="5852941"/>
            <a:ext cx="2678431" cy="1246688"/>
          </a:xfrm>
          <a:custGeom>
            <a:avLst/>
            <a:gdLst/>
            <a:ahLst/>
            <a:cxnLst/>
            <a:rect l="l" t="t" r="r" b="b"/>
            <a:pathLst>
              <a:path w="4017647" h="1870032">
                <a:moveTo>
                  <a:pt x="4017648" y="1870032"/>
                </a:moveTo>
                <a:lnTo>
                  <a:pt x="0" y="1870032"/>
                </a:lnTo>
                <a:lnTo>
                  <a:pt x="0" y="0"/>
                </a:lnTo>
                <a:lnTo>
                  <a:pt x="4017648" y="0"/>
                </a:lnTo>
                <a:lnTo>
                  <a:pt x="4017648" y="1870032"/>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a:off x="8146282" y="308001"/>
            <a:ext cx="3273405" cy="6418440"/>
          </a:xfrm>
          <a:custGeom>
            <a:avLst/>
            <a:gdLst/>
            <a:ahLst/>
            <a:cxnLst/>
            <a:rect l="l" t="t" r="r" b="b"/>
            <a:pathLst>
              <a:path w="4910107" h="9627660">
                <a:moveTo>
                  <a:pt x="0" y="0"/>
                </a:moveTo>
                <a:lnTo>
                  <a:pt x="4910107" y="0"/>
                </a:lnTo>
                <a:lnTo>
                  <a:pt x="4910107" y="9627660"/>
                </a:lnTo>
                <a:lnTo>
                  <a:pt x="0" y="9627660"/>
                </a:lnTo>
                <a:lnTo>
                  <a:pt x="0" y="0"/>
                </a:lnTo>
                <a:close/>
              </a:path>
            </a:pathLst>
          </a:custGeom>
          <a:blipFill>
            <a:blip r:embed="rId18"/>
            <a:stretch>
              <a:fillRect/>
            </a:stretch>
          </a:blipFill>
        </p:spPr>
      </p:sp>
      <p:pic>
        <p:nvPicPr>
          <p:cNvPr id="15" name="Picture 14">
            <a:extLst>
              <a:ext uri="{FF2B5EF4-FFF2-40B4-BE49-F238E27FC236}">
                <a16:creationId xmlns:a16="http://schemas.microsoft.com/office/drawing/2014/main" id="{99CC5B9A-2181-6ED4-24E4-F35B3559FC7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90310" y="-149182"/>
            <a:ext cx="1346257" cy="1346257"/>
          </a:xfrm>
          <a:prstGeom prst="rect">
            <a:avLst/>
          </a:prstGeom>
        </p:spPr>
      </p:pic>
      <p:pic>
        <p:nvPicPr>
          <p:cNvPr id="14" name="Picture 13">
            <a:extLst>
              <a:ext uri="{FF2B5EF4-FFF2-40B4-BE49-F238E27FC236}">
                <a16:creationId xmlns:a16="http://schemas.microsoft.com/office/drawing/2014/main" id="{C34AF95B-0069-2F26-A123-F27F773026B8}"/>
              </a:ext>
            </a:extLst>
          </p:cNvPr>
          <p:cNvPicPr>
            <a:picLocks noChangeAspect="1"/>
          </p:cNvPicPr>
          <p:nvPr/>
        </p:nvPicPr>
        <p:blipFill>
          <a:blip r:embed="rId20"/>
          <a:stretch>
            <a:fillRect/>
          </a:stretch>
        </p:blipFill>
        <p:spPr>
          <a:xfrm>
            <a:off x="1536567" y="2090453"/>
            <a:ext cx="6059949" cy="3968840"/>
          </a:xfrm>
          <a:prstGeom prst="rect">
            <a:avLst/>
          </a:prstGeom>
        </p:spPr>
      </p:pic>
      <p:pic>
        <p:nvPicPr>
          <p:cNvPr id="12" name="Picture 11">
            <a:extLst>
              <a:ext uri="{FF2B5EF4-FFF2-40B4-BE49-F238E27FC236}">
                <a16:creationId xmlns:a16="http://schemas.microsoft.com/office/drawing/2014/main" id="{B3AD4034-F176-1114-4C73-7399DEB397E1}"/>
              </a:ext>
            </a:extLst>
          </p:cNvPr>
          <p:cNvPicPr>
            <a:picLocks noChangeAspect="1"/>
          </p:cNvPicPr>
          <p:nvPr/>
        </p:nvPicPr>
        <p:blipFill>
          <a:blip r:embed="rId21"/>
          <a:stretch>
            <a:fillRect/>
          </a:stretch>
        </p:blipFill>
        <p:spPr>
          <a:xfrm>
            <a:off x="3326660" y="1094149"/>
            <a:ext cx="2188654" cy="19630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81019" y="42482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7" name="Group 16">
            <a:extLst>
              <a:ext uri="{FF2B5EF4-FFF2-40B4-BE49-F238E27FC236}">
                <a16:creationId xmlns:a16="http://schemas.microsoft.com/office/drawing/2014/main" id="{3CB7BD00-8D24-2B59-3B96-CA23788B3D32}"/>
              </a:ext>
            </a:extLst>
          </p:cNvPr>
          <p:cNvGrpSpPr/>
          <p:nvPr/>
        </p:nvGrpSpPr>
        <p:grpSpPr>
          <a:xfrm>
            <a:off x="449670" y="2210934"/>
            <a:ext cx="2552580" cy="1040590"/>
            <a:chOff x="808926" y="2015261"/>
            <a:chExt cx="2552580" cy="1040590"/>
          </a:xfrm>
        </p:grpSpPr>
        <p:sp>
          <p:nvSpPr>
            <p:cNvPr id="10" name="Freeform 10"/>
            <p:cNvSpPr/>
            <p:nvPr/>
          </p:nvSpPr>
          <p:spPr>
            <a:xfrm>
              <a:off x="808926" y="2015261"/>
              <a:ext cx="2552580" cy="1040590"/>
            </a:xfrm>
            <a:custGeom>
              <a:avLst/>
              <a:gdLst/>
              <a:ahLst/>
              <a:cxnLst/>
              <a:rect l="l" t="t" r="r" b="b"/>
              <a:pathLst>
                <a:path w="4427273" h="2294803">
                  <a:moveTo>
                    <a:pt x="0" y="0"/>
                  </a:moveTo>
                  <a:lnTo>
                    <a:pt x="4427273" y="0"/>
                  </a:lnTo>
                  <a:lnTo>
                    <a:pt x="4427273" y="2294803"/>
                  </a:lnTo>
                  <a:lnTo>
                    <a:pt x="0" y="229480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TextBox 11"/>
            <p:cNvSpPr txBox="1"/>
            <p:nvPr/>
          </p:nvSpPr>
          <p:spPr>
            <a:xfrm>
              <a:off x="1085952" y="2092110"/>
              <a:ext cx="2212969" cy="772712"/>
            </a:xfrm>
            <a:prstGeom prst="rect">
              <a:avLst/>
            </a:prstGeom>
          </p:spPr>
          <p:txBody>
            <a:bodyPr lIns="0" tIns="0" rIns="0" bIns="0" rtlCol="0" anchor="t">
              <a:spAutoFit/>
            </a:bodyPr>
            <a:lstStyle/>
            <a:p>
              <a:pPr algn="just" defTabSz="609630">
                <a:lnSpc>
                  <a:spcPts val="6623"/>
                </a:lnSpc>
                <a:spcBef>
                  <a:spcPct val="0"/>
                </a:spcBef>
              </a:pPr>
              <a:r>
                <a:rPr lang="en-US" sz="4730" dirty="0" err="1">
                  <a:solidFill>
                    <a:srgbClr val="000000"/>
                  </a:solidFill>
                  <a:latin typeface="Cambria Bold"/>
                </a:rPr>
                <a:t>Đoạn</a:t>
              </a:r>
              <a:r>
                <a:rPr lang="en-US" sz="4730" dirty="0">
                  <a:solidFill>
                    <a:srgbClr val="000000"/>
                  </a:solidFill>
                  <a:latin typeface="Cambria Bold"/>
                </a:rPr>
                <a:t> 1</a:t>
              </a:r>
            </a:p>
          </p:txBody>
        </p:sp>
      </p:grpSp>
      <p:grpSp>
        <p:nvGrpSpPr>
          <p:cNvPr id="18" name="Group 17">
            <a:extLst>
              <a:ext uri="{FF2B5EF4-FFF2-40B4-BE49-F238E27FC236}">
                <a16:creationId xmlns:a16="http://schemas.microsoft.com/office/drawing/2014/main" id="{A8A869AF-97A1-6E5B-E8E1-A9CEE4066F91}"/>
              </a:ext>
            </a:extLst>
          </p:cNvPr>
          <p:cNvGrpSpPr/>
          <p:nvPr/>
        </p:nvGrpSpPr>
        <p:grpSpPr>
          <a:xfrm>
            <a:off x="589412" y="4337509"/>
            <a:ext cx="2459117" cy="1120492"/>
            <a:chOff x="808926" y="3986782"/>
            <a:chExt cx="2459117" cy="1120492"/>
          </a:xfrm>
        </p:grpSpPr>
        <p:sp>
          <p:nvSpPr>
            <p:cNvPr id="9" name="Freeform 9"/>
            <p:cNvSpPr/>
            <p:nvPr/>
          </p:nvSpPr>
          <p:spPr>
            <a:xfrm>
              <a:off x="808926" y="3986782"/>
              <a:ext cx="2412838" cy="1120492"/>
            </a:xfrm>
            <a:custGeom>
              <a:avLst/>
              <a:gdLst/>
              <a:ahLst/>
              <a:cxnLst/>
              <a:rect l="l" t="t" r="r" b="b"/>
              <a:pathLst>
                <a:path w="4519908" h="2342819">
                  <a:moveTo>
                    <a:pt x="0" y="0"/>
                  </a:moveTo>
                  <a:lnTo>
                    <a:pt x="4519908" y="0"/>
                  </a:lnTo>
                  <a:lnTo>
                    <a:pt x="4519908" y="2342819"/>
                  </a:lnTo>
                  <a:lnTo>
                    <a:pt x="0" y="234281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2" name="TextBox 12"/>
            <p:cNvSpPr txBox="1"/>
            <p:nvPr/>
          </p:nvSpPr>
          <p:spPr>
            <a:xfrm>
              <a:off x="1055074" y="4096120"/>
              <a:ext cx="2212969" cy="772712"/>
            </a:xfrm>
            <a:prstGeom prst="rect">
              <a:avLst/>
            </a:prstGeom>
          </p:spPr>
          <p:txBody>
            <a:bodyPr lIns="0" tIns="0" rIns="0" bIns="0" rtlCol="0" anchor="t">
              <a:spAutoFit/>
            </a:bodyPr>
            <a:lstStyle/>
            <a:p>
              <a:pPr algn="just" defTabSz="609630">
                <a:lnSpc>
                  <a:spcPts val="6623"/>
                </a:lnSpc>
                <a:spcBef>
                  <a:spcPct val="0"/>
                </a:spcBef>
              </a:pPr>
              <a:r>
                <a:rPr lang="en-US" sz="4730" dirty="0" err="1">
                  <a:solidFill>
                    <a:srgbClr val="000000"/>
                  </a:solidFill>
                  <a:latin typeface="Cambria Bold"/>
                </a:rPr>
                <a:t>Đoạn</a:t>
              </a:r>
              <a:r>
                <a:rPr lang="en-US" sz="4730" dirty="0">
                  <a:solidFill>
                    <a:srgbClr val="000000"/>
                  </a:solidFill>
                  <a:latin typeface="Cambria Bold"/>
                </a:rPr>
                <a:t> 2</a:t>
              </a:r>
            </a:p>
          </p:txBody>
        </p:sp>
      </p:grpSp>
      <p:sp>
        <p:nvSpPr>
          <p:cNvPr id="13" name="TextBox 13"/>
          <p:cNvSpPr txBox="1"/>
          <p:nvPr/>
        </p:nvSpPr>
        <p:spPr>
          <a:xfrm>
            <a:off x="3479558" y="2306527"/>
            <a:ext cx="7992021" cy="772712"/>
          </a:xfrm>
          <a:prstGeom prst="rect">
            <a:avLst/>
          </a:prstGeom>
        </p:spPr>
        <p:txBody>
          <a:bodyPr lIns="0" tIns="0" rIns="0" bIns="0" rtlCol="0" anchor="t">
            <a:spAutoFit/>
          </a:bodyPr>
          <a:lstStyle/>
          <a:p>
            <a:pPr algn="just" defTabSz="609630">
              <a:lnSpc>
                <a:spcPts val="6623"/>
              </a:lnSpc>
              <a:spcBef>
                <a:spcPct val="0"/>
              </a:spcBef>
            </a:pPr>
            <a:r>
              <a:rPr lang="en-US" sz="4730" i="1" dirty="0" err="1">
                <a:solidFill>
                  <a:srgbClr val="000000"/>
                </a:solidFill>
                <a:latin typeface="Cambria Bold"/>
              </a:rPr>
              <a:t>Từ</a:t>
            </a:r>
            <a:r>
              <a:rPr lang="en-US" sz="4730" i="1" dirty="0">
                <a:solidFill>
                  <a:srgbClr val="000000"/>
                </a:solidFill>
                <a:latin typeface="Cambria Bold"/>
              </a:rPr>
              <a:t> </a:t>
            </a:r>
            <a:r>
              <a:rPr lang="en-US" sz="4730" i="1" dirty="0" err="1">
                <a:solidFill>
                  <a:srgbClr val="000000"/>
                </a:solidFill>
                <a:latin typeface="Cambria Bold"/>
              </a:rPr>
              <a:t>đầu</a:t>
            </a:r>
            <a:r>
              <a:rPr lang="en-US" sz="4730" i="1" dirty="0">
                <a:solidFill>
                  <a:srgbClr val="000000"/>
                </a:solidFill>
                <a:latin typeface="Cambria Bold"/>
              </a:rPr>
              <a:t> </a:t>
            </a:r>
            <a:r>
              <a:rPr lang="en-US" sz="4730" i="1" dirty="0" err="1">
                <a:solidFill>
                  <a:srgbClr val="000000"/>
                </a:solidFill>
                <a:latin typeface="Cambria Bold"/>
              </a:rPr>
              <a:t>đến</a:t>
            </a:r>
            <a:r>
              <a:rPr lang="en-US" sz="4730" i="1" dirty="0">
                <a:solidFill>
                  <a:srgbClr val="000000"/>
                </a:solidFill>
                <a:latin typeface="Cambria Bold"/>
              </a:rPr>
              <a:t> </a:t>
            </a:r>
            <a:r>
              <a:rPr lang="en-US" sz="4730" dirty="0">
                <a:solidFill>
                  <a:srgbClr val="D2583A"/>
                </a:solidFill>
                <a:latin typeface="Cambria Bold"/>
              </a:rPr>
              <a:t>Xin </a:t>
            </a:r>
            <a:r>
              <a:rPr lang="en-US" sz="4730" dirty="0" err="1">
                <a:solidFill>
                  <a:srgbClr val="D2583A"/>
                </a:solidFill>
                <a:latin typeface="Cambria Bold"/>
              </a:rPr>
              <a:t>mời</a:t>
            </a:r>
            <a:r>
              <a:rPr lang="en-US" sz="4730" dirty="0">
                <a:solidFill>
                  <a:srgbClr val="D2583A"/>
                </a:solidFill>
                <a:latin typeface="Cambria Bold"/>
              </a:rPr>
              <a:t> </a:t>
            </a:r>
            <a:r>
              <a:rPr lang="en-US" sz="4730" dirty="0" err="1">
                <a:solidFill>
                  <a:srgbClr val="D2583A"/>
                </a:solidFill>
                <a:latin typeface="Cambria Bold"/>
              </a:rPr>
              <a:t>vào</a:t>
            </a:r>
            <a:r>
              <a:rPr lang="en-US" sz="4730" dirty="0">
                <a:solidFill>
                  <a:srgbClr val="D2583A"/>
                </a:solidFill>
                <a:latin typeface="Cambria Bold"/>
              </a:rPr>
              <a:t> </a:t>
            </a:r>
            <a:r>
              <a:rPr lang="en-US" sz="4730" dirty="0" err="1">
                <a:solidFill>
                  <a:srgbClr val="D2583A"/>
                </a:solidFill>
                <a:latin typeface="Cambria Bold"/>
              </a:rPr>
              <a:t>nhà</a:t>
            </a:r>
            <a:r>
              <a:rPr lang="en-US" sz="4730" dirty="0">
                <a:solidFill>
                  <a:srgbClr val="D2583A"/>
                </a:solidFill>
                <a:latin typeface="Cambria Bold"/>
              </a:rPr>
              <a:t>.</a:t>
            </a:r>
          </a:p>
        </p:txBody>
      </p:sp>
      <p:sp>
        <p:nvSpPr>
          <p:cNvPr id="14" name="TextBox 14"/>
          <p:cNvSpPr txBox="1"/>
          <p:nvPr/>
        </p:nvSpPr>
        <p:spPr>
          <a:xfrm>
            <a:off x="3663517" y="4446847"/>
            <a:ext cx="7992021" cy="772712"/>
          </a:xfrm>
          <a:prstGeom prst="rect">
            <a:avLst/>
          </a:prstGeom>
        </p:spPr>
        <p:txBody>
          <a:bodyPr lIns="0" tIns="0" rIns="0" bIns="0" rtlCol="0" anchor="t">
            <a:spAutoFit/>
          </a:bodyPr>
          <a:lstStyle/>
          <a:p>
            <a:pPr algn="just" defTabSz="609630">
              <a:lnSpc>
                <a:spcPts val="6623"/>
              </a:lnSpc>
              <a:spcBef>
                <a:spcPct val="0"/>
              </a:spcBef>
            </a:pPr>
            <a:r>
              <a:rPr lang="en-US" sz="4730" i="1" dirty="0" err="1">
                <a:solidFill>
                  <a:srgbClr val="000000"/>
                </a:solidFill>
                <a:latin typeface="Cambria Bold"/>
              </a:rPr>
              <a:t>Còn</a:t>
            </a:r>
            <a:r>
              <a:rPr lang="en-US" sz="4730" i="1" dirty="0">
                <a:solidFill>
                  <a:srgbClr val="000000"/>
                </a:solidFill>
                <a:latin typeface="Cambria Bold"/>
              </a:rPr>
              <a:t> </a:t>
            </a:r>
            <a:r>
              <a:rPr lang="en-US" sz="4730" i="1" dirty="0" err="1">
                <a:solidFill>
                  <a:srgbClr val="000000"/>
                </a:solidFill>
                <a:latin typeface="Cambria Bold"/>
              </a:rPr>
              <a:t>lại</a:t>
            </a:r>
            <a:endParaRPr lang="en-US" sz="4730" i="1" dirty="0">
              <a:solidFill>
                <a:srgbClr val="000000"/>
              </a:solidFill>
              <a:latin typeface="Cambria Bold"/>
            </a:endParaRPr>
          </a:p>
        </p:txBody>
      </p:sp>
      <p:pic>
        <p:nvPicPr>
          <p:cNvPr id="15" name="Picture 14">
            <a:extLst>
              <a:ext uri="{FF2B5EF4-FFF2-40B4-BE49-F238E27FC236}">
                <a16:creationId xmlns:a16="http://schemas.microsoft.com/office/drawing/2014/main" id="{95047DCE-97FB-C65E-CF07-7608E92209B6}"/>
              </a:ext>
            </a:extLst>
          </p:cNvPr>
          <p:cNvPicPr>
            <a:picLocks noChangeAspect="1"/>
          </p:cNvPicPr>
          <p:nvPr/>
        </p:nvPicPr>
        <p:blipFill>
          <a:blip r:embed="rId14"/>
          <a:stretch>
            <a:fillRect/>
          </a:stretch>
        </p:blipFill>
        <p:spPr>
          <a:xfrm>
            <a:off x="2833599" y="445990"/>
            <a:ext cx="5998984" cy="2353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98983" y="341571"/>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24016" y="2057400"/>
            <a:ext cx="10719255" cy="1904817"/>
          </a:xfrm>
          <a:prstGeom prst="rect">
            <a:avLst/>
          </a:prstGeom>
        </p:spPr>
        <p:txBody>
          <a:bodyPr lIns="0" tIns="0" rIns="0" bIns="0" rtlCol="0" anchor="t">
            <a:spAutoFit/>
          </a:bodyPr>
          <a:lstStyle/>
          <a:p>
            <a:pPr defTabSz="609630">
              <a:lnSpc>
                <a:spcPts val="5102"/>
              </a:lnSpc>
              <a:spcBef>
                <a:spcPct val="0"/>
              </a:spcBef>
            </a:pPr>
            <a:r>
              <a:rPr lang="en-US" sz="3644" dirty="0">
                <a:solidFill>
                  <a:srgbClr val="000000"/>
                </a:solidFill>
                <a:latin typeface="Cambria"/>
              </a:rPr>
              <a:t> </a:t>
            </a:r>
            <a:r>
              <a:rPr lang="en-US" sz="3644" dirty="0" err="1">
                <a:solidFill>
                  <a:srgbClr val="000000"/>
                </a:solidFill>
                <a:latin typeface="Cambria"/>
              </a:rPr>
              <a:t>Hôm</a:t>
            </a:r>
            <a:r>
              <a:rPr lang="en-US" sz="3644" dirty="0">
                <a:solidFill>
                  <a:srgbClr val="000000"/>
                </a:solidFill>
                <a:latin typeface="Cambria"/>
              </a:rPr>
              <a:t> qua,</a:t>
            </a:r>
            <a:r>
              <a:rPr lang="en-US" sz="3644" b="1" dirty="0">
                <a:solidFill>
                  <a:srgbClr val="D2583A"/>
                </a:solidFill>
                <a:latin typeface="Cambria"/>
              </a:rPr>
              <a:t>/ </a:t>
            </a:r>
            <a:r>
              <a:rPr lang="en-US" sz="3644" dirty="0" err="1">
                <a:solidFill>
                  <a:srgbClr val="000000"/>
                </a:solidFill>
                <a:latin typeface="Cambria"/>
              </a:rPr>
              <a:t>bố</a:t>
            </a:r>
            <a:r>
              <a:rPr lang="en-US" sz="3644" dirty="0">
                <a:solidFill>
                  <a:srgbClr val="000000"/>
                </a:solidFill>
                <a:latin typeface="Cambria"/>
              </a:rPr>
              <a:t> </a:t>
            </a:r>
            <a:r>
              <a:rPr lang="en-US" sz="3644" dirty="0" err="1">
                <a:solidFill>
                  <a:srgbClr val="000000"/>
                </a:solidFill>
                <a:latin typeface="Cambria"/>
              </a:rPr>
              <a:t>rủ</a:t>
            </a:r>
            <a:r>
              <a:rPr lang="en-US" sz="3644" dirty="0">
                <a:solidFill>
                  <a:srgbClr val="000000"/>
                </a:solidFill>
                <a:latin typeface="Cambria"/>
              </a:rPr>
              <a:t> </a:t>
            </a:r>
            <a:r>
              <a:rPr lang="en-US" sz="3644" dirty="0" err="1">
                <a:solidFill>
                  <a:srgbClr val="000000"/>
                </a:solidFill>
                <a:latin typeface="Cambria"/>
              </a:rPr>
              <a:t>tôi</a:t>
            </a:r>
            <a:r>
              <a:rPr lang="en-US" sz="3644" dirty="0">
                <a:solidFill>
                  <a:srgbClr val="000000"/>
                </a:solidFill>
                <a:latin typeface="Cambria"/>
              </a:rPr>
              <a:t> </a:t>
            </a:r>
            <a:r>
              <a:rPr lang="en-US" sz="3644" dirty="0" err="1">
                <a:solidFill>
                  <a:srgbClr val="000000"/>
                </a:solidFill>
                <a:latin typeface="Cambria"/>
              </a:rPr>
              <a:t>đi</a:t>
            </a:r>
            <a:r>
              <a:rPr lang="en-US" sz="3644" dirty="0">
                <a:solidFill>
                  <a:srgbClr val="000000"/>
                </a:solidFill>
                <a:latin typeface="Cambria"/>
              </a:rPr>
              <a:t> </a:t>
            </a:r>
            <a:r>
              <a:rPr lang="en-US" sz="3644" dirty="0" err="1">
                <a:solidFill>
                  <a:srgbClr val="000000"/>
                </a:solidFill>
                <a:latin typeface="Cambria"/>
              </a:rPr>
              <a:t>tàu</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đến</a:t>
            </a:r>
            <a:r>
              <a:rPr lang="en-US" sz="3644" dirty="0">
                <a:solidFill>
                  <a:srgbClr val="000000"/>
                </a:solidFill>
                <a:latin typeface="Cambria"/>
              </a:rPr>
              <a:t> </a:t>
            </a:r>
            <a:r>
              <a:rPr lang="en-US" sz="3644" dirty="0" err="1">
                <a:solidFill>
                  <a:srgbClr val="000000"/>
                </a:solidFill>
                <a:latin typeface="Cambria"/>
              </a:rPr>
              <a:t>thăm</a:t>
            </a:r>
            <a:r>
              <a:rPr lang="en-US" sz="3644" dirty="0">
                <a:solidFill>
                  <a:srgbClr val="000000"/>
                </a:solidFill>
                <a:latin typeface="Cambria"/>
              </a:rPr>
              <a:t> </a:t>
            </a:r>
            <a:r>
              <a:rPr lang="en-US" sz="3644" dirty="0" err="1">
                <a:solidFill>
                  <a:srgbClr val="000000"/>
                </a:solidFill>
                <a:latin typeface="Cambria"/>
              </a:rPr>
              <a:t>người</a:t>
            </a:r>
            <a:r>
              <a:rPr lang="en-US" sz="3644" dirty="0">
                <a:solidFill>
                  <a:srgbClr val="000000"/>
                </a:solidFill>
                <a:latin typeface="Cambria"/>
              </a:rPr>
              <a:t> </a:t>
            </a:r>
            <a:r>
              <a:rPr lang="en-US" sz="3644" dirty="0" err="1">
                <a:solidFill>
                  <a:srgbClr val="000000"/>
                </a:solidFill>
                <a:latin typeface="Cambria"/>
              </a:rPr>
              <a:t>thầy</a:t>
            </a:r>
            <a:r>
              <a:rPr lang="en-US" sz="3644" dirty="0">
                <a:solidFill>
                  <a:srgbClr val="000000"/>
                </a:solidFill>
                <a:latin typeface="Cambria"/>
              </a:rPr>
              <a:t> </a:t>
            </a:r>
            <a:r>
              <a:rPr lang="en-US" sz="3644" dirty="0" err="1">
                <a:solidFill>
                  <a:srgbClr val="000000"/>
                </a:solidFill>
                <a:latin typeface="Cambria"/>
              </a:rPr>
              <a:t>đầu</a:t>
            </a:r>
            <a:r>
              <a:rPr lang="en-US" sz="3644" dirty="0">
                <a:solidFill>
                  <a:srgbClr val="000000"/>
                </a:solidFill>
                <a:latin typeface="Cambria"/>
              </a:rPr>
              <a:t> </a:t>
            </a:r>
            <a:r>
              <a:rPr lang="en-US" sz="3644" dirty="0" err="1">
                <a:solidFill>
                  <a:srgbClr val="000000"/>
                </a:solidFill>
                <a:latin typeface="Cambria"/>
              </a:rPr>
              <a:t>tiên</a:t>
            </a:r>
            <a:r>
              <a:rPr lang="en-US" sz="3644" dirty="0">
                <a:solidFill>
                  <a:srgbClr val="000000"/>
                </a:solidFill>
                <a:latin typeface="Cambria"/>
              </a:rPr>
              <a:t> </a:t>
            </a:r>
            <a:r>
              <a:rPr lang="en-US" sz="3644" dirty="0" err="1">
                <a:solidFill>
                  <a:srgbClr val="000000"/>
                </a:solidFill>
                <a:latin typeface="Cambria"/>
              </a:rPr>
              <a:t>của</a:t>
            </a:r>
            <a:r>
              <a:rPr lang="en-US" sz="3644" dirty="0">
                <a:solidFill>
                  <a:srgbClr val="000000"/>
                </a:solidFill>
                <a:latin typeface="Cambria"/>
              </a:rPr>
              <a:t> </a:t>
            </a:r>
            <a:r>
              <a:rPr lang="en-US" sz="3644" dirty="0" err="1">
                <a:solidFill>
                  <a:srgbClr val="000000"/>
                </a:solidFill>
                <a:latin typeface="Cambria"/>
              </a:rPr>
              <a:t>bố</a:t>
            </a:r>
            <a:r>
              <a:rPr lang="en-US" sz="3644" dirty="0">
                <a:solidFill>
                  <a:srgbClr val="000000"/>
                </a:solidFill>
                <a:latin typeface="Cambria"/>
              </a:rPr>
              <a:t>,</a:t>
            </a:r>
            <a:r>
              <a:rPr lang="en-US" sz="3644" b="1" dirty="0">
                <a:solidFill>
                  <a:srgbClr val="D2583A"/>
                </a:solidFill>
                <a:latin typeface="Cambria"/>
              </a:rPr>
              <a:t>/ </a:t>
            </a:r>
            <a:r>
              <a:rPr lang="en-US" sz="3644" dirty="0" err="1">
                <a:solidFill>
                  <a:srgbClr val="000000"/>
                </a:solidFill>
                <a:latin typeface="Cambria"/>
              </a:rPr>
              <a:t>thầy</a:t>
            </a:r>
            <a:r>
              <a:rPr lang="en-US" sz="3644" dirty="0">
                <a:solidFill>
                  <a:srgbClr val="000000"/>
                </a:solidFill>
                <a:latin typeface="Cambria"/>
              </a:rPr>
              <a:t> </a:t>
            </a:r>
            <a:r>
              <a:rPr lang="en-US" sz="3644" dirty="0" err="1">
                <a:solidFill>
                  <a:srgbClr val="000000"/>
                </a:solidFill>
                <a:latin typeface="Cambria"/>
              </a:rPr>
              <a:t>Cơ-rô-xét-ti</a:t>
            </a:r>
            <a:r>
              <a:rPr lang="en-US" sz="3644" dirty="0">
                <a:solidFill>
                  <a:srgbClr val="000000"/>
                </a:solidFill>
                <a:latin typeface="Cambria"/>
              </a:rPr>
              <a:t>,</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năm</a:t>
            </a:r>
            <a:r>
              <a:rPr lang="en-US" sz="3644" dirty="0">
                <a:solidFill>
                  <a:srgbClr val="000000"/>
                </a:solidFill>
                <a:latin typeface="Cambria"/>
              </a:rPr>
              <a:t> nay </a:t>
            </a:r>
            <a:r>
              <a:rPr lang="en-US" sz="3644" dirty="0" err="1">
                <a:solidFill>
                  <a:srgbClr val="000000"/>
                </a:solidFill>
                <a:latin typeface="Cambria"/>
              </a:rPr>
              <a:t>đã</a:t>
            </a:r>
            <a:r>
              <a:rPr lang="en-US" sz="3644" dirty="0">
                <a:solidFill>
                  <a:srgbClr val="000000"/>
                </a:solidFill>
                <a:latin typeface="Cambria"/>
              </a:rPr>
              <a:t> </a:t>
            </a:r>
            <a:r>
              <a:rPr lang="en-US" sz="3644" dirty="0" err="1">
                <a:solidFill>
                  <a:srgbClr val="000000"/>
                </a:solidFill>
                <a:latin typeface="Cambria"/>
              </a:rPr>
              <a:t>tám</a:t>
            </a:r>
            <a:r>
              <a:rPr lang="en-US" sz="3644" dirty="0">
                <a:solidFill>
                  <a:srgbClr val="000000"/>
                </a:solidFill>
                <a:latin typeface="Cambria"/>
              </a:rPr>
              <a:t> </a:t>
            </a:r>
            <a:r>
              <a:rPr lang="en-US" sz="3644" dirty="0" err="1">
                <a:solidFill>
                  <a:srgbClr val="000000"/>
                </a:solidFill>
                <a:latin typeface="Cambria"/>
              </a:rPr>
              <a:t>mươi</a:t>
            </a:r>
            <a:r>
              <a:rPr lang="en-US" sz="3644" dirty="0">
                <a:solidFill>
                  <a:srgbClr val="000000"/>
                </a:solidFill>
                <a:latin typeface="Cambria"/>
              </a:rPr>
              <a:t> </a:t>
            </a:r>
            <a:r>
              <a:rPr lang="en-US" sz="3644" dirty="0" err="1">
                <a:solidFill>
                  <a:srgbClr val="000000"/>
                </a:solidFill>
                <a:latin typeface="Cambria"/>
              </a:rPr>
              <a:t>tuổi</a:t>
            </a:r>
            <a:r>
              <a:rPr lang="en-US" sz="3644" dirty="0">
                <a:solidFill>
                  <a:srgbClr val="000000"/>
                </a:solidFill>
                <a:latin typeface="Cambria"/>
              </a:rPr>
              <a:t>.</a:t>
            </a:r>
            <a:r>
              <a:rPr lang="en-US" sz="3644" b="1" dirty="0">
                <a:solidFill>
                  <a:srgbClr val="D2583A"/>
                </a:solidFill>
                <a:latin typeface="Cambria"/>
              </a:rPr>
              <a:t>//</a:t>
            </a:r>
          </a:p>
        </p:txBody>
      </p:sp>
      <p:sp>
        <p:nvSpPr>
          <p:cNvPr id="10" name="TextBox 10"/>
          <p:cNvSpPr txBox="1"/>
          <p:nvPr/>
        </p:nvSpPr>
        <p:spPr>
          <a:xfrm>
            <a:off x="624016" y="4104532"/>
            <a:ext cx="10719255" cy="1250792"/>
          </a:xfrm>
          <a:prstGeom prst="rect">
            <a:avLst/>
          </a:prstGeom>
        </p:spPr>
        <p:txBody>
          <a:bodyPr lIns="0" tIns="0" rIns="0" bIns="0" rtlCol="0" anchor="t">
            <a:spAutoFit/>
          </a:bodyPr>
          <a:lstStyle/>
          <a:p>
            <a:pPr defTabSz="609630">
              <a:lnSpc>
                <a:spcPts val="5102"/>
              </a:lnSpc>
              <a:spcBef>
                <a:spcPct val="0"/>
              </a:spcBef>
            </a:pPr>
            <a:r>
              <a:rPr lang="en-US" sz="3644" dirty="0" err="1">
                <a:solidFill>
                  <a:srgbClr val="000000"/>
                </a:solidFill>
                <a:latin typeface="Cambria"/>
              </a:rPr>
              <a:t>Xuống</a:t>
            </a:r>
            <a:r>
              <a:rPr lang="en-US" sz="3644" dirty="0">
                <a:solidFill>
                  <a:srgbClr val="000000"/>
                </a:solidFill>
                <a:latin typeface="Cambria"/>
              </a:rPr>
              <a:t> </a:t>
            </a:r>
            <a:r>
              <a:rPr lang="en-US" sz="3644" dirty="0" err="1">
                <a:solidFill>
                  <a:srgbClr val="000000"/>
                </a:solidFill>
                <a:latin typeface="Cambria"/>
              </a:rPr>
              <a:t>tàu</a:t>
            </a:r>
            <a:r>
              <a:rPr lang="en-US" sz="3644" dirty="0">
                <a:solidFill>
                  <a:srgbClr val="000000"/>
                </a:solidFill>
                <a:latin typeface="Cambria"/>
              </a:rPr>
              <a:t>,</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chúng</a:t>
            </a:r>
            <a:r>
              <a:rPr lang="en-US" sz="3644" dirty="0">
                <a:solidFill>
                  <a:srgbClr val="000000"/>
                </a:solidFill>
                <a:latin typeface="Cambria"/>
              </a:rPr>
              <a:t> </a:t>
            </a:r>
            <a:r>
              <a:rPr lang="en-US" sz="3644" dirty="0" err="1">
                <a:solidFill>
                  <a:srgbClr val="000000"/>
                </a:solidFill>
                <a:latin typeface="Cambria"/>
              </a:rPr>
              <a:t>tôi</a:t>
            </a:r>
            <a:r>
              <a:rPr lang="en-US" sz="3644" dirty="0">
                <a:solidFill>
                  <a:srgbClr val="000000"/>
                </a:solidFill>
                <a:latin typeface="Cambria"/>
              </a:rPr>
              <a:t> </a:t>
            </a:r>
            <a:r>
              <a:rPr lang="en-US" sz="3644" dirty="0" err="1">
                <a:solidFill>
                  <a:srgbClr val="000000"/>
                </a:solidFill>
                <a:latin typeface="Cambria"/>
              </a:rPr>
              <a:t>hỏi</a:t>
            </a:r>
            <a:r>
              <a:rPr lang="en-US" sz="3644" dirty="0">
                <a:solidFill>
                  <a:srgbClr val="000000"/>
                </a:solidFill>
                <a:latin typeface="Cambria"/>
              </a:rPr>
              <a:t> </a:t>
            </a:r>
            <a:r>
              <a:rPr lang="en-US" sz="3644" dirty="0" err="1">
                <a:solidFill>
                  <a:srgbClr val="000000"/>
                </a:solidFill>
                <a:latin typeface="Cambria"/>
              </a:rPr>
              <a:t>thăm</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đường</a:t>
            </a:r>
            <a:r>
              <a:rPr lang="en-US" sz="3644" dirty="0">
                <a:solidFill>
                  <a:srgbClr val="000000"/>
                </a:solidFill>
                <a:latin typeface="Cambria"/>
              </a:rPr>
              <a:t> </a:t>
            </a:r>
            <a:r>
              <a:rPr lang="en-US" sz="3644" dirty="0" err="1">
                <a:solidFill>
                  <a:srgbClr val="000000"/>
                </a:solidFill>
                <a:latin typeface="Cambria"/>
              </a:rPr>
              <a:t>đến</a:t>
            </a:r>
            <a:r>
              <a:rPr lang="en-US" sz="3644" dirty="0">
                <a:solidFill>
                  <a:srgbClr val="000000"/>
                </a:solidFill>
                <a:latin typeface="Cambria"/>
              </a:rPr>
              <a:t> </a:t>
            </a:r>
            <a:r>
              <a:rPr lang="en-US" sz="3644" dirty="0" err="1">
                <a:solidFill>
                  <a:srgbClr val="000000"/>
                </a:solidFill>
                <a:latin typeface="Cambria"/>
              </a:rPr>
              <a:t>nhà</a:t>
            </a:r>
            <a:r>
              <a:rPr lang="en-US" sz="3644" dirty="0">
                <a:solidFill>
                  <a:srgbClr val="000000"/>
                </a:solidFill>
                <a:latin typeface="Cambria"/>
              </a:rPr>
              <a:t> </a:t>
            </a:r>
            <a:r>
              <a:rPr lang="en-US" sz="3644" dirty="0" err="1">
                <a:solidFill>
                  <a:srgbClr val="000000"/>
                </a:solidFill>
                <a:latin typeface="Cambria"/>
              </a:rPr>
              <a:t>thầy</a:t>
            </a:r>
            <a:r>
              <a:rPr lang="en-US" sz="3644" dirty="0">
                <a:solidFill>
                  <a:srgbClr val="000000"/>
                </a:solidFill>
                <a:latin typeface="Cambria"/>
              </a:rPr>
              <a:t>,</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một</a:t>
            </a:r>
            <a:r>
              <a:rPr lang="en-US" sz="3644" dirty="0">
                <a:solidFill>
                  <a:srgbClr val="000000"/>
                </a:solidFill>
                <a:latin typeface="Cambria"/>
              </a:rPr>
              <a:t> </a:t>
            </a:r>
            <a:r>
              <a:rPr lang="en-US" sz="3644" dirty="0" err="1">
                <a:solidFill>
                  <a:srgbClr val="000000"/>
                </a:solidFill>
                <a:latin typeface="Cambria"/>
              </a:rPr>
              <a:t>ngôi</a:t>
            </a:r>
            <a:r>
              <a:rPr lang="en-US" sz="3644" dirty="0">
                <a:solidFill>
                  <a:srgbClr val="000000"/>
                </a:solidFill>
                <a:latin typeface="Cambria"/>
              </a:rPr>
              <a:t> </a:t>
            </a:r>
            <a:r>
              <a:rPr lang="en-US" sz="3644" dirty="0" err="1">
                <a:solidFill>
                  <a:srgbClr val="000000"/>
                </a:solidFill>
                <a:latin typeface="Cambria"/>
              </a:rPr>
              <a:t>nhà</a:t>
            </a:r>
            <a:r>
              <a:rPr lang="en-US" sz="3644" dirty="0">
                <a:solidFill>
                  <a:srgbClr val="000000"/>
                </a:solidFill>
                <a:latin typeface="Cambria"/>
              </a:rPr>
              <a:t> </a:t>
            </a:r>
            <a:r>
              <a:rPr lang="en-US" sz="3644" dirty="0" err="1">
                <a:solidFill>
                  <a:srgbClr val="000000"/>
                </a:solidFill>
                <a:latin typeface="Cambria"/>
              </a:rPr>
              <a:t>nhỏ</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cuối</a:t>
            </a:r>
            <a:r>
              <a:rPr lang="en-US" sz="3644" dirty="0">
                <a:solidFill>
                  <a:srgbClr val="000000"/>
                </a:solidFill>
                <a:latin typeface="Cambria"/>
              </a:rPr>
              <a:t> </a:t>
            </a:r>
            <a:r>
              <a:rPr lang="en-US" sz="3644" dirty="0" err="1">
                <a:solidFill>
                  <a:srgbClr val="000000"/>
                </a:solidFill>
                <a:latin typeface="Cambria"/>
              </a:rPr>
              <a:t>làng</a:t>
            </a:r>
            <a:r>
              <a:rPr lang="en-US" sz="3644" dirty="0">
                <a:solidFill>
                  <a:srgbClr val="000000"/>
                </a:solidFill>
                <a:latin typeface="Cambria"/>
              </a:rPr>
              <a:t>.</a:t>
            </a:r>
            <a:r>
              <a:rPr lang="en-US" sz="3644" b="1" dirty="0">
                <a:solidFill>
                  <a:srgbClr val="D2583A"/>
                </a:solidFill>
                <a:latin typeface="Cambria"/>
              </a:rPr>
              <a:t>//</a:t>
            </a:r>
          </a:p>
        </p:txBody>
      </p:sp>
      <p:pic>
        <p:nvPicPr>
          <p:cNvPr id="11" name="Picture 10">
            <a:extLst>
              <a:ext uri="{FF2B5EF4-FFF2-40B4-BE49-F238E27FC236}">
                <a16:creationId xmlns:a16="http://schemas.microsoft.com/office/drawing/2014/main" id="{9E3D4124-E215-908D-D271-5C3681A7F6FD}"/>
              </a:ext>
            </a:extLst>
          </p:cNvPr>
          <p:cNvPicPr>
            <a:picLocks noChangeAspect="1"/>
          </p:cNvPicPr>
          <p:nvPr/>
        </p:nvPicPr>
        <p:blipFill>
          <a:blip r:embed="rId10"/>
          <a:stretch>
            <a:fillRect/>
          </a:stretch>
        </p:blipFill>
        <p:spPr>
          <a:xfrm>
            <a:off x="2665054" y="245130"/>
            <a:ext cx="6407451" cy="2353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8040766" y="1142032"/>
            <a:ext cx="3116609" cy="5030169"/>
          </a:xfrm>
          <a:custGeom>
            <a:avLst/>
            <a:gdLst/>
            <a:ahLst/>
            <a:cxnLst/>
            <a:rect l="l" t="t" r="r" b="b"/>
            <a:pathLst>
              <a:path w="4674913" h="7545253">
                <a:moveTo>
                  <a:pt x="0" y="0"/>
                </a:moveTo>
                <a:lnTo>
                  <a:pt x="4674913" y="0"/>
                </a:lnTo>
                <a:lnTo>
                  <a:pt x="4674913" y="7545253"/>
                </a:lnTo>
                <a:lnTo>
                  <a:pt x="0" y="754525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Freeform 11"/>
          <p:cNvSpPr/>
          <p:nvPr/>
        </p:nvSpPr>
        <p:spPr>
          <a:xfrm>
            <a:off x="592370" y="2057400"/>
            <a:ext cx="8005220" cy="3830444"/>
          </a:xfrm>
          <a:custGeom>
            <a:avLst/>
            <a:gdLst/>
            <a:ahLst/>
            <a:cxnLst/>
            <a:rect l="l" t="t" r="r" b="b"/>
            <a:pathLst>
              <a:path w="10853495" h="5625728">
                <a:moveTo>
                  <a:pt x="0" y="0"/>
                </a:moveTo>
                <a:lnTo>
                  <a:pt x="10853494" y="0"/>
                </a:lnTo>
                <a:lnTo>
                  <a:pt x="10853494" y="5625728"/>
                </a:lnTo>
                <a:lnTo>
                  <a:pt x="0" y="5625728"/>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2" name="TextBox 12"/>
          <p:cNvSpPr txBox="1"/>
          <p:nvPr/>
        </p:nvSpPr>
        <p:spPr>
          <a:xfrm>
            <a:off x="1450739" y="2539450"/>
            <a:ext cx="6139888" cy="3013646"/>
          </a:xfrm>
          <a:prstGeom prst="rect">
            <a:avLst/>
          </a:prstGeom>
        </p:spPr>
        <p:txBody>
          <a:bodyPr lIns="0" tIns="0" rIns="0" bIns="0" rtlCol="0" anchor="t">
            <a:spAutoFit/>
          </a:bodyPr>
          <a:lstStyle/>
          <a:p>
            <a:pPr algn="just" defTabSz="609630">
              <a:lnSpc>
                <a:spcPts val="4672"/>
              </a:lnSpc>
            </a:pPr>
            <a:r>
              <a:rPr lang="en-US" sz="3993" spc="-35" dirty="0" err="1">
                <a:solidFill>
                  <a:srgbClr val="000000"/>
                </a:solidFill>
                <a:latin typeface="Cambria"/>
              </a:rPr>
              <a:t>Đọc</a:t>
            </a:r>
            <a:r>
              <a:rPr lang="en-US" sz="3993" spc="-35" dirty="0">
                <a:solidFill>
                  <a:srgbClr val="000000"/>
                </a:solidFill>
                <a:latin typeface="Cambria"/>
              </a:rPr>
              <a:t> </a:t>
            </a:r>
            <a:r>
              <a:rPr lang="en-US" sz="3993" spc="-35" dirty="0" err="1">
                <a:solidFill>
                  <a:srgbClr val="000000"/>
                </a:solidFill>
                <a:latin typeface="Cambria"/>
              </a:rPr>
              <a:t>diễn</a:t>
            </a:r>
            <a:r>
              <a:rPr lang="en-US" sz="3993" spc="-35" dirty="0">
                <a:solidFill>
                  <a:srgbClr val="000000"/>
                </a:solidFill>
                <a:latin typeface="Cambria"/>
              </a:rPr>
              <a:t> </a:t>
            </a:r>
            <a:r>
              <a:rPr lang="en-US" sz="3993" spc="-35" dirty="0" err="1">
                <a:solidFill>
                  <a:srgbClr val="000000"/>
                </a:solidFill>
                <a:latin typeface="Cambria"/>
              </a:rPr>
              <a:t>cảm</a:t>
            </a:r>
            <a:r>
              <a:rPr lang="en-US" sz="3993" spc="-35" dirty="0">
                <a:solidFill>
                  <a:srgbClr val="000000"/>
                </a:solidFill>
                <a:latin typeface="Cambria"/>
              </a:rPr>
              <a:t> </a:t>
            </a:r>
            <a:r>
              <a:rPr lang="en-US" sz="3993" spc="-35" dirty="0" err="1">
                <a:solidFill>
                  <a:srgbClr val="000000"/>
                </a:solidFill>
                <a:latin typeface="Cambria"/>
              </a:rPr>
              <a:t>thể</a:t>
            </a:r>
            <a:r>
              <a:rPr lang="en-US" sz="3993" spc="-35" dirty="0">
                <a:solidFill>
                  <a:srgbClr val="000000"/>
                </a:solidFill>
                <a:latin typeface="Cambria"/>
              </a:rPr>
              <a:t> </a:t>
            </a:r>
            <a:r>
              <a:rPr lang="en-US" sz="3993" spc="-35" dirty="0" err="1">
                <a:solidFill>
                  <a:srgbClr val="000000"/>
                </a:solidFill>
                <a:latin typeface="Cambria"/>
              </a:rPr>
              <a:t>hiện</a:t>
            </a:r>
            <a:r>
              <a:rPr lang="en-US" sz="3993" spc="-35" dirty="0">
                <a:solidFill>
                  <a:srgbClr val="000000"/>
                </a:solidFill>
                <a:latin typeface="Cambria"/>
              </a:rPr>
              <a:t> </a:t>
            </a:r>
            <a:r>
              <a:rPr lang="en-US" sz="3993" spc="-35" dirty="0" err="1">
                <a:solidFill>
                  <a:srgbClr val="000000"/>
                </a:solidFill>
                <a:latin typeface="Cambria"/>
              </a:rPr>
              <a:t>tâm</a:t>
            </a:r>
            <a:r>
              <a:rPr lang="en-US" sz="3993" spc="-35" dirty="0">
                <a:solidFill>
                  <a:srgbClr val="000000"/>
                </a:solidFill>
                <a:latin typeface="Cambria"/>
              </a:rPr>
              <a:t> </a:t>
            </a:r>
            <a:r>
              <a:rPr lang="en-US" sz="3993" spc="-35" dirty="0" err="1">
                <a:solidFill>
                  <a:srgbClr val="000000"/>
                </a:solidFill>
                <a:latin typeface="Cambria"/>
              </a:rPr>
              <a:t>trạng</a:t>
            </a:r>
            <a:r>
              <a:rPr lang="en-US" sz="3993" spc="-35" dirty="0">
                <a:solidFill>
                  <a:srgbClr val="000000"/>
                </a:solidFill>
                <a:latin typeface="Cambria"/>
              </a:rPr>
              <a:t> </a:t>
            </a:r>
            <a:r>
              <a:rPr lang="en-US" sz="3993" spc="-35" dirty="0" err="1">
                <a:solidFill>
                  <a:srgbClr val="000000"/>
                </a:solidFill>
                <a:latin typeface="Cambria"/>
              </a:rPr>
              <a:t>nhân</a:t>
            </a:r>
            <a:r>
              <a:rPr lang="en-US" sz="3993" spc="-35" dirty="0">
                <a:solidFill>
                  <a:srgbClr val="000000"/>
                </a:solidFill>
                <a:latin typeface="Cambria"/>
              </a:rPr>
              <a:t> </a:t>
            </a:r>
            <a:r>
              <a:rPr lang="en-US" sz="3993" spc="-35" dirty="0" err="1">
                <a:solidFill>
                  <a:srgbClr val="000000"/>
                </a:solidFill>
                <a:latin typeface="Cambria"/>
              </a:rPr>
              <a:t>vật</a:t>
            </a:r>
            <a:r>
              <a:rPr lang="en-US" sz="3993" spc="-35" dirty="0">
                <a:solidFill>
                  <a:srgbClr val="000000"/>
                </a:solidFill>
                <a:latin typeface="Cambria"/>
              </a:rPr>
              <a:t>, </a:t>
            </a:r>
            <a:r>
              <a:rPr lang="en-US" sz="3993" spc="-35" dirty="0" err="1">
                <a:solidFill>
                  <a:srgbClr val="000000"/>
                </a:solidFill>
                <a:latin typeface="Cambria"/>
              </a:rPr>
              <a:t>giọng</a:t>
            </a:r>
            <a:r>
              <a:rPr lang="en-US" sz="3993" spc="-35" dirty="0">
                <a:solidFill>
                  <a:srgbClr val="000000"/>
                </a:solidFill>
                <a:latin typeface="Cambria"/>
              </a:rPr>
              <a:t> </a:t>
            </a:r>
            <a:r>
              <a:rPr lang="en-US" sz="3993" spc="-35" dirty="0" err="1">
                <a:solidFill>
                  <a:srgbClr val="000000"/>
                </a:solidFill>
                <a:latin typeface="Cambria"/>
              </a:rPr>
              <a:t>đọc</a:t>
            </a:r>
            <a:r>
              <a:rPr lang="en-US" sz="3993" spc="-35" dirty="0">
                <a:solidFill>
                  <a:srgbClr val="000000"/>
                </a:solidFill>
                <a:latin typeface="Cambria"/>
              </a:rPr>
              <a:t> </a:t>
            </a:r>
            <a:r>
              <a:rPr lang="en-US" sz="3993" spc="-35" dirty="0" err="1">
                <a:solidFill>
                  <a:srgbClr val="000000"/>
                </a:solidFill>
                <a:latin typeface="Cambria"/>
              </a:rPr>
              <a:t>nhẹ</a:t>
            </a:r>
            <a:r>
              <a:rPr lang="en-US" sz="3993" spc="-35" dirty="0">
                <a:solidFill>
                  <a:srgbClr val="000000"/>
                </a:solidFill>
                <a:latin typeface="Cambria"/>
              </a:rPr>
              <a:t> </a:t>
            </a:r>
            <a:r>
              <a:rPr lang="en-US" sz="3993" spc="-35" dirty="0" err="1">
                <a:solidFill>
                  <a:srgbClr val="000000"/>
                </a:solidFill>
                <a:latin typeface="Cambria"/>
              </a:rPr>
              <a:t>nhàng</a:t>
            </a:r>
            <a:r>
              <a:rPr lang="en-US" sz="3993" spc="-35" dirty="0">
                <a:solidFill>
                  <a:srgbClr val="000000"/>
                </a:solidFill>
                <a:latin typeface="Cambria"/>
              </a:rPr>
              <a:t>, </a:t>
            </a:r>
            <a:r>
              <a:rPr lang="en-US" sz="3993" spc="-35" dirty="0" err="1">
                <a:solidFill>
                  <a:srgbClr val="000000"/>
                </a:solidFill>
                <a:latin typeface="Cambria"/>
              </a:rPr>
              <a:t>tình</a:t>
            </a:r>
            <a:r>
              <a:rPr lang="en-US" sz="3993" spc="-35" dirty="0">
                <a:solidFill>
                  <a:srgbClr val="000000"/>
                </a:solidFill>
                <a:latin typeface="Cambria"/>
              </a:rPr>
              <a:t> </a:t>
            </a:r>
            <a:r>
              <a:rPr lang="en-US" sz="3993" spc="-35" dirty="0" err="1">
                <a:solidFill>
                  <a:srgbClr val="000000"/>
                </a:solidFill>
                <a:latin typeface="Cambria"/>
              </a:rPr>
              <a:t>cảm</a:t>
            </a:r>
            <a:r>
              <a:rPr lang="en-US" sz="3993" spc="-35" dirty="0">
                <a:solidFill>
                  <a:srgbClr val="000000"/>
                </a:solidFill>
                <a:latin typeface="Cambria"/>
              </a:rPr>
              <a:t>. </a:t>
            </a:r>
            <a:r>
              <a:rPr lang="en-US" sz="3993" spc="-35" dirty="0" err="1">
                <a:solidFill>
                  <a:srgbClr val="000000"/>
                </a:solidFill>
                <a:latin typeface="Cambria"/>
              </a:rPr>
              <a:t>Nhấn</a:t>
            </a:r>
            <a:r>
              <a:rPr lang="en-US" sz="3993" spc="-35" dirty="0">
                <a:solidFill>
                  <a:srgbClr val="000000"/>
                </a:solidFill>
                <a:latin typeface="Cambria"/>
              </a:rPr>
              <a:t> </a:t>
            </a:r>
            <a:r>
              <a:rPr lang="en-US" sz="3993" spc="-35" dirty="0" err="1">
                <a:solidFill>
                  <a:srgbClr val="000000"/>
                </a:solidFill>
                <a:latin typeface="Cambria"/>
              </a:rPr>
              <a:t>giọng</a:t>
            </a:r>
            <a:r>
              <a:rPr lang="en-US" sz="3993" spc="-35" dirty="0">
                <a:solidFill>
                  <a:srgbClr val="000000"/>
                </a:solidFill>
                <a:latin typeface="Cambria"/>
              </a:rPr>
              <a:t> </a:t>
            </a:r>
            <a:r>
              <a:rPr lang="en-US" sz="3993" spc="-35" dirty="0" err="1">
                <a:solidFill>
                  <a:srgbClr val="000000"/>
                </a:solidFill>
                <a:latin typeface="Cambria"/>
              </a:rPr>
              <a:t>vào</a:t>
            </a:r>
            <a:r>
              <a:rPr lang="en-US" sz="3993" spc="-35" dirty="0">
                <a:solidFill>
                  <a:srgbClr val="000000"/>
                </a:solidFill>
                <a:latin typeface="Cambria"/>
              </a:rPr>
              <a:t> </a:t>
            </a:r>
            <a:r>
              <a:rPr lang="en-US" sz="3993" spc="-35" dirty="0" err="1">
                <a:solidFill>
                  <a:srgbClr val="000000"/>
                </a:solidFill>
                <a:latin typeface="Cambria"/>
              </a:rPr>
              <a:t>những</a:t>
            </a:r>
            <a:r>
              <a:rPr lang="en-US" sz="3993" spc="-35" dirty="0">
                <a:solidFill>
                  <a:srgbClr val="000000"/>
                </a:solidFill>
                <a:latin typeface="Cambria"/>
              </a:rPr>
              <a:t> </a:t>
            </a:r>
            <a:r>
              <a:rPr lang="en-US" sz="3993" spc="-35" dirty="0" err="1">
                <a:solidFill>
                  <a:srgbClr val="000000"/>
                </a:solidFill>
                <a:latin typeface="Cambria"/>
              </a:rPr>
              <a:t>thông</a:t>
            </a:r>
            <a:r>
              <a:rPr lang="en-US" sz="3993" spc="-35" dirty="0">
                <a:solidFill>
                  <a:srgbClr val="000000"/>
                </a:solidFill>
                <a:latin typeface="Cambria"/>
              </a:rPr>
              <a:t> tin </a:t>
            </a:r>
            <a:r>
              <a:rPr lang="en-US" sz="3993" spc="-35" dirty="0" err="1">
                <a:solidFill>
                  <a:srgbClr val="000000"/>
                </a:solidFill>
                <a:latin typeface="Cambria"/>
              </a:rPr>
              <a:t>quan</a:t>
            </a:r>
            <a:r>
              <a:rPr lang="en-US" sz="3993" spc="-35" dirty="0">
                <a:solidFill>
                  <a:srgbClr val="000000"/>
                </a:solidFill>
                <a:latin typeface="Cambria"/>
              </a:rPr>
              <a:t> </a:t>
            </a:r>
            <a:r>
              <a:rPr lang="en-US" sz="3993" spc="-35" dirty="0" err="1">
                <a:solidFill>
                  <a:srgbClr val="000000"/>
                </a:solidFill>
                <a:latin typeface="Cambria"/>
              </a:rPr>
              <a:t>trọng</a:t>
            </a:r>
            <a:endParaRPr lang="en-US" sz="3993" spc="-35" dirty="0">
              <a:solidFill>
                <a:srgbClr val="000000"/>
              </a:solidFill>
              <a:latin typeface="Cambria"/>
            </a:endParaRPr>
          </a:p>
        </p:txBody>
      </p:sp>
      <p:pic>
        <p:nvPicPr>
          <p:cNvPr id="10" name="Picture 9">
            <a:extLst>
              <a:ext uri="{FF2B5EF4-FFF2-40B4-BE49-F238E27FC236}">
                <a16:creationId xmlns:a16="http://schemas.microsoft.com/office/drawing/2014/main" id="{3541507F-21F0-7391-D45B-5BE6AD84DFB1}"/>
              </a:ext>
            </a:extLst>
          </p:cNvPr>
          <p:cNvPicPr>
            <a:picLocks noChangeAspect="1"/>
          </p:cNvPicPr>
          <p:nvPr/>
        </p:nvPicPr>
        <p:blipFill>
          <a:blip r:embed="rId14"/>
          <a:stretch>
            <a:fillRect/>
          </a:stretch>
        </p:blipFill>
        <p:spPr>
          <a:xfrm>
            <a:off x="-140375" y="245131"/>
            <a:ext cx="9644708"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17261" y="885399"/>
            <a:ext cx="10787793" cy="5631029"/>
          </a:xfrm>
          <a:prstGeom prst="rect">
            <a:avLst/>
          </a:prstGeom>
        </p:spPr>
        <p:txBody>
          <a:bodyPr lIns="0" tIns="0" rIns="0" bIns="0" rtlCol="0" anchor="t">
            <a:spAutoFit/>
          </a:bodyPr>
          <a:lstStyle/>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Hôm</a:t>
            </a:r>
            <a:r>
              <a:rPr lang="en-US" sz="2461" dirty="0">
                <a:solidFill>
                  <a:srgbClr val="000000"/>
                </a:solidFill>
                <a:latin typeface="Cambria"/>
              </a:rPr>
              <a:t> qua,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rủ</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đi</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người</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tiên</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Cơ-rô-xét-ti</a:t>
            </a:r>
            <a:r>
              <a:rPr lang="en-US" sz="2461" dirty="0">
                <a:solidFill>
                  <a:srgbClr val="000000"/>
                </a:solidFill>
                <a:latin typeface="Cambria"/>
              </a:rPr>
              <a:t>, </a:t>
            </a:r>
            <a:r>
              <a:rPr lang="en-US" sz="2461" dirty="0" err="1">
                <a:solidFill>
                  <a:srgbClr val="000000"/>
                </a:solidFill>
                <a:latin typeface="Cambria"/>
              </a:rPr>
              <a:t>năm</a:t>
            </a:r>
            <a:r>
              <a:rPr lang="en-US" sz="2461" dirty="0">
                <a:solidFill>
                  <a:srgbClr val="000000"/>
                </a:solidFill>
                <a:latin typeface="Cambria"/>
              </a:rPr>
              <a:t> nay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tám</a:t>
            </a:r>
            <a:r>
              <a:rPr lang="en-US" sz="2461" dirty="0">
                <a:solidFill>
                  <a:srgbClr val="000000"/>
                </a:solidFill>
                <a:latin typeface="Cambria"/>
              </a:rPr>
              <a:t> </a:t>
            </a:r>
            <a:r>
              <a:rPr lang="en-US" sz="2461" dirty="0" err="1">
                <a:solidFill>
                  <a:srgbClr val="000000"/>
                </a:solidFill>
                <a:latin typeface="Cambria"/>
              </a:rPr>
              <a:t>mươi</a:t>
            </a:r>
            <a:r>
              <a:rPr lang="en-US" sz="2461" dirty="0">
                <a:solidFill>
                  <a:srgbClr val="000000"/>
                </a:solidFill>
                <a:latin typeface="Cambria"/>
              </a:rPr>
              <a:t> </a:t>
            </a:r>
            <a:r>
              <a:rPr lang="en-US" sz="2461" dirty="0" err="1">
                <a:solidFill>
                  <a:srgbClr val="000000"/>
                </a:solidFill>
                <a:latin typeface="Cambria"/>
              </a:rPr>
              <a:t>tuổi</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Xuống</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chúng</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hỏi</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đường</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ngôi</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nhỏ</a:t>
            </a:r>
            <a:r>
              <a:rPr lang="en-US" sz="2461" dirty="0">
                <a:solidFill>
                  <a:srgbClr val="000000"/>
                </a:solidFill>
                <a:latin typeface="Cambria"/>
              </a:rPr>
              <a:t> </a:t>
            </a:r>
            <a:r>
              <a:rPr lang="en-US" sz="2461" dirty="0" err="1">
                <a:solidFill>
                  <a:srgbClr val="000000"/>
                </a:solidFill>
                <a:latin typeface="Cambria"/>
              </a:rPr>
              <a:t>cuối</a:t>
            </a:r>
            <a:r>
              <a:rPr lang="en-US" sz="2461" dirty="0">
                <a:solidFill>
                  <a:srgbClr val="000000"/>
                </a:solidFill>
                <a:latin typeface="Cambria"/>
              </a:rPr>
              <a:t> </a:t>
            </a:r>
            <a:r>
              <a:rPr lang="en-US" sz="2461" dirty="0" err="1">
                <a:solidFill>
                  <a:srgbClr val="000000"/>
                </a:solidFill>
                <a:latin typeface="Cambria"/>
              </a:rPr>
              <a:t>làng</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nhẹ</a:t>
            </a:r>
            <a:r>
              <a:rPr lang="en-US" sz="2461" dirty="0">
                <a:solidFill>
                  <a:srgbClr val="000000"/>
                </a:solidFill>
                <a:latin typeface="Cambria"/>
              </a:rPr>
              <a:t> </a:t>
            </a:r>
            <a:r>
              <a:rPr lang="en-US" sz="2461" dirty="0" err="1">
                <a:solidFill>
                  <a:srgbClr val="000000"/>
                </a:solidFill>
                <a:latin typeface="Cambria"/>
              </a:rPr>
              <a:t>nhàng</a:t>
            </a:r>
            <a:r>
              <a:rPr lang="en-US" sz="2461" dirty="0">
                <a:solidFill>
                  <a:srgbClr val="000000"/>
                </a:solidFill>
                <a:latin typeface="Cambria"/>
              </a:rPr>
              <a:t> </a:t>
            </a:r>
            <a:r>
              <a:rPr lang="en-US" sz="2461" dirty="0" err="1">
                <a:solidFill>
                  <a:srgbClr val="000000"/>
                </a:solidFill>
                <a:latin typeface="Cambria"/>
              </a:rPr>
              <a:t>gõ</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Ra </a:t>
            </a:r>
            <a:r>
              <a:rPr lang="en-US" sz="2461" dirty="0" err="1">
                <a:solidFill>
                  <a:srgbClr val="000000"/>
                </a:solidFill>
                <a:latin typeface="Cambria"/>
              </a:rPr>
              <a:t>mở</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già</a:t>
            </a:r>
            <a:r>
              <a:rPr lang="en-US" sz="2461" dirty="0">
                <a:solidFill>
                  <a:srgbClr val="000000"/>
                </a:solidFill>
                <a:latin typeface="Cambria"/>
              </a:rPr>
              <a:t> </a:t>
            </a:r>
            <a:r>
              <a:rPr lang="en-US" sz="2461" dirty="0" err="1">
                <a:solidFill>
                  <a:srgbClr val="000000"/>
                </a:solidFill>
                <a:latin typeface="Cambria"/>
              </a:rPr>
              <a:t>râu</a:t>
            </a:r>
            <a:r>
              <a:rPr lang="en-US" sz="2461" dirty="0">
                <a:solidFill>
                  <a:srgbClr val="000000"/>
                </a:solidFill>
                <a:latin typeface="Cambria"/>
              </a:rPr>
              <a:t> </a:t>
            </a:r>
            <a:r>
              <a:rPr lang="en-US" sz="2461" dirty="0" err="1">
                <a:solidFill>
                  <a:srgbClr val="000000"/>
                </a:solidFill>
                <a:latin typeface="Cambria"/>
              </a:rPr>
              <a:t>tóc</a:t>
            </a:r>
            <a:r>
              <a:rPr lang="en-US" sz="2461" dirty="0">
                <a:solidFill>
                  <a:srgbClr val="000000"/>
                </a:solidFill>
                <a:latin typeface="Cambria"/>
              </a:rPr>
              <a:t>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bạc</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bỏ</a:t>
            </a:r>
            <a:r>
              <a:rPr lang="en-US" sz="2461" dirty="0">
                <a:solidFill>
                  <a:srgbClr val="000000"/>
                </a:solidFill>
                <a:latin typeface="Cambria"/>
              </a:rPr>
              <a:t> </a:t>
            </a:r>
            <a:r>
              <a:rPr lang="en-US" sz="2461" dirty="0" err="1">
                <a:solidFill>
                  <a:srgbClr val="000000"/>
                </a:solidFill>
                <a:latin typeface="Cambria"/>
              </a:rPr>
              <a:t>mũ</a:t>
            </a:r>
            <a:r>
              <a:rPr lang="en-US" sz="2461" dirty="0">
                <a:solidFill>
                  <a:srgbClr val="000000"/>
                </a:solidFill>
                <a:latin typeface="Cambria"/>
              </a:rPr>
              <a:t> </a:t>
            </a:r>
            <a:r>
              <a:rPr lang="en-US" sz="2461" dirty="0" err="1">
                <a:solidFill>
                  <a:srgbClr val="000000"/>
                </a:solidFill>
                <a:latin typeface="Cambria"/>
              </a:rPr>
              <a:t>ra.</a:t>
            </a:r>
            <a:endParaRPr lang="en-US" sz="2461" dirty="0">
              <a:solidFill>
                <a:srgbClr val="000000"/>
              </a:solidFill>
              <a:latin typeface="Cambria"/>
            </a:endParaRP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Xin </a:t>
            </a:r>
            <a:r>
              <a:rPr lang="en-US" sz="2461" dirty="0" err="1">
                <a:solidFill>
                  <a:srgbClr val="000000"/>
                </a:solidFill>
                <a:latin typeface="Cambria"/>
              </a:rPr>
              <a:t>lỗi</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là</a:t>
            </a: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trò</a:t>
            </a:r>
            <a:r>
              <a:rPr lang="en-US" sz="2461" dirty="0">
                <a:solidFill>
                  <a:srgbClr val="000000"/>
                </a:solidFill>
                <a:latin typeface="Cambria"/>
              </a:rPr>
              <a:t> </a:t>
            </a:r>
            <a:r>
              <a:rPr lang="en-US" sz="2461" dirty="0" err="1">
                <a:solidFill>
                  <a:srgbClr val="000000"/>
                </a:solidFill>
                <a:latin typeface="Cambria"/>
              </a:rPr>
              <a:t>cũ</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Con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Thật</a:t>
            </a:r>
            <a:r>
              <a:rPr lang="en-US" sz="2461" dirty="0">
                <a:solidFill>
                  <a:srgbClr val="000000"/>
                </a:solidFill>
                <a:latin typeface="Cambria"/>
              </a:rPr>
              <a:t> </a:t>
            </a:r>
            <a:r>
              <a:rPr lang="en-US" sz="2461" dirty="0" err="1">
                <a:solidFill>
                  <a:srgbClr val="000000"/>
                </a:solidFill>
                <a:latin typeface="Cambria"/>
              </a:rPr>
              <a:t>hân</a:t>
            </a:r>
            <a:r>
              <a:rPr lang="en-US" sz="2461" dirty="0">
                <a:solidFill>
                  <a:srgbClr val="000000"/>
                </a:solidFill>
                <a:latin typeface="Cambria"/>
              </a:rPr>
              <a:t> </a:t>
            </a:r>
            <a:r>
              <a:rPr lang="en-US" sz="2461" dirty="0" err="1">
                <a:solidFill>
                  <a:srgbClr val="000000"/>
                </a:solidFill>
                <a:latin typeface="Cambria"/>
              </a:rPr>
              <a:t>hạnh</a:t>
            </a:r>
            <a:r>
              <a:rPr lang="en-US" sz="2461" dirty="0">
                <a:solidFill>
                  <a:srgbClr val="000000"/>
                </a:solidFill>
                <a:latin typeface="Cambria"/>
              </a:rPr>
              <a:t> </a:t>
            </a:r>
            <a:r>
              <a:rPr lang="en-US" sz="2461" dirty="0" err="1">
                <a:solidFill>
                  <a:srgbClr val="000000"/>
                </a:solidFill>
                <a:latin typeface="Cambria"/>
              </a:rPr>
              <a:t>quá</a:t>
            </a:r>
            <a:r>
              <a:rPr lang="en-US" sz="2461" dirty="0">
                <a:solidFill>
                  <a:srgbClr val="000000"/>
                </a:solidFill>
                <a:latin typeface="Cambria"/>
              </a:rPr>
              <a:t>! </a:t>
            </a:r>
            <a:r>
              <a:rPr lang="en-US" sz="2461" dirty="0" err="1">
                <a:solidFill>
                  <a:srgbClr val="000000"/>
                </a:solidFill>
                <a:latin typeface="Cambria"/>
              </a:rPr>
              <a:t>Nhưng</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với</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hồi</a:t>
            </a:r>
            <a:r>
              <a:rPr lang="en-US" sz="2461" dirty="0">
                <a:solidFill>
                  <a:srgbClr val="000000"/>
                </a:solidFill>
                <a:latin typeface="Cambria"/>
              </a:rPr>
              <a:t> </a:t>
            </a:r>
            <a:r>
              <a:rPr lang="en-US" sz="2461" dirty="0" err="1">
                <a:solidFill>
                  <a:srgbClr val="000000"/>
                </a:solidFill>
                <a:latin typeface="Cambria"/>
              </a:rPr>
              <a:t>nào</a:t>
            </a:r>
            <a:r>
              <a:rPr lang="en-US" sz="2461" dirty="0">
                <a:solidFill>
                  <a:srgbClr val="000000"/>
                </a:solidFill>
                <a:latin typeface="Cambria"/>
              </a:rPr>
              <a:t> </a:t>
            </a:r>
            <a:r>
              <a:rPr lang="en-US" sz="2461" dirty="0" err="1">
                <a:solidFill>
                  <a:srgbClr val="000000"/>
                </a:solidFill>
                <a:latin typeface="Cambria"/>
              </a:rPr>
              <a:t>nhỉ</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tên</a:t>
            </a:r>
            <a:r>
              <a:rPr lang="en-US" sz="2461" dirty="0">
                <a:solidFill>
                  <a:srgbClr val="000000"/>
                </a:solidFill>
                <a:latin typeface="Cambria"/>
              </a:rPr>
              <a:t> </a:t>
            </a:r>
            <a:r>
              <a:rPr lang="en-US" sz="2461" dirty="0" err="1">
                <a:solidFill>
                  <a:srgbClr val="000000"/>
                </a:solidFill>
                <a:latin typeface="Cambria"/>
              </a:rPr>
              <a:t>lớp</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ngày</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trường</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cúi</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suy</a:t>
            </a:r>
            <a:r>
              <a:rPr lang="en-US" sz="2461" dirty="0">
                <a:solidFill>
                  <a:srgbClr val="000000"/>
                </a:solidFill>
                <a:latin typeface="Cambria"/>
              </a:rPr>
              <a:t> </a:t>
            </a:r>
            <a:r>
              <a:rPr lang="en-US" sz="2461" dirty="0" err="1">
                <a:solidFill>
                  <a:srgbClr val="000000"/>
                </a:solidFill>
                <a:latin typeface="Cambria"/>
              </a:rPr>
              <a:t>nghĩ</a:t>
            </a:r>
            <a:r>
              <a:rPr lang="en-US" sz="2461" dirty="0">
                <a:solidFill>
                  <a:srgbClr val="000000"/>
                </a:solidFill>
                <a:latin typeface="Cambria"/>
              </a:rPr>
              <a:t> </a:t>
            </a:r>
            <a:r>
              <a:rPr lang="en-US" sz="2461" dirty="0" err="1">
                <a:solidFill>
                  <a:srgbClr val="000000"/>
                </a:solidFill>
                <a:latin typeface="Cambria"/>
              </a:rPr>
              <a:t>rồi</a:t>
            </a:r>
            <a:r>
              <a:rPr lang="en-US" sz="2461" dirty="0">
                <a:solidFill>
                  <a:srgbClr val="000000"/>
                </a:solidFill>
                <a:latin typeface="Cambria"/>
              </a:rPr>
              <a:t> </a:t>
            </a:r>
            <a:r>
              <a:rPr lang="en-US" sz="2461" dirty="0" err="1">
                <a:solidFill>
                  <a:srgbClr val="000000"/>
                </a:solidFill>
                <a:latin typeface="Cambria"/>
              </a:rPr>
              <a:t>bỗng</a:t>
            </a:r>
            <a:r>
              <a:rPr lang="en-US" sz="2461" dirty="0">
                <a:solidFill>
                  <a:srgbClr val="000000"/>
                </a:solidFill>
                <a:latin typeface="Cambria"/>
              </a:rPr>
              <a:t> </a:t>
            </a:r>
            <a:r>
              <a:rPr lang="en-US" sz="2461" dirty="0" err="1">
                <a:solidFill>
                  <a:srgbClr val="000000"/>
                </a:solidFill>
                <a:latin typeface="Cambria"/>
              </a:rPr>
              <a:t>ngẩng</a:t>
            </a:r>
            <a:r>
              <a:rPr lang="en-US" sz="2461" dirty="0">
                <a:solidFill>
                  <a:srgbClr val="000000"/>
                </a:solidFill>
                <a:latin typeface="Cambria"/>
              </a:rPr>
              <a:t> </a:t>
            </a:r>
            <a:r>
              <a:rPr lang="en-US" sz="2461" dirty="0" err="1">
                <a:solidFill>
                  <a:srgbClr val="000000"/>
                </a:solidFill>
                <a:latin typeface="Cambria"/>
              </a:rPr>
              <a:t>lên</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Bốt-ti-ni</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Đúng</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đưa</a:t>
            </a:r>
            <a:r>
              <a:rPr lang="en-US" sz="2461" dirty="0">
                <a:solidFill>
                  <a:srgbClr val="000000"/>
                </a:solidFill>
                <a:latin typeface="Cambria"/>
              </a:rPr>
              <a:t> </a:t>
            </a:r>
            <a:r>
              <a:rPr lang="en-US" sz="2461" dirty="0" err="1">
                <a:solidFill>
                  <a:srgbClr val="000000"/>
                </a:solidFill>
                <a:latin typeface="Cambria"/>
              </a:rPr>
              <a:t>cả</a:t>
            </a:r>
            <a:r>
              <a:rPr lang="en-US" sz="2461" dirty="0">
                <a:solidFill>
                  <a:srgbClr val="000000"/>
                </a:solidFill>
                <a:latin typeface="Cambria"/>
              </a:rPr>
              <a:t> </a:t>
            </a:r>
            <a:r>
              <a:rPr lang="en-US" sz="2461" dirty="0" err="1">
                <a:solidFill>
                  <a:srgbClr val="000000"/>
                </a:solidFill>
                <a:latin typeface="Cambria"/>
              </a:rPr>
              <a:t>hai</a:t>
            </a:r>
            <a:r>
              <a:rPr lang="en-US" sz="2461" dirty="0">
                <a:solidFill>
                  <a:srgbClr val="000000"/>
                </a:solidFill>
                <a:latin typeface="Cambria"/>
              </a:rPr>
              <a:t> </a:t>
            </a:r>
            <a:r>
              <a:rPr lang="en-US" sz="2461" dirty="0" err="1">
                <a:solidFill>
                  <a:srgbClr val="000000"/>
                </a:solidFill>
                <a:latin typeface="Cambria"/>
              </a:rPr>
              <a:t>tay</a:t>
            </a:r>
            <a:r>
              <a:rPr lang="en-US" sz="2461" dirty="0">
                <a:solidFill>
                  <a:srgbClr val="000000"/>
                </a:solidFill>
                <a:latin typeface="Cambria"/>
              </a:rPr>
              <a:t> </a:t>
            </a:r>
            <a:r>
              <a:rPr lang="en-US" sz="2461" dirty="0" err="1">
                <a:solidFill>
                  <a:srgbClr val="000000"/>
                </a:solidFill>
                <a:latin typeface="Cambria"/>
              </a:rPr>
              <a:t>về</a:t>
            </a:r>
            <a:r>
              <a:rPr lang="en-US" sz="2461" dirty="0">
                <a:solidFill>
                  <a:srgbClr val="000000"/>
                </a:solidFill>
                <a:latin typeface="Cambria"/>
              </a:rPr>
              <a:t> </a:t>
            </a:r>
            <a:r>
              <a:rPr lang="en-US" sz="2461" dirty="0" err="1">
                <a:solidFill>
                  <a:srgbClr val="000000"/>
                </a:solidFill>
                <a:latin typeface="Cambria"/>
              </a:rPr>
              <a:t>phía</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bước</a:t>
            </a:r>
            <a:r>
              <a:rPr lang="en-US" sz="2461" dirty="0">
                <a:solidFill>
                  <a:srgbClr val="000000"/>
                </a:solidFill>
                <a:latin typeface="Cambria"/>
              </a:rPr>
              <a:t> </a:t>
            </a:r>
            <a:r>
              <a:rPr lang="en-US" sz="2461" dirty="0" err="1">
                <a:solidFill>
                  <a:srgbClr val="000000"/>
                </a:solidFill>
                <a:latin typeface="Cambria"/>
              </a:rPr>
              <a:t>tới</a:t>
            </a:r>
            <a:r>
              <a:rPr lang="en-US" sz="2461" dirty="0">
                <a:solidFill>
                  <a:srgbClr val="000000"/>
                </a:solidFill>
                <a:latin typeface="Cambria"/>
              </a:rPr>
              <a:t> </a:t>
            </a:r>
            <a:r>
              <a:rPr lang="en-US" sz="2461" dirty="0" err="1">
                <a:solidFill>
                  <a:srgbClr val="000000"/>
                </a:solidFill>
                <a:latin typeface="Cambria"/>
              </a:rPr>
              <a:t>ôm</a:t>
            </a:r>
            <a:r>
              <a:rPr lang="en-US" sz="2461" dirty="0">
                <a:solidFill>
                  <a:srgbClr val="000000"/>
                </a:solidFill>
                <a:latin typeface="Cambria"/>
              </a:rPr>
              <a:t> </a:t>
            </a:r>
            <a:r>
              <a:rPr lang="en-US" sz="2461" dirty="0" err="1">
                <a:solidFill>
                  <a:srgbClr val="000000"/>
                </a:solidFill>
                <a:latin typeface="Cambria"/>
              </a:rPr>
              <a:t>hôn</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a:t>
            </a:r>
          </a:p>
          <a:p>
            <a:pPr algn="just" defTabSz="609630">
              <a:lnSpc>
                <a:spcPts val="3445"/>
              </a:lnSpc>
              <a:spcBef>
                <a:spcPct val="0"/>
              </a:spcBef>
            </a:pPr>
            <a:r>
              <a:rPr lang="en-US" sz="2461" dirty="0">
                <a:solidFill>
                  <a:srgbClr val="000000"/>
                </a:solidFill>
                <a:latin typeface="Cambria"/>
              </a:rPr>
              <a:t>– Xin </a:t>
            </a:r>
            <a:r>
              <a:rPr lang="en-US" sz="2461" dirty="0" err="1">
                <a:solidFill>
                  <a:srgbClr val="000000"/>
                </a:solidFill>
                <a:latin typeface="Cambria"/>
              </a:rPr>
              <a:t>mời</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a:t>
            </a:r>
          </a:p>
        </p:txBody>
      </p:sp>
      <p:pic>
        <p:nvPicPr>
          <p:cNvPr id="11" name="Picture 10">
            <a:extLst>
              <a:ext uri="{FF2B5EF4-FFF2-40B4-BE49-F238E27FC236}">
                <a16:creationId xmlns:a16="http://schemas.microsoft.com/office/drawing/2014/main" id="{35B2AB39-E9DD-30E2-1DE1-9B378C7A63ED}"/>
              </a:ext>
            </a:extLst>
          </p:cNvPr>
          <p:cNvPicPr>
            <a:picLocks noChangeAspect="1"/>
          </p:cNvPicPr>
          <p:nvPr/>
        </p:nvPicPr>
        <p:blipFill>
          <a:blip r:embed="rId10"/>
          <a:stretch>
            <a:fillRect/>
          </a:stretch>
        </p:blipFill>
        <p:spPr>
          <a:xfrm>
            <a:off x="2614142" y="278160"/>
            <a:ext cx="6017274" cy="9693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85800" y="540243"/>
            <a:ext cx="10834473" cy="5796267"/>
          </a:xfrm>
          <a:prstGeom prst="rect">
            <a:avLst/>
          </a:prstGeom>
        </p:spPr>
        <p:txBody>
          <a:bodyPr lIns="0" tIns="0" rIns="0" bIns="0" rtlCol="0" anchor="t">
            <a:spAutoFit/>
          </a:bodyPr>
          <a:lstStyle/>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Chúng</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nhà</a:t>
            </a:r>
            <a:r>
              <a:rPr lang="en-US" sz="2519" dirty="0">
                <a:solidFill>
                  <a:srgbClr val="000000"/>
                </a:solidFill>
                <a:latin typeface="Cambria"/>
              </a:rPr>
              <a:t> </a:t>
            </a:r>
            <a:r>
              <a:rPr lang="en-US" sz="2519" dirty="0" err="1">
                <a:solidFill>
                  <a:srgbClr val="000000"/>
                </a:solidFill>
                <a:latin typeface="Cambria"/>
              </a:rPr>
              <a:t>và</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ghế</a:t>
            </a:r>
            <a:r>
              <a:rPr lang="en-US" sz="2519" dirty="0">
                <a:solidFill>
                  <a:srgbClr val="000000"/>
                </a:solidFill>
                <a:latin typeface="Cambria"/>
              </a:rPr>
              <a:t> </a:t>
            </a:r>
            <a:r>
              <a:rPr lang="en-US" sz="2519" dirty="0" err="1">
                <a:solidFill>
                  <a:srgbClr val="000000"/>
                </a:solidFill>
                <a:latin typeface="Cambria"/>
              </a:rPr>
              <a:t>yên</a:t>
            </a:r>
            <a:r>
              <a:rPr lang="en-US" sz="2519" dirty="0">
                <a:solidFill>
                  <a:srgbClr val="000000"/>
                </a:solidFill>
                <a:latin typeface="Cambria"/>
              </a:rPr>
              <a:t> </a:t>
            </a:r>
            <a:r>
              <a:rPr lang="en-US" sz="2519" dirty="0" err="1">
                <a:solidFill>
                  <a:srgbClr val="000000"/>
                </a:solidFill>
                <a:latin typeface="Cambria"/>
              </a:rPr>
              <a:t>lặng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nhìn</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lần</a:t>
            </a:r>
            <a:r>
              <a:rPr lang="en-US" sz="2519" dirty="0">
                <a:solidFill>
                  <a:srgbClr val="000000"/>
                </a:solidFill>
                <a:latin typeface="Cambria"/>
              </a:rPr>
              <a:t> </a:t>
            </a:r>
            <a:r>
              <a:rPr lang="en-US" sz="2519" dirty="0" err="1">
                <a:solidFill>
                  <a:srgbClr val="000000"/>
                </a:solidFill>
                <a:latin typeface="Cambria"/>
              </a:rPr>
              <a:t>nữa</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nói</a:t>
            </a:r>
            <a:r>
              <a:rPr lang="en-US" sz="2519" dirty="0">
                <a:solidFill>
                  <a:srgbClr val="000000"/>
                </a:solidFill>
                <a:latin typeface="Cambria"/>
              </a:rPr>
              <a:t> to:</a:t>
            </a:r>
          </a:p>
          <a:p>
            <a:pPr algn="just" defTabSz="609630">
              <a:lnSpc>
                <a:spcPts val="3528"/>
              </a:lnSpc>
            </a:pPr>
            <a:r>
              <a:rPr lang="en-US" sz="2519" dirty="0">
                <a:solidFill>
                  <a:srgbClr val="000000"/>
                </a:solidFill>
                <a:latin typeface="Cambria"/>
              </a:rPr>
              <a:t>– An-</a:t>
            </a:r>
            <a:r>
              <a:rPr lang="en-US" sz="2519" dirty="0" err="1">
                <a:solidFill>
                  <a:srgbClr val="000000"/>
                </a:solidFill>
                <a:latin typeface="Cambria"/>
              </a:rPr>
              <a:t>béc</a:t>
            </a:r>
            <a:r>
              <a:rPr lang="en-US" sz="2519" dirty="0">
                <a:solidFill>
                  <a:srgbClr val="000000"/>
                </a:solidFill>
                <a:latin typeface="Cambria"/>
              </a:rPr>
              <a:t>-</a:t>
            </a:r>
            <a:r>
              <a:rPr lang="en-US" sz="2519" dirty="0" err="1">
                <a:solidFill>
                  <a:srgbClr val="000000"/>
                </a:solidFill>
                <a:latin typeface="Cambria"/>
              </a:rPr>
              <a:t>tô</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chứ</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bên</a:t>
            </a:r>
            <a:r>
              <a:rPr lang="en-US" sz="2519" dirty="0">
                <a:solidFill>
                  <a:srgbClr val="000000"/>
                </a:solidFill>
                <a:latin typeface="Cambria"/>
              </a:rPr>
              <a:t> </a:t>
            </a:r>
            <a:r>
              <a:rPr lang="en-US" sz="2519" dirty="0" err="1">
                <a:solidFill>
                  <a:srgbClr val="000000"/>
                </a:solidFill>
                <a:latin typeface="Cambria"/>
              </a:rPr>
              <a:t>trái</a:t>
            </a:r>
            <a:r>
              <a:rPr lang="en-US" sz="2519" dirty="0">
                <a:solidFill>
                  <a:srgbClr val="000000"/>
                </a:solidFill>
                <a:latin typeface="Cambria"/>
              </a:rPr>
              <a:t> </a:t>
            </a:r>
            <a:r>
              <a:rPr lang="en-US" sz="2519" dirty="0" err="1">
                <a:solidFill>
                  <a:srgbClr val="000000"/>
                </a:solidFill>
                <a:latin typeface="Cambria"/>
              </a:rPr>
              <a:t>cạnh</a:t>
            </a:r>
            <a:r>
              <a:rPr lang="en-US" sz="2519" dirty="0">
                <a:solidFill>
                  <a:srgbClr val="000000"/>
                </a:solidFill>
                <a:latin typeface="Cambria"/>
              </a:rPr>
              <a:t> </a:t>
            </a:r>
            <a:r>
              <a:rPr lang="en-US" sz="2519" dirty="0" err="1">
                <a:solidFill>
                  <a:srgbClr val="000000"/>
                </a:solidFill>
                <a:latin typeface="Cambria"/>
              </a:rPr>
              <a:t>cửa</a:t>
            </a:r>
            <a:r>
              <a:rPr lang="en-US" sz="2519" dirty="0">
                <a:solidFill>
                  <a:srgbClr val="000000"/>
                </a:solidFill>
                <a:latin typeface="Cambria"/>
              </a:rPr>
              <a:t> </a:t>
            </a:r>
            <a:r>
              <a:rPr lang="en-US" sz="2519" dirty="0" err="1">
                <a:solidFill>
                  <a:srgbClr val="000000"/>
                </a:solidFill>
                <a:latin typeface="Cambria"/>
              </a:rPr>
              <a:t>sổ</a:t>
            </a:r>
            <a:r>
              <a:rPr lang="en-US" sz="2519" dirty="0">
                <a:solidFill>
                  <a:srgbClr val="000000"/>
                </a:solidFill>
                <a:latin typeface="Cambria"/>
              </a:rPr>
              <a:t>. </a:t>
            </a:r>
            <a:r>
              <a:rPr lang="en-US" sz="2519" dirty="0" err="1">
                <a:solidFill>
                  <a:srgbClr val="000000"/>
                </a:solidFill>
                <a:latin typeface="Cambria"/>
              </a:rPr>
              <a:t>Hồi</a:t>
            </a:r>
            <a:r>
              <a:rPr lang="en-US" sz="2519" dirty="0">
                <a:solidFill>
                  <a:srgbClr val="000000"/>
                </a:solidFill>
                <a:latin typeface="Cambria"/>
              </a:rPr>
              <a:t> </a:t>
            </a:r>
            <a:r>
              <a:rPr lang="en-US" sz="2519" dirty="0" err="1">
                <a:solidFill>
                  <a:srgbClr val="000000"/>
                </a:solidFill>
                <a:latin typeface="Cambria"/>
              </a:rPr>
              <a:t>đó</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rất</a:t>
            </a:r>
            <a:r>
              <a:rPr lang="en-US" sz="2519" dirty="0">
                <a:solidFill>
                  <a:srgbClr val="000000"/>
                </a:solidFill>
                <a:latin typeface="Cambria"/>
              </a:rPr>
              <a:t> </a:t>
            </a:r>
            <a:r>
              <a:rPr lang="en-US" sz="2519" dirty="0" err="1">
                <a:solidFill>
                  <a:srgbClr val="000000"/>
                </a:solidFill>
                <a:latin typeface="Cambria"/>
              </a:rPr>
              <a:t>hiếu</a:t>
            </a:r>
            <a:r>
              <a:rPr lang="en-US" sz="2519" dirty="0">
                <a:solidFill>
                  <a:srgbClr val="000000"/>
                </a:solidFill>
                <a:latin typeface="Cambria"/>
              </a:rPr>
              <a:t> </a:t>
            </a:r>
            <a:r>
              <a:rPr lang="en-US" sz="2519" dirty="0" err="1">
                <a:solidFill>
                  <a:srgbClr val="000000"/>
                </a:solidFill>
                <a:latin typeface="Cambria"/>
              </a:rPr>
              <a:t>động</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Hai,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bị</a:t>
            </a:r>
            <a:r>
              <a:rPr lang="en-US" sz="2519" dirty="0">
                <a:solidFill>
                  <a:srgbClr val="000000"/>
                </a:solidFill>
                <a:latin typeface="Cambria"/>
              </a:rPr>
              <a:t> </a:t>
            </a:r>
            <a:r>
              <a:rPr lang="en-US" sz="2519" dirty="0" err="1">
                <a:solidFill>
                  <a:srgbClr val="000000"/>
                </a:solidFill>
                <a:latin typeface="Cambria"/>
              </a:rPr>
              <a:t>ốm</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nghỉ</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tuần</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không</a:t>
            </a:r>
            <a:r>
              <a:rPr lang="en-US" sz="2519" dirty="0">
                <a:solidFill>
                  <a:srgbClr val="000000"/>
                </a:solidFill>
                <a:latin typeface="Cambria"/>
              </a:rPr>
              <a:t> </a:t>
            </a:r>
            <a:r>
              <a:rPr lang="en-US" sz="2519" dirty="0" err="1">
                <a:solidFill>
                  <a:srgbClr val="000000"/>
                </a:solidFill>
                <a:latin typeface="Cambria"/>
              </a:rPr>
              <a:t>nào</a:t>
            </a:r>
            <a:r>
              <a:rPr lang="en-US" sz="2519" dirty="0">
                <a:solidFill>
                  <a:srgbClr val="000000"/>
                </a:solidFill>
                <a:latin typeface="Cambria"/>
              </a:rPr>
              <a:t>? Anh </a:t>
            </a:r>
            <a:r>
              <a:rPr lang="en-US" sz="2519" dirty="0" err="1">
                <a:solidFill>
                  <a:srgbClr val="000000"/>
                </a:solidFill>
                <a:latin typeface="Cambria"/>
              </a:rPr>
              <a:t>còn</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giáo</a:t>
            </a:r>
            <a:r>
              <a:rPr lang="en-US" sz="2519" dirty="0">
                <a:solidFill>
                  <a:srgbClr val="000000"/>
                </a:solidFill>
                <a:latin typeface="Cambria"/>
              </a:rPr>
              <a:t> </a:t>
            </a:r>
            <a:r>
              <a:rPr lang="en-US" sz="2519" dirty="0" err="1">
                <a:solidFill>
                  <a:srgbClr val="000000"/>
                </a:solidFill>
                <a:latin typeface="Cambria"/>
              </a:rPr>
              <a:t>già</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thật</a:t>
            </a:r>
            <a:r>
              <a:rPr lang="en-US" sz="2519" dirty="0">
                <a:solidFill>
                  <a:srgbClr val="000000"/>
                </a:solidFill>
                <a:latin typeface="Cambria"/>
              </a:rPr>
              <a:t> </a:t>
            </a:r>
            <a:r>
              <a:rPr lang="en-US" sz="2519" dirty="0" err="1">
                <a:solidFill>
                  <a:srgbClr val="000000"/>
                </a:solidFill>
                <a:latin typeface="Cambria"/>
              </a:rPr>
              <a:t>quý</a:t>
            </a:r>
            <a:r>
              <a:rPr lang="en-US" sz="2519" dirty="0">
                <a:solidFill>
                  <a:srgbClr val="000000"/>
                </a:solidFill>
                <a:latin typeface="Cambria"/>
              </a:rPr>
              <a:t> </a:t>
            </a:r>
            <a:r>
              <a:rPr lang="en-US" sz="2519" dirty="0" err="1">
                <a:solidFill>
                  <a:srgbClr val="000000"/>
                </a:solidFill>
                <a:latin typeface="Cambria"/>
              </a:rPr>
              <a:t>hoá</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trò</a:t>
            </a:r>
            <a:r>
              <a:rPr lang="en-US" sz="2519" dirty="0">
                <a:solidFill>
                  <a:srgbClr val="000000"/>
                </a:solidFill>
                <a:latin typeface="Cambria"/>
              </a:rPr>
              <a:t> </a:t>
            </a:r>
            <a:r>
              <a:rPr lang="en-US" sz="2519" dirty="0" err="1">
                <a:solidFill>
                  <a:srgbClr val="000000"/>
                </a:solidFill>
                <a:latin typeface="Cambria"/>
              </a:rPr>
              <a:t>chuyện</a:t>
            </a:r>
            <a:r>
              <a:rPr lang="en-US" sz="2519" dirty="0">
                <a:solidFill>
                  <a:srgbClr val="000000"/>
                </a:solidFill>
                <a:latin typeface="Cambria"/>
              </a:rPr>
              <a:t> </a:t>
            </a:r>
            <a:r>
              <a:rPr lang="en-US" sz="2519" dirty="0" err="1">
                <a:solidFill>
                  <a:srgbClr val="000000"/>
                </a:solidFill>
                <a:latin typeface="Cambria"/>
              </a:rPr>
              <a:t>cùng</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như</a:t>
            </a:r>
            <a:r>
              <a:rPr lang="en-US" sz="2519" dirty="0">
                <a:solidFill>
                  <a:srgbClr val="000000"/>
                </a:solidFill>
                <a:latin typeface="Cambria"/>
              </a:rPr>
              <a:t> </a:t>
            </a:r>
            <a:r>
              <a:rPr lang="en-US" sz="2519" dirty="0" err="1">
                <a:solidFill>
                  <a:srgbClr val="000000"/>
                </a:solidFill>
                <a:latin typeface="Cambria"/>
              </a:rPr>
              <a:t>chưa</a:t>
            </a:r>
            <a:r>
              <a:rPr lang="en-US" sz="2519" dirty="0">
                <a:solidFill>
                  <a:srgbClr val="000000"/>
                </a:solidFill>
                <a:latin typeface="Cambria"/>
              </a:rPr>
              <a:t> </a:t>
            </a:r>
            <a:r>
              <a:rPr lang="en-US" sz="2519" dirty="0" err="1">
                <a:solidFill>
                  <a:srgbClr val="000000"/>
                </a:solidFill>
                <a:latin typeface="Cambria"/>
              </a:rPr>
              <a:t>hề</a:t>
            </a:r>
            <a:r>
              <a:rPr lang="en-US" sz="2519" dirty="0">
                <a:solidFill>
                  <a:srgbClr val="000000"/>
                </a:solidFill>
                <a:latin typeface="Cambria"/>
              </a:rPr>
              <a:t> xa </a:t>
            </a:r>
            <a:r>
              <a:rPr lang="en-US" sz="2519" dirty="0" err="1">
                <a:solidFill>
                  <a:srgbClr val="000000"/>
                </a:solidFill>
                <a:latin typeface="Cambria"/>
              </a:rPr>
              <a:t>cách</a:t>
            </a:r>
            <a:r>
              <a:rPr lang="en-US" sz="2519" dirty="0">
                <a:solidFill>
                  <a:srgbClr val="000000"/>
                </a:solidFill>
                <a:latin typeface="Cambria"/>
              </a:rPr>
              <a:t>. </a:t>
            </a:r>
            <a:r>
              <a:rPr lang="en-US" sz="2519" dirty="0" err="1">
                <a:solidFill>
                  <a:srgbClr val="000000"/>
                </a:solidFill>
                <a:latin typeface="Cambria"/>
              </a:rPr>
              <a:t>Bỗng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đứng</a:t>
            </a:r>
            <a:r>
              <a:rPr lang="en-US" sz="2519" dirty="0">
                <a:solidFill>
                  <a:srgbClr val="000000"/>
                </a:solidFill>
                <a:latin typeface="Cambria"/>
              </a:rPr>
              <a:t> </a:t>
            </a:r>
            <a:r>
              <a:rPr lang="en-US" sz="2519" dirty="0" err="1">
                <a:solidFill>
                  <a:srgbClr val="000000"/>
                </a:solidFill>
                <a:latin typeface="Cambria"/>
              </a:rPr>
              <a:t>dậy</a:t>
            </a:r>
            <a:r>
              <a:rPr lang="en-US" sz="2519" dirty="0">
                <a:solidFill>
                  <a:srgbClr val="000000"/>
                </a:solidFill>
                <a:latin typeface="Cambria"/>
              </a:rPr>
              <a:t>: </a:t>
            </a: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dành</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bất</a:t>
            </a:r>
            <a:r>
              <a:rPr lang="en-US" sz="2519" dirty="0">
                <a:solidFill>
                  <a:srgbClr val="000000"/>
                </a:solidFill>
                <a:latin typeface="Cambria"/>
              </a:rPr>
              <a:t> </a:t>
            </a:r>
            <a:r>
              <a:rPr lang="en-US" sz="2519" dirty="0" err="1">
                <a:solidFill>
                  <a:srgbClr val="000000"/>
                </a:solidFill>
                <a:latin typeface="Cambria"/>
              </a:rPr>
              <a:t>ngờ</a:t>
            </a:r>
            <a:r>
              <a:rPr lang="en-US" sz="2519" dirty="0">
                <a:solidFill>
                  <a:srgbClr val="000000"/>
                </a:solidFill>
                <a:latin typeface="Cambria"/>
              </a:rPr>
              <a:t> </a:t>
            </a:r>
            <a:r>
              <a:rPr lang="en-US" sz="2519" dirty="0" err="1">
                <a:solidFill>
                  <a:srgbClr val="000000"/>
                </a:solidFill>
                <a:latin typeface="Cambria"/>
              </a:rPr>
              <a:t>đây</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Nói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lục</a:t>
            </a:r>
            <a:r>
              <a:rPr lang="en-US" sz="2519" dirty="0">
                <a:solidFill>
                  <a:srgbClr val="000000"/>
                </a:solidFill>
                <a:latin typeface="Cambria"/>
              </a:rPr>
              <a:t> </a:t>
            </a:r>
            <a:r>
              <a:rPr lang="en-US" sz="2519" dirty="0" err="1">
                <a:solidFill>
                  <a:srgbClr val="000000"/>
                </a:solidFill>
                <a:latin typeface="Cambria"/>
              </a:rPr>
              <a:t>tìm</a:t>
            </a:r>
            <a:r>
              <a:rPr lang="en-US" sz="2519" dirty="0">
                <a:solidFill>
                  <a:srgbClr val="000000"/>
                </a:solidFill>
                <a:latin typeface="Cambria"/>
              </a:rPr>
              <a:t> </a:t>
            </a:r>
            <a:r>
              <a:rPr lang="en-US" sz="2519" dirty="0" err="1">
                <a:solidFill>
                  <a:srgbClr val="000000"/>
                </a:solidFill>
                <a:latin typeface="Cambria"/>
              </a:rPr>
              <a:t>trên</a:t>
            </a:r>
            <a:r>
              <a:rPr lang="en-US" sz="2519" dirty="0">
                <a:solidFill>
                  <a:srgbClr val="000000"/>
                </a:solidFill>
                <a:latin typeface="Cambria"/>
              </a:rPr>
              <a:t> </a:t>
            </a:r>
            <a:r>
              <a:rPr lang="en-US" sz="2519" dirty="0" err="1">
                <a:solidFill>
                  <a:srgbClr val="000000"/>
                </a:solidFill>
                <a:latin typeface="Cambria"/>
              </a:rPr>
              <a:t>giá</a:t>
            </a:r>
            <a:r>
              <a:rPr lang="en-US" sz="2519" dirty="0">
                <a:solidFill>
                  <a:srgbClr val="000000"/>
                </a:solidFill>
                <a:latin typeface="Cambria"/>
              </a:rPr>
              <a:t> </a:t>
            </a:r>
            <a:r>
              <a:rPr lang="en-US" sz="2519" dirty="0" err="1">
                <a:solidFill>
                  <a:srgbClr val="000000"/>
                </a:solidFill>
                <a:latin typeface="Cambria"/>
              </a:rPr>
              <a:t>sách</a:t>
            </a:r>
            <a:r>
              <a:rPr lang="en-US" sz="2519" dirty="0">
                <a:solidFill>
                  <a:srgbClr val="000000"/>
                </a:solidFill>
                <a:latin typeface="Cambria"/>
              </a:rPr>
              <a:t>, </a:t>
            </a:r>
            <a:r>
              <a:rPr lang="en-US" sz="2519" dirty="0" err="1">
                <a:solidFill>
                  <a:srgbClr val="000000"/>
                </a:solidFill>
                <a:latin typeface="Cambria"/>
              </a:rPr>
              <a:t>rút</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tờ</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đã</a:t>
            </a:r>
            <a:r>
              <a:rPr lang="en-US" sz="2519" dirty="0">
                <a:solidFill>
                  <a:srgbClr val="000000"/>
                </a:solidFill>
                <a:latin typeface="Cambria"/>
              </a:rPr>
              <a:t> </a:t>
            </a:r>
            <a:r>
              <a:rPr lang="en-US" sz="2519" dirty="0" err="1">
                <a:solidFill>
                  <a:srgbClr val="000000"/>
                </a:solidFill>
                <a:latin typeface="Cambria"/>
              </a:rPr>
              <a:t>ngả</a:t>
            </a:r>
            <a:r>
              <a:rPr lang="en-US" sz="2519" dirty="0">
                <a:solidFill>
                  <a:srgbClr val="000000"/>
                </a:solidFill>
                <a:latin typeface="Cambria"/>
              </a:rPr>
              <a:t> </a:t>
            </a:r>
            <a:r>
              <a:rPr lang="en-US" sz="2519" dirty="0" err="1">
                <a:solidFill>
                  <a:srgbClr val="000000"/>
                </a:solidFill>
                <a:latin typeface="Cambria"/>
              </a:rPr>
              <a:t>vàng</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nhận</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bài</a:t>
            </a:r>
            <a:r>
              <a:rPr lang="en-US" sz="2519" dirty="0">
                <a:solidFill>
                  <a:srgbClr val="000000"/>
                </a:solidFill>
                <a:latin typeface="Cambria"/>
              </a:rPr>
              <a:t> </a:t>
            </a:r>
            <a:r>
              <a:rPr lang="en-US" sz="2519" dirty="0" err="1">
                <a:solidFill>
                  <a:srgbClr val="000000"/>
                </a:solidFill>
                <a:latin typeface="Cambria"/>
              </a:rPr>
              <a:t>chính</a:t>
            </a:r>
            <a:r>
              <a:rPr lang="en-US" sz="2519" dirty="0">
                <a:solidFill>
                  <a:srgbClr val="000000"/>
                </a:solidFill>
                <a:latin typeface="Cambria"/>
              </a:rPr>
              <a:t> </a:t>
            </a:r>
            <a:r>
              <a:rPr lang="en-US" sz="2519" dirty="0" err="1">
                <a:solidFill>
                  <a:srgbClr val="000000"/>
                </a:solidFill>
                <a:latin typeface="Cambria"/>
              </a:rPr>
              <a:t>tả</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nét</a:t>
            </a:r>
            <a:r>
              <a:rPr lang="en-US" sz="2519" dirty="0">
                <a:solidFill>
                  <a:srgbClr val="000000"/>
                </a:solidFill>
                <a:latin typeface="Cambria"/>
              </a:rPr>
              <a:t> </a:t>
            </a:r>
            <a:r>
              <a:rPr lang="en-US" sz="2519" dirty="0" err="1">
                <a:solidFill>
                  <a:srgbClr val="000000"/>
                </a:solidFill>
                <a:latin typeface="Cambria"/>
              </a:rPr>
              <a:t>chữ</a:t>
            </a:r>
            <a:r>
              <a:rPr lang="en-US" sz="2519" dirty="0">
                <a:solidFill>
                  <a:srgbClr val="000000"/>
                </a:solidFill>
                <a:latin typeface="Cambria"/>
              </a:rPr>
              <a:t> to </a:t>
            </a:r>
            <a:r>
              <a:rPr lang="en-US" sz="2519" dirty="0" err="1">
                <a:solidFill>
                  <a:srgbClr val="000000"/>
                </a:solidFill>
                <a:latin typeface="Cambria"/>
              </a:rPr>
              <a:t>cồ</a:t>
            </a:r>
            <a:r>
              <a:rPr lang="en-US" sz="2519" dirty="0">
                <a:solidFill>
                  <a:srgbClr val="000000"/>
                </a:solidFill>
                <a:latin typeface="Cambria"/>
              </a:rPr>
              <a:t> </a:t>
            </a:r>
            <a:r>
              <a:rPr lang="en-US" sz="2519" dirty="0" err="1">
                <a:solidFill>
                  <a:srgbClr val="000000"/>
                </a:solidFill>
                <a:latin typeface="Cambria"/>
              </a:rPr>
              <a:t>cộ</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a:solidFill>
                  <a:srgbClr val="000000"/>
                </a:solidFill>
                <a:latin typeface="Cambria"/>
              </a:rPr>
              <a:t>đọc</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smtClean="0">
                <a:solidFill>
                  <a:srgbClr val="000000"/>
                </a:solidFill>
                <a:latin typeface="Cambria"/>
              </a:rPr>
              <a:t>mỉm</a:t>
            </a:r>
            <a:r>
              <a:rPr lang="en-US" sz="2519" dirty="0" smtClean="0">
                <a:solidFill>
                  <a:srgbClr val="000000"/>
                </a:solidFill>
                <a:latin typeface="Cambria"/>
              </a:rPr>
              <a:t> </a:t>
            </a:r>
            <a:r>
              <a:rPr lang="en-US" sz="2519" dirty="0" err="1">
                <a:solidFill>
                  <a:srgbClr val="000000"/>
                </a:solidFill>
                <a:latin typeface="Cambria"/>
              </a:rPr>
              <a:t>cười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cúi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hôn</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trang</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rưng</a:t>
            </a:r>
            <a:r>
              <a:rPr lang="en-US" sz="2519" dirty="0">
                <a:solidFill>
                  <a:srgbClr val="000000"/>
                </a:solidFill>
                <a:latin typeface="Cambria"/>
              </a:rPr>
              <a:t> </a:t>
            </a:r>
            <a:r>
              <a:rPr lang="en-US" sz="2519" dirty="0" err="1">
                <a:solidFill>
                  <a:srgbClr val="000000"/>
                </a:solidFill>
                <a:latin typeface="Cambria"/>
              </a:rPr>
              <a:t>rưng</a:t>
            </a:r>
            <a:r>
              <a:rPr lang="en-US" sz="2519" dirty="0">
                <a:solidFill>
                  <a:srgbClr val="000000"/>
                </a:solidFill>
                <a:latin typeface="Cambria"/>
              </a:rPr>
              <a:t>.</a:t>
            </a: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Thưa</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kính</a:t>
            </a:r>
            <a:r>
              <a:rPr lang="en-US" sz="2519" dirty="0">
                <a:solidFill>
                  <a:srgbClr val="000000"/>
                </a:solidFill>
                <a:latin typeface="Cambria"/>
              </a:rPr>
              <a:t> </a:t>
            </a:r>
            <a:r>
              <a:rPr lang="en-US" sz="2519" dirty="0" err="1">
                <a:solidFill>
                  <a:srgbClr val="000000"/>
                </a:solidFill>
                <a:latin typeface="Cambria"/>
              </a:rPr>
              <a:t>yêu</a:t>
            </a:r>
            <a:r>
              <a:rPr lang="en-US" sz="2519" dirty="0">
                <a:solidFill>
                  <a:srgbClr val="000000"/>
                </a:solidFill>
                <a:latin typeface="Cambria"/>
              </a:rPr>
              <a:t>, con </a:t>
            </a:r>
            <a:r>
              <a:rPr lang="en-US" sz="2519" dirty="0" err="1">
                <a:solidFill>
                  <a:srgbClr val="000000"/>
                </a:solidFill>
                <a:latin typeface="Cambria"/>
              </a:rPr>
              <a:t>xin</a:t>
            </a:r>
            <a:r>
              <a:rPr lang="en-US" sz="2519" dirty="0">
                <a:solidFill>
                  <a:srgbClr val="000000"/>
                </a:solidFill>
                <a:latin typeface="Cambria"/>
              </a:rPr>
              <a:t> </a:t>
            </a:r>
            <a:r>
              <a:rPr lang="en-US" sz="2519" dirty="0" err="1">
                <a:solidFill>
                  <a:srgbClr val="000000"/>
                </a:solidFill>
                <a:latin typeface="Cambria"/>
              </a:rPr>
              <a:t>cảm</a:t>
            </a:r>
            <a:r>
              <a:rPr lang="en-US" sz="2519" dirty="0">
                <a:solidFill>
                  <a:srgbClr val="000000"/>
                </a:solidFill>
                <a:latin typeface="Cambria"/>
              </a:rPr>
              <a:t> </a:t>
            </a:r>
            <a:r>
              <a:rPr lang="en-US" sz="2519" dirty="0" err="1">
                <a:solidFill>
                  <a:srgbClr val="000000"/>
                </a:solidFill>
                <a:latin typeface="Cambria"/>
              </a:rPr>
              <a:t>ơn</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tay</a:t>
            </a:r>
            <a:r>
              <a:rPr lang="en-US" sz="2519" dirty="0">
                <a:solidFill>
                  <a:srgbClr val="000000"/>
                </a:solidFill>
                <a:latin typeface="Cambria"/>
              </a:rPr>
              <a:t> </a:t>
            </a:r>
            <a:r>
              <a:rPr lang="en-US" sz="2519" dirty="0" err="1">
                <a:solidFill>
                  <a:srgbClr val="000000"/>
                </a:solidFill>
                <a:latin typeface="Cambria"/>
              </a:rPr>
              <a:t>lên</a:t>
            </a:r>
            <a:r>
              <a:rPr lang="en-US" sz="2519" dirty="0">
                <a:solidFill>
                  <a:srgbClr val="000000"/>
                </a:solidFill>
                <a:latin typeface="Cambria"/>
              </a:rPr>
              <a:t> </a:t>
            </a:r>
            <a:r>
              <a:rPr lang="en-US" sz="2519" dirty="0" err="1">
                <a:solidFill>
                  <a:srgbClr val="000000"/>
                </a:solidFill>
                <a:latin typeface="Cambria"/>
              </a:rPr>
              <a:t>gạt</a:t>
            </a:r>
            <a:r>
              <a:rPr lang="en-US" sz="2519" dirty="0">
                <a:solidFill>
                  <a:srgbClr val="000000"/>
                </a:solidFill>
                <a:latin typeface="Cambria"/>
              </a:rPr>
              <a:t> </a:t>
            </a:r>
            <a:r>
              <a:rPr lang="en-US" sz="2519" dirty="0" err="1">
                <a:solidFill>
                  <a:srgbClr val="000000"/>
                </a:solidFill>
                <a:latin typeface="Cambria"/>
              </a:rPr>
              <a:t>nước</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ôm</a:t>
            </a:r>
            <a:r>
              <a:rPr lang="en-US" sz="2519" dirty="0">
                <a:solidFill>
                  <a:srgbClr val="000000"/>
                </a:solidFill>
                <a:latin typeface="Cambria"/>
              </a:rPr>
              <a:t> </a:t>
            </a:r>
            <a:r>
              <a:rPr lang="en-US" sz="2519" dirty="0" err="1">
                <a:solidFill>
                  <a:srgbClr val="000000"/>
                </a:solidFill>
                <a:latin typeface="Cambria"/>
              </a:rPr>
              <a:t>lấy</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p>
          <a:p>
            <a:pPr algn="r" defTabSz="609630">
              <a:lnSpc>
                <a:spcPts val="3528"/>
              </a:lnSpc>
              <a:spcBef>
                <a:spcPct val="0"/>
              </a:spcBef>
            </a:pPr>
            <a:r>
              <a:rPr lang="en-US" sz="2519" dirty="0">
                <a:solidFill>
                  <a:srgbClr val="000000"/>
                </a:solidFill>
                <a:latin typeface="Cambria" panose="02040503050406030204" pitchFamily="18" charset="0"/>
                <a:ea typeface="Cambria" panose="02040503050406030204" pitchFamily="18" charset="0"/>
              </a:rPr>
              <a:t> (Theo A-mi-xi)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pic>
        <p:nvPicPr>
          <p:cNvPr id="13" name="Picture 12">
            <a:extLst>
              <a:ext uri="{FF2B5EF4-FFF2-40B4-BE49-F238E27FC236}">
                <a16:creationId xmlns:a16="http://schemas.microsoft.com/office/drawing/2014/main" id="{6C81BA8F-1ABA-4DB0-7D68-388306AEEA72}"/>
              </a:ext>
            </a:extLst>
          </p:cNvPr>
          <p:cNvPicPr>
            <a:picLocks noChangeAspect="1"/>
          </p:cNvPicPr>
          <p:nvPr/>
        </p:nvPicPr>
        <p:blipFill>
          <a:blip r:embed="rId23"/>
          <a:stretch>
            <a:fillRect/>
          </a:stretch>
        </p:blipFill>
        <p:spPr>
          <a:xfrm>
            <a:off x="1724999" y="1304263"/>
            <a:ext cx="7291448"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973107" y="633141"/>
            <a:ext cx="452622" cy="858729"/>
          </a:xfrm>
          <a:custGeom>
            <a:avLst/>
            <a:gdLst/>
            <a:ahLst/>
            <a:cxnLst/>
            <a:rect l="l" t="t" r="r" b="b"/>
            <a:pathLst>
              <a:path w="678933" h="1288094">
                <a:moveTo>
                  <a:pt x="0" y="0"/>
                </a:moveTo>
                <a:lnTo>
                  <a:pt x="678933" y="0"/>
                </a:lnTo>
                <a:lnTo>
                  <a:pt x="678933" y="1288093"/>
                </a:lnTo>
                <a:lnTo>
                  <a:pt x="0" y="1288093"/>
                </a:lnTo>
                <a:lnTo>
                  <a:pt x="0" y="0"/>
                </a:lnTo>
                <a:close/>
              </a:path>
            </a:pathLst>
          </a:custGeom>
          <a:blipFill>
            <a:blip r:embed="rId10"/>
            <a:stretch>
              <a:fillRect/>
            </a:stretch>
          </a:blipFill>
        </p:spPr>
      </p:sp>
      <p:sp>
        <p:nvSpPr>
          <p:cNvPr id="11" name="Freeform 11"/>
          <p:cNvSpPr/>
          <p:nvPr/>
        </p:nvSpPr>
        <p:spPr>
          <a:xfrm>
            <a:off x="7856869" y="2348595"/>
            <a:ext cx="3837997" cy="3823605"/>
          </a:xfrm>
          <a:custGeom>
            <a:avLst/>
            <a:gdLst/>
            <a:ahLst/>
            <a:cxnLst/>
            <a:rect l="l" t="t" r="r" b="b"/>
            <a:pathLst>
              <a:path w="5756996" h="5735408">
                <a:moveTo>
                  <a:pt x="0" y="0"/>
                </a:moveTo>
                <a:lnTo>
                  <a:pt x="5756996" y="0"/>
                </a:lnTo>
                <a:lnTo>
                  <a:pt x="5756996" y="5735408"/>
                </a:lnTo>
                <a:lnTo>
                  <a:pt x="0" y="5735408"/>
                </a:lnTo>
                <a:lnTo>
                  <a:pt x="0" y="0"/>
                </a:lnTo>
                <a:close/>
              </a:path>
            </a:pathLst>
          </a:custGeom>
          <a:blipFill>
            <a:blip r:embed="rId11"/>
            <a:stretch>
              <a:fillRect/>
            </a:stretch>
          </a:blipFill>
        </p:spPr>
      </p:sp>
      <p:grpSp>
        <p:nvGrpSpPr>
          <p:cNvPr id="14" name="Group 13">
            <a:extLst>
              <a:ext uri="{FF2B5EF4-FFF2-40B4-BE49-F238E27FC236}">
                <a16:creationId xmlns:a16="http://schemas.microsoft.com/office/drawing/2014/main" id="{4482C0A1-90B6-5415-4085-99A160FAF065}"/>
              </a:ext>
            </a:extLst>
          </p:cNvPr>
          <p:cNvGrpSpPr/>
          <p:nvPr/>
        </p:nvGrpSpPr>
        <p:grpSpPr>
          <a:xfrm>
            <a:off x="1760513" y="377302"/>
            <a:ext cx="10114539" cy="1680098"/>
            <a:chOff x="1760513" y="377302"/>
            <a:chExt cx="10114539" cy="1680098"/>
          </a:xfrm>
        </p:grpSpPr>
        <p:sp>
          <p:nvSpPr>
            <p:cNvPr id="10" name="Freeform 10"/>
            <p:cNvSpPr/>
            <p:nvPr/>
          </p:nvSpPr>
          <p:spPr>
            <a:xfrm>
              <a:off x="1760513" y="377302"/>
              <a:ext cx="10114539"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2" name="TextBox 12"/>
            <p:cNvSpPr txBox="1"/>
            <p:nvPr/>
          </p:nvSpPr>
          <p:spPr>
            <a:xfrm>
              <a:off x="2262753" y="726384"/>
              <a:ext cx="9243447" cy="1054006"/>
            </a:xfrm>
            <a:prstGeom prst="rect">
              <a:avLst/>
            </a:prstGeom>
          </p:spPr>
          <p:txBody>
            <a:bodyPr wrap="square" lIns="0" tIns="0" rIns="0" bIns="0" rtlCol="0" anchor="t">
              <a:spAutoFit/>
            </a:bodyPr>
            <a:lstStyle/>
            <a:p>
              <a:pPr algn="ctr" defTabSz="609630">
                <a:lnSpc>
                  <a:spcPts val="4273"/>
                </a:lnSpc>
                <a:spcBef>
                  <a:spcPct val="0"/>
                </a:spcBef>
              </a:pPr>
              <a:r>
                <a:rPr lang="en-US" sz="3052" dirty="0" err="1">
                  <a:solidFill>
                    <a:srgbClr val="000000"/>
                  </a:solidFill>
                  <a:latin typeface="Cambria Bold"/>
                </a:rPr>
                <a:t>Hành</a:t>
              </a:r>
              <a:r>
                <a:rPr lang="en-US" sz="3052" dirty="0">
                  <a:solidFill>
                    <a:srgbClr val="000000"/>
                  </a:solidFill>
                  <a:latin typeface="Cambria Bold"/>
                </a:rPr>
                <a:t> </a:t>
              </a:r>
              <a:r>
                <a:rPr lang="en-US" sz="3052" dirty="0" err="1">
                  <a:solidFill>
                    <a:srgbClr val="000000"/>
                  </a:solidFill>
                  <a:latin typeface="Cambria Bold"/>
                </a:rPr>
                <a:t>động</a:t>
              </a:r>
              <a:r>
                <a:rPr lang="en-US" sz="3052" dirty="0">
                  <a:solidFill>
                    <a:srgbClr val="000000"/>
                  </a:solidFill>
                  <a:latin typeface="Cambria Bold"/>
                </a:rPr>
                <a:t> </a:t>
              </a:r>
              <a:r>
                <a:rPr lang="en-US" sz="3052" dirty="0" err="1">
                  <a:solidFill>
                    <a:srgbClr val="000000"/>
                  </a:solidFill>
                  <a:latin typeface="Cambria Bold"/>
                </a:rPr>
                <a:t>bỏ</a:t>
              </a:r>
              <a:r>
                <a:rPr lang="en-US" sz="3052" dirty="0">
                  <a:solidFill>
                    <a:srgbClr val="000000"/>
                  </a:solidFill>
                  <a:latin typeface="Cambria Bold"/>
                </a:rPr>
                <a:t> </a:t>
              </a:r>
              <a:r>
                <a:rPr lang="en-US" sz="3052" dirty="0" err="1">
                  <a:solidFill>
                    <a:srgbClr val="000000"/>
                  </a:solidFill>
                  <a:latin typeface="Cambria Bold"/>
                </a:rPr>
                <a:t>mũ</a:t>
              </a:r>
              <a:r>
                <a:rPr lang="en-US" sz="3052" dirty="0">
                  <a:solidFill>
                    <a:srgbClr val="000000"/>
                  </a:solidFill>
                  <a:latin typeface="Cambria Bold"/>
                </a:rPr>
                <a:t> </a:t>
              </a:r>
              <a:r>
                <a:rPr lang="en-US" sz="3052" dirty="0" err="1">
                  <a:solidFill>
                    <a:srgbClr val="000000"/>
                  </a:solidFill>
                  <a:latin typeface="Cambria Bold"/>
                </a:rPr>
                <a:t>khi</a:t>
              </a:r>
              <a:r>
                <a:rPr lang="en-US" sz="3052" dirty="0">
                  <a:solidFill>
                    <a:srgbClr val="000000"/>
                  </a:solidFill>
                  <a:latin typeface="Cambria Bold"/>
                </a:rPr>
                <a:t> </a:t>
              </a:r>
              <a:r>
                <a:rPr lang="en-US" sz="3052" dirty="0" err="1">
                  <a:solidFill>
                    <a:srgbClr val="000000"/>
                  </a:solidFill>
                  <a:latin typeface="Cambria Bold"/>
                </a:rPr>
                <a:t>chào</a:t>
              </a:r>
              <a:r>
                <a:rPr lang="en-US" sz="3052" dirty="0">
                  <a:solidFill>
                    <a:srgbClr val="000000"/>
                  </a:solidFill>
                  <a:latin typeface="Cambria Bold"/>
                </a:rPr>
                <a:t> </a:t>
              </a:r>
              <a:r>
                <a:rPr lang="en-US" sz="3052" dirty="0" err="1">
                  <a:solidFill>
                    <a:srgbClr val="000000"/>
                  </a:solidFill>
                  <a:latin typeface="Cambria Bold"/>
                </a:rPr>
                <a:t>thầy</a:t>
              </a:r>
              <a:r>
                <a:rPr lang="en-US" sz="3052" dirty="0">
                  <a:solidFill>
                    <a:srgbClr val="000000"/>
                  </a:solidFill>
                  <a:latin typeface="Cambria Bold"/>
                </a:rPr>
                <a:t> </a:t>
              </a:r>
              <a:r>
                <a:rPr lang="en-US" sz="3052" dirty="0" err="1">
                  <a:solidFill>
                    <a:srgbClr val="000000"/>
                  </a:solidFill>
                  <a:latin typeface="Cambria Bold"/>
                </a:rPr>
                <a:t>giáo</a:t>
              </a:r>
              <a:r>
                <a:rPr lang="en-US" sz="3052" dirty="0">
                  <a:solidFill>
                    <a:srgbClr val="000000"/>
                  </a:solidFill>
                  <a:latin typeface="Cambria Bold"/>
                </a:rPr>
                <a:t> </a:t>
              </a:r>
              <a:r>
                <a:rPr lang="en-US" sz="3052" dirty="0" err="1">
                  <a:solidFill>
                    <a:srgbClr val="000000"/>
                  </a:solidFill>
                  <a:latin typeface="Cambria Bold"/>
                </a:rPr>
                <a:t>cũ</a:t>
              </a:r>
              <a:r>
                <a:rPr lang="en-US" sz="3052" dirty="0">
                  <a:solidFill>
                    <a:srgbClr val="000000"/>
                  </a:solidFill>
                  <a:latin typeface="Cambria Bold"/>
                </a:rPr>
                <a:t> </a:t>
              </a:r>
              <a:r>
                <a:rPr lang="en-US" sz="3052" dirty="0" err="1">
                  <a:solidFill>
                    <a:srgbClr val="000000"/>
                  </a:solidFill>
                  <a:latin typeface="Cambria Bold"/>
                </a:rPr>
                <a:t>của</a:t>
              </a:r>
              <a:r>
                <a:rPr lang="en-US" sz="3052" dirty="0">
                  <a:solidFill>
                    <a:srgbClr val="000000"/>
                  </a:solidFill>
                  <a:latin typeface="Cambria Bold"/>
                </a:rPr>
                <a:t> </a:t>
              </a:r>
              <a:r>
                <a:rPr lang="en-US" sz="3052" dirty="0" err="1">
                  <a:solidFill>
                    <a:srgbClr val="000000"/>
                  </a:solidFill>
                  <a:latin typeface="Cambria Bold"/>
                </a:rPr>
                <a:t>bố</a:t>
              </a:r>
              <a:r>
                <a:rPr lang="en-US" sz="3052" dirty="0">
                  <a:solidFill>
                    <a:srgbClr val="000000"/>
                  </a:solidFill>
                  <a:latin typeface="Cambria Bold"/>
                </a:rPr>
                <a:t> </a:t>
              </a:r>
              <a:r>
                <a:rPr lang="en-US" sz="3052" dirty="0" err="1">
                  <a:solidFill>
                    <a:srgbClr val="000000"/>
                  </a:solidFill>
                  <a:latin typeface="Cambria Bold"/>
                </a:rPr>
                <a:t>bạn</a:t>
              </a:r>
              <a:r>
                <a:rPr lang="en-US" sz="3052" dirty="0">
                  <a:solidFill>
                    <a:srgbClr val="000000"/>
                  </a:solidFill>
                  <a:latin typeface="Cambria Bold"/>
                </a:rPr>
                <a:t> </a:t>
              </a:r>
              <a:r>
                <a:rPr lang="en-US" sz="3052" dirty="0" err="1">
                  <a:solidFill>
                    <a:srgbClr val="000000"/>
                  </a:solidFill>
                  <a:latin typeface="Cambria Bold"/>
                </a:rPr>
                <a:t>nhỏ</a:t>
              </a:r>
              <a:r>
                <a:rPr lang="en-US" sz="3052" dirty="0">
                  <a:solidFill>
                    <a:srgbClr val="000000"/>
                  </a:solidFill>
                  <a:latin typeface="Cambria Bold"/>
                </a:rPr>
                <a:t> </a:t>
              </a:r>
              <a:r>
                <a:rPr lang="en-US" sz="3052" dirty="0" err="1">
                  <a:solidFill>
                    <a:srgbClr val="000000"/>
                  </a:solidFill>
                  <a:latin typeface="Cambria Bold"/>
                </a:rPr>
                <a:t>nói</a:t>
              </a:r>
              <a:r>
                <a:rPr lang="en-US" sz="3052" dirty="0">
                  <a:solidFill>
                    <a:srgbClr val="000000"/>
                  </a:solidFill>
                  <a:latin typeface="Cambria Bold"/>
                </a:rPr>
                <a:t> </a:t>
              </a:r>
              <a:r>
                <a:rPr lang="en-US" sz="3052" dirty="0" err="1">
                  <a:solidFill>
                    <a:srgbClr val="000000"/>
                  </a:solidFill>
                  <a:latin typeface="Cambria Bold"/>
                </a:rPr>
                <a:t>lên</a:t>
              </a:r>
              <a:r>
                <a:rPr lang="en-US" sz="3052" dirty="0">
                  <a:solidFill>
                    <a:srgbClr val="000000"/>
                  </a:solidFill>
                  <a:latin typeface="Cambria Bold"/>
                </a:rPr>
                <a:t> </a:t>
              </a:r>
              <a:r>
                <a:rPr lang="en-US" sz="3052" dirty="0" err="1">
                  <a:solidFill>
                    <a:srgbClr val="000000"/>
                  </a:solidFill>
                  <a:latin typeface="Cambria Bold"/>
                </a:rPr>
                <a:t>điều</a:t>
              </a:r>
              <a:r>
                <a:rPr lang="en-US" sz="3052" dirty="0">
                  <a:solidFill>
                    <a:srgbClr val="000000"/>
                  </a:solidFill>
                  <a:latin typeface="Cambria Bold"/>
                </a:rPr>
                <a:t> </a:t>
              </a:r>
              <a:r>
                <a:rPr lang="en-US" sz="3052" dirty="0" err="1">
                  <a:solidFill>
                    <a:srgbClr val="000000"/>
                  </a:solidFill>
                  <a:latin typeface="Cambria Bold"/>
                </a:rPr>
                <a:t>gì</a:t>
              </a:r>
              <a:r>
                <a:rPr lang="en-US" sz="3052" dirty="0">
                  <a:solidFill>
                    <a:srgbClr val="000000"/>
                  </a:solidFill>
                  <a:latin typeface="Cambria Bold"/>
                </a:rPr>
                <a:t>? </a:t>
              </a:r>
            </a:p>
          </p:txBody>
        </p:sp>
      </p:grpSp>
      <p:sp>
        <p:nvSpPr>
          <p:cNvPr id="13" name="TextBox 13"/>
          <p:cNvSpPr txBox="1"/>
          <p:nvPr/>
        </p:nvSpPr>
        <p:spPr>
          <a:xfrm>
            <a:off x="685800" y="2392569"/>
            <a:ext cx="6637459" cy="3591368"/>
          </a:xfrm>
          <a:prstGeom prst="rect">
            <a:avLst/>
          </a:prstGeom>
        </p:spPr>
        <p:txBody>
          <a:bodyPr lIns="0" tIns="0" rIns="0" bIns="0" rtlCol="0" anchor="t">
            <a:spAutoFit/>
          </a:bodyPr>
          <a:lstStyle/>
          <a:p>
            <a:pPr algn="just" defTabSz="609630">
              <a:lnSpc>
                <a:spcPts val="5725"/>
              </a:lnSpc>
              <a:spcBef>
                <a:spcPct val="0"/>
              </a:spcBef>
            </a:pPr>
            <a:r>
              <a:rPr lang="en-US" sz="4089" dirty="0">
                <a:solidFill>
                  <a:srgbClr val="000000"/>
                </a:solidFill>
                <a:latin typeface="Cambria Bold"/>
              </a:rPr>
              <a:t>   </a:t>
            </a:r>
            <a:r>
              <a:rPr lang="en-US" sz="4089" dirty="0" err="1">
                <a:solidFill>
                  <a:srgbClr val="000000"/>
                </a:solidFill>
                <a:latin typeface="Cambria Bold"/>
              </a:rPr>
              <a:t>Hành</a:t>
            </a:r>
            <a:r>
              <a:rPr lang="en-US" sz="4089" dirty="0">
                <a:solidFill>
                  <a:srgbClr val="000000"/>
                </a:solidFill>
                <a:latin typeface="Cambria Bold"/>
              </a:rPr>
              <a:t> </a:t>
            </a:r>
            <a:r>
              <a:rPr lang="en-US" sz="4089" dirty="0" err="1">
                <a:solidFill>
                  <a:srgbClr val="000000"/>
                </a:solidFill>
                <a:latin typeface="Cambria Bold"/>
              </a:rPr>
              <a:t>động</a:t>
            </a:r>
            <a:r>
              <a:rPr lang="en-US" sz="4089" dirty="0">
                <a:solidFill>
                  <a:srgbClr val="000000"/>
                </a:solidFill>
                <a:latin typeface="Cambria Bold"/>
              </a:rPr>
              <a:t> </a:t>
            </a:r>
            <a:r>
              <a:rPr lang="en-US" sz="4089" dirty="0" err="1">
                <a:solidFill>
                  <a:srgbClr val="000000"/>
                </a:solidFill>
                <a:latin typeface="Cambria Bold"/>
              </a:rPr>
              <a:t>bỏ</a:t>
            </a:r>
            <a:r>
              <a:rPr lang="en-US" sz="4089" dirty="0">
                <a:solidFill>
                  <a:srgbClr val="000000"/>
                </a:solidFill>
                <a:latin typeface="Cambria Bold"/>
              </a:rPr>
              <a:t> </a:t>
            </a:r>
            <a:r>
              <a:rPr lang="en-US" sz="4089" dirty="0" err="1">
                <a:solidFill>
                  <a:srgbClr val="000000"/>
                </a:solidFill>
                <a:latin typeface="Cambria Bold"/>
              </a:rPr>
              <a:t>mũ</a:t>
            </a:r>
            <a:r>
              <a:rPr lang="en-US" sz="4089" dirty="0">
                <a:solidFill>
                  <a:srgbClr val="000000"/>
                </a:solidFill>
                <a:latin typeface="Cambria Bold"/>
              </a:rPr>
              <a:t> </a:t>
            </a:r>
            <a:r>
              <a:rPr lang="en-US" sz="4089" dirty="0" err="1">
                <a:solidFill>
                  <a:srgbClr val="000000"/>
                </a:solidFill>
                <a:latin typeface="Cambria Bold"/>
              </a:rPr>
              <a:t>khi</a:t>
            </a:r>
            <a:r>
              <a:rPr lang="en-US" sz="4089" dirty="0">
                <a:solidFill>
                  <a:srgbClr val="000000"/>
                </a:solidFill>
                <a:latin typeface="Cambria Bold"/>
              </a:rPr>
              <a:t> </a:t>
            </a:r>
            <a:r>
              <a:rPr lang="en-US" sz="4089" dirty="0" err="1">
                <a:solidFill>
                  <a:srgbClr val="000000"/>
                </a:solidFill>
                <a:latin typeface="Cambria Bold"/>
              </a:rPr>
              <a:t>chào</a:t>
            </a:r>
            <a:r>
              <a:rPr lang="en-US" sz="4089" dirty="0">
                <a:solidFill>
                  <a:srgbClr val="000000"/>
                </a:solidFill>
                <a:latin typeface="Cambria Bold"/>
              </a:rPr>
              <a:t> </a:t>
            </a:r>
            <a:r>
              <a:rPr lang="en-US" sz="4089" dirty="0" err="1">
                <a:solidFill>
                  <a:srgbClr val="000000"/>
                </a:solidFill>
                <a:latin typeface="Cambria Bold"/>
              </a:rPr>
              <a:t>thầy</a:t>
            </a:r>
            <a:r>
              <a:rPr lang="en-US" sz="4089" dirty="0">
                <a:solidFill>
                  <a:srgbClr val="000000"/>
                </a:solidFill>
                <a:latin typeface="Cambria Bold"/>
              </a:rPr>
              <a:t> </a:t>
            </a:r>
            <a:r>
              <a:rPr lang="en-US" sz="4089" dirty="0" err="1">
                <a:solidFill>
                  <a:srgbClr val="000000"/>
                </a:solidFill>
                <a:latin typeface="Cambria Bold"/>
              </a:rPr>
              <a:t>giáo</a:t>
            </a:r>
            <a:r>
              <a:rPr lang="en-US" sz="4089" dirty="0">
                <a:solidFill>
                  <a:srgbClr val="000000"/>
                </a:solidFill>
                <a:latin typeface="Cambria Bold"/>
              </a:rPr>
              <a:t> </a:t>
            </a:r>
            <a:r>
              <a:rPr lang="en-US" sz="4089" dirty="0" err="1">
                <a:solidFill>
                  <a:srgbClr val="000000"/>
                </a:solidFill>
                <a:latin typeface="Cambria Bold"/>
              </a:rPr>
              <a:t>cũ</a:t>
            </a:r>
            <a:r>
              <a:rPr lang="en-US" sz="4089" dirty="0">
                <a:solidFill>
                  <a:srgbClr val="000000"/>
                </a:solidFill>
                <a:latin typeface="Cambria Bold"/>
              </a:rPr>
              <a:t> </a:t>
            </a:r>
            <a:r>
              <a:rPr lang="en-US" sz="4089" dirty="0" err="1">
                <a:solidFill>
                  <a:srgbClr val="000000"/>
                </a:solidFill>
                <a:latin typeface="Cambria Bold"/>
              </a:rPr>
              <a:t>của</a:t>
            </a:r>
            <a:r>
              <a:rPr lang="en-US" sz="4089" dirty="0">
                <a:solidFill>
                  <a:srgbClr val="000000"/>
                </a:solidFill>
                <a:latin typeface="Cambria Bold"/>
              </a:rPr>
              <a:t> </a:t>
            </a:r>
            <a:r>
              <a:rPr lang="en-US" sz="4089" dirty="0" err="1">
                <a:solidFill>
                  <a:srgbClr val="000000"/>
                </a:solidFill>
                <a:latin typeface="Cambria Bold"/>
              </a:rPr>
              <a:t>bố</a:t>
            </a:r>
            <a:r>
              <a:rPr lang="en-US" sz="4089" dirty="0">
                <a:solidFill>
                  <a:srgbClr val="000000"/>
                </a:solidFill>
                <a:latin typeface="Cambria Bold"/>
              </a:rPr>
              <a:t> </a:t>
            </a:r>
            <a:r>
              <a:rPr lang="en-US" sz="4089" dirty="0" err="1">
                <a:solidFill>
                  <a:srgbClr val="000000"/>
                </a:solidFill>
                <a:latin typeface="Cambria Bold"/>
              </a:rPr>
              <a:t>bạn</a:t>
            </a:r>
            <a:r>
              <a:rPr lang="en-US" sz="4089" dirty="0">
                <a:solidFill>
                  <a:srgbClr val="000000"/>
                </a:solidFill>
                <a:latin typeface="Cambria Bold"/>
              </a:rPr>
              <a:t> </a:t>
            </a:r>
            <a:r>
              <a:rPr lang="en-US" sz="4089" dirty="0" err="1">
                <a:solidFill>
                  <a:srgbClr val="000000"/>
                </a:solidFill>
                <a:latin typeface="Cambria Bold"/>
              </a:rPr>
              <a:t>nhỏ</a:t>
            </a:r>
            <a:r>
              <a:rPr lang="en-US" sz="4089" dirty="0">
                <a:solidFill>
                  <a:srgbClr val="000000"/>
                </a:solidFill>
                <a:latin typeface="Cambria Bold"/>
              </a:rPr>
              <a:t> </a:t>
            </a:r>
            <a:r>
              <a:rPr lang="en-US" sz="4089" dirty="0" err="1">
                <a:solidFill>
                  <a:srgbClr val="000000"/>
                </a:solidFill>
                <a:latin typeface="Cambria Bold"/>
              </a:rPr>
              <a:t>nói</a:t>
            </a:r>
            <a:r>
              <a:rPr lang="en-US" sz="4089" dirty="0">
                <a:solidFill>
                  <a:srgbClr val="000000"/>
                </a:solidFill>
                <a:latin typeface="Cambria Bold"/>
              </a:rPr>
              <a:t> </a:t>
            </a:r>
            <a:r>
              <a:rPr lang="en-US" sz="4089" dirty="0" err="1">
                <a:solidFill>
                  <a:srgbClr val="000000"/>
                </a:solidFill>
                <a:latin typeface="Cambria Bold"/>
              </a:rPr>
              <a:t>lên</a:t>
            </a:r>
            <a:r>
              <a:rPr lang="en-US" sz="4089" dirty="0">
                <a:solidFill>
                  <a:srgbClr val="000000"/>
                </a:solidFill>
                <a:latin typeface="Cambria Bold"/>
              </a:rPr>
              <a:t> </a:t>
            </a:r>
            <a:r>
              <a:rPr lang="en-US" sz="4089" dirty="0" err="1">
                <a:solidFill>
                  <a:srgbClr val="000000"/>
                </a:solidFill>
                <a:latin typeface="Cambria Bold"/>
              </a:rPr>
              <a:t>bố</a:t>
            </a:r>
            <a:r>
              <a:rPr lang="en-US" sz="4089" dirty="0">
                <a:solidFill>
                  <a:srgbClr val="000000"/>
                </a:solidFill>
                <a:latin typeface="Cambria Bold"/>
              </a:rPr>
              <a:t> </a:t>
            </a:r>
            <a:r>
              <a:rPr lang="en-US" sz="4089" dirty="0" err="1">
                <a:solidFill>
                  <a:srgbClr val="000000"/>
                </a:solidFill>
                <a:latin typeface="Cambria Bold"/>
              </a:rPr>
              <a:t>bạn</a:t>
            </a:r>
            <a:r>
              <a:rPr lang="en-US" sz="4089" dirty="0">
                <a:solidFill>
                  <a:srgbClr val="000000"/>
                </a:solidFill>
                <a:latin typeface="Cambria Bold"/>
              </a:rPr>
              <a:t> </a:t>
            </a:r>
            <a:r>
              <a:rPr lang="en-US" sz="4089" dirty="0" err="1">
                <a:solidFill>
                  <a:srgbClr val="000000"/>
                </a:solidFill>
                <a:latin typeface="Cambria Bold"/>
              </a:rPr>
              <a:t>nhỏ</a:t>
            </a:r>
            <a:r>
              <a:rPr lang="en-US" sz="4089" dirty="0">
                <a:solidFill>
                  <a:srgbClr val="000000"/>
                </a:solidFill>
                <a:latin typeface="Cambria Bold"/>
              </a:rPr>
              <a:t> </a:t>
            </a:r>
            <a:r>
              <a:rPr lang="en-US" sz="4089" dirty="0" err="1">
                <a:solidFill>
                  <a:srgbClr val="000000"/>
                </a:solidFill>
                <a:latin typeface="Cambria Bold"/>
              </a:rPr>
              <a:t>rất</a:t>
            </a:r>
            <a:r>
              <a:rPr lang="en-US" sz="4089" dirty="0">
                <a:solidFill>
                  <a:srgbClr val="000000"/>
                </a:solidFill>
                <a:latin typeface="Cambria Bold"/>
              </a:rPr>
              <a:t> </a:t>
            </a:r>
            <a:r>
              <a:rPr lang="en-US" sz="4089" dirty="0" err="1">
                <a:solidFill>
                  <a:srgbClr val="000000"/>
                </a:solidFill>
                <a:latin typeface="Cambria Bold"/>
              </a:rPr>
              <a:t>lịch</a:t>
            </a:r>
            <a:r>
              <a:rPr lang="en-US" sz="4089" dirty="0">
                <a:solidFill>
                  <a:srgbClr val="000000"/>
                </a:solidFill>
                <a:latin typeface="Cambria Bold"/>
              </a:rPr>
              <a:t> </a:t>
            </a:r>
            <a:r>
              <a:rPr lang="en-US" sz="4089" dirty="0" err="1">
                <a:solidFill>
                  <a:srgbClr val="000000"/>
                </a:solidFill>
                <a:latin typeface="Cambria Bold"/>
              </a:rPr>
              <a:t>sự</a:t>
            </a:r>
            <a:r>
              <a:rPr lang="en-US" sz="4089" dirty="0">
                <a:solidFill>
                  <a:srgbClr val="000000"/>
                </a:solidFill>
                <a:latin typeface="Cambria Bold"/>
              </a:rPr>
              <a:t> </a:t>
            </a:r>
            <a:r>
              <a:rPr lang="en-US" sz="4089" dirty="0" err="1">
                <a:solidFill>
                  <a:srgbClr val="000000"/>
                </a:solidFill>
                <a:latin typeface="Cambria Bold"/>
              </a:rPr>
              <a:t>và</a:t>
            </a:r>
            <a:r>
              <a:rPr lang="en-US" sz="4089" dirty="0">
                <a:solidFill>
                  <a:srgbClr val="000000"/>
                </a:solidFill>
                <a:latin typeface="Cambria Bold"/>
              </a:rPr>
              <a:t> </a:t>
            </a:r>
            <a:r>
              <a:rPr lang="en-US" sz="4089" dirty="0" err="1">
                <a:solidFill>
                  <a:srgbClr val="000000"/>
                </a:solidFill>
                <a:latin typeface="Cambria Bold"/>
              </a:rPr>
              <a:t>tôn</a:t>
            </a:r>
            <a:r>
              <a:rPr lang="en-US" sz="4089" dirty="0">
                <a:solidFill>
                  <a:srgbClr val="000000"/>
                </a:solidFill>
                <a:latin typeface="Cambria Bold"/>
              </a:rPr>
              <a:t> </a:t>
            </a:r>
            <a:r>
              <a:rPr lang="en-US" sz="4089" dirty="0" err="1">
                <a:solidFill>
                  <a:srgbClr val="000000"/>
                </a:solidFill>
                <a:latin typeface="Cambria Bold"/>
              </a:rPr>
              <a:t>trọng</a:t>
            </a:r>
            <a:r>
              <a:rPr lang="en-US" sz="4089" dirty="0">
                <a:solidFill>
                  <a:srgbClr val="000000"/>
                </a:solidFill>
                <a:latin typeface="Cambria Bold"/>
              </a:rPr>
              <a:t> </a:t>
            </a:r>
            <a:r>
              <a:rPr lang="en-US" sz="4089" dirty="0" err="1">
                <a:solidFill>
                  <a:srgbClr val="000000"/>
                </a:solidFill>
                <a:latin typeface="Cambria Bold"/>
              </a:rPr>
              <a:t>người</a:t>
            </a:r>
            <a:r>
              <a:rPr lang="en-US" sz="4089" dirty="0">
                <a:solidFill>
                  <a:srgbClr val="000000"/>
                </a:solidFill>
                <a:latin typeface="Cambria Bold"/>
              </a:rPr>
              <a:t> </a:t>
            </a:r>
            <a:r>
              <a:rPr lang="en-US" sz="4089" dirty="0" err="1">
                <a:solidFill>
                  <a:srgbClr val="000000"/>
                </a:solidFill>
                <a:latin typeface="Cambria Bold"/>
              </a:rPr>
              <a:t>thầy</a:t>
            </a:r>
            <a:r>
              <a:rPr lang="en-US" sz="4089" dirty="0">
                <a:solidFill>
                  <a:srgbClr val="000000"/>
                </a:solidFill>
                <a:latin typeface="Cambria Bold"/>
              </a:rPr>
              <a:t> </a:t>
            </a:r>
            <a:r>
              <a:rPr lang="en-US" sz="4089" dirty="0" err="1">
                <a:solidFill>
                  <a:srgbClr val="000000"/>
                </a:solidFill>
                <a:latin typeface="Cambria Bold"/>
              </a:rPr>
              <a:t>giáo</a:t>
            </a:r>
            <a:r>
              <a:rPr lang="en-US" sz="4089" dirty="0">
                <a:solidFill>
                  <a:srgbClr val="000000"/>
                </a:solidFill>
                <a:latin typeface="Cambria Bold"/>
              </a:rPr>
              <a:t> </a:t>
            </a:r>
            <a:r>
              <a:rPr lang="en-US" sz="4089" dirty="0" err="1">
                <a:solidFill>
                  <a:srgbClr val="000000"/>
                </a:solidFill>
                <a:latin typeface="Cambria Bold"/>
              </a:rPr>
              <a:t>của</a:t>
            </a:r>
            <a:r>
              <a:rPr lang="en-US" sz="4089" dirty="0">
                <a:solidFill>
                  <a:srgbClr val="000000"/>
                </a:solidFill>
                <a:latin typeface="Cambria Bold"/>
              </a:rPr>
              <a:t> </a:t>
            </a:r>
            <a:r>
              <a:rPr lang="en-US" sz="4089" dirty="0" err="1">
                <a:solidFill>
                  <a:srgbClr val="000000"/>
                </a:solidFill>
                <a:latin typeface="Cambria Bold"/>
              </a:rPr>
              <a:t>mình</a:t>
            </a:r>
            <a:r>
              <a:rPr lang="en-US" sz="4089" dirty="0">
                <a:solidFill>
                  <a:srgbClr val="000000"/>
                </a:solidFill>
                <a:latin typeface="Cambria Bold"/>
              </a:rPr>
              <a:t>.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472907" y="515566"/>
            <a:ext cx="803383" cy="1099269"/>
          </a:xfrm>
          <a:custGeom>
            <a:avLst/>
            <a:gdLst/>
            <a:ahLst/>
            <a:cxnLst/>
            <a:rect l="l" t="t" r="r" b="b"/>
            <a:pathLst>
              <a:path w="1205074" h="1648904">
                <a:moveTo>
                  <a:pt x="0" y="0"/>
                </a:moveTo>
                <a:lnTo>
                  <a:pt x="1205074" y="0"/>
                </a:lnTo>
                <a:lnTo>
                  <a:pt x="1205074" y="1648904"/>
                </a:lnTo>
                <a:lnTo>
                  <a:pt x="0" y="1648904"/>
                </a:lnTo>
                <a:lnTo>
                  <a:pt x="0" y="0"/>
                </a:lnTo>
                <a:close/>
              </a:path>
            </a:pathLst>
          </a:custGeom>
          <a:blipFill>
            <a:blip r:embed="rId10"/>
            <a:stretch>
              <a:fillRect/>
            </a:stretch>
          </a:blipFill>
        </p:spPr>
      </p:sp>
      <p:grpSp>
        <p:nvGrpSpPr>
          <p:cNvPr id="16" name="Group 15">
            <a:extLst>
              <a:ext uri="{FF2B5EF4-FFF2-40B4-BE49-F238E27FC236}">
                <a16:creationId xmlns:a16="http://schemas.microsoft.com/office/drawing/2014/main" id="{14AA3627-09A6-965D-2469-45943DB8B737}"/>
              </a:ext>
            </a:extLst>
          </p:cNvPr>
          <p:cNvGrpSpPr/>
          <p:nvPr/>
        </p:nvGrpSpPr>
        <p:grpSpPr>
          <a:xfrm>
            <a:off x="1760513" y="377302"/>
            <a:ext cx="10026706" cy="1858942"/>
            <a:chOff x="1760513" y="377302"/>
            <a:chExt cx="10026706" cy="1858942"/>
          </a:xfrm>
        </p:grpSpPr>
        <p:sp>
          <p:nvSpPr>
            <p:cNvPr id="10" name="Freeform 10"/>
            <p:cNvSpPr/>
            <p:nvPr/>
          </p:nvSpPr>
          <p:spPr>
            <a:xfrm>
              <a:off x="1760513" y="377302"/>
              <a:ext cx="10026706"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1" name="TextBox 11"/>
            <p:cNvSpPr txBox="1"/>
            <p:nvPr/>
          </p:nvSpPr>
          <p:spPr>
            <a:xfrm>
              <a:off x="2369152" y="630805"/>
              <a:ext cx="8841059" cy="1605439"/>
            </a:xfrm>
            <a:prstGeom prst="rect">
              <a:avLst/>
            </a:prstGeom>
          </p:spPr>
          <p:txBody>
            <a:bodyPr wrap="square" lIns="0" tIns="0" rIns="0" bIns="0" rtlCol="0" anchor="t">
              <a:spAutoFit/>
            </a:bodyPr>
            <a:lstStyle/>
            <a:p>
              <a:pPr algn="ctr" defTabSz="609630">
                <a:lnSpc>
                  <a:spcPts val="4273"/>
                </a:lnSpc>
              </a:pPr>
              <a:r>
                <a:rPr lang="en-US" sz="3052" dirty="0" err="1">
                  <a:solidFill>
                    <a:srgbClr val="000000"/>
                  </a:solidFill>
                  <a:latin typeface="Cambria Bold"/>
                </a:rPr>
                <a:t>Những</a:t>
              </a:r>
              <a:r>
                <a:rPr lang="en-US" sz="3052" dirty="0">
                  <a:solidFill>
                    <a:srgbClr val="000000"/>
                  </a:solidFill>
                  <a:latin typeface="Cambria Bold"/>
                </a:rPr>
                <a:t> </a:t>
              </a:r>
              <a:r>
                <a:rPr lang="en-US" sz="3052" dirty="0" err="1">
                  <a:solidFill>
                    <a:srgbClr val="000000"/>
                  </a:solidFill>
                  <a:latin typeface="Cambria Bold"/>
                </a:rPr>
                <a:t>cử</a:t>
              </a:r>
              <a:r>
                <a:rPr lang="en-US" sz="3052" dirty="0">
                  <a:solidFill>
                    <a:srgbClr val="000000"/>
                  </a:solidFill>
                  <a:latin typeface="Cambria Bold"/>
                </a:rPr>
                <a:t> </a:t>
              </a:r>
              <a:r>
                <a:rPr lang="en-US" sz="3052" dirty="0" err="1">
                  <a:solidFill>
                    <a:srgbClr val="000000"/>
                  </a:solidFill>
                  <a:latin typeface="Cambria Bold"/>
                </a:rPr>
                <a:t>chỉ</a:t>
              </a:r>
              <a:r>
                <a:rPr lang="en-US" sz="3052" dirty="0">
                  <a:solidFill>
                    <a:srgbClr val="000000"/>
                  </a:solidFill>
                  <a:latin typeface="Cambria Bold"/>
                </a:rPr>
                <a:t>, </a:t>
              </a:r>
              <a:r>
                <a:rPr lang="en-US" sz="3052" dirty="0" err="1">
                  <a:solidFill>
                    <a:srgbClr val="000000"/>
                  </a:solidFill>
                  <a:latin typeface="Cambria Bold"/>
                </a:rPr>
                <a:t>lời</a:t>
              </a:r>
              <a:r>
                <a:rPr lang="en-US" sz="3052" dirty="0">
                  <a:solidFill>
                    <a:srgbClr val="000000"/>
                  </a:solidFill>
                  <a:latin typeface="Cambria Bold"/>
                </a:rPr>
                <a:t> </a:t>
              </a:r>
              <a:r>
                <a:rPr lang="en-US" sz="3052" dirty="0" err="1">
                  <a:solidFill>
                    <a:srgbClr val="000000"/>
                  </a:solidFill>
                  <a:latin typeface="Cambria Bold"/>
                </a:rPr>
                <a:t>nói</a:t>
              </a:r>
              <a:r>
                <a:rPr lang="en-US" sz="3052" dirty="0">
                  <a:solidFill>
                    <a:srgbClr val="000000"/>
                  </a:solidFill>
                  <a:latin typeface="Cambria Bold"/>
                </a:rPr>
                <a:t>, </a:t>
              </a:r>
              <a:r>
                <a:rPr lang="en-US" sz="3052" dirty="0" err="1">
                  <a:solidFill>
                    <a:srgbClr val="000000"/>
                  </a:solidFill>
                  <a:latin typeface="Cambria Bold"/>
                </a:rPr>
                <a:t>việc</a:t>
              </a:r>
              <a:r>
                <a:rPr lang="en-US" sz="3052" dirty="0">
                  <a:solidFill>
                    <a:srgbClr val="000000"/>
                  </a:solidFill>
                  <a:latin typeface="Cambria Bold"/>
                </a:rPr>
                <a:t> </a:t>
              </a:r>
              <a:r>
                <a:rPr lang="en-US" sz="3052" dirty="0" err="1">
                  <a:solidFill>
                    <a:srgbClr val="000000"/>
                  </a:solidFill>
                  <a:latin typeface="Cambria Bold"/>
                </a:rPr>
                <a:t>làm</a:t>
              </a:r>
              <a:r>
                <a:rPr lang="en-US" sz="3052" dirty="0">
                  <a:solidFill>
                    <a:srgbClr val="000000"/>
                  </a:solidFill>
                  <a:latin typeface="Cambria Bold"/>
                </a:rPr>
                <a:t> </a:t>
              </a:r>
              <a:r>
                <a:rPr lang="en-US" sz="3052" dirty="0" err="1">
                  <a:solidFill>
                    <a:srgbClr val="000000"/>
                  </a:solidFill>
                  <a:latin typeface="Cambria Bold"/>
                </a:rPr>
                <a:t>nào</a:t>
              </a:r>
              <a:r>
                <a:rPr lang="en-US" sz="3052" dirty="0">
                  <a:solidFill>
                    <a:srgbClr val="000000"/>
                  </a:solidFill>
                  <a:latin typeface="Cambria Bold"/>
                </a:rPr>
                <a:t> </a:t>
              </a:r>
              <a:r>
                <a:rPr lang="en-US" sz="3052" dirty="0" err="1">
                  <a:solidFill>
                    <a:srgbClr val="000000"/>
                  </a:solidFill>
                  <a:latin typeface="Cambria Bold"/>
                </a:rPr>
                <a:t>của</a:t>
              </a:r>
              <a:r>
                <a:rPr lang="en-US" sz="3052" dirty="0">
                  <a:solidFill>
                    <a:srgbClr val="000000"/>
                  </a:solidFill>
                  <a:latin typeface="Cambria Bold"/>
                </a:rPr>
                <a:t> </a:t>
              </a:r>
              <a:r>
                <a:rPr lang="en-US" sz="3052" dirty="0" err="1">
                  <a:solidFill>
                    <a:srgbClr val="000000"/>
                  </a:solidFill>
                  <a:latin typeface="Cambria Bold"/>
                </a:rPr>
                <a:t>thầy</a:t>
              </a:r>
              <a:r>
                <a:rPr lang="en-US" sz="3052" dirty="0">
                  <a:solidFill>
                    <a:srgbClr val="000000"/>
                  </a:solidFill>
                  <a:latin typeface="Cambria Bold"/>
                </a:rPr>
                <a:t> </a:t>
              </a:r>
              <a:r>
                <a:rPr lang="en-US" sz="3052" dirty="0" err="1">
                  <a:solidFill>
                    <a:srgbClr val="000000"/>
                  </a:solidFill>
                  <a:latin typeface="Cambria Bold"/>
                </a:rPr>
                <a:t>giáo</a:t>
              </a:r>
              <a:r>
                <a:rPr lang="en-US" sz="3052" dirty="0">
                  <a:solidFill>
                    <a:srgbClr val="000000"/>
                  </a:solidFill>
                  <a:latin typeface="Cambria Bold"/>
                </a:rPr>
                <a:t> </a:t>
              </a:r>
              <a:r>
                <a:rPr lang="en-US" sz="3052" dirty="0" err="1">
                  <a:solidFill>
                    <a:srgbClr val="000000"/>
                  </a:solidFill>
                  <a:latin typeface="Cambria Bold"/>
                </a:rPr>
                <a:t>già</a:t>
              </a:r>
              <a:r>
                <a:rPr lang="en-US" sz="3052" dirty="0">
                  <a:solidFill>
                    <a:srgbClr val="000000"/>
                  </a:solidFill>
                  <a:latin typeface="Cambria Bold"/>
                </a:rPr>
                <a:t> </a:t>
              </a:r>
              <a:r>
                <a:rPr lang="en-US" sz="3052" dirty="0" err="1">
                  <a:solidFill>
                    <a:srgbClr val="000000"/>
                  </a:solidFill>
                  <a:latin typeface="Cambria Bold"/>
                </a:rPr>
                <a:t>làm</a:t>
              </a:r>
              <a:r>
                <a:rPr lang="en-US" sz="3052" dirty="0">
                  <a:solidFill>
                    <a:srgbClr val="000000"/>
                  </a:solidFill>
                  <a:latin typeface="Cambria Bold"/>
                </a:rPr>
                <a:t> </a:t>
              </a:r>
              <a:r>
                <a:rPr lang="en-US" sz="3052" dirty="0" err="1">
                  <a:solidFill>
                    <a:srgbClr val="000000"/>
                  </a:solidFill>
                  <a:latin typeface="Cambria Bold"/>
                </a:rPr>
                <a:t>cho</a:t>
              </a:r>
              <a:r>
                <a:rPr lang="en-US" sz="3052" dirty="0">
                  <a:solidFill>
                    <a:srgbClr val="000000"/>
                  </a:solidFill>
                  <a:latin typeface="Cambria Bold"/>
                </a:rPr>
                <a:t> </a:t>
              </a:r>
              <a:r>
                <a:rPr lang="en-US" sz="3052" dirty="0" err="1">
                  <a:solidFill>
                    <a:srgbClr val="000000"/>
                  </a:solidFill>
                  <a:latin typeface="Cambria Bold"/>
                </a:rPr>
                <a:t>bố</a:t>
              </a:r>
              <a:r>
                <a:rPr lang="en-US" sz="3052" dirty="0">
                  <a:solidFill>
                    <a:srgbClr val="000000"/>
                  </a:solidFill>
                  <a:latin typeface="Cambria Bold"/>
                </a:rPr>
                <a:t> </a:t>
              </a:r>
              <a:r>
                <a:rPr lang="en-US" sz="3052" dirty="0" err="1">
                  <a:solidFill>
                    <a:srgbClr val="000000"/>
                  </a:solidFill>
                  <a:latin typeface="Cambria Bold"/>
                </a:rPr>
                <a:t>bạn</a:t>
              </a:r>
              <a:r>
                <a:rPr lang="en-US" sz="3052" dirty="0">
                  <a:solidFill>
                    <a:srgbClr val="000000"/>
                  </a:solidFill>
                  <a:latin typeface="Cambria Bold"/>
                </a:rPr>
                <a:t> </a:t>
              </a:r>
              <a:r>
                <a:rPr lang="en-US" sz="3052" dirty="0" err="1">
                  <a:solidFill>
                    <a:srgbClr val="000000"/>
                  </a:solidFill>
                  <a:latin typeface="Cambria Bold"/>
                </a:rPr>
                <a:t>nhỏ</a:t>
              </a:r>
              <a:r>
                <a:rPr lang="en-US" sz="3052" dirty="0">
                  <a:solidFill>
                    <a:srgbClr val="000000"/>
                  </a:solidFill>
                  <a:latin typeface="Cambria Bold"/>
                </a:rPr>
                <a:t> </a:t>
              </a:r>
              <a:r>
                <a:rPr lang="en-US" sz="3052" dirty="0" err="1">
                  <a:solidFill>
                    <a:srgbClr val="000000"/>
                  </a:solidFill>
                  <a:latin typeface="Cambria Bold"/>
                </a:rPr>
                <a:t>xúc</a:t>
              </a:r>
              <a:r>
                <a:rPr lang="en-US" sz="3052" dirty="0">
                  <a:solidFill>
                    <a:srgbClr val="000000"/>
                  </a:solidFill>
                  <a:latin typeface="Cambria Bold"/>
                </a:rPr>
                <a:t> </a:t>
              </a:r>
              <a:r>
                <a:rPr lang="en-US" sz="3052" dirty="0" err="1">
                  <a:solidFill>
                    <a:srgbClr val="000000"/>
                  </a:solidFill>
                  <a:latin typeface="Cambria Bold"/>
                </a:rPr>
                <a:t>động</a:t>
              </a:r>
              <a:r>
                <a:rPr lang="en-US" sz="3052" dirty="0">
                  <a:solidFill>
                    <a:srgbClr val="000000"/>
                  </a:solidFill>
                  <a:latin typeface="Cambria Bold"/>
                </a:rPr>
                <a:t>? </a:t>
              </a:r>
            </a:p>
            <a:p>
              <a:pPr algn="ctr" defTabSz="609630">
                <a:lnSpc>
                  <a:spcPts val="4273"/>
                </a:lnSpc>
                <a:spcBef>
                  <a:spcPct val="0"/>
                </a:spcBef>
              </a:pPr>
              <a:endParaRPr lang="en-US" sz="3052" dirty="0">
                <a:solidFill>
                  <a:srgbClr val="000000"/>
                </a:solidFill>
                <a:latin typeface="Cambria Bold"/>
              </a:endParaRPr>
            </a:p>
          </p:txBody>
        </p:sp>
      </p:grpSp>
      <p:grpSp>
        <p:nvGrpSpPr>
          <p:cNvPr id="17" name="Group 16">
            <a:extLst>
              <a:ext uri="{FF2B5EF4-FFF2-40B4-BE49-F238E27FC236}">
                <a16:creationId xmlns:a16="http://schemas.microsoft.com/office/drawing/2014/main" id="{4AF60B35-E5FC-F2A0-B0A4-2BC16F4C9331}"/>
              </a:ext>
            </a:extLst>
          </p:cNvPr>
          <p:cNvGrpSpPr/>
          <p:nvPr/>
        </p:nvGrpSpPr>
        <p:grpSpPr>
          <a:xfrm>
            <a:off x="685800" y="2018809"/>
            <a:ext cx="4922538" cy="4153391"/>
            <a:chOff x="685800" y="2018809"/>
            <a:chExt cx="4922538" cy="4153391"/>
          </a:xfrm>
        </p:grpSpPr>
        <p:sp>
          <p:nvSpPr>
            <p:cNvPr id="12" name="Freeform 12"/>
            <p:cNvSpPr/>
            <p:nvPr/>
          </p:nvSpPr>
          <p:spPr>
            <a:xfrm>
              <a:off x="685800" y="2018809"/>
              <a:ext cx="4922538" cy="4153391"/>
            </a:xfrm>
            <a:custGeom>
              <a:avLst/>
              <a:gdLst/>
              <a:ahLst/>
              <a:cxnLst/>
              <a:rect l="l" t="t" r="r" b="b"/>
              <a:pathLst>
                <a:path w="7383807" h="6230087">
                  <a:moveTo>
                    <a:pt x="0" y="0"/>
                  </a:moveTo>
                  <a:lnTo>
                    <a:pt x="7383807" y="0"/>
                  </a:lnTo>
                  <a:lnTo>
                    <a:pt x="7383807" y="6230087"/>
                  </a:lnTo>
                  <a:lnTo>
                    <a:pt x="0" y="6230087"/>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a:ln w="38100" cap="sq">
              <a:solidFill>
                <a:srgbClr val="000000"/>
              </a:solidFill>
              <a:prstDash val="solid"/>
              <a:miter/>
            </a:ln>
          </p:spPr>
        </p:sp>
        <p:sp>
          <p:nvSpPr>
            <p:cNvPr id="14" name="TextBox 14"/>
            <p:cNvSpPr txBox="1"/>
            <p:nvPr/>
          </p:nvSpPr>
          <p:spPr>
            <a:xfrm>
              <a:off x="971340" y="2862078"/>
              <a:ext cx="4351459" cy="2106346"/>
            </a:xfrm>
            <a:prstGeom prst="rect">
              <a:avLst/>
            </a:prstGeom>
          </p:spPr>
          <p:txBody>
            <a:bodyPr lIns="0" tIns="0" rIns="0" bIns="0" rtlCol="0" anchor="t">
              <a:spAutoFit/>
            </a:bodyPr>
            <a:lstStyle/>
            <a:p>
              <a:pPr algn="just" defTabSz="609630">
                <a:lnSpc>
                  <a:spcPts val="4157"/>
                </a:lnSpc>
              </a:pPr>
              <a:r>
                <a:rPr lang="en-US" sz="2969">
                  <a:solidFill>
                    <a:srgbClr val="000000"/>
                  </a:solidFill>
                  <a:latin typeface="Cambria Bold"/>
                </a:rPr>
                <a:t>- Những cử chỉ: </a:t>
              </a:r>
            </a:p>
            <a:p>
              <a:pPr algn="just" defTabSz="609630">
                <a:lnSpc>
                  <a:spcPts val="4157"/>
                </a:lnSpc>
              </a:pPr>
              <a:r>
                <a:rPr lang="en-US" sz="2969">
                  <a:solidFill>
                    <a:srgbClr val="000000"/>
                  </a:solidFill>
                  <a:latin typeface="Cambria Bold"/>
                </a:rPr>
                <a:t>+ Cụ bước tới ôm hôn bố.</a:t>
              </a:r>
            </a:p>
            <a:p>
              <a:pPr algn="just" defTabSz="609630">
                <a:lnSpc>
                  <a:spcPts val="4157"/>
                </a:lnSpc>
                <a:spcBef>
                  <a:spcPct val="0"/>
                </a:spcBef>
              </a:pPr>
              <a:r>
                <a:rPr lang="en-US" sz="2969">
                  <a:solidFill>
                    <a:srgbClr val="000000"/>
                  </a:solidFill>
                  <a:latin typeface="Cambria Bold"/>
                </a:rPr>
                <a:t>+ Cụ trò chuyện cùng bố tôi như chưa hề xa cách.</a:t>
              </a:r>
            </a:p>
          </p:txBody>
        </p:sp>
      </p:grpSp>
      <p:grpSp>
        <p:nvGrpSpPr>
          <p:cNvPr id="18" name="Group 17">
            <a:extLst>
              <a:ext uri="{FF2B5EF4-FFF2-40B4-BE49-F238E27FC236}">
                <a16:creationId xmlns:a16="http://schemas.microsoft.com/office/drawing/2014/main" id="{C36A928A-538C-8DE2-7352-BF8301530C97}"/>
              </a:ext>
            </a:extLst>
          </p:cNvPr>
          <p:cNvGrpSpPr/>
          <p:nvPr/>
        </p:nvGrpSpPr>
        <p:grpSpPr>
          <a:xfrm>
            <a:off x="5913562" y="2018809"/>
            <a:ext cx="4922538" cy="4153391"/>
            <a:chOff x="5913562" y="2018809"/>
            <a:chExt cx="4922538" cy="4153391"/>
          </a:xfrm>
        </p:grpSpPr>
        <p:sp>
          <p:nvSpPr>
            <p:cNvPr id="13" name="Freeform 13"/>
            <p:cNvSpPr/>
            <p:nvPr/>
          </p:nvSpPr>
          <p:spPr>
            <a:xfrm>
              <a:off x="5913562" y="2018809"/>
              <a:ext cx="4922538" cy="4153391"/>
            </a:xfrm>
            <a:custGeom>
              <a:avLst/>
              <a:gdLst/>
              <a:ahLst/>
              <a:cxnLst/>
              <a:rect l="l" t="t" r="r" b="b"/>
              <a:pathLst>
                <a:path w="7383807" h="6230087">
                  <a:moveTo>
                    <a:pt x="0" y="0"/>
                  </a:moveTo>
                  <a:lnTo>
                    <a:pt x="7383807" y="0"/>
                  </a:lnTo>
                  <a:lnTo>
                    <a:pt x="7383807" y="6230087"/>
                  </a:lnTo>
                  <a:lnTo>
                    <a:pt x="0" y="6230087"/>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a:ln w="38100" cap="sq">
              <a:solidFill>
                <a:srgbClr val="000000"/>
              </a:solidFill>
              <a:prstDash val="solid"/>
              <a:miter/>
            </a:ln>
          </p:spPr>
        </p:sp>
        <p:sp>
          <p:nvSpPr>
            <p:cNvPr id="15" name="TextBox 15"/>
            <p:cNvSpPr txBox="1"/>
            <p:nvPr/>
          </p:nvSpPr>
          <p:spPr>
            <a:xfrm>
              <a:off x="6236080" y="2526068"/>
              <a:ext cx="4171890" cy="2709268"/>
            </a:xfrm>
            <a:prstGeom prst="rect">
              <a:avLst/>
            </a:prstGeom>
          </p:spPr>
          <p:txBody>
            <a:bodyPr lIns="0" tIns="0" rIns="0" bIns="0" rtlCol="0" anchor="t">
              <a:spAutoFit/>
            </a:bodyPr>
            <a:lstStyle/>
            <a:p>
              <a:pPr algn="just" defTabSz="609630">
                <a:lnSpc>
                  <a:spcPts val="4320"/>
                </a:lnSpc>
              </a:pPr>
              <a:r>
                <a:rPr lang="en-US" sz="3085" dirty="0">
                  <a:solidFill>
                    <a:srgbClr val="000000"/>
                  </a:solidFill>
                  <a:latin typeface="Cambria Bold"/>
                </a:rPr>
                <a:t>- </a:t>
              </a:r>
              <a:r>
                <a:rPr lang="en-US" sz="3085" dirty="0" err="1">
                  <a:solidFill>
                    <a:srgbClr val="000000"/>
                  </a:solidFill>
                  <a:latin typeface="Cambria Bold"/>
                </a:rPr>
                <a:t>Hành</a:t>
              </a:r>
              <a:r>
                <a:rPr lang="en-US" sz="3085" dirty="0">
                  <a:solidFill>
                    <a:srgbClr val="000000"/>
                  </a:solidFill>
                  <a:latin typeface="Cambria Bold"/>
                </a:rPr>
                <a:t> </a:t>
              </a:r>
              <a:r>
                <a:rPr lang="en-US" sz="3085" dirty="0" err="1">
                  <a:solidFill>
                    <a:srgbClr val="000000"/>
                  </a:solidFill>
                  <a:latin typeface="Cambria Bold"/>
                </a:rPr>
                <a:t>động</a:t>
              </a:r>
              <a:r>
                <a:rPr lang="en-US" sz="3085" dirty="0">
                  <a:solidFill>
                    <a:srgbClr val="000000"/>
                  </a:solidFill>
                  <a:latin typeface="Cambria Bold"/>
                </a:rPr>
                <a:t>:</a:t>
              </a:r>
            </a:p>
            <a:p>
              <a:pPr algn="just" defTabSz="609630">
                <a:lnSpc>
                  <a:spcPts val="4320"/>
                </a:lnSpc>
                <a:spcBef>
                  <a:spcPct val="0"/>
                </a:spcBef>
              </a:pPr>
              <a:r>
                <a:rPr lang="en-US" sz="3085" dirty="0">
                  <a:solidFill>
                    <a:srgbClr val="000000"/>
                  </a:solidFill>
                  <a:latin typeface="Cambria Bold"/>
                </a:rPr>
                <a:t> </a:t>
              </a:r>
              <a:r>
                <a:rPr lang="en-US" sz="3085" dirty="0" err="1">
                  <a:solidFill>
                    <a:srgbClr val="000000"/>
                  </a:solidFill>
                  <a:latin typeface="Cambria Bold"/>
                </a:rPr>
                <a:t>Cụ</a:t>
              </a:r>
              <a:r>
                <a:rPr lang="en-US" sz="3085" dirty="0">
                  <a:solidFill>
                    <a:srgbClr val="000000"/>
                  </a:solidFill>
                  <a:latin typeface="Cambria Bold"/>
                </a:rPr>
                <a:t> </a:t>
              </a:r>
              <a:r>
                <a:rPr lang="en-US" sz="3085" dirty="0" err="1">
                  <a:solidFill>
                    <a:srgbClr val="000000"/>
                  </a:solidFill>
                  <a:latin typeface="Cambria Bold"/>
                </a:rPr>
                <a:t>lục</a:t>
              </a:r>
              <a:r>
                <a:rPr lang="en-US" sz="3085" dirty="0">
                  <a:solidFill>
                    <a:srgbClr val="000000"/>
                  </a:solidFill>
                  <a:latin typeface="Cambria Bold"/>
                </a:rPr>
                <a:t> </a:t>
              </a:r>
              <a:r>
                <a:rPr lang="en-US" sz="3085" dirty="0" err="1">
                  <a:solidFill>
                    <a:srgbClr val="000000"/>
                  </a:solidFill>
                  <a:latin typeface="Cambria Bold"/>
                </a:rPr>
                <a:t>tìm</a:t>
              </a:r>
              <a:r>
                <a:rPr lang="en-US" sz="3085" dirty="0">
                  <a:solidFill>
                    <a:srgbClr val="000000"/>
                  </a:solidFill>
                  <a:latin typeface="Cambria Bold"/>
                </a:rPr>
                <a:t> </a:t>
              </a:r>
              <a:r>
                <a:rPr lang="en-US" sz="3085" dirty="0" err="1">
                  <a:solidFill>
                    <a:srgbClr val="000000"/>
                  </a:solidFill>
                  <a:latin typeface="Cambria Bold"/>
                </a:rPr>
                <a:t>trên</a:t>
              </a:r>
              <a:r>
                <a:rPr lang="en-US" sz="3085" dirty="0">
                  <a:solidFill>
                    <a:srgbClr val="000000"/>
                  </a:solidFill>
                  <a:latin typeface="Cambria Bold"/>
                </a:rPr>
                <a:t> </a:t>
              </a:r>
              <a:r>
                <a:rPr lang="en-US" sz="3085" dirty="0" err="1">
                  <a:solidFill>
                    <a:srgbClr val="000000"/>
                  </a:solidFill>
                  <a:latin typeface="Cambria Bold"/>
                </a:rPr>
                <a:t>giá</a:t>
              </a:r>
              <a:r>
                <a:rPr lang="en-US" sz="3085" dirty="0">
                  <a:solidFill>
                    <a:srgbClr val="000000"/>
                  </a:solidFill>
                  <a:latin typeface="Cambria Bold"/>
                </a:rPr>
                <a:t> </a:t>
              </a:r>
              <a:r>
                <a:rPr lang="en-US" sz="3085" dirty="0" err="1">
                  <a:solidFill>
                    <a:srgbClr val="000000"/>
                  </a:solidFill>
                  <a:latin typeface="Cambria Bold"/>
                </a:rPr>
                <a:t>sách</a:t>
              </a:r>
              <a:r>
                <a:rPr lang="en-US" sz="3085" dirty="0">
                  <a:solidFill>
                    <a:srgbClr val="000000"/>
                  </a:solidFill>
                  <a:latin typeface="Cambria Bold"/>
                </a:rPr>
                <a:t>, </a:t>
              </a:r>
              <a:r>
                <a:rPr lang="en-US" sz="3085" dirty="0" err="1">
                  <a:solidFill>
                    <a:srgbClr val="000000"/>
                  </a:solidFill>
                  <a:latin typeface="Cambria Bold"/>
                </a:rPr>
                <a:t>rút</a:t>
              </a:r>
              <a:r>
                <a:rPr lang="en-US" sz="3085" dirty="0">
                  <a:solidFill>
                    <a:srgbClr val="000000"/>
                  </a:solidFill>
                  <a:latin typeface="Cambria Bold"/>
                </a:rPr>
                <a:t> </a:t>
              </a:r>
              <a:r>
                <a:rPr lang="en-US" sz="3085" dirty="0" err="1">
                  <a:solidFill>
                    <a:srgbClr val="000000"/>
                  </a:solidFill>
                  <a:latin typeface="Cambria Bold"/>
                </a:rPr>
                <a:t>ra</a:t>
              </a:r>
              <a:r>
                <a:rPr lang="en-US" sz="3085" dirty="0">
                  <a:solidFill>
                    <a:srgbClr val="000000"/>
                  </a:solidFill>
                  <a:latin typeface="Cambria Bold"/>
                </a:rPr>
                <a:t> </a:t>
              </a:r>
              <a:r>
                <a:rPr lang="en-US" sz="3085" dirty="0" err="1">
                  <a:solidFill>
                    <a:srgbClr val="000000"/>
                  </a:solidFill>
                  <a:latin typeface="Cambria Bold"/>
                </a:rPr>
                <a:t>một</a:t>
              </a:r>
              <a:r>
                <a:rPr lang="en-US" sz="3085" dirty="0">
                  <a:solidFill>
                    <a:srgbClr val="000000"/>
                  </a:solidFill>
                  <a:latin typeface="Cambria Bold"/>
                </a:rPr>
                <a:t> </a:t>
              </a:r>
              <a:r>
                <a:rPr lang="en-US" sz="3085" dirty="0" err="1">
                  <a:solidFill>
                    <a:srgbClr val="000000"/>
                  </a:solidFill>
                  <a:latin typeface="Cambria Bold"/>
                </a:rPr>
                <a:t>tờ</a:t>
              </a:r>
              <a:r>
                <a:rPr lang="en-US" sz="3085" dirty="0">
                  <a:solidFill>
                    <a:srgbClr val="000000"/>
                  </a:solidFill>
                  <a:latin typeface="Cambria Bold"/>
                </a:rPr>
                <a:t> </a:t>
              </a:r>
              <a:r>
                <a:rPr lang="en-US" sz="3085" dirty="0" err="1">
                  <a:solidFill>
                    <a:srgbClr val="000000"/>
                  </a:solidFill>
                  <a:latin typeface="Cambria Bold"/>
                </a:rPr>
                <a:t>giấy</a:t>
              </a:r>
              <a:r>
                <a:rPr lang="en-US" sz="3085" dirty="0">
                  <a:solidFill>
                    <a:srgbClr val="000000"/>
                  </a:solidFill>
                  <a:latin typeface="Cambria Bold"/>
                </a:rPr>
                <a:t> </a:t>
              </a:r>
              <a:r>
                <a:rPr lang="en-US" sz="3085" dirty="0" err="1">
                  <a:solidFill>
                    <a:srgbClr val="000000"/>
                  </a:solidFill>
                  <a:latin typeface="Cambria Bold"/>
                </a:rPr>
                <a:t>đã</a:t>
              </a:r>
              <a:r>
                <a:rPr lang="en-US" sz="3085" dirty="0">
                  <a:solidFill>
                    <a:srgbClr val="000000"/>
                  </a:solidFill>
                  <a:latin typeface="Cambria Bold"/>
                </a:rPr>
                <a:t> </a:t>
              </a:r>
              <a:r>
                <a:rPr lang="en-US" sz="3085" dirty="0" err="1">
                  <a:solidFill>
                    <a:srgbClr val="000000"/>
                  </a:solidFill>
                  <a:latin typeface="Cambria Bold"/>
                </a:rPr>
                <a:t>ngả</a:t>
              </a:r>
              <a:r>
                <a:rPr lang="en-US" sz="3085" dirty="0">
                  <a:solidFill>
                    <a:srgbClr val="000000"/>
                  </a:solidFill>
                  <a:latin typeface="Cambria Bold"/>
                </a:rPr>
                <a:t> </a:t>
              </a:r>
              <a:r>
                <a:rPr lang="en-US" sz="3085" dirty="0" err="1">
                  <a:solidFill>
                    <a:srgbClr val="000000"/>
                  </a:solidFill>
                  <a:latin typeface="Cambria Bold"/>
                </a:rPr>
                <a:t>vàng</a:t>
              </a:r>
              <a:r>
                <a:rPr lang="en-US" sz="3085" dirty="0">
                  <a:solidFill>
                    <a:srgbClr val="000000"/>
                  </a:solidFill>
                  <a:latin typeface="Cambria Bold"/>
                </a:rPr>
                <a:t> </a:t>
              </a:r>
              <a:r>
                <a:rPr lang="en-US" sz="3085" dirty="0" err="1">
                  <a:solidFill>
                    <a:srgbClr val="000000"/>
                  </a:solidFill>
                  <a:latin typeface="Cambria Bold"/>
                </a:rPr>
                <a:t>đưa</a:t>
              </a:r>
              <a:r>
                <a:rPr lang="en-US" sz="3085" dirty="0">
                  <a:solidFill>
                    <a:srgbClr val="000000"/>
                  </a:solidFill>
                  <a:latin typeface="Cambria Bold"/>
                </a:rPr>
                <a:t> </a:t>
              </a:r>
              <a:r>
                <a:rPr lang="en-US" sz="3085" dirty="0" err="1">
                  <a:solidFill>
                    <a:srgbClr val="000000"/>
                  </a:solidFill>
                  <a:latin typeface="Cambria Bold"/>
                </a:rPr>
                <a:t>cho</a:t>
              </a:r>
              <a:r>
                <a:rPr lang="en-US" sz="3085" dirty="0">
                  <a:solidFill>
                    <a:srgbClr val="000000"/>
                  </a:solidFill>
                  <a:latin typeface="Cambria Bold"/>
                </a:rPr>
                <a:t> </a:t>
              </a:r>
              <a:r>
                <a:rPr lang="en-US" sz="3085" dirty="0" err="1">
                  <a:solidFill>
                    <a:srgbClr val="000000"/>
                  </a:solidFill>
                  <a:latin typeface="Cambria Bold"/>
                </a:rPr>
                <a:t>bố</a:t>
              </a:r>
              <a:r>
                <a:rPr lang="en-US" sz="3085" dirty="0">
                  <a:solidFill>
                    <a:srgbClr val="000000"/>
                  </a:solidFill>
                  <a:latin typeface="Cambria Bold"/>
                </a:rPr>
                <a:t>.</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1" name="Group 10">
            <a:extLst>
              <a:ext uri="{FF2B5EF4-FFF2-40B4-BE49-F238E27FC236}">
                <a16:creationId xmlns:a16="http://schemas.microsoft.com/office/drawing/2014/main" id="{65C050F6-2410-858C-D21E-2FBE85A1EDE3}"/>
              </a:ext>
            </a:extLst>
          </p:cNvPr>
          <p:cNvGrpSpPr/>
          <p:nvPr/>
        </p:nvGrpSpPr>
        <p:grpSpPr>
          <a:xfrm>
            <a:off x="889930" y="771831"/>
            <a:ext cx="10376210" cy="5112381"/>
            <a:chOff x="685800" y="953882"/>
            <a:chExt cx="10376210" cy="5112381"/>
          </a:xfrm>
        </p:grpSpPr>
        <p:sp>
          <p:nvSpPr>
            <p:cNvPr id="9" name="Freeform 9"/>
            <p:cNvSpPr/>
            <p:nvPr/>
          </p:nvSpPr>
          <p:spPr>
            <a:xfrm>
              <a:off x="685800" y="953882"/>
              <a:ext cx="10376210" cy="5112381"/>
            </a:xfrm>
            <a:custGeom>
              <a:avLst/>
              <a:gdLst/>
              <a:ahLst/>
              <a:cxnLst/>
              <a:rect l="l" t="t" r="r" b="b"/>
              <a:pathLst>
                <a:path w="8940008" h="7543132">
                  <a:moveTo>
                    <a:pt x="0" y="0"/>
                  </a:moveTo>
                  <a:lnTo>
                    <a:pt x="8940008" y="0"/>
                  </a:lnTo>
                  <a:lnTo>
                    <a:pt x="8940008" y="7543132"/>
                  </a:lnTo>
                  <a:lnTo>
                    <a:pt x="0" y="754313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a:ln w="38100" cap="sq">
              <a:solidFill>
                <a:srgbClr val="000000"/>
              </a:solidFill>
              <a:prstDash val="solid"/>
              <a:miter/>
            </a:ln>
          </p:spPr>
        </p:sp>
        <p:sp>
          <p:nvSpPr>
            <p:cNvPr id="10" name="TextBox 10"/>
            <p:cNvSpPr txBox="1"/>
            <p:nvPr/>
          </p:nvSpPr>
          <p:spPr>
            <a:xfrm>
              <a:off x="1536230" y="1603748"/>
              <a:ext cx="8412044" cy="3812647"/>
            </a:xfrm>
            <a:prstGeom prst="rect">
              <a:avLst/>
            </a:prstGeom>
          </p:spPr>
          <p:txBody>
            <a:bodyPr lIns="0" tIns="0" rIns="0" bIns="0" rtlCol="0" anchor="t">
              <a:spAutoFit/>
            </a:bodyPr>
            <a:lstStyle/>
            <a:p>
              <a:pPr algn="just" defTabSz="609630">
                <a:lnSpc>
                  <a:spcPts val="4345"/>
                </a:lnSpc>
              </a:pPr>
              <a:r>
                <a:rPr lang="en-US" sz="3103" dirty="0">
                  <a:solidFill>
                    <a:srgbClr val="000000"/>
                  </a:solidFill>
                  <a:latin typeface="Cambria Bold"/>
                </a:rPr>
                <a:t>- </a:t>
              </a:r>
              <a:r>
                <a:rPr lang="en-US" sz="3103" dirty="0" err="1">
                  <a:solidFill>
                    <a:srgbClr val="000000"/>
                  </a:solidFill>
                  <a:latin typeface="Cambria Bold"/>
                </a:rPr>
                <a:t>Những</a:t>
              </a:r>
              <a:r>
                <a:rPr lang="en-US" sz="3103" dirty="0">
                  <a:solidFill>
                    <a:srgbClr val="000000"/>
                  </a:solidFill>
                  <a:latin typeface="Cambria Bold"/>
                </a:rPr>
                <a:t> </a:t>
              </a:r>
              <a:r>
                <a:rPr lang="en-US" sz="3103" dirty="0" err="1">
                  <a:solidFill>
                    <a:srgbClr val="000000"/>
                  </a:solidFill>
                  <a:latin typeface="Cambria Bold"/>
                </a:rPr>
                <a:t>lời</a:t>
              </a:r>
              <a:r>
                <a:rPr lang="en-US" sz="3103" dirty="0">
                  <a:solidFill>
                    <a:srgbClr val="000000"/>
                  </a:solidFill>
                  <a:latin typeface="Cambria Bold"/>
                </a:rPr>
                <a:t> </a:t>
              </a:r>
              <a:r>
                <a:rPr lang="en-US" sz="3103" dirty="0" err="1">
                  <a:solidFill>
                    <a:srgbClr val="000000"/>
                  </a:solidFill>
                  <a:latin typeface="Cambria Bold"/>
                </a:rPr>
                <a:t>nói</a:t>
              </a:r>
              <a:r>
                <a:rPr lang="en-US" sz="3103" dirty="0">
                  <a:solidFill>
                    <a:srgbClr val="000000"/>
                  </a:solidFill>
                  <a:latin typeface="Cambria Bold"/>
                </a:rPr>
                <a:t>: </a:t>
              </a:r>
            </a:p>
            <a:p>
              <a:pPr algn="just" defTabSz="609630">
                <a:lnSpc>
                  <a:spcPts val="4345"/>
                </a:lnSpc>
              </a:pPr>
              <a:r>
                <a:rPr lang="en-US" sz="3103" dirty="0">
                  <a:solidFill>
                    <a:srgbClr val="000000"/>
                  </a:solidFill>
                  <a:latin typeface="Cambria Bold"/>
                </a:rPr>
                <a:t>+ An-</a:t>
              </a:r>
              <a:r>
                <a:rPr lang="en-US" sz="3103" dirty="0" err="1">
                  <a:solidFill>
                    <a:srgbClr val="000000"/>
                  </a:solidFill>
                  <a:latin typeface="Cambria Bold"/>
                </a:rPr>
                <a:t>béc</a:t>
              </a:r>
              <a:r>
                <a:rPr lang="en-US" sz="3103" dirty="0">
                  <a:solidFill>
                    <a:srgbClr val="000000"/>
                  </a:solidFill>
                  <a:latin typeface="Cambria Bold"/>
                </a:rPr>
                <a:t>-</a:t>
              </a:r>
              <a:r>
                <a:rPr lang="en-US" sz="3103" dirty="0" err="1">
                  <a:solidFill>
                    <a:srgbClr val="000000"/>
                  </a:solidFill>
                  <a:latin typeface="Cambria Bold"/>
                </a:rPr>
                <a:t>tô</a:t>
              </a:r>
              <a:r>
                <a:rPr lang="en-US" sz="3103" dirty="0">
                  <a:solidFill>
                    <a:srgbClr val="000000"/>
                  </a:solidFill>
                  <a:latin typeface="Cambria Bold"/>
                </a:rPr>
                <a:t> </a:t>
              </a:r>
              <a:r>
                <a:rPr lang="en-US" sz="3103" dirty="0" err="1">
                  <a:solidFill>
                    <a:srgbClr val="000000"/>
                  </a:solidFill>
                  <a:latin typeface="Cambria Bold"/>
                </a:rPr>
                <a:t>Bốt-ti-ni</a:t>
              </a:r>
              <a:r>
                <a:rPr lang="en-US" sz="3103" dirty="0">
                  <a:solidFill>
                    <a:srgbClr val="000000"/>
                  </a:solidFill>
                  <a:latin typeface="Cambria Bold"/>
                </a:rPr>
                <a:t>?</a:t>
              </a:r>
            </a:p>
            <a:p>
              <a:pPr algn="just" defTabSz="609630">
                <a:lnSpc>
                  <a:spcPts val="4345"/>
                </a:lnSpc>
                <a:spcBef>
                  <a:spcPct val="0"/>
                </a:spcBef>
              </a:pPr>
              <a:r>
                <a:rPr lang="en-US" sz="3103" dirty="0">
                  <a:solidFill>
                    <a:srgbClr val="000000"/>
                  </a:solidFill>
                  <a:latin typeface="Cambria Bold"/>
                </a:rPr>
                <a:t>+ An-</a:t>
              </a:r>
              <a:r>
                <a:rPr lang="en-US" sz="3103" dirty="0" err="1">
                  <a:solidFill>
                    <a:srgbClr val="000000"/>
                  </a:solidFill>
                  <a:latin typeface="Cambria Bold"/>
                </a:rPr>
                <a:t>béc</a:t>
              </a:r>
              <a:r>
                <a:rPr lang="en-US" sz="3103" dirty="0">
                  <a:solidFill>
                    <a:srgbClr val="000000"/>
                  </a:solidFill>
                  <a:latin typeface="Cambria Bold"/>
                </a:rPr>
                <a:t>-</a:t>
              </a:r>
              <a:r>
                <a:rPr lang="en-US" sz="3103" dirty="0" err="1">
                  <a:solidFill>
                    <a:srgbClr val="000000"/>
                  </a:solidFill>
                  <a:latin typeface="Cambria Bold"/>
                </a:rPr>
                <a:t>tô</a:t>
              </a:r>
              <a:r>
                <a:rPr lang="en-US" sz="3103" dirty="0">
                  <a:solidFill>
                    <a:srgbClr val="000000"/>
                  </a:solidFill>
                  <a:latin typeface="Cambria Bold"/>
                </a:rPr>
                <a:t>, </a:t>
              </a:r>
              <a:r>
                <a:rPr lang="en-US" sz="3103" dirty="0" err="1">
                  <a:solidFill>
                    <a:srgbClr val="000000"/>
                  </a:solidFill>
                  <a:latin typeface="Cambria Bold"/>
                </a:rPr>
                <a:t>tôi</a:t>
              </a:r>
              <a:r>
                <a:rPr lang="en-US" sz="3103" dirty="0">
                  <a:solidFill>
                    <a:srgbClr val="000000"/>
                  </a:solidFill>
                  <a:latin typeface="Cambria Bold"/>
                </a:rPr>
                <a:t> </a:t>
              </a:r>
              <a:r>
                <a:rPr lang="en-US" sz="3103" dirty="0" err="1">
                  <a:solidFill>
                    <a:srgbClr val="000000"/>
                  </a:solidFill>
                  <a:latin typeface="Cambria Bold"/>
                </a:rPr>
                <a:t>nhớ</a:t>
              </a:r>
              <a:r>
                <a:rPr lang="en-US" sz="3103" dirty="0">
                  <a:solidFill>
                    <a:srgbClr val="000000"/>
                  </a:solidFill>
                  <a:latin typeface="Cambria Bold"/>
                </a:rPr>
                <a:t> </a:t>
              </a:r>
              <a:r>
                <a:rPr lang="en-US" sz="3103" dirty="0" err="1">
                  <a:solidFill>
                    <a:srgbClr val="000000"/>
                  </a:solidFill>
                  <a:latin typeface="Cambria Bold"/>
                </a:rPr>
                <a:t>chứ</a:t>
              </a:r>
              <a:r>
                <a:rPr lang="en-US" sz="3103" dirty="0">
                  <a:solidFill>
                    <a:srgbClr val="000000"/>
                  </a:solidFill>
                  <a:latin typeface="Cambria Bold"/>
                </a:rPr>
                <a:t>! </a:t>
              </a:r>
              <a:r>
                <a:rPr lang="en-US" sz="3103" dirty="0" err="1">
                  <a:solidFill>
                    <a:srgbClr val="000000"/>
                  </a:solidFill>
                  <a:latin typeface="Cambria Bold"/>
                </a:rPr>
                <a:t>Lớp</a:t>
              </a:r>
              <a:r>
                <a:rPr lang="en-US" sz="3103" dirty="0">
                  <a:solidFill>
                    <a:srgbClr val="000000"/>
                  </a:solidFill>
                  <a:latin typeface="Cambria Bold"/>
                </a:rPr>
                <a:t> </a:t>
              </a:r>
              <a:r>
                <a:rPr lang="en-US" sz="3103" dirty="0" err="1">
                  <a:solidFill>
                    <a:srgbClr val="000000"/>
                  </a:solidFill>
                  <a:latin typeface="Cambria Bold"/>
                </a:rPr>
                <a:t>Một</a:t>
              </a:r>
              <a:r>
                <a:rPr lang="en-US" sz="3103" dirty="0">
                  <a:solidFill>
                    <a:srgbClr val="000000"/>
                  </a:solidFill>
                  <a:latin typeface="Cambria Bold"/>
                </a:rPr>
                <a:t> </a:t>
              </a:r>
              <a:r>
                <a:rPr lang="en-US" sz="3103" dirty="0" err="1">
                  <a:solidFill>
                    <a:srgbClr val="000000"/>
                  </a:solidFill>
                  <a:latin typeface="Cambria Bold"/>
                </a:rPr>
                <a:t>anh</a:t>
              </a:r>
              <a:r>
                <a:rPr lang="en-US" sz="3103" dirty="0">
                  <a:solidFill>
                    <a:srgbClr val="000000"/>
                  </a:solidFill>
                  <a:latin typeface="Cambria Bold"/>
                </a:rPr>
                <a:t> </a:t>
              </a:r>
              <a:r>
                <a:rPr lang="en-US" sz="3103" dirty="0" err="1">
                  <a:solidFill>
                    <a:srgbClr val="000000"/>
                  </a:solidFill>
                  <a:latin typeface="Cambria Bold"/>
                </a:rPr>
                <a:t>ngồi</a:t>
              </a:r>
              <a:r>
                <a:rPr lang="en-US" sz="3103" dirty="0">
                  <a:solidFill>
                    <a:srgbClr val="000000"/>
                  </a:solidFill>
                  <a:latin typeface="Cambria Bold"/>
                </a:rPr>
                <a:t> </a:t>
              </a:r>
              <a:r>
                <a:rPr lang="en-US" sz="3103" dirty="0" err="1">
                  <a:solidFill>
                    <a:srgbClr val="000000"/>
                  </a:solidFill>
                  <a:latin typeface="Cambria Bold"/>
                </a:rPr>
                <a:t>bên</a:t>
              </a:r>
              <a:r>
                <a:rPr lang="en-US" sz="3103" dirty="0">
                  <a:solidFill>
                    <a:srgbClr val="000000"/>
                  </a:solidFill>
                  <a:latin typeface="Cambria Bold"/>
                </a:rPr>
                <a:t> </a:t>
              </a:r>
              <a:r>
                <a:rPr lang="en-US" sz="3103" dirty="0" err="1">
                  <a:solidFill>
                    <a:srgbClr val="000000"/>
                  </a:solidFill>
                  <a:latin typeface="Cambria Bold"/>
                </a:rPr>
                <a:t>trái</a:t>
              </a:r>
              <a:r>
                <a:rPr lang="en-US" sz="3103" dirty="0">
                  <a:solidFill>
                    <a:srgbClr val="000000"/>
                  </a:solidFill>
                  <a:latin typeface="Cambria Bold"/>
                </a:rPr>
                <a:t> </a:t>
              </a:r>
              <a:r>
                <a:rPr lang="en-US" sz="3103" dirty="0" err="1">
                  <a:solidFill>
                    <a:srgbClr val="000000"/>
                  </a:solidFill>
                  <a:latin typeface="Cambria Bold"/>
                </a:rPr>
                <a:t>cạnh</a:t>
              </a:r>
              <a:r>
                <a:rPr lang="en-US" sz="3103" dirty="0">
                  <a:solidFill>
                    <a:srgbClr val="000000"/>
                  </a:solidFill>
                  <a:latin typeface="Cambria Bold"/>
                </a:rPr>
                <a:t> </a:t>
              </a:r>
              <a:r>
                <a:rPr lang="en-US" sz="3103" dirty="0" err="1">
                  <a:solidFill>
                    <a:srgbClr val="000000"/>
                  </a:solidFill>
                  <a:latin typeface="Cambria Bold"/>
                </a:rPr>
                <a:t>cửa</a:t>
              </a:r>
              <a:r>
                <a:rPr lang="en-US" sz="3103" dirty="0">
                  <a:solidFill>
                    <a:srgbClr val="000000"/>
                  </a:solidFill>
                  <a:latin typeface="Cambria Bold"/>
                </a:rPr>
                <a:t> </a:t>
              </a:r>
              <a:r>
                <a:rPr lang="en-US" sz="3103" dirty="0" err="1">
                  <a:solidFill>
                    <a:srgbClr val="000000"/>
                  </a:solidFill>
                  <a:latin typeface="Cambria Bold"/>
                </a:rPr>
                <a:t>sổ</a:t>
              </a:r>
              <a:r>
                <a:rPr lang="en-US" sz="3103" dirty="0">
                  <a:solidFill>
                    <a:srgbClr val="000000"/>
                  </a:solidFill>
                  <a:latin typeface="Cambria Bold"/>
                </a:rPr>
                <a:t>. </a:t>
              </a:r>
              <a:r>
                <a:rPr lang="en-US" sz="3103" dirty="0" err="1">
                  <a:solidFill>
                    <a:srgbClr val="000000"/>
                  </a:solidFill>
                  <a:latin typeface="Cambria Bold"/>
                </a:rPr>
                <a:t>Hồi</a:t>
              </a:r>
              <a:r>
                <a:rPr lang="en-US" sz="3103" dirty="0">
                  <a:solidFill>
                    <a:srgbClr val="000000"/>
                  </a:solidFill>
                  <a:latin typeface="Cambria Bold"/>
                </a:rPr>
                <a:t> </a:t>
              </a:r>
              <a:r>
                <a:rPr lang="en-US" sz="3103" dirty="0" err="1">
                  <a:solidFill>
                    <a:srgbClr val="000000"/>
                  </a:solidFill>
                  <a:latin typeface="Cambria Bold"/>
                </a:rPr>
                <a:t>đó</a:t>
              </a:r>
              <a:r>
                <a:rPr lang="en-US" sz="3103" dirty="0">
                  <a:solidFill>
                    <a:srgbClr val="000000"/>
                  </a:solidFill>
                  <a:latin typeface="Cambria Bold"/>
                </a:rPr>
                <a:t>, </a:t>
              </a:r>
              <a:r>
                <a:rPr lang="en-US" sz="3103" dirty="0" err="1">
                  <a:solidFill>
                    <a:srgbClr val="000000"/>
                  </a:solidFill>
                  <a:latin typeface="Cambria Bold"/>
                </a:rPr>
                <a:t>anh</a:t>
              </a:r>
              <a:r>
                <a:rPr lang="en-US" sz="3103" dirty="0">
                  <a:solidFill>
                    <a:srgbClr val="000000"/>
                  </a:solidFill>
                  <a:latin typeface="Cambria Bold"/>
                </a:rPr>
                <a:t> </a:t>
              </a:r>
              <a:r>
                <a:rPr lang="en-US" sz="3103" dirty="0" err="1">
                  <a:solidFill>
                    <a:srgbClr val="000000"/>
                  </a:solidFill>
                  <a:latin typeface="Cambria Bold"/>
                </a:rPr>
                <a:t>rất</a:t>
              </a:r>
              <a:r>
                <a:rPr lang="en-US" sz="3103" dirty="0">
                  <a:solidFill>
                    <a:srgbClr val="000000"/>
                  </a:solidFill>
                  <a:latin typeface="Cambria Bold"/>
                </a:rPr>
                <a:t> </a:t>
              </a:r>
              <a:r>
                <a:rPr lang="en-US" sz="3103" dirty="0" err="1">
                  <a:solidFill>
                    <a:srgbClr val="000000"/>
                  </a:solidFill>
                  <a:latin typeface="Cambria Bold"/>
                </a:rPr>
                <a:t>hiếu</a:t>
              </a:r>
              <a:r>
                <a:rPr lang="en-US" sz="3103" dirty="0">
                  <a:solidFill>
                    <a:srgbClr val="000000"/>
                  </a:solidFill>
                  <a:latin typeface="Cambria Bold"/>
                </a:rPr>
                <a:t> </a:t>
              </a:r>
              <a:r>
                <a:rPr lang="en-US" sz="3103" dirty="0" err="1">
                  <a:solidFill>
                    <a:srgbClr val="000000"/>
                  </a:solidFill>
                  <a:latin typeface="Cambria Bold"/>
                </a:rPr>
                <a:t>động</a:t>
              </a:r>
              <a:r>
                <a:rPr lang="en-US" sz="3103" dirty="0">
                  <a:solidFill>
                    <a:srgbClr val="000000"/>
                  </a:solidFill>
                  <a:latin typeface="Cambria Bold"/>
                </a:rPr>
                <a:t>. </a:t>
              </a:r>
              <a:r>
                <a:rPr lang="en-US" sz="3103" dirty="0" err="1">
                  <a:solidFill>
                    <a:srgbClr val="000000"/>
                  </a:solidFill>
                  <a:latin typeface="Cambria Bold"/>
                </a:rPr>
                <a:t>Đến</a:t>
              </a:r>
              <a:r>
                <a:rPr lang="en-US" sz="3103" dirty="0">
                  <a:solidFill>
                    <a:srgbClr val="000000"/>
                  </a:solidFill>
                  <a:latin typeface="Cambria Bold"/>
                </a:rPr>
                <a:t> </a:t>
              </a:r>
              <a:r>
                <a:rPr lang="en-US" sz="3103" dirty="0" err="1">
                  <a:solidFill>
                    <a:srgbClr val="000000"/>
                  </a:solidFill>
                  <a:latin typeface="Cambria Bold"/>
                </a:rPr>
                <a:t>lớp</a:t>
              </a:r>
              <a:r>
                <a:rPr lang="en-US" sz="3103" dirty="0">
                  <a:solidFill>
                    <a:srgbClr val="000000"/>
                  </a:solidFill>
                  <a:latin typeface="Cambria Bold"/>
                </a:rPr>
                <a:t> Hai, </a:t>
              </a:r>
              <a:r>
                <a:rPr lang="en-US" sz="3103" dirty="0" err="1">
                  <a:solidFill>
                    <a:srgbClr val="000000"/>
                  </a:solidFill>
                  <a:latin typeface="Cambria Bold"/>
                </a:rPr>
                <a:t>anh</a:t>
              </a:r>
              <a:r>
                <a:rPr lang="en-US" sz="3103" dirty="0">
                  <a:solidFill>
                    <a:srgbClr val="000000"/>
                  </a:solidFill>
                  <a:latin typeface="Cambria Bold"/>
                </a:rPr>
                <a:t> </a:t>
              </a:r>
              <a:r>
                <a:rPr lang="en-US" sz="3103" dirty="0" err="1">
                  <a:solidFill>
                    <a:srgbClr val="000000"/>
                  </a:solidFill>
                  <a:latin typeface="Cambria Bold"/>
                </a:rPr>
                <a:t>bị</a:t>
              </a:r>
              <a:r>
                <a:rPr lang="en-US" sz="3103" dirty="0">
                  <a:solidFill>
                    <a:srgbClr val="000000"/>
                  </a:solidFill>
                  <a:latin typeface="Cambria Bold"/>
                </a:rPr>
                <a:t> </a:t>
              </a:r>
              <a:r>
                <a:rPr lang="en-US" sz="3103" dirty="0" err="1">
                  <a:solidFill>
                    <a:srgbClr val="000000"/>
                  </a:solidFill>
                  <a:latin typeface="Cambria Bold"/>
                </a:rPr>
                <a:t>ốm</a:t>
              </a:r>
              <a:r>
                <a:rPr lang="en-US" sz="3103" dirty="0">
                  <a:solidFill>
                    <a:srgbClr val="000000"/>
                  </a:solidFill>
                  <a:latin typeface="Cambria Bold"/>
                </a:rPr>
                <a:t> </a:t>
              </a:r>
              <a:r>
                <a:rPr lang="en-US" sz="3103" dirty="0" err="1">
                  <a:solidFill>
                    <a:srgbClr val="000000"/>
                  </a:solidFill>
                  <a:latin typeface="Cambria Bold"/>
                </a:rPr>
                <a:t>phải</a:t>
              </a:r>
              <a:r>
                <a:rPr lang="en-US" sz="3103" dirty="0">
                  <a:solidFill>
                    <a:srgbClr val="000000"/>
                  </a:solidFill>
                  <a:latin typeface="Cambria Bold"/>
                </a:rPr>
                <a:t> </a:t>
              </a:r>
              <a:r>
                <a:rPr lang="en-US" sz="3103" dirty="0" err="1">
                  <a:solidFill>
                    <a:srgbClr val="000000"/>
                  </a:solidFill>
                  <a:latin typeface="Cambria Bold"/>
                </a:rPr>
                <a:t>nghỉ</a:t>
              </a:r>
              <a:r>
                <a:rPr lang="en-US" sz="3103" dirty="0">
                  <a:solidFill>
                    <a:srgbClr val="000000"/>
                  </a:solidFill>
                  <a:latin typeface="Cambria Bold"/>
                </a:rPr>
                <a:t> </a:t>
              </a:r>
              <a:r>
                <a:rPr lang="en-US" sz="3103" dirty="0" err="1">
                  <a:solidFill>
                    <a:srgbClr val="000000"/>
                  </a:solidFill>
                  <a:latin typeface="Cambria Bold"/>
                </a:rPr>
                <a:t>một</a:t>
              </a:r>
              <a:r>
                <a:rPr lang="en-US" sz="3103" dirty="0">
                  <a:solidFill>
                    <a:srgbClr val="000000"/>
                  </a:solidFill>
                  <a:latin typeface="Cambria Bold"/>
                </a:rPr>
                <a:t> </a:t>
              </a:r>
              <a:r>
                <a:rPr lang="en-US" sz="3103" dirty="0" err="1">
                  <a:solidFill>
                    <a:srgbClr val="000000"/>
                  </a:solidFill>
                  <a:latin typeface="Cambria Bold"/>
                </a:rPr>
                <a:t>tuần</a:t>
              </a:r>
              <a:r>
                <a:rPr lang="en-US" sz="3103" dirty="0">
                  <a:solidFill>
                    <a:srgbClr val="000000"/>
                  </a:solidFill>
                  <a:latin typeface="Cambria Bold"/>
                </a:rPr>
                <a:t>, </a:t>
              </a:r>
              <a:r>
                <a:rPr lang="en-US" sz="3103" dirty="0" err="1">
                  <a:solidFill>
                    <a:srgbClr val="000000"/>
                  </a:solidFill>
                  <a:latin typeface="Cambria Bold"/>
                </a:rPr>
                <a:t>phải</a:t>
              </a:r>
              <a:r>
                <a:rPr lang="en-US" sz="3103" dirty="0">
                  <a:solidFill>
                    <a:srgbClr val="000000"/>
                  </a:solidFill>
                  <a:latin typeface="Cambria Bold"/>
                </a:rPr>
                <a:t> </a:t>
              </a:r>
              <a:r>
                <a:rPr lang="en-US" sz="3103" dirty="0" err="1">
                  <a:solidFill>
                    <a:srgbClr val="000000"/>
                  </a:solidFill>
                  <a:latin typeface="Cambria Bold"/>
                </a:rPr>
                <a:t>không</a:t>
              </a:r>
              <a:r>
                <a:rPr lang="en-US" sz="3103" dirty="0">
                  <a:solidFill>
                    <a:srgbClr val="000000"/>
                  </a:solidFill>
                  <a:latin typeface="Cambria Bold"/>
                </a:rPr>
                <a:t> </a:t>
              </a:r>
              <a:r>
                <a:rPr lang="en-US" sz="3103" dirty="0" err="1">
                  <a:solidFill>
                    <a:srgbClr val="000000"/>
                  </a:solidFill>
                  <a:latin typeface="Cambria Bold"/>
                </a:rPr>
                <a:t>nào</a:t>
              </a:r>
              <a:r>
                <a:rPr lang="en-US" sz="3103" dirty="0">
                  <a:solidFill>
                    <a:srgbClr val="000000"/>
                  </a:solidFill>
                  <a:latin typeface="Cambria Bold"/>
                </a:rPr>
                <a:t>? Anh </a:t>
              </a:r>
              <a:r>
                <a:rPr lang="en-US" sz="3103" dirty="0" err="1">
                  <a:solidFill>
                    <a:srgbClr val="000000"/>
                  </a:solidFill>
                  <a:latin typeface="Cambria Bold"/>
                </a:rPr>
                <a:t>còn</a:t>
              </a:r>
              <a:r>
                <a:rPr lang="en-US" sz="3103" dirty="0">
                  <a:solidFill>
                    <a:srgbClr val="000000"/>
                  </a:solidFill>
                  <a:latin typeface="Cambria Bold"/>
                </a:rPr>
                <a:t> </a:t>
              </a:r>
              <a:r>
                <a:rPr lang="en-US" sz="3103" dirty="0" err="1">
                  <a:solidFill>
                    <a:srgbClr val="000000"/>
                  </a:solidFill>
                  <a:latin typeface="Cambria Bold"/>
                </a:rPr>
                <a:t>nhớ</a:t>
              </a:r>
              <a:r>
                <a:rPr lang="en-US" sz="3103" dirty="0">
                  <a:solidFill>
                    <a:srgbClr val="000000"/>
                  </a:solidFill>
                  <a:latin typeface="Cambria Bold"/>
                </a:rPr>
                <a:t> </a:t>
              </a:r>
              <a:r>
                <a:rPr lang="en-US" sz="3103" dirty="0" err="1">
                  <a:solidFill>
                    <a:srgbClr val="000000"/>
                  </a:solidFill>
                  <a:latin typeface="Cambria Bold"/>
                </a:rPr>
                <a:t>đến</a:t>
              </a:r>
              <a:r>
                <a:rPr lang="en-US" sz="3103" dirty="0">
                  <a:solidFill>
                    <a:srgbClr val="000000"/>
                  </a:solidFill>
                  <a:latin typeface="Cambria Bold"/>
                </a:rPr>
                <a:t> </a:t>
              </a:r>
              <a:r>
                <a:rPr lang="en-US" sz="3103" dirty="0" err="1">
                  <a:solidFill>
                    <a:srgbClr val="000000"/>
                  </a:solidFill>
                  <a:latin typeface="Cambria Bold"/>
                </a:rPr>
                <a:t>người</a:t>
              </a:r>
              <a:r>
                <a:rPr lang="en-US" sz="3103" dirty="0">
                  <a:solidFill>
                    <a:srgbClr val="000000"/>
                  </a:solidFill>
                  <a:latin typeface="Cambria Bold"/>
                </a:rPr>
                <a:t> </a:t>
              </a:r>
              <a:r>
                <a:rPr lang="en-US" sz="3103" dirty="0" err="1">
                  <a:solidFill>
                    <a:srgbClr val="000000"/>
                  </a:solidFill>
                  <a:latin typeface="Cambria Bold"/>
                </a:rPr>
                <a:t>thầy</a:t>
              </a:r>
              <a:r>
                <a:rPr lang="en-US" sz="3103" dirty="0">
                  <a:solidFill>
                    <a:srgbClr val="000000"/>
                  </a:solidFill>
                  <a:latin typeface="Cambria Bold"/>
                </a:rPr>
                <a:t> </a:t>
              </a:r>
              <a:r>
                <a:rPr lang="en-US" sz="3103" dirty="0" err="1">
                  <a:solidFill>
                    <a:srgbClr val="000000"/>
                  </a:solidFill>
                  <a:latin typeface="Cambria Bold"/>
                </a:rPr>
                <a:t>giáo</a:t>
              </a:r>
              <a:r>
                <a:rPr lang="en-US" sz="3103" dirty="0">
                  <a:solidFill>
                    <a:srgbClr val="000000"/>
                  </a:solidFill>
                  <a:latin typeface="Cambria Bold"/>
                </a:rPr>
                <a:t> </a:t>
              </a:r>
              <a:r>
                <a:rPr lang="en-US" sz="3103" dirty="0" err="1">
                  <a:solidFill>
                    <a:srgbClr val="000000"/>
                  </a:solidFill>
                  <a:latin typeface="Cambria Bold"/>
                </a:rPr>
                <a:t>già</a:t>
              </a:r>
              <a:r>
                <a:rPr lang="en-US" sz="3103" dirty="0">
                  <a:solidFill>
                    <a:srgbClr val="000000"/>
                  </a:solidFill>
                  <a:latin typeface="Cambria Bold"/>
                </a:rPr>
                <a:t> </a:t>
              </a:r>
              <a:r>
                <a:rPr lang="en-US" sz="3103" dirty="0" err="1">
                  <a:solidFill>
                    <a:srgbClr val="000000"/>
                  </a:solidFill>
                  <a:latin typeface="Cambria Bold"/>
                </a:rPr>
                <a:t>của</a:t>
              </a:r>
              <a:r>
                <a:rPr lang="en-US" sz="3103" dirty="0">
                  <a:solidFill>
                    <a:srgbClr val="000000"/>
                  </a:solidFill>
                  <a:latin typeface="Cambria Bold"/>
                </a:rPr>
                <a:t> </a:t>
              </a:r>
              <a:r>
                <a:rPr lang="en-US" sz="3103" dirty="0" err="1">
                  <a:solidFill>
                    <a:srgbClr val="000000"/>
                  </a:solidFill>
                  <a:latin typeface="Cambria Bold"/>
                </a:rPr>
                <a:t>mình</a:t>
              </a:r>
              <a:r>
                <a:rPr lang="en-US" sz="3103" dirty="0">
                  <a:solidFill>
                    <a:srgbClr val="000000"/>
                  </a:solidFill>
                  <a:latin typeface="Cambria Bold"/>
                </a:rPr>
                <a:t>, </a:t>
              </a:r>
              <a:r>
                <a:rPr lang="en-US" sz="3103" dirty="0" err="1">
                  <a:solidFill>
                    <a:srgbClr val="000000"/>
                  </a:solidFill>
                  <a:latin typeface="Cambria Bold"/>
                </a:rPr>
                <a:t>thật</a:t>
              </a:r>
              <a:r>
                <a:rPr lang="en-US" sz="3103" dirty="0">
                  <a:solidFill>
                    <a:srgbClr val="000000"/>
                  </a:solidFill>
                  <a:latin typeface="Cambria Bold"/>
                </a:rPr>
                <a:t> </a:t>
              </a:r>
              <a:r>
                <a:rPr lang="en-US" sz="3103" dirty="0" err="1">
                  <a:solidFill>
                    <a:srgbClr val="000000"/>
                  </a:solidFill>
                  <a:latin typeface="Cambria Bold"/>
                </a:rPr>
                <a:t>quý</a:t>
              </a:r>
              <a:r>
                <a:rPr lang="en-US" sz="3103" dirty="0">
                  <a:solidFill>
                    <a:srgbClr val="000000"/>
                  </a:solidFill>
                  <a:latin typeface="Cambria Bold"/>
                </a:rPr>
                <a:t> </a:t>
              </a:r>
              <a:r>
                <a:rPr lang="en-US" sz="3103" dirty="0" err="1">
                  <a:solidFill>
                    <a:srgbClr val="000000"/>
                  </a:solidFill>
                  <a:latin typeface="Cambria Bold"/>
                </a:rPr>
                <a:t>hoá</a:t>
              </a:r>
              <a:r>
                <a:rPr lang="en-US" sz="3103" dirty="0">
                  <a:solidFill>
                    <a:srgbClr val="000000"/>
                  </a:solidFill>
                  <a:latin typeface="Cambria Bold"/>
                </a:rPr>
                <a:t>...</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525173" y="535021"/>
            <a:ext cx="868783" cy="1250048"/>
          </a:xfrm>
          <a:custGeom>
            <a:avLst/>
            <a:gdLst/>
            <a:ahLst/>
            <a:cxnLst/>
            <a:rect l="l" t="t" r="r" b="b"/>
            <a:pathLst>
              <a:path w="1303175" h="1875072">
                <a:moveTo>
                  <a:pt x="0" y="0"/>
                </a:moveTo>
                <a:lnTo>
                  <a:pt x="1303175" y="0"/>
                </a:lnTo>
                <a:lnTo>
                  <a:pt x="1303175" y="1875072"/>
                </a:lnTo>
                <a:lnTo>
                  <a:pt x="0" y="1875072"/>
                </a:lnTo>
                <a:lnTo>
                  <a:pt x="0" y="0"/>
                </a:lnTo>
                <a:close/>
              </a:path>
            </a:pathLst>
          </a:custGeom>
          <a:blipFill>
            <a:blip r:embed="rId10"/>
            <a:stretch>
              <a:fillRect/>
            </a:stretch>
          </a:blipFill>
        </p:spPr>
      </p:sp>
      <p:grpSp>
        <p:nvGrpSpPr>
          <p:cNvPr id="14" name="Group 13">
            <a:extLst>
              <a:ext uri="{FF2B5EF4-FFF2-40B4-BE49-F238E27FC236}">
                <a16:creationId xmlns:a16="http://schemas.microsoft.com/office/drawing/2014/main" id="{747DE391-91CA-F94D-C179-4B1DFA7F8229}"/>
              </a:ext>
            </a:extLst>
          </p:cNvPr>
          <p:cNvGrpSpPr/>
          <p:nvPr/>
        </p:nvGrpSpPr>
        <p:grpSpPr>
          <a:xfrm>
            <a:off x="1450739" y="377302"/>
            <a:ext cx="10216088" cy="1680098"/>
            <a:chOff x="1450739" y="377302"/>
            <a:chExt cx="10216088" cy="1680098"/>
          </a:xfrm>
        </p:grpSpPr>
        <p:sp>
          <p:nvSpPr>
            <p:cNvPr id="10" name="Freeform 10"/>
            <p:cNvSpPr/>
            <p:nvPr/>
          </p:nvSpPr>
          <p:spPr>
            <a:xfrm>
              <a:off x="1450739" y="377302"/>
              <a:ext cx="10216088"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1" name="TextBox 11"/>
            <p:cNvSpPr txBox="1"/>
            <p:nvPr/>
          </p:nvSpPr>
          <p:spPr>
            <a:xfrm>
              <a:off x="1550090" y="726384"/>
              <a:ext cx="9494047" cy="1054006"/>
            </a:xfrm>
            <a:prstGeom prst="rect">
              <a:avLst/>
            </a:prstGeom>
          </p:spPr>
          <p:txBody>
            <a:bodyPr lIns="0" tIns="0" rIns="0" bIns="0" rtlCol="0" anchor="t">
              <a:spAutoFit/>
            </a:bodyPr>
            <a:lstStyle/>
            <a:p>
              <a:pPr algn="ctr" defTabSz="609630">
                <a:lnSpc>
                  <a:spcPts val="4273"/>
                </a:lnSpc>
                <a:spcBef>
                  <a:spcPct val="0"/>
                </a:spcBef>
              </a:pPr>
              <a:r>
                <a:rPr lang="en-US" sz="3052" dirty="0" err="1">
                  <a:solidFill>
                    <a:schemeClr val="bg1"/>
                  </a:solidFill>
                  <a:latin typeface="Cambria Bold"/>
                </a:rPr>
                <a:t>Vì</a:t>
              </a:r>
              <a:r>
                <a:rPr lang="en-US" sz="3052" dirty="0">
                  <a:solidFill>
                    <a:schemeClr val="bg1"/>
                  </a:solidFill>
                  <a:latin typeface="Cambria Bold"/>
                </a:rPr>
                <a:t> </a:t>
              </a:r>
              <a:r>
                <a:rPr lang="en-US" sz="3052" dirty="0" err="1">
                  <a:solidFill>
                    <a:schemeClr val="bg1"/>
                  </a:solidFill>
                  <a:latin typeface="Cambria Bold"/>
                </a:rPr>
                <a:t>sao</a:t>
              </a:r>
              <a:r>
                <a:rPr lang="en-US" sz="3052" dirty="0">
                  <a:solidFill>
                    <a:schemeClr val="bg1"/>
                  </a:solidFill>
                  <a:latin typeface="Cambria Bold"/>
                </a:rPr>
                <a:t> </a:t>
              </a:r>
              <a:r>
                <a:rPr lang="en-US" sz="3052" dirty="0" err="1">
                  <a:solidFill>
                    <a:schemeClr val="bg1"/>
                  </a:solidFill>
                  <a:latin typeface="Cambria Bold"/>
                </a:rPr>
                <a:t>bố</a:t>
              </a:r>
              <a:r>
                <a:rPr lang="en-US" sz="3052" dirty="0">
                  <a:solidFill>
                    <a:schemeClr val="bg1"/>
                  </a:solidFill>
                  <a:latin typeface="Cambria Bold"/>
                </a:rPr>
                <a:t> </a:t>
              </a:r>
              <a:r>
                <a:rPr lang="en-US" sz="3052" dirty="0" err="1">
                  <a:solidFill>
                    <a:schemeClr val="bg1"/>
                  </a:solidFill>
                  <a:latin typeface="Cambria Bold"/>
                </a:rPr>
                <a:t>bạn</a:t>
              </a:r>
              <a:r>
                <a:rPr lang="en-US" sz="3052" dirty="0">
                  <a:solidFill>
                    <a:schemeClr val="bg1"/>
                  </a:solidFill>
                  <a:latin typeface="Cambria Bold"/>
                </a:rPr>
                <a:t> </a:t>
              </a:r>
              <a:r>
                <a:rPr lang="en-US" sz="3052" dirty="0" err="1">
                  <a:solidFill>
                    <a:schemeClr val="bg1"/>
                  </a:solidFill>
                  <a:latin typeface="Cambria Bold"/>
                </a:rPr>
                <a:t>nhỏ</a:t>
              </a:r>
              <a:r>
                <a:rPr lang="en-US" sz="3052" dirty="0">
                  <a:solidFill>
                    <a:schemeClr val="bg1"/>
                  </a:solidFill>
                  <a:latin typeface="Cambria Bold"/>
                </a:rPr>
                <a:t> </a:t>
              </a:r>
              <a:r>
                <a:rPr lang="en-US" sz="3052" dirty="0" err="1">
                  <a:solidFill>
                    <a:schemeClr val="bg1"/>
                  </a:solidFill>
                  <a:latin typeface="Cambria Bold"/>
                </a:rPr>
                <a:t>rưng</a:t>
              </a:r>
              <a:r>
                <a:rPr lang="en-US" sz="3052" dirty="0">
                  <a:solidFill>
                    <a:schemeClr val="bg1"/>
                  </a:solidFill>
                  <a:latin typeface="Cambria Bold"/>
                </a:rPr>
                <a:t> </a:t>
              </a:r>
              <a:r>
                <a:rPr lang="en-US" sz="3052" dirty="0" err="1">
                  <a:solidFill>
                    <a:schemeClr val="bg1"/>
                  </a:solidFill>
                  <a:latin typeface="Cambria Bold"/>
                </a:rPr>
                <a:t>rưng</a:t>
              </a:r>
              <a:r>
                <a:rPr lang="en-US" sz="3052" dirty="0">
                  <a:solidFill>
                    <a:schemeClr val="bg1"/>
                  </a:solidFill>
                  <a:latin typeface="Cambria Bold"/>
                </a:rPr>
                <a:t> </a:t>
              </a:r>
              <a:r>
                <a:rPr lang="en-US" sz="3052" dirty="0" err="1">
                  <a:solidFill>
                    <a:schemeClr val="bg1"/>
                  </a:solidFill>
                  <a:latin typeface="Cambria Bold"/>
                </a:rPr>
                <a:t>nước</a:t>
              </a:r>
              <a:r>
                <a:rPr lang="en-US" sz="3052" dirty="0">
                  <a:solidFill>
                    <a:schemeClr val="bg1"/>
                  </a:solidFill>
                  <a:latin typeface="Cambria Bold"/>
                </a:rPr>
                <a:t> </a:t>
              </a:r>
              <a:r>
                <a:rPr lang="en-US" sz="3052" dirty="0" err="1">
                  <a:solidFill>
                    <a:schemeClr val="bg1"/>
                  </a:solidFill>
                  <a:latin typeface="Cambria Bold"/>
                </a:rPr>
                <a:t>mắt</a:t>
              </a:r>
              <a:r>
                <a:rPr lang="en-US" sz="3052" dirty="0">
                  <a:solidFill>
                    <a:schemeClr val="bg1"/>
                  </a:solidFill>
                  <a:latin typeface="Cambria Bold"/>
                </a:rPr>
                <a:t> </a:t>
              </a:r>
              <a:r>
                <a:rPr lang="en-US" sz="3052" dirty="0" err="1">
                  <a:solidFill>
                    <a:schemeClr val="bg1"/>
                  </a:solidFill>
                  <a:latin typeface="Cambria Bold"/>
                </a:rPr>
                <a:t>khi</a:t>
              </a:r>
              <a:r>
                <a:rPr lang="en-US" sz="3052" dirty="0">
                  <a:solidFill>
                    <a:schemeClr val="bg1"/>
                  </a:solidFill>
                  <a:latin typeface="Cambria Bold"/>
                </a:rPr>
                <a:t> </a:t>
              </a:r>
              <a:r>
                <a:rPr lang="en-US" sz="3052" dirty="0" err="1">
                  <a:solidFill>
                    <a:schemeClr val="bg1"/>
                  </a:solidFill>
                  <a:latin typeface="Cambria Bold"/>
                </a:rPr>
                <a:t>nhận</a:t>
              </a:r>
              <a:r>
                <a:rPr lang="en-US" sz="3052" dirty="0">
                  <a:solidFill>
                    <a:schemeClr val="bg1"/>
                  </a:solidFill>
                  <a:latin typeface="Cambria Bold"/>
                </a:rPr>
                <a:t> </a:t>
              </a:r>
              <a:r>
                <a:rPr lang="en-US" sz="3052" dirty="0" err="1">
                  <a:solidFill>
                    <a:schemeClr val="bg1"/>
                  </a:solidFill>
                  <a:latin typeface="Cambria Bold"/>
                </a:rPr>
                <a:t>lại</a:t>
              </a:r>
              <a:r>
                <a:rPr lang="en-US" sz="3052" dirty="0">
                  <a:solidFill>
                    <a:schemeClr val="bg1"/>
                  </a:solidFill>
                  <a:latin typeface="Cambria Bold"/>
                </a:rPr>
                <a:t> </a:t>
              </a:r>
              <a:r>
                <a:rPr lang="en-US" sz="3052" dirty="0" err="1">
                  <a:solidFill>
                    <a:schemeClr val="bg1"/>
                  </a:solidFill>
                  <a:latin typeface="Cambria Bold"/>
                </a:rPr>
                <a:t>bài</a:t>
              </a:r>
              <a:r>
                <a:rPr lang="en-US" sz="3052" dirty="0">
                  <a:solidFill>
                    <a:schemeClr val="bg1"/>
                  </a:solidFill>
                  <a:latin typeface="Cambria Bold"/>
                </a:rPr>
                <a:t> </a:t>
              </a:r>
              <a:r>
                <a:rPr lang="en-US" sz="3052" dirty="0" err="1">
                  <a:solidFill>
                    <a:schemeClr val="bg1"/>
                  </a:solidFill>
                  <a:latin typeface="Cambria Bold"/>
                </a:rPr>
                <a:t>chính</a:t>
              </a:r>
              <a:r>
                <a:rPr lang="en-US" sz="3052" dirty="0">
                  <a:solidFill>
                    <a:schemeClr val="bg1"/>
                  </a:solidFill>
                  <a:latin typeface="Cambria Bold"/>
                </a:rPr>
                <a:t> </a:t>
              </a:r>
              <a:r>
                <a:rPr lang="en-US" sz="3052" dirty="0" err="1">
                  <a:solidFill>
                    <a:schemeClr val="bg1"/>
                  </a:solidFill>
                  <a:latin typeface="Cambria Bold"/>
                </a:rPr>
                <a:t>tả</a:t>
              </a:r>
              <a:r>
                <a:rPr lang="en-US" sz="3052" dirty="0">
                  <a:solidFill>
                    <a:schemeClr val="bg1"/>
                  </a:solidFill>
                  <a:latin typeface="Cambria Bold"/>
                </a:rPr>
                <a:t> </a:t>
              </a:r>
              <a:r>
                <a:rPr lang="en-US" sz="3052" dirty="0" err="1">
                  <a:solidFill>
                    <a:schemeClr val="bg1"/>
                  </a:solidFill>
                  <a:latin typeface="Cambria Bold"/>
                </a:rPr>
                <a:t>cũ</a:t>
              </a:r>
              <a:r>
                <a:rPr lang="en-US" sz="3052" dirty="0">
                  <a:solidFill>
                    <a:schemeClr val="bg1"/>
                  </a:solidFill>
                  <a:latin typeface="Cambria Bold"/>
                </a:rPr>
                <a:t> </a:t>
              </a:r>
              <a:r>
                <a:rPr lang="en-US" sz="3052" dirty="0" err="1">
                  <a:solidFill>
                    <a:schemeClr val="bg1"/>
                  </a:solidFill>
                  <a:latin typeface="Cambria Bold"/>
                </a:rPr>
                <a:t>của</a:t>
              </a:r>
              <a:r>
                <a:rPr lang="en-US" sz="3052" dirty="0">
                  <a:solidFill>
                    <a:schemeClr val="bg1"/>
                  </a:solidFill>
                  <a:latin typeface="Cambria Bold"/>
                </a:rPr>
                <a:t> </a:t>
              </a:r>
              <a:r>
                <a:rPr lang="en-US" sz="3052" dirty="0" err="1">
                  <a:solidFill>
                    <a:schemeClr val="bg1"/>
                  </a:solidFill>
                  <a:latin typeface="Cambria Bold"/>
                </a:rPr>
                <a:t>mình</a:t>
              </a:r>
              <a:r>
                <a:rPr lang="en-US" sz="3052" dirty="0">
                  <a:solidFill>
                    <a:schemeClr val="bg1"/>
                  </a:solidFill>
                  <a:latin typeface="Cambria Bold"/>
                </a:rPr>
                <a:t>?</a:t>
              </a:r>
            </a:p>
          </p:txBody>
        </p:sp>
      </p:grpSp>
      <p:grpSp>
        <p:nvGrpSpPr>
          <p:cNvPr id="15" name="Group 14">
            <a:extLst>
              <a:ext uri="{FF2B5EF4-FFF2-40B4-BE49-F238E27FC236}">
                <a16:creationId xmlns:a16="http://schemas.microsoft.com/office/drawing/2014/main" id="{A56DD040-4998-6433-49E3-39004C672C16}"/>
              </a:ext>
            </a:extLst>
          </p:cNvPr>
          <p:cNvGrpSpPr/>
          <p:nvPr/>
        </p:nvGrpSpPr>
        <p:grpSpPr>
          <a:xfrm>
            <a:off x="592370" y="2250849"/>
            <a:ext cx="10603454" cy="4072130"/>
            <a:chOff x="592370" y="2250849"/>
            <a:chExt cx="10603454" cy="4072130"/>
          </a:xfrm>
        </p:grpSpPr>
        <p:sp>
          <p:nvSpPr>
            <p:cNvPr id="12" name="Freeform 12"/>
            <p:cNvSpPr/>
            <p:nvPr/>
          </p:nvSpPr>
          <p:spPr>
            <a:xfrm>
              <a:off x="592370" y="2250849"/>
              <a:ext cx="10603454" cy="4072130"/>
            </a:xfrm>
            <a:custGeom>
              <a:avLst/>
              <a:gdLst/>
              <a:ahLst/>
              <a:cxnLst/>
              <a:rect l="l" t="t" r="r" b="b"/>
              <a:pathLst>
                <a:path w="10853495" h="5625728">
                  <a:moveTo>
                    <a:pt x="0" y="0"/>
                  </a:moveTo>
                  <a:lnTo>
                    <a:pt x="10853494" y="0"/>
                  </a:lnTo>
                  <a:lnTo>
                    <a:pt x="10853494" y="5625728"/>
                  </a:lnTo>
                  <a:lnTo>
                    <a:pt x="0" y="5625728"/>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3" name="TextBox 13"/>
            <p:cNvSpPr txBox="1"/>
            <p:nvPr/>
          </p:nvSpPr>
          <p:spPr>
            <a:xfrm>
              <a:off x="1627819" y="2802918"/>
              <a:ext cx="8651135" cy="2967992"/>
            </a:xfrm>
            <a:prstGeom prst="rect">
              <a:avLst/>
            </a:prstGeom>
          </p:spPr>
          <p:txBody>
            <a:bodyPr wrap="square" lIns="0" tIns="0" rIns="0" bIns="0" rtlCol="0" anchor="t">
              <a:spAutoFit/>
            </a:bodyPr>
            <a:lstStyle/>
            <a:p>
              <a:pPr algn="just" defTabSz="609630">
                <a:lnSpc>
                  <a:spcPts val="4672"/>
                </a:lnSpc>
              </a:pPr>
              <a:r>
                <a:rPr lang="en-US" sz="3600" spc="-35" dirty="0" err="1">
                  <a:solidFill>
                    <a:srgbClr val="000000"/>
                  </a:solidFill>
                  <a:latin typeface="Cambria"/>
                </a:rPr>
                <a:t>Bố</a:t>
              </a:r>
              <a:r>
                <a:rPr lang="en-US" sz="3600" spc="-35" dirty="0">
                  <a:solidFill>
                    <a:srgbClr val="000000"/>
                  </a:solidFill>
                  <a:latin typeface="Cambria"/>
                </a:rPr>
                <a:t> </a:t>
              </a:r>
              <a:r>
                <a:rPr lang="en-US" sz="3600" spc="-35" dirty="0" err="1">
                  <a:solidFill>
                    <a:srgbClr val="000000"/>
                  </a:solidFill>
                  <a:latin typeface="Cambria"/>
                </a:rPr>
                <a:t>bạn</a:t>
              </a:r>
              <a:r>
                <a:rPr lang="en-US" sz="3600" spc="-35" dirty="0">
                  <a:solidFill>
                    <a:srgbClr val="000000"/>
                  </a:solidFill>
                  <a:latin typeface="Cambria"/>
                </a:rPr>
                <a:t> </a:t>
              </a:r>
              <a:r>
                <a:rPr lang="en-US" sz="3600" spc="-35" dirty="0" err="1">
                  <a:solidFill>
                    <a:srgbClr val="000000"/>
                  </a:solidFill>
                  <a:latin typeface="Cambria"/>
                </a:rPr>
                <a:t>nhỏ</a:t>
              </a:r>
              <a:r>
                <a:rPr lang="en-US" sz="3600" spc="-35" dirty="0">
                  <a:solidFill>
                    <a:srgbClr val="000000"/>
                  </a:solidFill>
                  <a:latin typeface="Cambria"/>
                </a:rPr>
                <a:t> </a:t>
              </a:r>
              <a:r>
                <a:rPr lang="en-US" sz="3600" spc="-35" dirty="0" err="1">
                  <a:solidFill>
                    <a:srgbClr val="000000"/>
                  </a:solidFill>
                  <a:latin typeface="Cambria"/>
                </a:rPr>
                <a:t>rưng</a:t>
              </a:r>
              <a:r>
                <a:rPr lang="en-US" sz="3600" spc="-35" dirty="0">
                  <a:solidFill>
                    <a:srgbClr val="000000"/>
                  </a:solidFill>
                  <a:latin typeface="Cambria"/>
                </a:rPr>
                <a:t> </a:t>
              </a:r>
              <a:r>
                <a:rPr lang="en-US" sz="3600" spc="-35" dirty="0" err="1">
                  <a:solidFill>
                    <a:srgbClr val="000000"/>
                  </a:solidFill>
                  <a:latin typeface="Cambria"/>
                </a:rPr>
                <a:t>rưng</a:t>
              </a:r>
              <a:r>
                <a:rPr lang="en-US" sz="3600" spc="-35" dirty="0">
                  <a:solidFill>
                    <a:srgbClr val="000000"/>
                  </a:solidFill>
                  <a:latin typeface="Cambria"/>
                </a:rPr>
                <a:t> </a:t>
              </a:r>
              <a:r>
                <a:rPr lang="en-US" sz="3600" spc="-35" dirty="0" err="1">
                  <a:solidFill>
                    <a:srgbClr val="000000"/>
                  </a:solidFill>
                  <a:latin typeface="Cambria"/>
                </a:rPr>
                <a:t>nước</a:t>
              </a:r>
              <a:r>
                <a:rPr lang="en-US" sz="3600" spc="-35" dirty="0">
                  <a:solidFill>
                    <a:srgbClr val="000000"/>
                  </a:solidFill>
                  <a:latin typeface="Cambria"/>
                </a:rPr>
                <a:t> </a:t>
              </a:r>
              <a:r>
                <a:rPr lang="en-US" sz="3600" spc="-35" dirty="0" err="1">
                  <a:solidFill>
                    <a:srgbClr val="000000"/>
                  </a:solidFill>
                  <a:latin typeface="Cambria"/>
                </a:rPr>
                <a:t>mắt</a:t>
              </a:r>
              <a:r>
                <a:rPr lang="en-US" sz="3600" spc="-35" dirty="0">
                  <a:solidFill>
                    <a:srgbClr val="000000"/>
                  </a:solidFill>
                  <a:latin typeface="Cambria"/>
                </a:rPr>
                <a:t> </a:t>
              </a:r>
              <a:r>
                <a:rPr lang="en-US" sz="3600" spc="-35" dirty="0" err="1">
                  <a:solidFill>
                    <a:srgbClr val="000000"/>
                  </a:solidFill>
                  <a:latin typeface="Cambria"/>
                </a:rPr>
                <a:t>khi</a:t>
              </a:r>
              <a:r>
                <a:rPr lang="en-US" sz="3600" spc="-35" dirty="0">
                  <a:solidFill>
                    <a:srgbClr val="000000"/>
                  </a:solidFill>
                  <a:latin typeface="Cambria"/>
                </a:rPr>
                <a:t> </a:t>
              </a:r>
              <a:r>
                <a:rPr lang="en-US" sz="3600" spc="-35" dirty="0" err="1">
                  <a:solidFill>
                    <a:srgbClr val="000000"/>
                  </a:solidFill>
                  <a:latin typeface="Cambria"/>
                </a:rPr>
                <a:t>nhận</a:t>
              </a:r>
              <a:r>
                <a:rPr lang="en-US" sz="3600" spc="-35" dirty="0">
                  <a:solidFill>
                    <a:srgbClr val="000000"/>
                  </a:solidFill>
                  <a:latin typeface="Cambria"/>
                </a:rPr>
                <a:t> </a:t>
              </a:r>
              <a:r>
                <a:rPr lang="en-US" sz="3600" spc="-35" dirty="0" err="1">
                  <a:solidFill>
                    <a:srgbClr val="000000"/>
                  </a:solidFill>
                  <a:latin typeface="Cambria"/>
                </a:rPr>
                <a:t>lại</a:t>
              </a:r>
              <a:r>
                <a:rPr lang="en-US" sz="3600" spc="-35" dirty="0">
                  <a:solidFill>
                    <a:srgbClr val="000000"/>
                  </a:solidFill>
                  <a:latin typeface="Cambria"/>
                </a:rPr>
                <a:t> </a:t>
              </a:r>
              <a:r>
                <a:rPr lang="en-US" sz="3600" spc="-35" dirty="0" err="1">
                  <a:solidFill>
                    <a:srgbClr val="000000"/>
                  </a:solidFill>
                  <a:latin typeface="Cambria"/>
                </a:rPr>
                <a:t>bài</a:t>
              </a:r>
              <a:r>
                <a:rPr lang="en-US" sz="3600" spc="-35" dirty="0">
                  <a:solidFill>
                    <a:srgbClr val="000000"/>
                  </a:solidFill>
                  <a:latin typeface="Cambria"/>
                </a:rPr>
                <a:t> </a:t>
              </a:r>
              <a:r>
                <a:rPr lang="en-US" sz="3600" spc="-35" dirty="0" err="1">
                  <a:solidFill>
                    <a:srgbClr val="000000"/>
                  </a:solidFill>
                  <a:latin typeface="Cambria"/>
                </a:rPr>
                <a:t>chính</a:t>
              </a:r>
              <a:r>
                <a:rPr lang="en-US" sz="3600" spc="-35" dirty="0">
                  <a:solidFill>
                    <a:srgbClr val="000000"/>
                  </a:solidFill>
                  <a:latin typeface="Cambria"/>
                </a:rPr>
                <a:t> </a:t>
              </a:r>
              <a:r>
                <a:rPr lang="en-US" sz="3600" spc="-35" dirty="0" err="1">
                  <a:solidFill>
                    <a:srgbClr val="000000"/>
                  </a:solidFill>
                  <a:latin typeface="Cambria"/>
                </a:rPr>
                <a:t>tả</a:t>
              </a:r>
              <a:r>
                <a:rPr lang="en-US" sz="3600" spc="-35" dirty="0">
                  <a:solidFill>
                    <a:srgbClr val="000000"/>
                  </a:solidFill>
                  <a:latin typeface="Cambria"/>
                </a:rPr>
                <a:t> </a:t>
              </a:r>
              <a:r>
                <a:rPr lang="en-US" sz="3600" spc="-35" dirty="0" err="1">
                  <a:solidFill>
                    <a:srgbClr val="000000"/>
                  </a:solidFill>
                  <a:latin typeface="Cambria"/>
                </a:rPr>
                <a:t>cũ</a:t>
              </a:r>
              <a:r>
                <a:rPr lang="en-US" sz="3600" spc="-35" dirty="0">
                  <a:solidFill>
                    <a:srgbClr val="000000"/>
                  </a:solidFill>
                  <a:latin typeface="Cambria"/>
                </a:rPr>
                <a:t> </a:t>
              </a:r>
              <a:r>
                <a:rPr lang="en-US" sz="3600" spc="-35" dirty="0" err="1">
                  <a:solidFill>
                    <a:srgbClr val="000000"/>
                  </a:solidFill>
                  <a:latin typeface="Cambria"/>
                </a:rPr>
                <a:t>của</a:t>
              </a:r>
              <a:r>
                <a:rPr lang="en-US" sz="3600" spc="-35" dirty="0">
                  <a:solidFill>
                    <a:srgbClr val="000000"/>
                  </a:solidFill>
                  <a:latin typeface="Cambria"/>
                </a:rPr>
                <a:t> </a:t>
              </a:r>
              <a:r>
                <a:rPr lang="en-US" sz="3600" spc="-35" dirty="0" err="1">
                  <a:solidFill>
                    <a:srgbClr val="000000"/>
                  </a:solidFill>
                  <a:latin typeface="Cambria"/>
                </a:rPr>
                <a:t>mình</a:t>
              </a:r>
              <a:r>
                <a:rPr lang="en-US" sz="3600" spc="-35" dirty="0">
                  <a:solidFill>
                    <a:srgbClr val="000000"/>
                  </a:solidFill>
                  <a:latin typeface="Cambria"/>
                </a:rPr>
                <a:t> </a:t>
              </a:r>
              <a:r>
                <a:rPr lang="en-US" sz="3600" spc="-35" dirty="0" err="1">
                  <a:solidFill>
                    <a:srgbClr val="000000"/>
                  </a:solidFill>
                  <a:latin typeface="Cambria"/>
                </a:rPr>
                <a:t>vì</a:t>
              </a:r>
              <a:r>
                <a:rPr lang="en-US" sz="3600" spc="-35" dirty="0">
                  <a:solidFill>
                    <a:srgbClr val="000000"/>
                  </a:solidFill>
                  <a:latin typeface="Cambria"/>
                </a:rPr>
                <a:t> </a:t>
              </a:r>
              <a:r>
                <a:rPr lang="en-US" sz="3600" spc="-35" dirty="0" err="1">
                  <a:solidFill>
                    <a:srgbClr val="000000"/>
                  </a:solidFill>
                  <a:latin typeface="Cambria"/>
                </a:rPr>
                <a:t>sự</a:t>
              </a:r>
              <a:r>
                <a:rPr lang="en-US" sz="3600" spc="-35" dirty="0">
                  <a:solidFill>
                    <a:srgbClr val="000000"/>
                  </a:solidFill>
                  <a:latin typeface="Cambria"/>
                </a:rPr>
                <a:t> </a:t>
              </a:r>
              <a:r>
                <a:rPr lang="en-US" sz="3600" spc="-35" dirty="0" err="1">
                  <a:solidFill>
                    <a:srgbClr val="000000"/>
                  </a:solidFill>
                  <a:latin typeface="Cambria"/>
                </a:rPr>
                <a:t>xúc</a:t>
              </a:r>
              <a:r>
                <a:rPr lang="en-US" sz="3600" spc="-35" dirty="0">
                  <a:solidFill>
                    <a:srgbClr val="000000"/>
                  </a:solidFill>
                  <a:latin typeface="Cambria"/>
                </a:rPr>
                <a:t> </a:t>
              </a:r>
              <a:r>
                <a:rPr lang="en-US" sz="3600" spc="-35" dirty="0" err="1">
                  <a:solidFill>
                    <a:srgbClr val="000000"/>
                  </a:solidFill>
                  <a:latin typeface="Cambria"/>
                </a:rPr>
                <a:t>động</a:t>
              </a:r>
              <a:r>
                <a:rPr lang="en-US" sz="3600" spc="-35" dirty="0">
                  <a:solidFill>
                    <a:srgbClr val="000000"/>
                  </a:solidFill>
                  <a:latin typeface="Cambria"/>
                </a:rPr>
                <a:t> </a:t>
              </a:r>
              <a:r>
                <a:rPr lang="en-US" sz="3600" spc="-35" dirty="0" err="1">
                  <a:solidFill>
                    <a:srgbClr val="000000"/>
                  </a:solidFill>
                  <a:latin typeface="Cambria"/>
                </a:rPr>
                <a:t>khi</a:t>
              </a:r>
              <a:r>
                <a:rPr lang="en-US" sz="3600" spc="-35" dirty="0">
                  <a:solidFill>
                    <a:srgbClr val="000000"/>
                  </a:solidFill>
                  <a:latin typeface="Cambria"/>
                </a:rPr>
                <a:t> </a:t>
              </a:r>
              <a:r>
                <a:rPr lang="en-US" sz="3600" spc="-35" dirty="0" err="1">
                  <a:solidFill>
                    <a:srgbClr val="000000"/>
                  </a:solidFill>
                  <a:latin typeface="Cambria"/>
                </a:rPr>
                <a:t>người</a:t>
              </a:r>
              <a:r>
                <a:rPr lang="en-US" sz="3600" spc="-35" dirty="0">
                  <a:solidFill>
                    <a:srgbClr val="000000"/>
                  </a:solidFill>
                  <a:latin typeface="Cambria"/>
                </a:rPr>
                <a:t> </a:t>
              </a:r>
              <a:r>
                <a:rPr lang="en-US" sz="3600" spc="-35" dirty="0" err="1">
                  <a:solidFill>
                    <a:srgbClr val="000000"/>
                  </a:solidFill>
                  <a:latin typeface="Cambria"/>
                </a:rPr>
                <a:t>thầy</a:t>
              </a:r>
              <a:r>
                <a:rPr lang="en-US" sz="3600" spc="-35" dirty="0">
                  <a:solidFill>
                    <a:srgbClr val="000000"/>
                  </a:solidFill>
                  <a:latin typeface="Cambria"/>
                </a:rPr>
                <a:t> </a:t>
              </a:r>
              <a:r>
                <a:rPr lang="en-US" sz="3600" spc="-35" dirty="0" err="1">
                  <a:solidFill>
                    <a:srgbClr val="000000"/>
                  </a:solidFill>
                  <a:latin typeface="Cambria"/>
                </a:rPr>
                <a:t>vẫn</a:t>
              </a:r>
              <a:r>
                <a:rPr lang="en-US" sz="3600" spc="-35" dirty="0">
                  <a:solidFill>
                    <a:srgbClr val="000000"/>
                  </a:solidFill>
                  <a:latin typeface="Cambria"/>
                </a:rPr>
                <a:t> </a:t>
              </a:r>
              <a:r>
                <a:rPr lang="en-US" sz="3600" spc="-35" dirty="0" err="1">
                  <a:solidFill>
                    <a:srgbClr val="000000"/>
                  </a:solidFill>
                  <a:latin typeface="Cambria"/>
                </a:rPr>
                <a:t>còn</a:t>
              </a:r>
              <a:r>
                <a:rPr lang="en-US" sz="3600" spc="-35" dirty="0">
                  <a:solidFill>
                    <a:srgbClr val="000000"/>
                  </a:solidFill>
                  <a:latin typeface="Cambria"/>
                </a:rPr>
                <a:t> </a:t>
              </a:r>
              <a:r>
                <a:rPr lang="en-US" sz="3600" spc="-35" dirty="0" err="1">
                  <a:solidFill>
                    <a:srgbClr val="000000"/>
                  </a:solidFill>
                  <a:latin typeface="Cambria"/>
                </a:rPr>
                <a:t>nhớ</a:t>
              </a:r>
              <a:r>
                <a:rPr lang="en-US" sz="3600" spc="-35" dirty="0">
                  <a:solidFill>
                    <a:srgbClr val="000000"/>
                  </a:solidFill>
                  <a:latin typeface="Cambria"/>
                </a:rPr>
                <a:t> </a:t>
              </a:r>
              <a:r>
                <a:rPr lang="en-US" sz="3600" spc="-35" dirty="0" err="1">
                  <a:solidFill>
                    <a:srgbClr val="000000"/>
                  </a:solidFill>
                  <a:latin typeface="Cambria"/>
                </a:rPr>
                <a:t>và</a:t>
              </a:r>
              <a:r>
                <a:rPr lang="en-US" sz="3600" spc="-35" dirty="0">
                  <a:solidFill>
                    <a:srgbClr val="000000"/>
                  </a:solidFill>
                  <a:latin typeface="Cambria"/>
                </a:rPr>
                <a:t> </a:t>
              </a:r>
              <a:r>
                <a:rPr lang="en-US" sz="3600" spc="-35" dirty="0" err="1">
                  <a:solidFill>
                    <a:srgbClr val="000000"/>
                  </a:solidFill>
                  <a:latin typeface="Cambria"/>
                </a:rPr>
                <a:t>giữ</a:t>
              </a:r>
              <a:r>
                <a:rPr lang="en-US" sz="3600" spc="-35" dirty="0">
                  <a:solidFill>
                    <a:srgbClr val="000000"/>
                  </a:solidFill>
                  <a:latin typeface="Cambria"/>
                </a:rPr>
                <a:t> </a:t>
              </a:r>
              <a:r>
                <a:rPr lang="en-US" sz="3600" spc="-35" dirty="0" err="1">
                  <a:solidFill>
                    <a:srgbClr val="000000"/>
                  </a:solidFill>
                  <a:latin typeface="Cambria"/>
                </a:rPr>
                <a:t>bài</a:t>
              </a:r>
              <a:r>
                <a:rPr lang="en-US" sz="3600" spc="-35" dirty="0">
                  <a:solidFill>
                    <a:srgbClr val="000000"/>
                  </a:solidFill>
                  <a:latin typeface="Cambria"/>
                </a:rPr>
                <a:t> </a:t>
              </a:r>
              <a:r>
                <a:rPr lang="en-US" sz="3600" spc="-35" dirty="0" err="1">
                  <a:solidFill>
                    <a:srgbClr val="000000"/>
                  </a:solidFill>
                  <a:latin typeface="Cambria"/>
                </a:rPr>
                <a:t>chính</a:t>
              </a:r>
              <a:r>
                <a:rPr lang="en-US" sz="3600" spc="-35" dirty="0">
                  <a:solidFill>
                    <a:srgbClr val="000000"/>
                  </a:solidFill>
                  <a:latin typeface="Cambria"/>
                </a:rPr>
                <a:t> </a:t>
              </a:r>
              <a:r>
                <a:rPr lang="en-US" sz="3600" spc="-35" dirty="0" err="1">
                  <a:solidFill>
                    <a:srgbClr val="000000"/>
                  </a:solidFill>
                  <a:latin typeface="Cambria"/>
                </a:rPr>
                <a:t>tả</a:t>
              </a:r>
              <a:r>
                <a:rPr lang="en-US" sz="3600" spc="-35" dirty="0">
                  <a:solidFill>
                    <a:srgbClr val="000000"/>
                  </a:solidFill>
                  <a:latin typeface="Cambria"/>
                </a:rPr>
                <a:t> </a:t>
              </a:r>
              <a:r>
                <a:rPr lang="en-US" sz="3600" spc="-35" dirty="0" err="1">
                  <a:solidFill>
                    <a:srgbClr val="000000"/>
                  </a:solidFill>
                  <a:latin typeface="Cambria"/>
                </a:rPr>
                <a:t>của</a:t>
              </a:r>
              <a:r>
                <a:rPr lang="en-US" sz="3600" spc="-35" dirty="0">
                  <a:solidFill>
                    <a:srgbClr val="000000"/>
                  </a:solidFill>
                  <a:latin typeface="Cambria"/>
                </a:rPr>
                <a:t> </a:t>
              </a:r>
              <a:r>
                <a:rPr lang="en-US" sz="3600" spc="-35" dirty="0" err="1">
                  <a:solidFill>
                    <a:srgbClr val="000000"/>
                  </a:solidFill>
                  <a:latin typeface="Cambria"/>
                </a:rPr>
                <a:t>mình</a:t>
              </a:r>
              <a:r>
                <a:rPr lang="en-US" sz="3600" spc="-35" dirty="0">
                  <a:solidFill>
                    <a:srgbClr val="000000"/>
                  </a:solidFill>
                  <a:latin typeface="Cambria"/>
                </a:rPr>
                <a:t>. </a:t>
              </a:r>
              <a:r>
                <a:rPr lang="en-US" sz="3600" spc="-35" dirty="0" err="1">
                  <a:solidFill>
                    <a:srgbClr val="000000"/>
                  </a:solidFill>
                  <a:latin typeface="Cambria"/>
                </a:rPr>
                <a:t>Đồng</a:t>
              </a:r>
              <a:r>
                <a:rPr lang="en-US" sz="3600" spc="-35" dirty="0">
                  <a:solidFill>
                    <a:srgbClr val="000000"/>
                  </a:solidFill>
                  <a:latin typeface="Cambria"/>
                </a:rPr>
                <a:t> </a:t>
              </a:r>
              <a:r>
                <a:rPr lang="en-US" sz="3600" spc="-35" dirty="0" err="1">
                  <a:solidFill>
                    <a:srgbClr val="000000"/>
                  </a:solidFill>
                  <a:latin typeface="Cambria"/>
                </a:rPr>
                <a:t>thời</a:t>
              </a:r>
              <a:r>
                <a:rPr lang="en-US" sz="3600" spc="-35" dirty="0">
                  <a:solidFill>
                    <a:srgbClr val="000000"/>
                  </a:solidFill>
                  <a:latin typeface="Cambria"/>
                </a:rPr>
                <a:t> </a:t>
              </a:r>
              <a:r>
                <a:rPr lang="en-US" sz="3600" spc="-35" dirty="0" err="1">
                  <a:solidFill>
                    <a:srgbClr val="000000"/>
                  </a:solidFill>
                  <a:latin typeface="Cambria"/>
                </a:rPr>
                <a:t>là</a:t>
              </a:r>
              <a:r>
                <a:rPr lang="en-US" sz="3600" spc="-35" dirty="0">
                  <a:solidFill>
                    <a:srgbClr val="000000"/>
                  </a:solidFill>
                  <a:latin typeface="Cambria"/>
                </a:rPr>
                <a:t> </a:t>
              </a:r>
              <a:r>
                <a:rPr lang="en-US" sz="3600" spc="-35" dirty="0" err="1">
                  <a:solidFill>
                    <a:srgbClr val="000000"/>
                  </a:solidFill>
                  <a:latin typeface="Cambria"/>
                </a:rPr>
                <a:t>vì</a:t>
              </a:r>
              <a:r>
                <a:rPr lang="en-US" sz="3600" spc="-35" dirty="0">
                  <a:solidFill>
                    <a:srgbClr val="000000"/>
                  </a:solidFill>
                  <a:latin typeface="Cambria"/>
                </a:rPr>
                <a:t> </a:t>
              </a:r>
              <a:r>
                <a:rPr lang="en-US" sz="3600" spc="-35" dirty="0" err="1">
                  <a:solidFill>
                    <a:srgbClr val="000000"/>
                  </a:solidFill>
                  <a:latin typeface="Cambria"/>
                </a:rPr>
                <a:t>người</a:t>
              </a:r>
              <a:r>
                <a:rPr lang="en-US" sz="3600" spc="-35" dirty="0">
                  <a:solidFill>
                    <a:srgbClr val="000000"/>
                  </a:solidFill>
                  <a:latin typeface="Cambria"/>
                </a:rPr>
                <a:t> </a:t>
              </a:r>
              <a:r>
                <a:rPr lang="en-US" sz="3600" spc="-35" dirty="0" err="1">
                  <a:solidFill>
                    <a:srgbClr val="000000"/>
                  </a:solidFill>
                  <a:latin typeface="Cambria"/>
                </a:rPr>
                <a:t>bố</a:t>
              </a:r>
              <a:r>
                <a:rPr lang="en-US" sz="3600" spc="-35" dirty="0">
                  <a:solidFill>
                    <a:srgbClr val="000000"/>
                  </a:solidFill>
                  <a:latin typeface="Cambria"/>
                </a:rPr>
                <a:t> </a:t>
              </a:r>
              <a:r>
                <a:rPr lang="en-US" sz="3600" spc="-35" dirty="0" err="1">
                  <a:solidFill>
                    <a:srgbClr val="000000"/>
                  </a:solidFill>
                  <a:latin typeface="Cambria"/>
                </a:rPr>
                <a:t>nhìn</a:t>
              </a:r>
              <a:r>
                <a:rPr lang="en-US" sz="3600" spc="-35" dirty="0">
                  <a:solidFill>
                    <a:srgbClr val="000000"/>
                  </a:solidFill>
                  <a:latin typeface="Cambria"/>
                </a:rPr>
                <a:t> </a:t>
              </a:r>
              <a:r>
                <a:rPr lang="en-US" sz="3600" spc="-35" dirty="0" err="1">
                  <a:solidFill>
                    <a:srgbClr val="000000"/>
                  </a:solidFill>
                  <a:latin typeface="Cambria"/>
                </a:rPr>
                <a:t>thấy</a:t>
              </a:r>
              <a:r>
                <a:rPr lang="en-US" sz="3600" spc="-35" dirty="0">
                  <a:solidFill>
                    <a:srgbClr val="000000"/>
                  </a:solidFill>
                  <a:latin typeface="Cambria"/>
                </a:rPr>
                <a:t> </a:t>
              </a:r>
              <a:r>
                <a:rPr lang="en-US" sz="3600" spc="-35" dirty="0" err="1">
                  <a:solidFill>
                    <a:srgbClr val="000000"/>
                  </a:solidFill>
                  <a:latin typeface="Cambria"/>
                </a:rPr>
                <a:t>kí</a:t>
              </a:r>
              <a:r>
                <a:rPr lang="en-US" sz="3600" spc="-35" dirty="0">
                  <a:solidFill>
                    <a:srgbClr val="000000"/>
                  </a:solidFill>
                  <a:latin typeface="Cambria"/>
                </a:rPr>
                <a:t> </a:t>
              </a:r>
              <a:r>
                <a:rPr lang="en-US" sz="3600" spc="-35" dirty="0" err="1">
                  <a:solidFill>
                    <a:srgbClr val="000000"/>
                  </a:solidFill>
                  <a:latin typeface="Cambria"/>
                </a:rPr>
                <a:t>ức</a:t>
              </a:r>
              <a:r>
                <a:rPr lang="en-US" sz="3600" spc="-35" dirty="0">
                  <a:solidFill>
                    <a:srgbClr val="000000"/>
                  </a:solidFill>
                  <a:latin typeface="Cambria"/>
                </a:rPr>
                <a:t> </a:t>
              </a:r>
              <a:r>
                <a:rPr lang="en-US" sz="3600" spc="-35" dirty="0" err="1">
                  <a:solidFill>
                    <a:srgbClr val="000000"/>
                  </a:solidFill>
                  <a:latin typeface="Cambria"/>
                </a:rPr>
                <a:t>tuổi</a:t>
              </a:r>
              <a:r>
                <a:rPr lang="en-US" sz="3600" spc="-35" dirty="0">
                  <a:solidFill>
                    <a:srgbClr val="000000"/>
                  </a:solidFill>
                  <a:latin typeface="Cambria"/>
                </a:rPr>
                <a:t> </a:t>
              </a:r>
              <a:r>
                <a:rPr lang="en-US" sz="3600" spc="-35" dirty="0" err="1">
                  <a:solidFill>
                    <a:srgbClr val="000000"/>
                  </a:solidFill>
                  <a:latin typeface="Cambria"/>
                </a:rPr>
                <a:t>thơ</a:t>
              </a:r>
              <a:r>
                <a:rPr lang="en-US" sz="3600" spc="-35" dirty="0">
                  <a:solidFill>
                    <a:srgbClr val="000000"/>
                  </a:solidFill>
                  <a:latin typeface="Cambria"/>
                </a:rPr>
                <a:t> </a:t>
              </a:r>
              <a:r>
                <a:rPr lang="en-US" sz="3600" spc="-35" dirty="0" err="1">
                  <a:solidFill>
                    <a:srgbClr val="000000"/>
                  </a:solidFill>
                  <a:latin typeface="Cambria"/>
                </a:rPr>
                <a:t>tưởng</a:t>
              </a:r>
              <a:r>
                <a:rPr lang="en-US" sz="3600" spc="-35" dirty="0">
                  <a:solidFill>
                    <a:srgbClr val="000000"/>
                  </a:solidFill>
                  <a:latin typeface="Cambria"/>
                </a:rPr>
                <a:t> </a:t>
              </a:r>
              <a:r>
                <a:rPr lang="en-US" sz="3600" spc="-35" dirty="0" err="1">
                  <a:solidFill>
                    <a:srgbClr val="000000"/>
                  </a:solidFill>
                  <a:latin typeface="Cambria"/>
                </a:rPr>
                <a:t>như</a:t>
              </a:r>
              <a:r>
                <a:rPr lang="en-US" sz="3600" spc="-35" dirty="0">
                  <a:solidFill>
                    <a:srgbClr val="000000"/>
                  </a:solidFill>
                  <a:latin typeface="Cambria"/>
                </a:rPr>
                <a:t> </a:t>
              </a:r>
              <a:r>
                <a:rPr lang="en-US" sz="3600" spc="-35" dirty="0" err="1">
                  <a:solidFill>
                    <a:srgbClr val="000000"/>
                  </a:solidFill>
                  <a:latin typeface="Cambria"/>
                </a:rPr>
                <a:t>đã</a:t>
              </a:r>
              <a:r>
                <a:rPr lang="en-US" sz="3600" spc="-35" dirty="0">
                  <a:solidFill>
                    <a:srgbClr val="000000"/>
                  </a:solidFill>
                  <a:latin typeface="Cambria"/>
                </a:rPr>
                <a:t> </a:t>
              </a:r>
              <a:r>
                <a:rPr lang="en-US" sz="3600" spc="-35" dirty="0" err="1">
                  <a:solidFill>
                    <a:srgbClr val="000000"/>
                  </a:solidFill>
                  <a:latin typeface="Cambria"/>
                </a:rPr>
                <a:t>đi</a:t>
              </a:r>
              <a:r>
                <a:rPr lang="en-US" sz="3600" spc="-35" dirty="0">
                  <a:solidFill>
                    <a:srgbClr val="000000"/>
                  </a:solidFill>
                  <a:latin typeface="Cambria"/>
                </a:rPr>
                <a:t> </a:t>
              </a:r>
              <a:r>
                <a:rPr lang="en-US" sz="3600" spc="-35" dirty="0" err="1">
                  <a:solidFill>
                    <a:srgbClr val="000000"/>
                  </a:solidFill>
                  <a:latin typeface="Cambria"/>
                </a:rPr>
                <a:t>vào</a:t>
              </a:r>
              <a:r>
                <a:rPr lang="en-US" sz="3600" spc="-35" dirty="0">
                  <a:solidFill>
                    <a:srgbClr val="000000"/>
                  </a:solidFill>
                  <a:latin typeface="Cambria"/>
                </a:rPr>
                <a:t> </a:t>
              </a:r>
              <a:r>
                <a:rPr lang="en-US" sz="3600" spc="-35" dirty="0" err="1">
                  <a:solidFill>
                    <a:srgbClr val="000000"/>
                  </a:solidFill>
                  <a:latin typeface="Cambria"/>
                </a:rPr>
                <a:t>dĩ</a:t>
              </a:r>
              <a:r>
                <a:rPr lang="en-US" sz="3600" spc="-35" dirty="0">
                  <a:solidFill>
                    <a:srgbClr val="000000"/>
                  </a:solidFill>
                  <a:latin typeface="Cambria"/>
                </a:rPr>
                <a:t> </a:t>
              </a:r>
              <a:r>
                <a:rPr lang="en-US" sz="3600" spc="-35" dirty="0" err="1">
                  <a:solidFill>
                    <a:srgbClr val="000000"/>
                  </a:solidFill>
                  <a:latin typeface="Cambria"/>
                </a:rPr>
                <a:t>vãng</a:t>
              </a:r>
              <a:r>
                <a:rPr lang="en-US" sz="3600" spc="-35" dirty="0">
                  <a:solidFill>
                    <a:srgbClr val="000000"/>
                  </a:solidFill>
                  <a:latin typeface="Cambria"/>
                </a:rPr>
                <a:t>. </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26985"/>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l="-12029" r="-41424"/>
            </a:stretch>
          </a:blipFill>
        </p:spPr>
      </p:sp>
      <p:sp>
        <p:nvSpPr>
          <p:cNvPr id="3" name="Freeform 3"/>
          <p:cNvSpPr/>
          <p:nvPr/>
        </p:nvSpPr>
        <p:spPr>
          <a:xfrm>
            <a:off x="464034" y="1456562"/>
            <a:ext cx="10030715" cy="5203433"/>
          </a:xfrm>
          <a:custGeom>
            <a:avLst/>
            <a:gdLst/>
            <a:ahLst/>
            <a:cxnLst/>
            <a:rect l="l" t="t" r="r" b="b"/>
            <a:pathLst>
              <a:path w="15046073" h="7805150">
                <a:moveTo>
                  <a:pt x="0" y="0"/>
                </a:moveTo>
                <a:lnTo>
                  <a:pt x="15046073" y="0"/>
                </a:lnTo>
                <a:lnTo>
                  <a:pt x="15046073" y="7805150"/>
                </a:lnTo>
                <a:lnTo>
                  <a:pt x="0" y="780515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9632153" y="1"/>
            <a:ext cx="2559847" cy="1790151"/>
          </a:xfrm>
          <a:custGeom>
            <a:avLst/>
            <a:gdLst/>
            <a:ahLst/>
            <a:cxnLst/>
            <a:rect l="l" t="t" r="r" b="b"/>
            <a:pathLst>
              <a:path w="3839771" h="2685227">
                <a:moveTo>
                  <a:pt x="0" y="0"/>
                </a:moveTo>
                <a:lnTo>
                  <a:pt x="3839771" y="0"/>
                </a:lnTo>
                <a:lnTo>
                  <a:pt x="3839771" y="2685227"/>
                </a:lnTo>
                <a:lnTo>
                  <a:pt x="0" y="268522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420688">
            <a:off x="9915318" y="874377"/>
            <a:ext cx="954297" cy="1164368"/>
          </a:xfrm>
          <a:custGeom>
            <a:avLst/>
            <a:gdLst/>
            <a:ahLst/>
            <a:cxnLst/>
            <a:rect l="l" t="t" r="r" b="b"/>
            <a:pathLst>
              <a:path w="1431445" h="1746552">
                <a:moveTo>
                  <a:pt x="0" y="0"/>
                </a:moveTo>
                <a:lnTo>
                  <a:pt x="1431445" y="0"/>
                </a:lnTo>
                <a:lnTo>
                  <a:pt x="1431445" y="1746551"/>
                </a:lnTo>
                <a:lnTo>
                  <a:pt x="0" y="174655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flipH="1">
            <a:off x="8725863" y="1151667"/>
            <a:ext cx="906291" cy="837564"/>
          </a:xfrm>
          <a:custGeom>
            <a:avLst/>
            <a:gdLst/>
            <a:ahLst/>
            <a:cxnLst/>
            <a:rect l="l" t="t" r="r" b="b"/>
            <a:pathLst>
              <a:path w="1359437" h="1256346">
                <a:moveTo>
                  <a:pt x="1359436" y="0"/>
                </a:moveTo>
                <a:lnTo>
                  <a:pt x="0" y="0"/>
                </a:lnTo>
                <a:lnTo>
                  <a:pt x="0" y="1256346"/>
                </a:lnTo>
                <a:lnTo>
                  <a:pt x="1359436" y="1256346"/>
                </a:lnTo>
                <a:lnTo>
                  <a:pt x="1359436"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264605" y="4674760"/>
            <a:ext cx="1912113" cy="2759514"/>
          </a:xfrm>
          <a:custGeom>
            <a:avLst/>
            <a:gdLst/>
            <a:ahLst/>
            <a:cxnLst/>
            <a:rect l="l" t="t" r="r" b="b"/>
            <a:pathLst>
              <a:path w="2868170" h="4139271">
                <a:moveTo>
                  <a:pt x="0" y="0"/>
                </a:moveTo>
                <a:lnTo>
                  <a:pt x="2868170" y="0"/>
                </a:lnTo>
                <a:lnTo>
                  <a:pt x="2868170" y="4139270"/>
                </a:lnTo>
                <a:lnTo>
                  <a:pt x="0" y="413927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rot="-7282432">
            <a:off x="-453220" y="-283460"/>
            <a:ext cx="2112679" cy="2070425"/>
          </a:xfrm>
          <a:custGeom>
            <a:avLst/>
            <a:gdLst/>
            <a:ahLst/>
            <a:cxnLst/>
            <a:rect l="l" t="t" r="r" b="b"/>
            <a:pathLst>
              <a:path w="3169018" h="3105638">
                <a:moveTo>
                  <a:pt x="0" y="0"/>
                </a:moveTo>
                <a:lnTo>
                  <a:pt x="3169018" y="0"/>
                </a:lnTo>
                <a:lnTo>
                  <a:pt x="3169018" y="3105637"/>
                </a:lnTo>
                <a:lnTo>
                  <a:pt x="0" y="3105637"/>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flipH="1">
            <a:off x="5562816" y="5741338"/>
            <a:ext cx="1745550" cy="1304402"/>
          </a:xfrm>
          <a:custGeom>
            <a:avLst/>
            <a:gdLst/>
            <a:ahLst/>
            <a:cxnLst/>
            <a:rect l="l" t="t" r="r" b="b"/>
            <a:pathLst>
              <a:path w="2618325" h="1956603">
                <a:moveTo>
                  <a:pt x="2618325" y="0"/>
                </a:moveTo>
                <a:lnTo>
                  <a:pt x="0" y="0"/>
                </a:lnTo>
                <a:lnTo>
                  <a:pt x="0" y="1956603"/>
                </a:lnTo>
                <a:lnTo>
                  <a:pt x="2618325" y="1956603"/>
                </a:lnTo>
                <a:lnTo>
                  <a:pt x="2618325"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flipH="1">
            <a:off x="6783120" y="5278992"/>
            <a:ext cx="1745550" cy="1304402"/>
          </a:xfrm>
          <a:custGeom>
            <a:avLst/>
            <a:gdLst/>
            <a:ahLst/>
            <a:cxnLst/>
            <a:rect l="l" t="t" r="r" b="b"/>
            <a:pathLst>
              <a:path w="2618325" h="1956603">
                <a:moveTo>
                  <a:pt x="2618325" y="0"/>
                </a:moveTo>
                <a:lnTo>
                  <a:pt x="0" y="0"/>
                </a:lnTo>
                <a:lnTo>
                  <a:pt x="0" y="1956603"/>
                </a:lnTo>
                <a:lnTo>
                  <a:pt x="2618325" y="1956603"/>
                </a:lnTo>
                <a:lnTo>
                  <a:pt x="2618325"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1" name="Freeform 11"/>
          <p:cNvSpPr/>
          <p:nvPr/>
        </p:nvSpPr>
        <p:spPr>
          <a:xfrm>
            <a:off x="8907552" y="2427343"/>
            <a:ext cx="2969827" cy="4309775"/>
          </a:xfrm>
          <a:custGeom>
            <a:avLst/>
            <a:gdLst/>
            <a:ahLst/>
            <a:cxnLst/>
            <a:rect l="l" t="t" r="r" b="b"/>
            <a:pathLst>
              <a:path w="4454740" h="6464662">
                <a:moveTo>
                  <a:pt x="0" y="0"/>
                </a:moveTo>
                <a:lnTo>
                  <a:pt x="4454740" y="0"/>
                </a:lnTo>
                <a:lnTo>
                  <a:pt x="4454740" y="6464662"/>
                </a:lnTo>
                <a:lnTo>
                  <a:pt x="0" y="6464662"/>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pic>
        <p:nvPicPr>
          <p:cNvPr id="13" name="Picture 12">
            <a:extLst>
              <a:ext uri="{FF2B5EF4-FFF2-40B4-BE49-F238E27FC236}">
                <a16:creationId xmlns:a16="http://schemas.microsoft.com/office/drawing/2014/main" id="{BDF51459-4CEC-332D-4983-2C658DAFDB07}"/>
              </a:ext>
            </a:extLst>
          </p:cNvPr>
          <p:cNvPicPr>
            <a:picLocks noChangeAspect="1"/>
          </p:cNvPicPr>
          <p:nvPr/>
        </p:nvPicPr>
        <p:blipFill>
          <a:blip r:embed="rId22"/>
          <a:stretch>
            <a:fillRect/>
          </a:stretch>
        </p:blipFill>
        <p:spPr>
          <a:xfrm>
            <a:off x="2245182" y="414022"/>
            <a:ext cx="6468417" cy="1780186"/>
          </a:xfrm>
          <a:prstGeom prst="rect">
            <a:avLst/>
          </a:prstGeom>
        </p:spPr>
      </p:pic>
      <p:sp>
        <p:nvSpPr>
          <p:cNvPr id="14" name="TextBox 13">
            <a:extLst>
              <a:ext uri="{FF2B5EF4-FFF2-40B4-BE49-F238E27FC236}">
                <a16:creationId xmlns:a16="http://schemas.microsoft.com/office/drawing/2014/main" id="{D6F757BA-C5D8-714F-82C9-6B95ED091A9F}"/>
              </a:ext>
            </a:extLst>
          </p:cNvPr>
          <p:cNvSpPr txBox="1"/>
          <p:nvPr/>
        </p:nvSpPr>
        <p:spPr>
          <a:xfrm>
            <a:off x="1464106" y="2088170"/>
            <a:ext cx="8168047" cy="3785652"/>
          </a:xfrm>
          <a:prstGeom prst="rect">
            <a:avLst/>
          </a:prstGeom>
          <a:noFill/>
        </p:spPr>
        <p:txBody>
          <a:bodyPr wrap="square">
            <a:spAutoFit/>
          </a:bodyPr>
          <a:lstStyle/>
          <a:p>
            <a:pPr algn="just"/>
            <a:r>
              <a:rPr lang="vi-VN" sz="2000" dirty="0">
                <a:latin typeface="Cambria" panose="02040503050406030204" pitchFamily="18" charset="0"/>
                <a:ea typeface="Cambria" panose="02040503050406030204" pitchFamily="18" charset="0"/>
              </a:rPr>
              <a:t>- Đọc đúng và đọc diễn cảm câu chuyện Người thầy đầu tiên của bố tôi. Biết đọc nhấn giọng vào những từ ngữ thể hiện tâm trạng cảm xúc của nhân vật trong câu chuyện, biết ngắt nghỉ sau dấu câu.</a:t>
            </a:r>
          </a:p>
          <a:p>
            <a:pPr algn="just"/>
            <a:r>
              <a:rPr lang="vi-VN" sz="2000" dirty="0">
                <a:latin typeface="Cambria" panose="02040503050406030204" pitchFamily="18" charset="0"/>
                <a:ea typeface="Cambria" panose="02040503050406030204" pitchFamily="18" charset="0"/>
              </a:rPr>
              <a:t>- Nhận biết được đặc điểm của nhân vật thể hiện qua từ ngữ, câu trong bài đọc. Nhận biết được ý chính của mỗi đoạn trong bài. Hiểu suy nghĩ cảm xúc của nhân vật dựa vào lời nói của nhân vật. </a:t>
            </a:r>
          </a:p>
          <a:p>
            <a:pPr algn="just"/>
            <a:r>
              <a:rPr lang="vi-VN" sz="2000" dirty="0">
                <a:latin typeface="Cambria" panose="02040503050406030204" pitchFamily="18" charset="0"/>
                <a:ea typeface="Cambria" panose="02040503050406030204" pitchFamily="18" charset="0"/>
              </a:rPr>
              <a:t>- Hiểu điều tác giả muốn nói qua câu chuyện</a:t>
            </a:r>
            <a:endParaRPr lang="en-US" sz="2000" dirty="0">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 Biết khám phá và trân trọng lòng biết ơn của những người xung quanh, có khả năng nhận biết và bày tỏ tình cảm, cảm xúc.</a:t>
            </a:r>
          </a:p>
          <a:p>
            <a:pPr algn="just"/>
            <a:r>
              <a:rPr lang="vi-VN" sz="2000" dirty="0">
                <a:latin typeface="Cambria" panose="02040503050406030204" pitchFamily="18" charset="0"/>
                <a:ea typeface="Cambria" panose="02040503050406030204" pitchFamily="18" charset="0"/>
              </a:rPr>
              <a:t>- Phát triển năng lực ngôn ngữ.</a:t>
            </a:r>
          </a:p>
          <a:p>
            <a:pPr algn="just"/>
            <a:r>
              <a:rPr lang="vi-VN" sz="2000" dirty="0">
                <a:latin typeface="Cambria" panose="02040503050406030204" pitchFamily="18" charset="0"/>
                <a:ea typeface="Cambria" panose="02040503050406030204" pitchFamily="18" charset="0"/>
              </a:rPr>
              <a:t>- Biết vận dụng bài học vào thực tiễn cuộc sống: Trân trọng, bày tỏ tình cảm của mình với công sức của thầy cô giáo trong sự nghiếp trồng người.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4" name="Group 13">
            <a:extLst>
              <a:ext uri="{FF2B5EF4-FFF2-40B4-BE49-F238E27FC236}">
                <a16:creationId xmlns:a16="http://schemas.microsoft.com/office/drawing/2014/main" id="{29257D5A-36F9-77F4-5FAF-8E600CC0424B}"/>
              </a:ext>
            </a:extLst>
          </p:cNvPr>
          <p:cNvGrpSpPr/>
          <p:nvPr/>
        </p:nvGrpSpPr>
        <p:grpSpPr>
          <a:xfrm>
            <a:off x="1955066" y="341572"/>
            <a:ext cx="8195599" cy="1680098"/>
            <a:chOff x="1955066" y="341572"/>
            <a:chExt cx="8195599" cy="1680098"/>
          </a:xfrm>
        </p:grpSpPr>
        <p:sp>
          <p:nvSpPr>
            <p:cNvPr id="9" name="Freeform 9"/>
            <p:cNvSpPr/>
            <p:nvPr/>
          </p:nvSpPr>
          <p:spPr>
            <a:xfrm>
              <a:off x="1955066" y="341572"/>
              <a:ext cx="8195599"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0" name="TextBox 10"/>
            <p:cNvSpPr txBox="1"/>
            <p:nvPr/>
          </p:nvSpPr>
          <p:spPr>
            <a:xfrm>
              <a:off x="2157011" y="552983"/>
              <a:ext cx="7791707" cy="1054006"/>
            </a:xfrm>
            <a:prstGeom prst="rect">
              <a:avLst/>
            </a:prstGeom>
          </p:spPr>
          <p:txBody>
            <a:bodyPr lIns="0" tIns="0" rIns="0" bIns="0" rtlCol="0" anchor="t">
              <a:spAutoFit/>
            </a:bodyPr>
            <a:lstStyle/>
            <a:p>
              <a:pPr algn="ctr" defTabSz="609630">
                <a:lnSpc>
                  <a:spcPts val="4273"/>
                </a:lnSpc>
                <a:spcBef>
                  <a:spcPct val="0"/>
                </a:spcBef>
              </a:pPr>
              <a:r>
                <a:rPr lang="en-US" sz="3052" dirty="0">
                  <a:solidFill>
                    <a:srgbClr val="000000"/>
                  </a:solidFill>
                  <a:latin typeface="Cambria Bold"/>
                </a:rPr>
                <a:t>Theo </a:t>
              </a:r>
              <a:r>
                <a:rPr lang="en-US" sz="3052" dirty="0" err="1">
                  <a:solidFill>
                    <a:srgbClr val="000000"/>
                  </a:solidFill>
                  <a:latin typeface="Cambria Bold"/>
                </a:rPr>
                <a:t>em</a:t>
              </a:r>
              <a:r>
                <a:rPr lang="en-US" sz="3052" dirty="0">
                  <a:solidFill>
                    <a:srgbClr val="000000"/>
                  </a:solidFill>
                  <a:latin typeface="Cambria Bold"/>
                </a:rPr>
                <a:t>, </a:t>
              </a:r>
              <a:r>
                <a:rPr lang="en-US" sz="3052" dirty="0" err="1">
                  <a:solidFill>
                    <a:srgbClr val="000000"/>
                  </a:solidFill>
                  <a:latin typeface="Cambria Bold"/>
                </a:rPr>
                <a:t>bạn</a:t>
              </a:r>
              <a:r>
                <a:rPr lang="en-US" sz="3052" dirty="0">
                  <a:solidFill>
                    <a:srgbClr val="000000"/>
                  </a:solidFill>
                  <a:latin typeface="Cambria Bold"/>
                </a:rPr>
                <a:t> </a:t>
              </a:r>
              <a:r>
                <a:rPr lang="en-US" sz="3052" dirty="0" err="1">
                  <a:solidFill>
                    <a:srgbClr val="000000"/>
                  </a:solidFill>
                  <a:latin typeface="Cambria Bold"/>
                </a:rPr>
                <a:t>nhỏ</a:t>
              </a:r>
              <a:r>
                <a:rPr lang="en-US" sz="3052" dirty="0">
                  <a:solidFill>
                    <a:srgbClr val="000000"/>
                  </a:solidFill>
                  <a:latin typeface="Cambria Bold"/>
                </a:rPr>
                <a:t> </a:t>
              </a:r>
              <a:r>
                <a:rPr lang="en-US" sz="3052" dirty="0" err="1">
                  <a:solidFill>
                    <a:srgbClr val="000000"/>
                  </a:solidFill>
                  <a:latin typeface="Cambria Bold"/>
                </a:rPr>
                <a:t>có</a:t>
              </a:r>
              <a:r>
                <a:rPr lang="en-US" sz="3052" dirty="0">
                  <a:solidFill>
                    <a:srgbClr val="000000"/>
                  </a:solidFill>
                  <a:latin typeface="Cambria Bold"/>
                </a:rPr>
                <a:t> </a:t>
              </a:r>
              <a:r>
                <a:rPr lang="en-US" sz="3052" dirty="0" err="1">
                  <a:solidFill>
                    <a:srgbClr val="000000"/>
                  </a:solidFill>
                  <a:latin typeface="Cambria Bold"/>
                </a:rPr>
                <a:t>cảm</a:t>
              </a:r>
              <a:r>
                <a:rPr lang="en-US" sz="3052" dirty="0">
                  <a:solidFill>
                    <a:srgbClr val="000000"/>
                  </a:solidFill>
                  <a:latin typeface="Cambria Bold"/>
                </a:rPr>
                <a:t> </a:t>
              </a:r>
              <a:r>
                <a:rPr lang="en-US" sz="3052" dirty="0" err="1">
                  <a:solidFill>
                    <a:srgbClr val="000000"/>
                  </a:solidFill>
                  <a:latin typeface="Cambria Bold"/>
                </a:rPr>
                <a:t>nghĩ</a:t>
              </a:r>
              <a:r>
                <a:rPr lang="en-US" sz="3052" dirty="0">
                  <a:solidFill>
                    <a:srgbClr val="000000"/>
                  </a:solidFill>
                  <a:latin typeface="Cambria Bold"/>
                </a:rPr>
                <a:t> </a:t>
              </a:r>
              <a:r>
                <a:rPr lang="en-US" sz="3052" dirty="0" err="1">
                  <a:solidFill>
                    <a:srgbClr val="000000"/>
                  </a:solidFill>
                  <a:latin typeface="Cambria Bold"/>
                </a:rPr>
                <a:t>gì</a:t>
              </a:r>
              <a:r>
                <a:rPr lang="en-US" sz="3052" dirty="0">
                  <a:solidFill>
                    <a:srgbClr val="000000"/>
                  </a:solidFill>
                  <a:latin typeface="Cambria Bold"/>
                </a:rPr>
                <a:t> </a:t>
              </a:r>
              <a:r>
                <a:rPr lang="en-US" sz="3052" dirty="0" err="1">
                  <a:solidFill>
                    <a:srgbClr val="000000"/>
                  </a:solidFill>
                  <a:latin typeface="Cambria Bold"/>
                </a:rPr>
                <a:t>khi</a:t>
              </a:r>
              <a:r>
                <a:rPr lang="en-US" sz="3052" dirty="0">
                  <a:solidFill>
                    <a:srgbClr val="000000"/>
                  </a:solidFill>
                  <a:latin typeface="Cambria Bold"/>
                </a:rPr>
                <a:t> </a:t>
              </a:r>
              <a:r>
                <a:rPr lang="en-US" sz="3052" dirty="0" err="1">
                  <a:solidFill>
                    <a:srgbClr val="000000"/>
                  </a:solidFill>
                  <a:latin typeface="Cambria Bold"/>
                </a:rPr>
                <a:t>được</a:t>
              </a:r>
              <a:r>
                <a:rPr lang="en-US" sz="3052" dirty="0">
                  <a:solidFill>
                    <a:srgbClr val="000000"/>
                  </a:solidFill>
                  <a:latin typeface="Cambria Bold"/>
                </a:rPr>
                <a:t> </a:t>
              </a:r>
              <a:r>
                <a:rPr lang="en-US" sz="3052" dirty="0" err="1">
                  <a:solidFill>
                    <a:srgbClr val="000000"/>
                  </a:solidFill>
                  <a:latin typeface="Cambria Bold"/>
                </a:rPr>
                <a:t>tới</a:t>
              </a:r>
              <a:r>
                <a:rPr lang="en-US" sz="3052" dirty="0">
                  <a:solidFill>
                    <a:srgbClr val="000000"/>
                  </a:solidFill>
                  <a:latin typeface="Cambria Bold"/>
                </a:rPr>
                <a:t> </a:t>
              </a:r>
              <a:r>
                <a:rPr lang="en-US" sz="3052" dirty="0" err="1">
                  <a:solidFill>
                    <a:srgbClr val="000000"/>
                  </a:solidFill>
                  <a:latin typeface="Cambria Bold"/>
                </a:rPr>
                <a:t>thăm</a:t>
              </a:r>
              <a:r>
                <a:rPr lang="en-US" sz="3052" dirty="0">
                  <a:solidFill>
                    <a:srgbClr val="000000"/>
                  </a:solidFill>
                  <a:latin typeface="Cambria Bold"/>
                </a:rPr>
                <a:t> </a:t>
              </a:r>
              <a:r>
                <a:rPr lang="en-US" sz="3052" dirty="0" err="1">
                  <a:solidFill>
                    <a:srgbClr val="000000"/>
                  </a:solidFill>
                  <a:latin typeface="Cambria Bold"/>
                </a:rPr>
                <a:t>người</a:t>
              </a:r>
              <a:r>
                <a:rPr lang="en-US" sz="3052" dirty="0">
                  <a:solidFill>
                    <a:srgbClr val="000000"/>
                  </a:solidFill>
                  <a:latin typeface="Cambria Bold"/>
                </a:rPr>
                <a:t> </a:t>
              </a:r>
              <a:r>
                <a:rPr lang="en-US" sz="3052" dirty="0" err="1">
                  <a:solidFill>
                    <a:srgbClr val="000000"/>
                  </a:solidFill>
                  <a:latin typeface="Cambria Bold"/>
                </a:rPr>
                <a:t>thầy</a:t>
              </a:r>
              <a:r>
                <a:rPr lang="en-US" sz="3052" dirty="0">
                  <a:solidFill>
                    <a:srgbClr val="000000"/>
                  </a:solidFill>
                  <a:latin typeface="Cambria Bold"/>
                </a:rPr>
                <a:t> </a:t>
              </a:r>
              <a:r>
                <a:rPr lang="en-US" sz="3052" dirty="0" err="1">
                  <a:solidFill>
                    <a:srgbClr val="000000"/>
                  </a:solidFill>
                  <a:latin typeface="Cambria Bold"/>
                </a:rPr>
                <a:t>đầu</a:t>
              </a:r>
              <a:r>
                <a:rPr lang="en-US" sz="3052" dirty="0">
                  <a:solidFill>
                    <a:srgbClr val="000000"/>
                  </a:solidFill>
                  <a:latin typeface="Cambria Bold"/>
                </a:rPr>
                <a:t> </a:t>
              </a:r>
              <a:r>
                <a:rPr lang="en-US" sz="3052" dirty="0" err="1">
                  <a:solidFill>
                    <a:srgbClr val="000000"/>
                  </a:solidFill>
                  <a:latin typeface="Cambria Bold"/>
                </a:rPr>
                <a:t>tiên</a:t>
              </a:r>
              <a:r>
                <a:rPr lang="en-US" sz="3052" dirty="0">
                  <a:solidFill>
                    <a:srgbClr val="000000"/>
                  </a:solidFill>
                  <a:latin typeface="Cambria Bold"/>
                </a:rPr>
                <a:t> </a:t>
              </a:r>
              <a:r>
                <a:rPr lang="en-US" sz="3052" dirty="0" err="1">
                  <a:solidFill>
                    <a:srgbClr val="000000"/>
                  </a:solidFill>
                  <a:latin typeface="Cambria Bold"/>
                </a:rPr>
                <a:t>của</a:t>
              </a:r>
              <a:r>
                <a:rPr lang="en-US" sz="3052" dirty="0">
                  <a:solidFill>
                    <a:srgbClr val="000000"/>
                  </a:solidFill>
                  <a:latin typeface="Cambria Bold"/>
                </a:rPr>
                <a:t> </a:t>
              </a:r>
              <a:r>
                <a:rPr lang="en-US" sz="3052" dirty="0" err="1">
                  <a:solidFill>
                    <a:srgbClr val="000000"/>
                  </a:solidFill>
                  <a:latin typeface="Cambria Bold"/>
                </a:rPr>
                <a:t>bố</a:t>
              </a:r>
              <a:r>
                <a:rPr lang="en-US" sz="3052" dirty="0">
                  <a:solidFill>
                    <a:srgbClr val="000000"/>
                  </a:solidFill>
                  <a:latin typeface="Cambria Bold"/>
                </a:rPr>
                <a:t>? </a:t>
              </a:r>
            </a:p>
          </p:txBody>
        </p:sp>
      </p:grpSp>
      <p:sp>
        <p:nvSpPr>
          <p:cNvPr id="11" name="Freeform 11"/>
          <p:cNvSpPr/>
          <p:nvPr/>
        </p:nvSpPr>
        <p:spPr>
          <a:xfrm>
            <a:off x="685800" y="616483"/>
            <a:ext cx="848686" cy="1168587"/>
          </a:xfrm>
          <a:custGeom>
            <a:avLst/>
            <a:gdLst/>
            <a:ahLst/>
            <a:cxnLst/>
            <a:rect l="l" t="t" r="r" b="b"/>
            <a:pathLst>
              <a:path w="1273029" h="1752880">
                <a:moveTo>
                  <a:pt x="0" y="0"/>
                </a:moveTo>
                <a:lnTo>
                  <a:pt x="1273029" y="0"/>
                </a:lnTo>
                <a:lnTo>
                  <a:pt x="1273029" y="1752880"/>
                </a:lnTo>
                <a:lnTo>
                  <a:pt x="0" y="1752880"/>
                </a:lnTo>
                <a:lnTo>
                  <a:pt x="0" y="0"/>
                </a:lnTo>
                <a:close/>
              </a:path>
            </a:pathLst>
          </a:custGeom>
          <a:blipFill>
            <a:blip r:embed="rId12"/>
            <a:stretch>
              <a:fillRect/>
            </a:stretch>
          </a:blipFill>
        </p:spPr>
      </p:sp>
      <p:grpSp>
        <p:nvGrpSpPr>
          <p:cNvPr id="15" name="Group 14">
            <a:extLst>
              <a:ext uri="{FF2B5EF4-FFF2-40B4-BE49-F238E27FC236}">
                <a16:creationId xmlns:a16="http://schemas.microsoft.com/office/drawing/2014/main" id="{3D754A34-5897-099F-E9FD-DE16586CD049}"/>
              </a:ext>
            </a:extLst>
          </p:cNvPr>
          <p:cNvGrpSpPr/>
          <p:nvPr/>
        </p:nvGrpSpPr>
        <p:grpSpPr>
          <a:xfrm>
            <a:off x="1747319" y="1881510"/>
            <a:ext cx="8820254" cy="4169682"/>
            <a:chOff x="1747319" y="1881510"/>
            <a:chExt cx="8820254" cy="4169682"/>
          </a:xfrm>
        </p:grpSpPr>
        <p:sp>
          <p:nvSpPr>
            <p:cNvPr id="12" name="Freeform 12"/>
            <p:cNvSpPr/>
            <p:nvPr/>
          </p:nvSpPr>
          <p:spPr>
            <a:xfrm>
              <a:off x="1747319" y="1881510"/>
              <a:ext cx="8820254" cy="4169682"/>
            </a:xfrm>
            <a:custGeom>
              <a:avLst/>
              <a:gdLst/>
              <a:ahLst/>
              <a:cxnLst/>
              <a:rect l="l" t="t" r="r" b="b"/>
              <a:pathLst>
                <a:path w="12097993" h="6721806">
                  <a:moveTo>
                    <a:pt x="0" y="0"/>
                  </a:moveTo>
                  <a:lnTo>
                    <a:pt x="12097992" y="0"/>
                  </a:lnTo>
                  <a:lnTo>
                    <a:pt x="12097992" y="6721806"/>
                  </a:lnTo>
                  <a:lnTo>
                    <a:pt x="0" y="6721806"/>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3" name="TextBox 13"/>
            <p:cNvSpPr txBox="1"/>
            <p:nvPr/>
          </p:nvSpPr>
          <p:spPr>
            <a:xfrm>
              <a:off x="2366175" y="2407448"/>
              <a:ext cx="7582543" cy="3402406"/>
            </a:xfrm>
            <a:prstGeom prst="rect">
              <a:avLst/>
            </a:prstGeom>
          </p:spPr>
          <p:txBody>
            <a:bodyPr lIns="0" tIns="0" rIns="0" bIns="0" rtlCol="0" anchor="t">
              <a:spAutoFit/>
            </a:bodyPr>
            <a:lstStyle/>
            <a:p>
              <a:pPr algn="just" defTabSz="609630">
                <a:lnSpc>
                  <a:spcPts val="5425"/>
                </a:lnSpc>
                <a:spcBef>
                  <a:spcPct val="0"/>
                </a:spcBef>
              </a:pPr>
              <a:r>
                <a:rPr lang="en-US" sz="3875" dirty="0">
                  <a:solidFill>
                    <a:srgbClr val="000000"/>
                  </a:solidFill>
                  <a:latin typeface="Cambria Bold"/>
                </a:rPr>
                <a:t>  Ban </a:t>
              </a:r>
              <a:r>
                <a:rPr lang="en-US" sz="3875" dirty="0" err="1">
                  <a:solidFill>
                    <a:srgbClr val="000000"/>
                  </a:solidFill>
                  <a:latin typeface="Cambria Bold"/>
                </a:rPr>
                <a:t>đầu</a:t>
              </a:r>
              <a:r>
                <a:rPr lang="en-US" sz="3875" dirty="0">
                  <a:solidFill>
                    <a:srgbClr val="000000"/>
                  </a:solidFill>
                  <a:latin typeface="Cambria Bold"/>
                </a:rPr>
                <a:t>, </a:t>
              </a:r>
              <a:r>
                <a:rPr lang="en-US" sz="3875" dirty="0" err="1">
                  <a:solidFill>
                    <a:srgbClr val="000000"/>
                  </a:solidFill>
                  <a:latin typeface="Cambria Bold"/>
                </a:rPr>
                <a:t>bạn</a:t>
              </a:r>
              <a:r>
                <a:rPr lang="en-US" sz="3875" dirty="0">
                  <a:solidFill>
                    <a:srgbClr val="000000"/>
                  </a:solidFill>
                  <a:latin typeface="Cambria Bold"/>
                </a:rPr>
                <a:t> </a:t>
              </a:r>
              <a:r>
                <a:rPr lang="en-US" sz="3875" dirty="0" err="1">
                  <a:solidFill>
                    <a:srgbClr val="000000"/>
                  </a:solidFill>
                  <a:latin typeface="Cambria Bold"/>
                </a:rPr>
                <a:t>nhỏ</a:t>
              </a:r>
              <a:r>
                <a:rPr lang="en-US" sz="3875" dirty="0">
                  <a:solidFill>
                    <a:srgbClr val="000000"/>
                  </a:solidFill>
                  <a:latin typeface="Cambria Bold"/>
                </a:rPr>
                <a:t> </a:t>
              </a:r>
              <a:r>
                <a:rPr lang="en-US" sz="3875" dirty="0" err="1">
                  <a:solidFill>
                    <a:srgbClr val="000000"/>
                  </a:solidFill>
                  <a:latin typeface="Cambria Bold"/>
                </a:rPr>
                <a:t>sẽ</a:t>
              </a:r>
              <a:r>
                <a:rPr lang="en-US" sz="3875" dirty="0">
                  <a:solidFill>
                    <a:srgbClr val="000000"/>
                  </a:solidFill>
                  <a:latin typeface="Cambria Bold"/>
                </a:rPr>
                <a:t> </a:t>
              </a:r>
              <a:r>
                <a:rPr lang="en-US" sz="3875" dirty="0" err="1">
                  <a:solidFill>
                    <a:srgbClr val="000000"/>
                  </a:solidFill>
                  <a:latin typeface="Cambria Bold"/>
                </a:rPr>
                <a:t>thấy</a:t>
              </a:r>
              <a:r>
                <a:rPr lang="en-US" sz="3875" dirty="0">
                  <a:solidFill>
                    <a:srgbClr val="000000"/>
                  </a:solidFill>
                  <a:latin typeface="Cambria Bold"/>
                </a:rPr>
                <a:t> </a:t>
              </a:r>
              <a:r>
                <a:rPr lang="en-US" sz="3875" dirty="0" err="1">
                  <a:solidFill>
                    <a:srgbClr val="000000"/>
                  </a:solidFill>
                  <a:latin typeface="Cambria Bold"/>
                </a:rPr>
                <a:t>tò</a:t>
              </a:r>
              <a:r>
                <a:rPr lang="en-US" sz="3875" dirty="0">
                  <a:solidFill>
                    <a:srgbClr val="000000"/>
                  </a:solidFill>
                  <a:latin typeface="Cambria Bold"/>
                </a:rPr>
                <a:t> </a:t>
              </a:r>
              <a:r>
                <a:rPr lang="en-US" sz="3875" dirty="0" err="1">
                  <a:solidFill>
                    <a:srgbClr val="000000"/>
                  </a:solidFill>
                  <a:latin typeface="Cambria Bold"/>
                </a:rPr>
                <a:t>mò</a:t>
              </a:r>
              <a:r>
                <a:rPr lang="en-US" sz="3875" dirty="0">
                  <a:solidFill>
                    <a:srgbClr val="000000"/>
                  </a:solidFill>
                  <a:latin typeface="Cambria Bold"/>
                </a:rPr>
                <a:t>, </a:t>
              </a:r>
              <a:r>
                <a:rPr lang="en-US" sz="3875" dirty="0" err="1">
                  <a:solidFill>
                    <a:srgbClr val="000000"/>
                  </a:solidFill>
                  <a:latin typeface="Cambria Bold"/>
                </a:rPr>
                <a:t>hào</a:t>
              </a:r>
              <a:r>
                <a:rPr lang="en-US" sz="3875" dirty="0">
                  <a:solidFill>
                    <a:srgbClr val="000000"/>
                  </a:solidFill>
                  <a:latin typeface="Cambria Bold"/>
                </a:rPr>
                <a:t> </a:t>
              </a:r>
              <a:r>
                <a:rPr lang="en-US" sz="3875" dirty="0" err="1">
                  <a:solidFill>
                    <a:srgbClr val="000000"/>
                  </a:solidFill>
                  <a:latin typeface="Cambria Bold"/>
                </a:rPr>
                <a:t>hứng</a:t>
              </a:r>
              <a:r>
                <a:rPr lang="en-US" sz="3875" dirty="0">
                  <a:solidFill>
                    <a:srgbClr val="000000"/>
                  </a:solidFill>
                  <a:latin typeface="Cambria Bold"/>
                </a:rPr>
                <a:t> </a:t>
              </a:r>
              <a:r>
                <a:rPr lang="en-US" sz="3875" dirty="0" err="1">
                  <a:solidFill>
                    <a:srgbClr val="000000"/>
                  </a:solidFill>
                  <a:latin typeface="Cambria Bold"/>
                </a:rPr>
                <a:t>vì</a:t>
              </a:r>
              <a:r>
                <a:rPr lang="en-US" sz="3875" dirty="0">
                  <a:solidFill>
                    <a:srgbClr val="000000"/>
                  </a:solidFill>
                  <a:latin typeface="Cambria Bold"/>
                </a:rPr>
                <a:t> </a:t>
              </a:r>
              <a:r>
                <a:rPr lang="en-US" sz="3875" dirty="0" err="1">
                  <a:solidFill>
                    <a:srgbClr val="000000"/>
                  </a:solidFill>
                  <a:latin typeface="Cambria Bold"/>
                </a:rPr>
                <a:t>được</a:t>
              </a:r>
              <a:r>
                <a:rPr lang="en-US" sz="3875" dirty="0">
                  <a:solidFill>
                    <a:srgbClr val="000000"/>
                  </a:solidFill>
                  <a:latin typeface="Cambria Bold"/>
                </a:rPr>
                <a:t> </a:t>
              </a:r>
              <a:r>
                <a:rPr lang="en-US" sz="3875" dirty="0" err="1">
                  <a:solidFill>
                    <a:srgbClr val="000000"/>
                  </a:solidFill>
                  <a:latin typeface="Cambria Bold"/>
                </a:rPr>
                <a:t>tới</a:t>
              </a:r>
              <a:r>
                <a:rPr lang="en-US" sz="3875" dirty="0">
                  <a:solidFill>
                    <a:srgbClr val="000000"/>
                  </a:solidFill>
                  <a:latin typeface="Cambria Bold"/>
                </a:rPr>
                <a:t> </a:t>
              </a:r>
              <a:r>
                <a:rPr lang="en-US" sz="3875" dirty="0" err="1">
                  <a:solidFill>
                    <a:srgbClr val="000000"/>
                  </a:solidFill>
                  <a:latin typeface="Cambria Bold"/>
                </a:rPr>
                <a:t>thăm</a:t>
              </a:r>
              <a:r>
                <a:rPr lang="en-US" sz="3875" dirty="0">
                  <a:solidFill>
                    <a:srgbClr val="000000"/>
                  </a:solidFill>
                  <a:latin typeface="Cambria Bold"/>
                </a:rPr>
                <a:t> </a:t>
              </a:r>
              <a:r>
                <a:rPr lang="en-US" sz="3875" dirty="0" err="1">
                  <a:solidFill>
                    <a:srgbClr val="000000"/>
                  </a:solidFill>
                  <a:latin typeface="Cambria Bold"/>
                </a:rPr>
                <a:t>người</a:t>
              </a:r>
              <a:r>
                <a:rPr lang="en-US" sz="3875" dirty="0">
                  <a:solidFill>
                    <a:srgbClr val="000000"/>
                  </a:solidFill>
                  <a:latin typeface="Cambria Bold"/>
                </a:rPr>
                <a:t> </a:t>
              </a:r>
              <a:r>
                <a:rPr lang="en-US" sz="3875" dirty="0" err="1">
                  <a:solidFill>
                    <a:srgbClr val="000000"/>
                  </a:solidFill>
                  <a:latin typeface="Cambria Bold"/>
                </a:rPr>
                <a:t>thầy</a:t>
              </a:r>
              <a:r>
                <a:rPr lang="en-US" sz="3875" dirty="0">
                  <a:solidFill>
                    <a:srgbClr val="000000"/>
                  </a:solidFill>
                  <a:latin typeface="Cambria Bold"/>
                </a:rPr>
                <a:t> </a:t>
              </a:r>
              <a:r>
                <a:rPr lang="en-US" sz="3875" dirty="0" err="1">
                  <a:solidFill>
                    <a:srgbClr val="000000"/>
                  </a:solidFill>
                  <a:latin typeface="Cambria Bold"/>
                </a:rPr>
                <a:t>của</a:t>
              </a:r>
              <a:r>
                <a:rPr lang="en-US" sz="3875" dirty="0">
                  <a:solidFill>
                    <a:srgbClr val="000000"/>
                  </a:solidFill>
                  <a:latin typeface="Cambria Bold"/>
                </a:rPr>
                <a:t> </a:t>
              </a:r>
              <a:r>
                <a:rPr lang="en-US" sz="3875" dirty="0" err="1">
                  <a:solidFill>
                    <a:srgbClr val="000000"/>
                  </a:solidFill>
                  <a:latin typeface="Cambria Bold"/>
                </a:rPr>
                <a:t>bố</a:t>
              </a:r>
              <a:r>
                <a:rPr lang="en-US" sz="3875" dirty="0">
                  <a:solidFill>
                    <a:srgbClr val="000000"/>
                  </a:solidFill>
                  <a:latin typeface="Cambria Bold"/>
                </a:rPr>
                <a:t>. Sau </a:t>
              </a:r>
              <a:r>
                <a:rPr lang="en-US" sz="3875" dirty="0" err="1">
                  <a:solidFill>
                    <a:srgbClr val="000000"/>
                  </a:solidFill>
                  <a:latin typeface="Cambria Bold"/>
                </a:rPr>
                <a:t>đó</a:t>
              </a:r>
              <a:r>
                <a:rPr lang="en-US" sz="3875" dirty="0">
                  <a:solidFill>
                    <a:srgbClr val="000000"/>
                  </a:solidFill>
                  <a:latin typeface="Cambria Bold"/>
                </a:rPr>
                <a:t>, </a:t>
              </a:r>
              <a:r>
                <a:rPr lang="en-US" sz="3875" dirty="0" err="1">
                  <a:solidFill>
                    <a:srgbClr val="000000"/>
                  </a:solidFill>
                  <a:latin typeface="Cambria Bold"/>
                </a:rPr>
                <a:t>cậu</a:t>
              </a:r>
              <a:r>
                <a:rPr lang="en-US" sz="3875" dirty="0">
                  <a:solidFill>
                    <a:srgbClr val="000000"/>
                  </a:solidFill>
                  <a:latin typeface="Cambria Bold"/>
                </a:rPr>
                <a:t> </a:t>
              </a:r>
              <a:r>
                <a:rPr lang="en-US" sz="3875" dirty="0" err="1">
                  <a:solidFill>
                    <a:srgbClr val="000000"/>
                  </a:solidFill>
                  <a:latin typeface="Cambria Bold"/>
                </a:rPr>
                <a:t>rất</a:t>
              </a:r>
              <a:r>
                <a:rPr lang="en-US" sz="3875" dirty="0">
                  <a:solidFill>
                    <a:srgbClr val="000000"/>
                  </a:solidFill>
                  <a:latin typeface="Cambria Bold"/>
                </a:rPr>
                <a:t> </a:t>
              </a:r>
              <a:r>
                <a:rPr lang="en-US" sz="3875" dirty="0" err="1">
                  <a:solidFill>
                    <a:srgbClr val="000000"/>
                  </a:solidFill>
                  <a:latin typeface="Cambria Bold"/>
                </a:rPr>
                <a:t>xúc</a:t>
              </a:r>
              <a:r>
                <a:rPr lang="en-US" sz="3875" dirty="0">
                  <a:solidFill>
                    <a:srgbClr val="000000"/>
                  </a:solidFill>
                  <a:latin typeface="Cambria Bold"/>
                </a:rPr>
                <a:t> </a:t>
              </a:r>
              <a:r>
                <a:rPr lang="en-US" sz="3875" dirty="0" err="1">
                  <a:solidFill>
                    <a:srgbClr val="000000"/>
                  </a:solidFill>
                  <a:latin typeface="Cambria Bold"/>
                </a:rPr>
                <a:t>động</a:t>
              </a:r>
              <a:r>
                <a:rPr lang="en-US" sz="3875" dirty="0">
                  <a:solidFill>
                    <a:srgbClr val="000000"/>
                  </a:solidFill>
                  <a:latin typeface="Cambria Bold"/>
                </a:rPr>
                <a:t>, </a:t>
              </a:r>
              <a:r>
                <a:rPr lang="en-US" sz="3875" dirty="0" err="1">
                  <a:solidFill>
                    <a:srgbClr val="000000"/>
                  </a:solidFill>
                  <a:latin typeface="Cambria Bold"/>
                </a:rPr>
                <a:t>biết</a:t>
              </a:r>
              <a:r>
                <a:rPr lang="en-US" sz="3875" dirty="0">
                  <a:solidFill>
                    <a:srgbClr val="000000"/>
                  </a:solidFill>
                  <a:latin typeface="Cambria Bold"/>
                </a:rPr>
                <a:t> </a:t>
              </a:r>
              <a:r>
                <a:rPr lang="en-US" sz="3875" dirty="0" err="1">
                  <a:solidFill>
                    <a:srgbClr val="000000"/>
                  </a:solidFill>
                  <a:latin typeface="Cambria Bold"/>
                </a:rPr>
                <a:t>ơn</a:t>
              </a:r>
              <a:r>
                <a:rPr lang="en-US" sz="3875" dirty="0">
                  <a:solidFill>
                    <a:srgbClr val="000000"/>
                  </a:solidFill>
                  <a:latin typeface="Cambria Bold"/>
                </a:rPr>
                <a:t> </a:t>
              </a:r>
              <a:r>
                <a:rPr lang="en-US" sz="3875" dirty="0" err="1">
                  <a:solidFill>
                    <a:srgbClr val="000000"/>
                  </a:solidFill>
                  <a:latin typeface="Cambria Bold"/>
                </a:rPr>
                <a:t>và</a:t>
              </a:r>
              <a:r>
                <a:rPr lang="en-US" sz="3875" dirty="0">
                  <a:solidFill>
                    <a:srgbClr val="000000"/>
                  </a:solidFill>
                  <a:latin typeface="Cambria Bold"/>
                </a:rPr>
                <a:t> </a:t>
              </a:r>
              <a:r>
                <a:rPr lang="en-US" sz="3875" dirty="0" err="1">
                  <a:solidFill>
                    <a:srgbClr val="000000"/>
                  </a:solidFill>
                  <a:latin typeface="Cambria Bold"/>
                </a:rPr>
                <a:t>rút</a:t>
              </a:r>
              <a:r>
                <a:rPr lang="en-US" sz="3875" dirty="0">
                  <a:solidFill>
                    <a:srgbClr val="000000"/>
                  </a:solidFill>
                  <a:latin typeface="Cambria Bold"/>
                </a:rPr>
                <a:t> </a:t>
              </a:r>
              <a:r>
                <a:rPr lang="en-US" sz="3875" dirty="0" err="1">
                  <a:solidFill>
                    <a:srgbClr val="000000"/>
                  </a:solidFill>
                  <a:latin typeface="Cambria Bold"/>
                </a:rPr>
                <a:t>ra</a:t>
              </a:r>
              <a:r>
                <a:rPr lang="en-US" sz="3875" dirty="0">
                  <a:solidFill>
                    <a:srgbClr val="000000"/>
                  </a:solidFill>
                  <a:latin typeface="Cambria Bold"/>
                </a:rPr>
                <a:t> </a:t>
              </a:r>
              <a:r>
                <a:rPr lang="en-US" sz="3875" dirty="0" err="1">
                  <a:solidFill>
                    <a:srgbClr val="000000"/>
                  </a:solidFill>
                  <a:latin typeface="Cambria Bold"/>
                </a:rPr>
                <a:t>cho</a:t>
              </a:r>
              <a:r>
                <a:rPr lang="en-US" sz="3875" dirty="0">
                  <a:solidFill>
                    <a:srgbClr val="000000"/>
                  </a:solidFill>
                  <a:latin typeface="Cambria Bold"/>
                </a:rPr>
                <a:t> </a:t>
              </a:r>
              <a:r>
                <a:rPr lang="en-US" sz="3875" dirty="0" err="1">
                  <a:solidFill>
                    <a:srgbClr val="000000"/>
                  </a:solidFill>
                  <a:latin typeface="Cambria Bold"/>
                </a:rPr>
                <a:t>mình</a:t>
              </a:r>
              <a:r>
                <a:rPr lang="en-US" sz="3875" dirty="0">
                  <a:solidFill>
                    <a:srgbClr val="000000"/>
                  </a:solidFill>
                  <a:latin typeface="Cambria Bold"/>
                </a:rPr>
                <a:t> </a:t>
              </a:r>
              <a:r>
                <a:rPr lang="en-US" sz="3875" dirty="0" err="1">
                  <a:solidFill>
                    <a:srgbClr val="000000"/>
                  </a:solidFill>
                  <a:latin typeface="Cambria Bold"/>
                </a:rPr>
                <a:t>một</a:t>
              </a:r>
              <a:r>
                <a:rPr lang="en-US" sz="3875" dirty="0">
                  <a:solidFill>
                    <a:srgbClr val="000000"/>
                  </a:solidFill>
                  <a:latin typeface="Cambria Bold"/>
                </a:rPr>
                <a:t> </a:t>
              </a:r>
              <a:r>
                <a:rPr lang="en-US" sz="3875" dirty="0" err="1">
                  <a:solidFill>
                    <a:srgbClr val="000000"/>
                  </a:solidFill>
                  <a:latin typeface="Cambria Bold"/>
                </a:rPr>
                <a:t>bài</a:t>
              </a:r>
              <a:r>
                <a:rPr lang="en-US" sz="3875" dirty="0">
                  <a:solidFill>
                    <a:srgbClr val="000000"/>
                  </a:solidFill>
                  <a:latin typeface="Cambria Bold"/>
                </a:rPr>
                <a:t> </a:t>
              </a:r>
              <a:r>
                <a:rPr lang="en-US" sz="3875" dirty="0" err="1">
                  <a:solidFill>
                    <a:srgbClr val="000000"/>
                  </a:solidFill>
                  <a:latin typeface="Cambria Bold"/>
                </a:rPr>
                <a:t>học</a:t>
              </a:r>
              <a:r>
                <a:rPr lang="en-US" sz="3875" dirty="0">
                  <a:solidFill>
                    <a:srgbClr val="000000"/>
                  </a:solidFill>
                  <a:latin typeface="Cambria Bold"/>
                </a:rPr>
                <a:t> </a:t>
              </a:r>
              <a:r>
                <a:rPr lang="en-US" sz="3875" dirty="0" err="1">
                  <a:solidFill>
                    <a:srgbClr val="000000"/>
                  </a:solidFill>
                  <a:latin typeface="Cambria Bold"/>
                </a:rPr>
                <a:t>về</a:t>
              </a:r>
              <a:r>
                <a:rPr lang="en-US" sz="3875" dirty="0">
                  <a:solidFill>
                    <a:srgbClr val="000000"/>
                  </a:solidFill>
                  <a:latin typeface="Cambria Bold"/>
                </a:rPr>
                <a:t> </a:t>
              </a:r>
              <a:r>
                <a:rPr lang="en-US" sz="3875" dirty="0" err="1">
                  <a:solidFill>
                    <a:srgbClr val="000000"/>
                  </a:solidFill>
                  <a:latin typeface="Cambria Bold"/>
                </a:rPr>
                <a:t>lòng</a:t>
              </a:r>
              <a:r>
                <a:rPr lang="en-US" sz="3875" dirty="0">
                  <a:solidFill>
                    <a:srgbClr val="000000"/>
                  </a:solidFill>
                  <a:latin typeface="Cambria Bold"/>
                </a:rPr>
                <a:t> </a:t>
              </a:r>
              <a:r>
                <a:rPr lang="en-US" sz="3875" dirty="0" err="1">
                  <a:solidFill>
                    <a:srgbClr val="000000"/>
                  </a:solidFill>
                  <a:latin typeface="Cambria Bold"/>
                </a:rPr>
                <a:t>biết</a:t>
              </a:r>
              <a:r>
                <a:rPr lang="en-US" sz="3875" dirty="0">
                  <a:solidFill>
                    <a:srgbClr val="000000"/>
                  </a:solidFill>
                  <a:latin typeface="Cambria Bold"/>
                </a:rPr>
                <a:t> </a:t>
              </a:r>
              <a:r>
                <a:rPr lang="en-US" sz="3875" dirty="0" err="1">
                  <a:solidFill>
                    <a:srgbClr val="000000"/>
                  </a:solidFill>
                  <a:latin typeface="Cambria Bold"/>
                </a:rPr>
                <a:t>ơn</a:t>
              </a:r>
              <a:r>
                <a:rPr lang="en-US" sz="3875" dirty="0">
                  <a:solidFill>
                    <a:srgbClr val="000000"/>
                  </a:solidFill>
                  <a:latin typeface="Cambria Bold"/>
                </a:rPr>
                <a:t>.</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4" name="Group 13">
            <a:extLst>
              <a:ext uri="{FF2B5EF4-FFF2-40B4-BE49-F238E27FC236}">
                <a16:creationId xmlns:a16="http://schemas.microsoft.com/office/drawing/2014/main" id="{0CEE9888-08B2-3656-1148-CE00919E258D}"/>
              </a:ext>
            </a:extLst>
          </p:cNvPr>
          <p:cNvGrpSpPr/>
          <p:nvPr/>
        </p:nvGrpSpPr>
        <p:grpSpPr>
          <a:xfrm>
            <a:off x="2084252" y="453050"/>
            <a:ext cx="7791707" cy="1443498"/>
            <a:chOff x="2084252" y="453050"/>
            <a:chExt cx="7791707" cy="1443498"/>
          </a:xfrm>
        </p:grpSpPr>
        <p:sp>
          <p:nvSpPr>
            <p:cNvPr id="9" name="Freeform 9"/>
            <p:cNvSpPr/>
            <p:nvPr/>
          </p:nvSpPr>
          <p:spPr>
            <a:xfrm>
              <a:off x="2366176" y="453050"/>
              <a:ext cx="7041455" cy="1443498"/>
            </a:xfrm>
            <a:custGeom>
              <a:avLst/>
              <a:gdLst/>
              <a:ahLst/>
              <a:cxnLst/>
              <a:rect l="l" t="t" r="r" b="b"/>
              <a:pathLst>
                <a:path w="10562183" h="2165247">
                  <a:moveTo>
                    <a:pt x="0" y="0"/>
                  </a:moveTo>
                  <a:lnTo>
                    <a:pt x="10562183" y="0"/>
                  </a:lnTo>
                  <a:lnTo>
                    <a:pt x="10562183" y="2165247"/>
                  </a:lnTo>
                  <a:lnTo>
                    <a:pt x="0" y="216524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0" name="TextBox 10"/>
            <p:cNvSpPr txBox="1"/>
            <p:nvPr/>
          </p:nvSpPr>
          <p:spPr>
            <a:xfrm>
              <a:off x="2084252" y="892065"/>
              <a:ext cx="7791707" cy="551433"/>
            </a:xfrm>
            <a:prstGeom prst="rect">
              <a:avLst/>
            </a:prstGeom>
          </p:spPr>
          <p:txBody>
            <a:bodyPr lIns="0" tIns="0" rIns="0" bIns="0" rtlCol="0" anchor="t">
              <a:spAutoFit/>
            </a:bodyPr>
            <a:lstStyle/>
            <a:p>
              <a:pPr algn="ctr" defTabSz="609630">
                <a:lnSpc>
                  <a:spcPts val="4273"/>
                </a:lnSpc>
                <a:spcBef>
                  <a:spcPct val="0"/>
                </a:spcBef>
              </a:pPr>
              <a:r>
                <a:rPr lang="en-US" sz="4000" dirty="0" err="1">
                  <a:solidFill>
                    <a:srgbClr val="000000"/>
                  </a:solidFill>
                  <a:latin typeface="Cambria Bold"/>
                </a:rPr>
                <a:t>Nêu</a:t>
              </a:r>
              <a:r>
                <a:rPr lang="en-US" sz="4000" dirty="0">
                  <a:solidFill>
                    <a:srgbClr val="000000"/>
                  </a:solidFill>
                  <a:latin typeface="Cambria Bold"/>
                </a:rPr>
                <a:t> ý </a:t>
              </a:r>
              <a:r>
                <a:rPr lang="en-US" sz="4000" dirty="0" err="1">
                  <a:solidFill>
                    <a:srgbClr val="000000"/>
                  </a:solidFill>
                  <a:latin typeface="Cambria Bold"/>
                </a:rPr>
                <a:t>nghĩa</a:t>
              </a:r>
              <a:r>
                <a:rPr lang="en-US" sz="4000" dirty="0">
                  <a:solidFill>
                    <a:srgbClr val="000000"/>
                  </a:solidFill>
                  <a:latin typeface="Cambria Bold"/>
                </a:rPr>
                <a:t> </a:t>
              </a:r>
              <a:r>
                <a:rPr lang="en-US" sz="4000" dirty="0" err="1">
                  <a:solidFill>
                    <a:srgbClr val="000000"/>
                  </a:solidFill>
                  <a:latin typeface="Cambria Bold"/>
                </a:rPr>
                <a:t>của</a:t>
              </a:r>
              <a:r>
                <a:rPr lang="en-US" sz="4000" dirty="0">
                  <a:solidFill>
                    <a:srgbClr val="000000"/>
                  </a:solidFill>
                  <a:latin typeface="Cambria Bold"/>
                </a:rPr>
                <a:t> </a:t>
              </a:r>
              <a:r>
                <a:rPr lang="en-US" sz="4000" dirty="0" err="1">
                  <a:solidFill>
                    <a:srgbClr val="000000"/>
                  </a:solidFill>
                  <a:latin typeface="Cambria Bold"/>
                </a:rPr>
                <a:t>câu</a:t>
              </a:r>
              <a:r>
                <a:rPr lang="en-US" sz="4000" dirty="0">
                  <a:solidFill>
                    <a:srgbClr val="000000"/>
                  </a:solidFill>
                  <a:latin typeface="Cambria Bold"/>
                </a:rPr>
                <a:t> </a:t>
              </a:r>
              <a:r>
                <a:rPr lang="en-US" sz="4000" dirty="0" err="1">
                  <a:solidFill>
                    <a:srgbClr val="000000"/>
                  </a:solidFill>
                  <a:latin typeface="Cambria Bold"/>
                </a:rPr>
                <a:t>chuyện</a:t>
              </a:r>
              <a:r>
                <a:rPr lang="en-US" sz="4000" dirty="0">
                  <a:solidFill>
                    <a:srgbClr val="000000"/>
                  </a:solidFill>
                  <a:latin typeface="Cambria Bold"/>
                </a:rPr>
                <a:t>.</a:t>
              </a:r>
            </a:p>
          </p:txBody>
        </p:sp>
      </p:grpSp>
      <p:grpSp>
        <p:nvGrpSpPr>
          <p:cNvPr id="15" name="Group 14">
            <a:extLst>
              <a:ext uri="{FF2B5EF4-FFF2-40B4-BE49-F238E27FC236}">
                <a16:creationId xmlns:a16="http://schemas.microsoft.com/office/drawing/2014/main" id="{CC28B5CE-2592-8017-805D-AADD9A035D07}"/>
              </a:ext>
            </a:extLst>
          </p:cNvPr>
          <p:cNvGrpSpPr/>
          <p:nvPr/>
        </p:nvGrpSpPr>
        <p:grpSpPr>
          <a:xfrm>
            <a:off x="1716229" y="1785069"/>
            <a:ext cx="9427052" cy="4325799"/>
            <a:chOff x="1102213" y="1881510"/>
            <a:chExt cx="8723611" cy="4325799"/>
          </a:xfrm>
        </p:grpSpPr>
        <p:sp>
          <p:nvSpPr>
            <p:cNvPr id="11" name="Freeform 11"/>
            <p:cNvSpPr/>
            <p:nvPr/>
          </p:nvSpPr>
          <p:spPr>
            <a:xfrm>
              <a:off x="1102213" y="1881510"/>
              <a:ext cx="8723611" cy="4325799"/>
            </a:xfrm>
            <a:custGeom>
              <a:avLst/>
              <a:gdLst/>
              <a:ahLst/>
              <a:cxnLst/>
              <a:rect l="l" t="t" r="r" b="b"/>
              <a:pathLst>
                <a:path w="12097993" h="6721806">
                  <a:moveTo>
                    <a:pt x="0" y="0"/>
                  </a:moveTo>
                  <a:lnTo>
                    <a:pt x="12097992" y="0"/>
                  </a:lnTo>
                  <a:lnTo>
                    <a:pt x="12097992" y="6721806"/>
                  </a:lnTo>
                  <a:lnTo>
                    <a:pt x="0" y="6721806"/>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2" name="TextBox 12"/>
            <p:cNvSpPr txBox="1"/>
            <p:nvPr/>
          </p:nvSpPr>
          <p:spPr>
            <a:xfrm>
              <a:off x="1605778" y="2347230"/>
              <a:ext cx="7602346" cy="1654299"/>
            </a:xfrm>
            <a:prstGeom prst="rect">
              <a:avLst/>
            </a:prstGeom>
          </p:spPr>
          <p:txBody>
            <a:bodyPr wrap="square" lIns="0" tIns="0" rIns="0" bIns="0" rtlCol="0" anchor="t">
              <a:spAutoFit/>
            </a:bodyPr>
            <a:lstStyle/>
            <a:p>
              <a:pPr algn="just" defTabSz="609630">
                <a:lnSpc>
                  <a:spcPts val="4342"/>
                </a:lnSpc>
                <a:spcBef>
                  <a:spcPct val="0"/>
                </a:spcBef>
              </a:pPr>
              <a:r>
                <a:rPr lang="en-US" sz="3200" dirty="0">
                  <a:solidFill>
                    <a:srgbClr val="000000"/>
                  </a:solidFill>
                  <a:latin typeface="Cambria Bold"/>
                </a:rPr>
                <a:t>    </a:t>
              </a:r>
              <a:r>
                <a:rPr lang="en-US" sz="3200" dirty="0" err="1">
                  <a:solidFill>
                    <a:srgbClr val="000000"/>
                  </a:solidFill>
                  <a:latin typeface="Cambria Bold"/>
                </a:rPr>
                <a:t>Câu</a:t>
              </a:r>
              <a:r>
                <a:rPr lang="en-US" sz="3200" dirty="0">
                  <a:solidFill>
                    <a:srgbClr val="000000"/>
                  </a:solidFill>
                  <a:latin typeface="Cambria Bold"/>
                </a:rPr>
                <a:t> </a:t>
              </a:r>
              <a:r>
                <a:rPr lang="en-US" sz="3200" dirty="0" err="1">
                  <a:solidFill>
                    <a:srgbClr val="000000"/>
                  </a:solidFill>
                  <a:latin typeface="Cambria Bold"/>
                </a:rPr>
                <a:t>chuyện</a:t>
              </a:r>
              <a:r>
                <a:rPr lang="en-US" sz="3200" dirty="0">
                  <a:solidFill>
                    <a:srgbClr val="000000"/>
                  </a:solidFill>
                  <a:latin typeface="Cambria Bold"/>
                </a:rPr>
                <a:t> </a:t>
              </a:r>
              <a:r>
                <a:rPr lang="en-US" sz="3200" dirty="0" err="1">
                  <a:solidFill>
                    <a:srgbClr val="000000"/>
                  </a:solidFill>
                  <a:latin typeface="Cambria Bold"/>
                </a:rPr>
                <a:t>nói</a:t>
              </a:r>
              <a:r>
                <a:rPr lang="en-US" sz="3200" dirty="0">
                  <a:solidFill>
                    <a:srgbClr val="000000"/>
                  </a:solidFill>
                  <a:latin typeface="Cambria Bold"/>
                </a:rPr>
                <a:t> </a:t>
              </a:r>
              <a:r>
                <a:rPr lang="en-US" sz="3200" dirty="0" err="1">
                  <a:solidFill>
                    <a:srgbClr val="000000"/>
                  </a:solidFill>
                  <a:latin typeface="Cambria Bold"/>
                </a:rPr>
                <a:t>về</a:t>
              </a:r>
              <a:r>
                <a:rPr lang="en-US" sz="3200" dirty="0">
                  <a:solidFill>
                    <a:srgbClr val="000000"/>
                  </a:solidFill>
                  <a:latin typeface="Cambria Bold"/>
                </a:rPr>
                <a:t> </a:t>
              </a:r>
              <a:r>
                <a:rPr lang="en-US" sz="3200" dirty="0" err="1">
                  <a:solidFill>
                    <a:srgbClr val="000000"/>
                  </a:solidFill>
                  <a:latin typeface="Cambria Bold"/>
                </a:rPr>
                <a:t>truyền</a:t>
              </a:r>
              <a:r>
                <a:rPr lang="en-US" sz="3200" dirty="0">
                  <a:solidFill>
                    <a:srgbClr val="000000"/>
                  </a:solidFill>
                  <a:latin typeface="Cambria Bold"/>
                </a:rPr>
                <a:t> </a:t>
              </a:r>
              <a:r>
                <a:rPr lang="en-US" sz="3200" dirty="0" err="1">
                  <a:solidFill>
                    <a:srgbClr val="000000"/>
                  </a:solidFill>
                  <a:latin typeface="Cambria Bold"/>
                </a:rPr>
                <a:t>thống</a:t>
              </a:r>
              <a:r>
                <a:rPr lang="en-US" sz="3200" dirty="0">
                  <a:solidFill>
                    <a:srgbClr val="000000"/>
                  </a:solidFill>
                  <a:latin typeface="Cambria Bold"/>
                </a:rPr>
                <a:t> </a:t>
              </a:r>
              <a:r>
                <a:rPr lang="en-US" sz="3200" dirty="0" err="1">
                  <a:solidFill>
                    <a:srgbClr val="000000"/>
                  </a:solidFill>
                  <a:latin typeface="Cambria Bold"/>
                </a:rPr>
                <a:t>tôn</a:t>
              </a:r>
              <a:r>
                <a:rPr lang="en-US" sz="3200" dirty="0">
                  <a:solidFill>
                    <a:srgbClr val="000000"/>
                  </a:solidFill>
                  <a:latin typeface="Cambria Bold"/>
                </a:rPr>
                <a:t> </a:t>
              </a:r>
              <a:r>
                <a:rPr lang="en-US" sz="3200" dirty="0" err="1">
                  <a:solidFill>
                    <a:srgbClr val="000000"/>
                  </a:solidFill>
                  <a:latin typeface="Cambria Bold"/>
                </a:rPr>
                <a:t>sư</a:t>
              </a:r>
              <a:r>
                <a:rPr lang="en-US" sz="3200" dirty="0">
                  <a:solidFill>
                    <a:srgbClr val="000000"/>
                  </a:solidFill>
                  <a:latin typeface="Cambria Bold"/>
                </a:rPr>
                <a:t> </a:t>
              </a:r>
              <a:r>
                <a:rPr lang="en-US" sz="3200" dirty="0" err="1">
                  <a:solidFill>
                    <a:srgbClr val="000000"/>
                  </a:solidFill>
                  <a:latin typeface="Cambria Bold"/>
                </a:rPr>
                <a:t>trọng</a:t>
              </a:r>
              <a:r>
                <a:rPr lang="en-US" sz="3200" dirty="0">
                  <a:solidFill>
                    <a:srgbClr val="000000"/>
                  </a:solidFill>
                  <a:latin typeface="Cambria Bold"/>
                </a:rPr>
                <a:t> </a:t>
              </a:r>
              <a:r>
                <a:rPr lang="en-US" sz="3200" dirty="0" err="1">
                  <a:solidFill>
                    <a:srgbClr val="000000"/>
                  </a:solidFill>
                  <a:latin typeface="Cambria Bold"/>
                </a:rPr>
                <a:t>đạo</a:t>
              </a:r>
              <a:r>
                <a:rPr lang="en-US" sz="3200" dirty="0">
                  <a:solidFill>
                    <a:srgbClr val="000000"/>
                  </a:solidFill>
                  <a:latin typeface="Cambria Bold"/>
                </a:rPr>
                <a:t>. </a:t>
              </a:r>
              <a:r>
                <a:rPr lang="en-US" sz="3200" dirty="0" err="1" smtClean="0">
                  <a:solidFill>
                    <a:srgbClr val="000000"/>
                  </a:solidFill>
                  <a:latin typeface="Cambria Bold"/>
                </a:rPr>
                <a:t>Mỗi</a:t>
              </a:r>
              <a:r>
                <a:rPr lang="en-US" sz="3200" dirty="0" smtClean="0">
                  <a:solidFill>
                    <a:srgbClr val="000000"/>
                  </a:solidFill>
                  <a:latin typeface="Cambria Bold"/>
                </a:rPr>
                <a:t> </a:t>
              </a:r>
              <a:r>
                <a:rPr lang="en-US" sz="3200" dirty="0" err="1" smtClean="0">
                  <a:solidFill>
                    <a:srgbClr val="000000"/>
                  </a:solidFill>
                  <a:latin typeface="Cambria Bold"/>
                </a:rPr>
                <a:t>người</a:t>
              </a:r>
              <a:r>
                <a:rPr lang="en-US" sz="3200" dirty="0" smtClean="0">
                  <a:solidFill>
                    <a:srgbClr val="000000"/>
                  </a:solidFill>
                  <a:latin typeface="Cambria Bold"/>
                </a:rPr>
                <a:t> </a:t>
              </a:r>
              <a:r>
                <a:rPr lang="en-US" sz="3200" dirty="0" err="1" smtClean="0">
                  <a:solidFill>
                    <a:srgbClr val="000000"/>
                  </a:solidFill>
                  <a:latin typeface="Cambria Bold"/>
                </a:rPr>
                <a:t>cần</a:t>
              </a:r>
              <a:r>
                <a:rPr lang="en-US" sz="3200" dirty="0" smtClean="0">
                  <a:solidFill>
                    <a:srgbClr val="000000"/>
                  </a:solidFill>
                  <a:latin typeface="Cambria Bold"/>
                </a:rPr>
                <a:t> có </a:t>
              </a:r>
              <a:r>
                <a:rPr lang="en-US" sz="3200" dirty="0" err="1" smtClean="0">
                  <a:solidFill>
                    <a:srgbClr val="000000"/>
                  </a:solidFill>
                  <a:latin typeface="Cambria Bold"/>
                </a:rPr>
                <a:t>lòng</a:t>
              </a:r>
              <a:r>
                <a:rPr lang="en-US" sz="3200" dirty="0" smtClean="0">
                  <a:solidFill>
                    <a:srgbClr val="000000"/>
                  </a:solidFill>
                  <a:latin typeface="Cambria Bold"/>
                </a:rPr>
                <a:t> </a:t>
              </a:r>
              <a:r>
                <a:rPr lang="en-US" sz="3200" dirty="0" err="1">
                  <a:solidFill>
                    <a:srgbClr val="000000"/>
                  </a:solidFill>
                  <a:latin typeface="Cambria Bold"/>
                </a:rPr>
                <a:t>biết</a:t>
              </a:r>
              <a:r>
                <a:rPr lang="en-US" sz="3200" dirty="0">
                  <a:solidFill>
                    <a:srgbClr val="000000"/>
                  </a:solidFill>
                  <a:latin typeface="Cambria Bold"/>
                </a:rPr>
                <a:t> </a:t>
              </a:r>
              <a:r>
                <a:rPr lang="en-US" sz="3200" dirty="0" err="1">
                  <a:solidFill>
                    <a:srgbClr val="000000"/>
                  </a:solidFill>
                  <a:latin typeface="Cambria Bold"/>
                </a:rPr>
                <a:t>ơn</a:t>
              </a:r>
              <a:r>
                <a:rPr lang="en-US" sz="3200" dirty="0">
                  <a:solidFill>
                    <a:srgbClr val="000000"/>
                  </a:solidFill>
                  <a:latin typeface="Cambria Bold"/>
                </a:rPr>
                <a:t> </a:t>
              </a:r>
              <a:r>
                <a:rPr lang="en-US" sz="3200" dirty="0" err="1">
                  <a:solidFill>
                    <a:srgbClr val="000000"/>
                  </a:solidFill>
                  <a:latin typeface="Cambria Bold"/>
                </a:rPr>
                <a:t>đối</a:t>
              </a:r>
              <a:r>
                <a:rPr lang="en-US" sz="3200" dirty="0">
                  <a:solidFill>
                    <a:srgbClr val="000000"/>
                  </a:solidFill>
                  <a:latin typeface="Cambria Bold"/>
                </a:rPr>
                <a:t> </a:t>
              </a:r>
              <a:r>
                <a:rPr lang="en-US" sz="3200" dirty="0" err="1">
                  <a:solidFill>
                    <a:srgbClr val="000000"/>
                  </a:solidFill>
                  <a:latin typeface="Cambria Bold"/>
                </a:rPr>
                <a:t>với</a:t>
              </a:r>
              <a:r>
                <a:rPr lang="en-US" sz="3200" dirty="0">
                  <a:solidFill>
                    <a:srgbClr val="000000"/>
                  </a:solidFill>
                  <a:latin typeface="Cambria Bold"/>
                </a:rPr>
                <a:t> </a:t>
              </a:r>
              <a:r>
                <a:rPr lang="en-US" sz="3200" dirty="0" err="1">
                  <a:solidFill>
                    <a:srgbClr val="000000"/>
                  </a:solidFill>
                  <a:latin typeface="Cambria Bold"/>
                </a:rPr>
                <a:t>thầy</a:t>
              </a:r>
              <a:r>
                <a:rPr lang="en-US" sz="3200" dirty="0">
                  <a:solidFill>
                    <a:srgbClr val="000000"/>
                  </a:solidFill>
                  <a:latin typeface="Cambria Bold"/>
                </a:rPr>
                <a:t> </a:t>
              </a:r>
              <a:r>
                <a:rPr lang="en-US" sz="3200" dirty="0" err="1">
                  <a:solidFill>
                    <a:srgbClr val="000000"/>
                  </a:solidFill>
                  <a:latin typeface="Cambria Bold"/>
                </a:rPr>
                <a:t>cô</a:t>
              </a:r>
              <a:r>
                <a:rPr lang="en-US" sz="3200" dirty="0">
                  <a:solidFill>
                    <a:srgbClr val="000000"/>
                  </a:solidFill>
                  <a:latin typeface="Cambria Bold"/>
                </a:rPr>
                <a:t> </a:t>
              </a:r>
              <a:r>
                <a:rPr lang="en-US" sz="3200" dirty="0" err="1">
                  <a:solidFill>
                    <a:srgbClr val="000000"/>
                  </a:solidFill>
                  <a:latin typeface="Cambria Bold"/>
                </a:rPr>
                <a:t>của</a:t>
              </a:r>
              <a:r>
                <a:rPr lang="en-US" sz="3200" dirty="0">
                  <a:solidFill>
                    <a:srgbClr val="000000"/>
                  </a:solidFill>
                  <a:latin typeface="Cambria Bold"/>
                </a:rPr>
                <a:t> </a:t>
              </a:r>
              <a:r>
                <a:rPr lang="en-US" sz="3200" dirty="0" err="1">
                  <a:solidFill>
                    <a:srgbClr val="000000"/>
                  </a:solidFill>
                  <a:latin typeface="Cambria Bold"/>
                </a:rPr>
                <a:t>mình</a:t>
              </a:r>
              <a:r>
                <a:rPr lang="en-US" sz="3200" dirty="0">
                  <a:solidFill>
                    <a:srgbClr val="000000"/>
                  </a:solidFill>
                  <a:latin typeface="Cambria Bold"/>
                </a:rPr>
                <a:t>.</a:t>
              </a:r>
            </a:p>
          </p:txBody>
        </p:sp>
      </p:grpSp>
      <p:sp>
        <p:nvSpPr>
          <p:cNvPr id="13" name="Freeform 13"/>
          <p:cNvSpPr/>
          <p:nvPr/>
        </p:nvSpPr>
        <p:spPr>
          <a:xfrm>
            <a:off x="1292725" y="555310"/>
            <a:ext cx="784077" cy="1189770"/>
          </a:xfrm>
          <a:custGeom>
            <a:avLst/>
            <a:gdLst/>
            <a:ahLst/>
            <a:cxnLst/>
            <a:rect l="l" t="t" r="r" b="b"/>
            <a:pathLst>
              <a:path w="1499035" h="2185713">
                <a:moveTo>
                  <a:pt x="0" y="0"/>
                </a:moveTo>
                <a:lnTo>
                  <a:pt x="1499035" y="0"/>
                </a:lnTo>
                <a:lnTo>
                  <a:pt x="1499035" y="2185713"/>
                </a:lnTo>
                <a:lnTo>
                  <a:pt x="0" y="2185713"/>
                </a:lnTo>
                <a:lnTo>
                  <a:pt x="0" y="0"/>
                </a:lnTo>
                <a:close/>
              </a:path>
            </a:pathLst>
          </a:custGeom>
          <a:blipFill>
            <a:blip r:embed="rId14"/>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pic>
        <p:nvPicPr>
          <p:cNvPr id="13" name="Picture 12">
            <a:extLst>
              <a:ext uri="{FF2B5EF4-FFF2-40B4-BE49-F238E27FC236}">
                <a16:creationId xmlns:a16="http://schemas.microsoft.com/office/drawing/2014/main" id="{B7CECC38-D65C-1455-87F6-D7B26A904091}"/>
              </a:ext>
            </a:extLst>
          </p:cNvPr>
          <p:cNvPicPr>
            <a:picLocks noChangeAspect="1"/>
          </p:cNvPicPr>
          <p:nvPr/>
        </p:nvPicPr>
        <p:blipFill>
          <a:blip r:embed="rId23"/>
          <a:stretch>
            <a:fillRect/>
          </a:stretch>
        </p:blipFill>
        <p:spPr>
          <a:xfrm>
            <a:off x="1556483" y="1150384"/>
            <a:ext cx="7401185"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6774631" y="1785070"/>
            <a:ext cx="2675277" cy="4306282"/>
          </a:xfrm>
          <a:custGeom>
            <a:avLst/>
            <a:gdLst/>
            <a:ahLst/>
            <a:cxnLst/>
            <a:rect l="l" t="t" r="r" b="b"/>
            <a:pathLst>
              <a:path w="4012916" h="6459423">
                <a:moveTo>
                  <a:pt x="0" y="0"/>
                </a:moveTo>
                <a:lnTo>
                  <a:pt x="4012917" y="0"/>
                </a:lnTo>
                <a:lnTo>
                  <a:pt x="4012917" y="6459423"/>
                </a:lnTo>
                <a:lnTo>
                  <a:pt x="0" y="645942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0" name="Freeform 10"/>
          <p:cNvSpPr/>
          <p:nvPr/>
        </p:nvSpPr>
        <p:spPr>
          <a:xfrm>
            <a:off x="2284178" y="1560425"/>
            <a:ext cx="2692124" cy="4611775"/>
          </a:xfrm>
          <a:custGeom>
            <a:avLst/>
            <a:gdLst/>
            <a:ahLst/>
            <a:cxnLst/>
            <a:rect l="l" t="t" r="r" b="b"/>
            <a:pathLst>
              <a:path w="4038186" h="6917663">
                <a:moveTo>
                  <a:pt x="0" y="0"/>
                </a:moveTo>
                <a:lnTo>
                  <a:pt x="4038186" y="0"/>
                </a:lnTo>
                <a:lnTo>
                  <a:pt x="4038186" y="6917663"/>
                </a:lnTo>
                <a:lnTo>
                  <a:pt x="0" y="6917663"/>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2" name="TextBox 12"/>
          <p:cNvSpPr txBox="1"/>
          <p:nvPr/>
        </p:nvSpPr>
        <p:spPr>
          <a:xfrm>
            <a:off x="1276290" y="4801566"/>
            <a:ext cx="1381553" cy="748218"/>
          </a:xfrm>
          <a:prstGeom prst="rect">
            <a:avLst/>
          </a:prstGeom>
        </p:spPr>
        <p:txBody>
          <a:bodyPr lIns="0" tIns="0" rIns="0" bIns="0" rtlCol="0" anchor="t">
            <a:spAutoFit/>
          </a:bodyPr>
          <a:lstStyle/>
          <a:p>
            <a:pPr algn="ctr" defTabSz="609630">
              <a:lnSpc>
                <a:spcPts val="6368"/>
              </a:lnSpc>
              <a:spcBef>
                <a:spcPct val="0"/>
              </a:spcBef>
            </a:pPr>
            <a:r>
              <a:rPr lang="en-US" sz="4549" dirty="0" err="1">
                <a:solidFill>
                  <a:srgbClr val="000000"/>
                </a:solidFill>
                <a:latin typeface="Cambria Bold"/>
              </a:rPr>
              <a:t>Bố</a:t>
            </a:r>
            <a:endParaRPr lang="en-US" sz="4549" dirty="0">
              <a:solidFill>
                <a:srgbClr val="000000"/>
              </a:solidFill>
              <a:latin typeface="Cambria Bold"/>
            </a:endParaRPr>
          </a:p>
        </p:txBody>
      </p:sp>
      <p:sp>
        <p:nvSpPr>
          <p:cNvPr id="13" name="TextBox 13"/>
          <p:cNvSpPr txBox="1"/>
          <p:nvPr/>
        </p:nvSpPr>
        <p:spPr>
          <a:xfrm>
            <a:off x="4824835" y="4587939"/>
            <a:ext cx="1661135" cy="1494448"/>
          </a:xfrm>
          <a:prstGeom prst="rect">
            <a:avLst/>
          </a:prstGeom>
        </p:spPr>
        <p:txBody>
          <a:bodyPr lIns="0" tIns="0" rIns="0" bIns="0" rtlCol="0" anchor="t">
            <a:spAutoFit/>
          </a:bodyPr>
          <a:lstStyle/>
          <a:p>
            <a:pPr algn="ctr" defTabSz="609630">
              <a:lnSpc>
                <a:spcPts val="4024"/>
              </a:lnSpc>
              <a:spcBef>
                <a:spcPct val="0"/>
              </a:spcBef>
            </a:pPr>
            <a:r>
              <a:rPr lang="en-US" sz="2873">
                <a:solidFill>
                  <a:srgbClr val="000000"/>
                </a:solidFill>
                <a:latin typeface="Cambria Bold"/>
              </a:rPr>
              <a:t>Cậu bé (Dẫn chuyện)</a:t>
            </a:r>
          </a:p>
        </p:txBody>
      </p:sp>
      <p:sp>
        <p:nvSpPr>
          <p:cNvPr id="14" name="TextBox 14"/>
          <p:cNvSpPr txBox="1"/>
          <p:nvPr/>
        </p:nvSpPr>
        <p:spPr>
          <a:xfrm>
            <a:off x="9174966" y="4876588"/>
            <a:ext cx="2230089" cy="468526"/>
          </a:xfrm>
          <a:prstGeom prst="rect">
            <a:avLst/>
          </a:prstGeom>
        </p:spPr>
        <p:txBody>
          <a:bodyPr lIns="0" tIns="0" rIns="0" bIns="0" rtlCol="0" anchor="t">
            <a:spAutoFit/>
          </a:bodyPr>
          <a:lstStyle/>
          <a:p>
            <a:pPr algn="ctr" defTabSz="609630">
              <a:lnSpc>
                <a:spcPts val="4024"/>
              </a:lnSpc>
              <a:spcBef>
                <a:spcPct val="0"/>
              </a:spcBef>
            </a:pPr>
            <a:r>
              <a:rPr lang="en-US" sz="2873">
                <a:solidFill>
                  <a:srgbClr val="000000"/>
                </a:solidFill>
                <a:latin typeface="Cambria Bold"/>
              </a:rPr>
              <a:t>Thầy giáo già</a:t>
            </a:r>
          </a:p>
        </p:txBody>
      </p:sp>
      <p:pic>
        <p:nvPicPr>
          <p:cNvPr id="11" name="Picture 10">
            <a:extLst>
              <a:ext uri="{FF2B5EF4-FFF2-40B4-BE49-F238E27FC236}">
                <a16:creationId xmlns:a16="http://schemas.microsoft.com/office/drawing/2014/main" id="{45E6C400-2FA5-93EF-16EB-BE287F981A0E}"/>
              </a:ext>
            </a:extLst>
          </p:cNvPr>
          <p:cNvPicPr>
            <a:picLocks noChangeAspect="1"/>
          </p:cNvPicPr>
          <p:nvPr/>
        </p:nvPicPr>
        <p:blipFill>
          <a:blip r:embed="rId14"/>
          <a:stretch>
            <a:fillRect/>
          </a:stretch>
        </p:blipFill>
        <p:spPr>
          <a:xfrm>
            <a:off x="606401" y="173248"/>
            <a:ext cx="10943268" cy="19265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84138" y="885399"/>
            <a:ext cx="10787793" cy="5631029"/>
          </a:xfrm>
          <a:prstGeom prst="rect">
            <a:avLst/>
          </a:prstGeom>
        </p:spPr>
        <p:txBody>
          <a:bodyPr lIns="0" tIns="0" rIns="0" bIns="0" rtlCol="0" anchor="t">
            <a:spAutoFit/>
          </a:bodyPr>
          <a:lstStyle/>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Hôm</a:t>
            </a:r>
            <a:r>
              <a:rPr lang="en-US" sz="2461" dirty="0">
                <a:solidFill>
                  <a:srgbClr val="000000"/>
                </a:solidFill>
                <a:latin typeface="Cambria"/>
              </a:rPr>
              <a:t> qua,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rủ</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đi</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người</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tiên</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Cơ-rô-xét-ti</a:t>
            </a:r>
            <a:r>
              <a:rPr lang="en-US" sz="2461" dirty="0">
                <a:solidFill>
                  <a:srgbClr val="000000"/>
                </a:solidFill>
                <a:latin typeface="Cambria"/>
              </a:rPr>
              <a:t>, </a:t>
            </a:r>
            <a:r>
              <a:rPr lang="en-US" sz="2461" dirty="0" err="1">
                <a:solidFill>
                  <a:srgbClr val="000000"/>
                </a:solidFill>
                <a:latin typeface="Cambria"/>
              </a:rPr>
              <a:t>năm</a:t>
            </a:r>
            <a:r>
              <a:rPr lang="en-US" sz="2461" dirty="0">
                <a:solidFill>
                  <a:srgbClr val="000000"/>
                </a:solidFill>
                <a:latin typeface="Cambria"/>
              </a:rPr>
              <a:t> nay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tám</a:t>
            </a:r>
            <a:r>
              <a:rPr lang="en-US" sz="2461" dirty="0">
                <a:solidFill>
                  <a:srgbClr val="000000"/>
                </a:solidFill>
                <a:latin typeface="Cambria"/>
              </a:rPr>
              <a:t> </a:t>
            </a:r>
            <a:r>
              <a:rPr lang="en-US" sz="2461" dirty="0" err="1">
                <a:solidFill>
                  <a:srgbClr val="000000"/>
                </a:solidFill>
                <a:latin typeface="Cambria"/>
              </a:rPr>
              <a:t>mươi</a:t>
            </a:r>
            <a:r>
              <a:rPr lang="en-US" sz="2461" dirty="0">
                <a:solidFill>
                  <a:srgbClr val="000000"/>
                </a:solidFill>
                <a:latin typeface="Cambria"/>
              </a:rPr>
              <a:t> </a:t>
            </a:r>
            <a:r>
              <a:rPr lang="en-US" sz="2461" dirty="0" err="1">
                <a:solidFill>
                  <a:srgbClr val="000000"/>
                </a:solidFill>
                <a:latin typeface="Cambria"/>
              </a:rPr>
              <a:t>tuổi</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Xuống</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chúng</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hỏi</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đường</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ngôi</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nhỏ</a:t>
            </a:r>
            <a:r>
              <a:rPr lang="en-US" sz="2461" dirty="0">
                <a:solidFill>
                  <a:srgbClr val="000000"/>
                </a:solidFill>
                <a:latin typeface="Cambria"/>
              </a:rPr>
              <a:t> </a:t>
            </a:r>
            <a:r>
              <a:rPr lang="en-US" sz="2461" dirty="0" err="1">
                <a:solidFill>
                  <a:srgbClr val="000000"/>
                </a:solidFill>
                <a:latin typeface="Cambria"/>
              </a:rPr>
              <a:t>cuối</a:t>
            </a:r>
            <a:r>
              <a:rPr lang="en-US" sz="2461" dirty="0">
                <a:solidFill>
                  <a:srgbClr val="000000"/>
                </a:solidFill>
                <a:latin typeface="Cambria"/>
              </a:rPr>
              <a:t> </a:t>
            </a:r>
            <a:r>
              <a:rPr lang="en-US" sz="2461" dirty="0" err="1">
                <a:solidFill>
                  <a:srgbClr val="000000"/>
                </a:solidFill>
                <a:latin typeface="Cambria"/>
              </a:rPr>
              <a:t>làng</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nhẹ</a:t>
            </a:r>
            <a:r>
              <a:rPr lang="en-US" sz="2461" dirty="0">
                <a:solidFill>
                  <a:srgbClr val="000000"/>
                </a:solidFill>
                <a:latin typeface="Cambria"/>
              </a:rPr>
              <a:t> </a:t>
            </a:r>
            <a:r>
              <a:rPr lang="en-US" sz="2461" dirty="0" err="1">
                <a:solidFill>
                  <a:srgbClr val="000000"/>
                </a:solidFill>
                <a:latin typeface="Cambria"/>
              </a:rPr>
              <a:t>nhàng</a:t>
            </a:r>
            <a:r>
              <a:rPr lang="en-US" sz="2461" dirty="0">
                <a:solidFill>
                  <a:srgbClr val="000000"/>
                </a:solidFill>
                <a:latin typeface="Cambria"/>
              </a:rPr>
              <a:t> </a:t>
            </a:r>
            <a:r>
              <a:rPr lang="en-US" sz="2461" dirty="0" err="1">
                <a:solidFill>
                  <a:srgbClr val="000000"/>
                </a:solidFill>
                <a:latin typeface="Cambria"/>
              </a:rPr>
              <a:t>gõ</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Ra </a:t>
            </a:r>
            <a:r>
              <a:rPr lang="en-US" sz="2461" dirty="0" err="1">
                <a:solidFill>
                  <a:srgbClr val="000000"/>
                </a:solidFill>
                <a:latin typeface="Cambria"/>
              </a:rPr>
              <a:t>mở</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già</a:t>
            </a:r>
            <a:r>
              <a:rPr lang="en-US" sz="2461" dirty="0">
                <a:solidFill>
                  <a:srgbClr val="000000"/>
                </a:solidFill>
                <a:latin typeface="Cambria"/>
              </a:rPr>
              <a:t> </a:t>
            </a:r>
            <a:r>
              <a:rPr lang="en-US" sz="2461" dirty="0" err="1">
                <a:solidFill>
                  <a:srgbClr val="000000"/>
                </a:solidFill>
                <a:latin typeface="Cambria"/>
              </a:rPr>
              <a:t>râu</a:t>
            </a:r>
            <a:r>
              <a:rPr lang="en-US" sz="2461" dirty="0">
                <a:solidFill>
                  <a:srgbClr val="000000"/>
                </a:solidFill>
                <a:latin typeface="Cambria"/>
              </a:rPr>
              <a:t> </a:t>
            </a:r>
            <a:r>
              <a:rPr lang="en-US" sz="2461" dirty="0" err="1">
                <a:solidFill>
                  <a:srgbClr val="000000"/>
                </a:solidFill>
                <a:latin typeface="Cambria"/>
              </a:rPr>
              <a:t>tóc</a:t>
            </a:r>
            <a:r>
              <a:rPr lang="en-US" sz="2461" dirty="0">
                <a:solidFill>
                  <a:srgbClr val="000000"/>
                </a:solidFill>
                <a:latin typeface="Cambria"/>
              </a:rPr>
              <a:t>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bạc</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bỏ</a:t>
            </a:r>
            <a:r>
              <a:rPr lang="en-US" sz="2461" dirty="0">
                <a:solidFill>
                  <a:srgbClr val="000000"/>
                </a:solidFill>
                <a:latin typeface="Cambria"/>
              </a:rPr>
              <a:t> </a:t>
            </a:r>
            <a:r>
              <a:rPr lang="en-US" sz="2461" dirty="0" err="1">
                <a:solidFill>
                  <a:srgbClr val="000000"/>
                </a:solidFill>
                <a:latin typeface="Cambria"/>
              </a:rPr>
              <a:t>mũ</a:t>
            </a:r>
            <a:r>
              <a:rPr lang="en-US" sz="2461" dirty="0">
                <a:solidFill>
                  <a:srgbClr val="000000"/>
                </a:solidFill>
                <a:latin typeface="Cambria"/>
              </a:rPr>
              <a:t> </a:t>
            </a:r>
            <a:r>
              <a:rPr lang="en-US" sz="2461" dirty="0" err="1">
                <a:solidFill>
                  <a:srgbClr val="000000"/>
                </a:solidFill>
                <a:latin typeface="Cambria"/>
              </a:rPr>
              <a:t>ra.</a:t>
            </a:r>
            <a:endParaRPr lang="en-US" sz="2461" dirty="0">
              <a:solidFill>
                <a:srgbClr val="000000"/>
              </a:solidFill>
              <a:latin typeface="Cambria"/>
            </a:endParaRP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Xin </a:t>
            </a:r>
            <a:r>
              <a:rPr lang="en-US" sz="2461" dirty="0" err="1">
                <a:solidFill>
                  <a:srgbClr val="000000"/>
                </a:solidFill>
                <a:latin typeface="Cambria"/>
              </a:rPr>
              <a:t>lỗi</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là</a:t>
            </a: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trò</a:t>
            </a:r>
            <a:r>
              <a:rPr lang="en-US" sz="2461" dirty="0">
                <a:solidFill>
                  <a:srgbClr val="000000"/>
                </a:solidFill>
                <a:latin typeface="Cambria"/>
              </a:rPr>
              <a:t> </a:t>
            </a:r>
            <a:r>
              <a:rPr lang="en-US" sz="2461" dirty="0" err="1">
                <a:solidFill>
                  <a:srgbClr val="000000"/>
                </a:solidFill>
                <a:latin typeface="Cambria"/>
              </a:rPr>
              <a:t>cũ</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Con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Thật</a:t>
            </a:r>
            <a:r>
              <a:rPr lang="en-US" sz="2461" dirty="0">
                <a:solidFill>
                  <a:srgbClr val="000000"/>
                </a:solidFill>
                <a:latin typeface="Cambria"/>
              </a:rPr>
              <a:t> </a:t>
            </a:r>
            <a:r>
              <a:rPr lang="en-US" sz="2461" dirty="0" err="1">
                <a:solidFill>
                  <a:srgbClr val="000000"/>
                </a:solidFill>
                <a:latin typeface="Cambria"/>
              </a:rPr>
              <a:t>hân</a:t>
            </a:r>
            <a:r>
              <a:rPr lang="en-US" sz="2461" dirty="0">
                <a:solidFill>
                  <a:srgbClr val="000000"/>
                </a:solidFill>
                <a:latin typeface="Cambria"/>
              </a:rPr>
              <a:t> </a:t>
            </a:r>
            <a:r>
              <a:rPr lang="en-US" sz="2461" dirty="0" err="1">
                <a:solidFill>
                  <a:srgbClr val="000000"/>
                </a:solidFill>
                <a:latin typeface="Cambria"/>
              </a:rPr>
              <a:t>hạnh</a:t>
            </a:r>
            <a:r>
              <a:rPr lang="en-US" sz="2461" dirty="0">
                <a:solidFill>
                  <a:srgbClr val="000000"/>
                </a:solidFill>
                <a:latin typeface="Cambria"/>
              </a:rPr>
              <a:t> </a:t>
            </a:r>
            <a:r>
              <a:rPr lang="en-US" sz="2461" dirty="0" err="1">
                <a:solidFill>
                  <a:srgbClr val="000000"/>
                </a:solidFill>
                <a:latin typeface="Cambria"/>
              </a:rPr>
              <a:t>quá</a:t>
            </a:r>
            <a:r>
              <a:rPr lang="en-US" sz="2461" dirty="0">
                <a:solidFill>
                  <a:srgbClr val="000000"/>
                </a:solidFill>
                <a:latin typeface="Cambria"/>
              </a:rPr>
              <a:t>! </a:t>
            </a:r>
            <a:r>
              <a:rPr lang="en-US" sz="2461" dirty="0" err="1">
                <a:solidFill>
                  <a:srgbClr val="000000"/>
                </a:solidFill>
                <a:latin typeface="Cambria"/>
              </a:rPr>
              <a:t>Nhưng</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với</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hồi</a:t>
            </a:r>
            <a:r>
              <a:rPr lang="en-US" sz="2461" dirty="0">
                <a:solidFill>
                  <a:srgbClr val="000000"/>
                </a:solidFill>
                <a:latin typeface="Cambria"/>
              </a:rPr>
              <a:t> </a:t>
            </a:r>
            <a:r>
              <a:rPr lang="en-US" sz="2461" dirty="0" err="1">
                <a:solidFill>
                  <a:srgbClr val="000000"/>
                </a:solidFill>
                <a:latin typeface="Cambria"/>
              </a:rPr>
              <a:t>nào</a:t>
            </a:r>
            <a:r>
              <a:rPr lang="en-US" sz="2461" dirty="0">
                <a:solidFill>
                  <a:srgbClr val="000000"/>
                </a:solidFill>
                <a:latin typeface="Cambria"/>
              </a:rPr>
              <a:t> </a:t>
            </a:r>
            <a:r>
              <a:rPr lang="en-US" sz="2461" dirty="0" err="1">
                <a:solidFill>
                  <a:srgbClr val="000000"/>
                </a:solidFill>
                <a:latin typeface="Cambria"/>
              </a:rPr>
              <a:t>nhỉ</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tên</a:t>
            </a:r>
            <a:r>
              <a:rPr lang="en-US" sz="2461" dirty="0">
                <a:solidFill>
                  <a:srgbClr val="000000"/>
                </a:solidFill>
                <a:latin typeface="Cambria"/>
              </a:rPr>
              <a:t> </a:t>
            </a:r>
            <a:r>
              <a:rPr lang="en-US" sz="2461" dirty="0" err="1">
                <a:solidFill>
                  <a:srgbClr val="000000"/>
                </a:solidFill>
                <a:latin typeface="Cambria"/>
              </a:rPr>
              <a:t>lớp</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ngày</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trường</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cúi</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suy</a:t>
            </a:r>
            <a:r>
              <a:rPr lang="en-US" sz="2461" dirty="0">
                <a:solidFill>
                  <a:srgbClr val="000000"/>
                </a:solidFill>
                <a:latin typeface="Cambria"/>
              </a:rPr>
              <a:t> </a:t>
            </a:r>
            <a:r>
              <a:rPr lang="en-US" sz="2461" dirty="0" err="1">
                <a:solidFill>
                  <a:srgbClr val="000000"/>
                </a:solidFill>
                <a:latin typeface="Cambria"/>
              </a:rPr>
              <a:t>nghĩ</a:t>
            </a:r>
            <a:r>
              <a:rPr lang="en-US" sz="2461" dirty="0">
                <a:solidFill>
                  <a:srgbClr val="000000"/>
                </a:solidFill>
                <a:latin typeface="Cambria"/>
              </a:rPr>
              <a:t> </a:t>
            </a:r>
            <a:r>
              <a:rPr lang="en-US" sz="2461" dirty="0" err="1">
                <a:solidFill>
                  <a:srgbClr val="000000"/>
                </a:solidFill>
                <a:latin typeface="Cambria"/>
              </a:rPr>
              <a:t>rồi</a:t>
            </a:r>
            <a:r>
              <a:rPr lang="en-US" sz="2461" dirty="0">
                <a:solidFill>
                  <a:srgbClr val="000000"/>
                </a:solidFill>
                <a:latin typeface="Cambria"/>
              </a:rPr>
              <a:t> </a:t>
            </a:r>
            <a:r>
              <a:rPr lang="en-US" sz="2461" dirty="0" err="1">
                <a:solidFill>
                  <a:srgbClr val="000000"/>
                </a:solidFill>
                <a:latin typeface="Cambria"/>
              </a:rPr>
              <a:t>bỗng</a:t>
            </a:r>
            <a:r>
              <a:rPr lang="en-US" sz="2461" dirty="0">
                <a:solidFill>
                  <a:srgbClr val="000000"/>
                </a:solidFill>
                <a:latin typeface="Cambria"/>
              </a:rPr>
              <a:t> </a:t>
            </a:r>
            <a:r>
              <a:rPr lang="en-US" sz="2461" dirty="0" err="1">
                <a:solidFill>
                  <a:srgbClr val="000000"/>
                </a:solidFill>
                <a:latin typeface="Cambria"/>
              </a:rPr>
              <a:t>ngẩng</a:t>
            </a:r>
            <a:r>
              <a:rPr lang="en-US" sz="2461" dirty="0">
                <a:solidFill>
                  <a:srgbClr val="000000"/>
                </a:solidFill>
                <a:latin typeface="Cambria"/>
              </a:rPr>
              <a:t> </a:t>
            </a:r>
            <a:r>
              <a:rPr lang="en-US" sz="2461" dirty="0" err="1">
                <a:solidFill>
                  <a:srgbClr val="000000"/>
                </a:solidFill>
                <a:latin typeface="Cambria"/>
              </a:rPr>
              <a:t>lên</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Bốt-ti-ni</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Đúng</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đưa</a:t>
            </a:r>
            <a:r>
              <a:rPr lang="en-US" sz="2461" dirty="0">
                <a:solidFill>
                  <a:srgbClr val="000000"/>
                </a:solidFill>
                <a:latin typeface="Cambria"/>
              </a:rPr>
              <a:t> </a:t>
            </a:r>
            <a:r>
              <a:rPr lang="en-US" sz="2461" dirty="0" err="1">
                <a:solidFill>
                  <a:srgbClr val="000000"/>
                </a:solidFill>
                <a:latin typeface="Cambria"/>
              </a:rPr>
              <a:t>cả</a:t>
            </a:r>
            <a:r>
              <a:rPr lang="en-US" sz="2461" dirty="0">
                <a:solidFill>
                  <a:srgbClr val="000000"/>
                </a:solidFill>
                <a:latin typeface="Cambria"/>
              </a:rPr>
              <a:t> </a:t>
            </a:r>
            <a:r>
              <a:rPr lang="en-US" sz="2461" dirty="0" err="1">
                <a:solidFill>
                  <a:srgbClr val="000000"/>
                </a:solidFill>
                <a:latin typeface="Cambria"/>
              </a:rPr>
              <a:t>hai</a:t>
            </a:r>
            <a:r>
              <a:rPr lang="en-US" sz="2461" dirty="0">
                <a:solidFill>
                  <a:srgbClr val="000000"/>
                </a:solidFill>
                <a:latin typeface="Cambria"/>
              </a:rPr>
              <a:t> </a:t>
            </a:r>
            <a:r>
              <a:rPr lang="en-US" sz="2461" dirty="0" err="1">
                <a:solidFill>
                  <a:srgbClr val="000000"/>
                </a:solidFill>
                <a:latin typeface="Cambria"/>
              </a:rPr>
              <a:t>tay</a:t>
            </a:r>
            <a:r>
              <a:rPr lang="en-US" sz="2461" dirty="0">
                <a:solidFill>
                  <a:srgbClr val="000000"/>
                </a:solidFill>
                <a:latin typeface="Cambria"/>
              </a:rPr>
              <a:t> </a:t>
            </a:r>
            <a:r>
              <a:rPr lang="en-US" sz="2461" dirty="0" err="1">
                <a:solidFill>
                  <a:srgbClr val="000000"/>
                </a:solidFill>
                <a:latin typeface="Cambria"/>
              </a:rPr>
              <a:t>về</a:t>
            </a:r>
            <a:r>
              <a:rPr lang="en-US" sz="2461" dirty="0">
                <a:solidFill>
                  <a:srgbClr val="000000"/>
                </a:solidFill>
                <a:latin typeface="Cambria"/>
              </a:rPr>
              <a:t> </a:t>
            </a:r>
            <a:r>
              <a:rPr lang="en-US" sz="2461" dirty="0" err="1">
                <a:solidFill>
                  <a:srgbClr val="000000"/>
                </a:solidFill>
                <a:latin typeface="Cambria"/>
              </a:rPr>
              <a:t>phía</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bước</a:t>
            </a:r>
            <a:r>
              <a:rPr lang="en-US" sz="2461" dirty="0">
                <a:solidFill>
                  <a:srgbClr val="000000"/>
                </a:solidFill>
                <a:latin typeface="Cambria"/>
              </a:rPr>
              <a:t> </a:t>
            </a:r>
            <a:r>
              <a:rPr lang="en-US" sz="2461" dirty="0" err="1">
                <a:solidFill>
                  <a:srgbClr val="000000"/>
                </a:solidFill>
                <a:latin typeface="Cambria"/>
              </a:rPr>
              <a:t>tới</a:t>
            </a:r>
            <a:r>
              <a:rPr lang="en-US" sz="2461" dirty="0">
                <a:solidFill>
                  <a:srgbClr val="000000"/>
                </a:solidFill>
                <a:latin typeface="Cambria"/>
              </a:rPr>
              <a:t> </a:t>
            </a:r>
            <a:r>
              <a:rPr lang="en-US" sz="2461" dirty="0" err="1">
                <a:solidFill>
                  <a:srgbClr val="000000"/>
                </a:solidFill>
                <a:latin typeface="Cambria"/>
              </a:rPr>
              <a:t>ôm</a:t>
            </a:r>
            <a:r>
              <a:rPr lang="en-US" sz="2461" dirty="0">
                <a:solidFill>
                  <a:srgbClr val="000000"/>
                </a:solidFill>
                <a:latin typeface="Cambria"/>
              </a:rPr>
              <a:t> </a:t>
            </a:r>
            <a:r>
              <a:rPr lang="en-US" sz="2461" dirty="0" err="1">
                <a:solidFill>
                  <a:srgbClr val="000000"/>
                </a:solidFill>
                <a:latin typeface="Cambria"/>
              </a:rPr>
              <a:t>hôn</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a:t>
            </a:r>
          </a:p>
          <a:p>
            <a:pPr algn="just" defTabSz="609630">
              <a:lnSpc>
                <a:spcPts val="3445"/>
              </a:lnSpc>
              <a:spcBef>
                <a:spcPct val="0"/>
              </a:spcBef>
            </a:pPr>
            <a:r>
              <a:rPr lang="en-US" sz="2461" dirty="0">
                <a:solidFill>
                  <a:srgbClr val="000000"/>
                </a:solidFill>
                <a:latin typeface="Cambria"/>
              </a:rPr>
              <a:t>– Xin </a:t>
            </a:r>
            <a:r>
              <a:rPr lang="en-US" sz="2461" dirty="0" err="1">
                <a:solidFill>
                  <a:srgbClr val="000000"/>
                </a:solidFill>
                <a:latin typeface="Cambria"/>
              </a:rPr>
              <a:t>mời</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a:t>
            </a:r>
          </a:p>
        </p:txBody>
      </p:sp>
      <p:pic>
        <p:nvPicPr>
          <p:cNvPr id="11" name="Picture 10">
            <a:extLst>
              <a:ext uri="{FF2B5EF4-FFF2-40B4-BE49-F238E27FC236}">
                <a16:creationId xmlns:a16="http://schemas.microsoft.com/office/drawing/2014/main" id="{DD2212F3-C437-7CAB-6EE1-D19D405F66C3}"/>
              </a:ext>
            </a:extLst>
          </p:cNvPr>
          <p:cNvPicPr>
            <a:picLocks noChangeAspect="1"/>
          </p:cNvPicPr>
          <p:nvPr/>
        </p:nvPicPr>
        <p:blipFill>
          <a:blip r:embed="rId10"/>
          <a:stretch>
            <a:fillRect/>
          </a:stretch>
        </p:blipFill>
        <p:spPr>
          <a:xfrm>
            <a:off x="2838217" y="201126"/>
            <a:ext cx="6017274" cy="9693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85800" y="540243"/>
            <a:ext cx="10834473" cy="5796267"/>
          </a:xfrm>
          <a:prstGeom prst="rect">
            <a:avLst/>
          </a:prstGeom>
        </p:spPr>
        <p:txBody>
          <a:bodyPr lIns="0" tIns="0" rIns="0" bIns="0" rtlCol="0" anchor="t">
            <a:spAutoFit/>
          </a:bodyPr>
          <a:lstStyle/>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Chúng</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nhà</a:t>
            </a:r>
            <a:r>
              <a:rPr lang="en-US" sz="2519" dirty="0">
                <a:solidFill>
                  <a:srgbClr val="000000"/>
                </a:solidFill>
                <a:latin typeface="Cambria"/>
              </a:rPr>
              <a:t> </a:t>
            </a:r>
            <a:r>
              <a:rPr lang="en-US" sz="2519" dirty="0" err="1">
                <a:solidFill>
                  <a:srgbClr val="000000"/>
                </a:solidFill>
                <a:latin typeface="Cambria"/>
              </a:rPr>
              <a:t>và</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ghế</a:t>
            </a:r>
            <a:r>
              <a:rPr lang="en-US" sz="2519" dirty="0">
                <a:solidFill>
                  <a:srgbClr val="000000"/>
                </a:solidFill>
                <a:latin typeface="Cambria"/>
              </a:rPr>
              <a:t> </a:t>
            </a:r>
            <a:r>
              <a:rPr lang="en-US" sz="2519" dirty="0" err="1">
                <a:solidFill>
                  <a:srgbClr val="000000"/>
                </a:solidFill>
                <a:latin typeface="Cambria"/>
              </a:rPr>
              <a:t>yên</a:t>
            </a:r>
            <a:r>
              <a:rPr lang="en-US" sz="2519" dirty="0">
                <a:solidFill>
                  <a:srgbClr val="000000"/>
                </a:solidFill>
                <a:latin typeface="Cambria"/>
              </a:rPr>
              <a:t> </a:t>
            </a:r>
            <a:r>
              <a:rPr lang="en-US" sz="2519" dirty="0" err="1">
                <a:solidFill>
                  <a:srgbClr val="000000"/>
                </a:solidFill>
                <a:latin typeface="Cambria"/>
              </a:rPr>
              <a:t>lặng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nhìn</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lần</a:t>
            </a:r>
            <a:r>
              <a:rPr lang="en-US" sz="2519" dirty="0">
                <a:solidFill>
                  <a:srgbClr val="000000"/>
                </a:solidFill>
                <a:latin typeface="Cambria"/>
              </a:rPr>
              <a:t> </a:t>
            </a:r>
            <a:r>
              <a:rPr lang="en-US" sz="2519" dirty="0" err="1">
                <a:solidFill>
                  <a:srgbClr val="000000"/>
                </a:solidFill>
                <a:latin typeface="Cambria"/>
              </a:rPr>
              <a:t>nữa</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nói</a:t>
            </a:r>
            <a:r>
              <a:rPr lang="en-US" sz="2519" dirty="0">
                <a:solidFill>
                  <a:srgbClr val="000000"/>
                </a:solidFill>
                <a:latin typeface="Cambria"/>
              </a:rPr>
              <a:t> to:</a:t>
            </a:r>
          </a:p>
          <a:p>
            <a:pPr algn="just" defTabSz="609630">
              <a:lnSpc>
                <a:spcPts val="3528"/>
              </a:lnSpc>
            </a:pPr>
            <a:r>
              <a:rPr lang="en-US" sz="2519" dirty="0">
                <a:solidFill>
                  <a:srgbClr val="000000"/>
                </a:solidFill>
                <a:latin typeface="Cambria"/>
              </a:rPr>
              <a:t>– An-</a:t>
            </a:r>
            <a:r>
              <a:rPr lang="en-US" sz="2519" dirty="0" err="1">
                <a:solidFill>
                  <a:srgbClr val="000000"/>
                </a:solidFill>
                <a:latin typeface="Cambria"/>
              </a:rPr>
              <a:t>béc</a:t>
            </a:r>
            <a:r>
              <a:rPr lang="en-US" sz="2519" dirty="0">
                <a:solidFill>
                  <a:srgbClr val="000000"/>
                </a:solidFill>
                <a:latin typeface="Cambria"/>
              </a:rPr>
              <a:t>-</a:t>
            </a:r>
            <a:r>
              <a:rPr lang="en-US" sz="2519" dirty="0" err="1">
                <a:solidFill>
                  <a:srgbClr val="000000"/>
                </a:solidFill>
                <a:latin typeface="Cambria"/>
              </a:rPr>
              <a:t>tô</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chứ</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bên</a:t>
            </a:r>
            <a:r>
              <a:rPr lang="en-US" sz="2519" dirty="0">
                <a:solidFill>
                  <a:srgbClr val="000000"/>
                </a:solidFill>
                <a:latin typeface="Cambria"/>
              </a:rPr>
              <a:t> </a:t>
            </a:r>
            <a:r>
              <a:rPr lang="en-US" sz="2519" dirty="0" err="1">
                <a:solidFill>
                  <a:srgbClr val="000000"/>
                </a:solidFill>
                <a:latin typeface="Cambria"/>
              </a:rPr>
              <a:t>trái</a:t>
            </a:r>
            <a:r>
              <a:rPr lang="en-US" sz="2519" dirty="0">
                <a:solidFill>
                  <a:srgbClr val="000000"/>
                </a:solidFill>
                <a:latin typeface="Cambria"/>
              </a:rPr>
              <a:t> </a:t>
            </a:r>
            <a:r>
              <a:rPr lang="en-US" sz="2519" dirty="0" err="1">
                <a:solidFill>
                  <a:srgbClr val="000000"/>
                </a:solidFill>
                <a:latin typeface="Cambria"/>
              </a:rPr>
              <a:t>cạnh</a:t>
            </a:r>
            <a:r>
              <a:rPr lang="en-US" sz="2519" dirty="0">
                <a:solidFill>
                  <a:srgbClr val="000000"/>
                </a:solidFill>
                <a:latin typeface="Cambria"/>
              </a:rPr>
              <a:t> </a:t>
            </a:r>
            <a:r>
              <a:rPr lang="en-US" sz="2519" dirty="0" err="1">
                <a:solidFill>
                  <a:srgbClr val="000000"/>
                </a:solidFill>
                <a:latin typeface="Cambria"/>
              </a:rPr>
              <a:t>cửa</a:t>
            </a:r>
            <a:r>
              <a:rPr lang="en-US" sz="2519" dirty="0">
                <a:solidFill>
                  <a:srgbClr val="000000"/>
                </a:solidFill>
                <a:latin typeface="Cambria"/>
              </a:rPr>
              <a:t> </a:t>
            </a:r>
            <a:r>
              <a:rPr lang="en-US" sz="2519" dirty="0" err="1">
                <a:solidFill>
                  <a:srgbClr val="000000"/>
                </a:solidFill>
                <a:latin typeface="Cambria"/>
              </a:rPr>
              <a:t>sổ</a:t>
            </a:r>
            <a:r>
              <a:rPr lang="en-US" sz="2519" dirty="0">
                <a:solidFill>
                  <a:srgbClr val="000000"/>
                </a:solidFill>
                <a:latin typeface="Cambria"/>
              </a:rPr>
              <a:t>. </a:t>
            </a:r>
            <a:r>
              <a:rPr lang="en-US" sz="2519" dirty="0" err="1">
                <a:solidFill>
                  <a:srgbClr val="000000"/>
                </a:solidFill>
                <a:latin typeface="Cambria"/>
              </a:rPr>
              <a:t>Hồi</a:t>
            </a:r>
            <a:r>
              <a:rPr lang="en-US" sz="2519" dirty="0">
                <a:solidFill>
                  <a:srgbClr val="000000"/>
                </a:solidFill>
                <a:latin typeface="Cambria"/>
              </a:rPr>
              <a:t> </a:t>
            </a:r>
            <a:r>
              <a:rPr lang="en-US" sz="2519" dirty="0" err="1">
                <a:solidFill>
                  <a:srgbClr val="000000"/>
                </a:solidFill>
                <a:latin typeface="Cambria"/>
              </a:rPr>
              <a:t>đó</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rất</a:t>
            </a:r>
            <a:r>
              <a:rPr lang="en-US" sz="2519" dirty="0">
                <a:solidFill>
                  <a:srgbClr val="000000"/>
                </a:solidFill>
                <a:latin typeface="Cambria"/>
              </a:rPr>
              <a:t> </a:t>
            </a:r>
            <a:r>
              <a:rPr lang="en-US" sz="2519" dirty="0" err="1">
                <a:solidFill>
                  <a:srgbClr val="000000"/>
                </a:solidFill>
                <a:latin typeface="Cambria"/>
              </a:rPr>
              <a:t>hiếu</a:t>
            </a:r>
            <a:r>
              <a:rPr lang="en-US" sz="2519" dirty="0">
                <a:solidFill>
                  <a:srgbClr val="000000"/>
                </a:solidFill>
                <a:latin typeface="Cambria"/>
              </a:rPr>
              <a:t> </a:t>
            </a:r>
            <a:r>
              <a:rPr lang="en-US" sz="2519" dirty="0" err="1">
                <a:solidFill>
                  <a:srgbClr val="000000"/>
                </a:solidFill>
                <a:latin typeface="Cambria"/>
              </a:rPr>
              <a:t>động</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Hai,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bị</a:t>
            </a:r>
            <a:r>
              <a:rPr lang="en-US" sz="2519" dirty="0">
                <a:solidFill>
                  <a:srgbClr val="000000"/>
                </a:solidFill>
                <a:latin typeface="Cambria"/>
              </a:rPr>
              <a:t> </a:t>
            </a:r>
            <a:r>
              <a:rPr lang="en-US" sz="2519" dirty="0" err="1">
                <a:solidFill>
                  <a:srgbClr val="000000"/>
                </a:solidFill>
                <a:latin typeface="Cambria"/>
              </a:rPr>
              <a:t>ốm</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nghỉ</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tuần</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không</a:t>
            </a:r>
            <a:r>
              <a:rPr lang="en-US" sz="2519" dirty="0">
                <a:solidFill>
                  <a:srgbClr val="000000"/>
                </a:solidFill>
                <a:latin typeface="Cambria"/>
              </a:rPr>
              <a:t> </a:t>
            </a:r>
            <a:r>
              <a:rPr lang="en-US" sz="2519" dirty="0" err="1">
                <a:solidFill>
                  <a:srgbClr val="000000"/>
                </a:solidFill>
                <a:latin typeface="Cambria"/>
              </a:rPr>
              <a:t>nào</a:t>
            </a:r>
            <a:r>
              <a:rPr lang="en-US" sz="2519" dirty="0">
                <a:solidFill>
                  <a:srgbClr val="000000"/>
                </a:solidFill>
                <a:latin typeface="Cambria"/>
              </a:rPr>
              <a:t>? Anh </a:t>
            </a:r>
            <a:r>
              <a:rPr lang="en-US" sz="2519" dirty="0" err="1">
                <a:solidFill>
                  <a:srgbClr val="000000"/>
                </a:solidFill>
                <a:latin typeface="Cambria"/>
              </a:rPr>
              <a:t>còn</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giáo</a:t>
            </a:r>
            <a:r>
              <a:rPr lang="en-US" sz="2519" dirty="0">
                <a:solidFill>
                  <a:srgbClr val="000000"/>
                </a:solidFill>
                <a:latin typeface="Cambria"/>
              </a:rPr>
              <a:t> </a:t>
            </a:r>
            <a:r>
              <a:rPr lang="en-US" sz="2519" dirty="0" err="1">
                <a:solidFill>
                  <a:srgbClr val="000000"/>
                </a:solidFill>
                <a:latin typeface="Cambria"/>
              </a:rPr>
              <a:t>già</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thật</a:t>
            </a:r>
            <a:r>
              <a:rPr lang="en-US" sz="2519" dirty="0">
                <a:solidFill>
                  <a:srgbClr val="000000"/>
                </a:solidFill>
                <a:latin typeface="Cambria"/>
              </a:rPr>
              <a:t> </a:t>
            </a:r>
            <a:r>
              <a:rPr lang="en-US" sz="2519" dirty="0" err="1">
                <a:solidFill>
                  <a:srgbClr val="000000"/>
                </a:solidFill>
                <a:latin typeface="Cambria"/>
              </a:rPr>
              <a:t>quý</a:t>
            </a:r>
            <a:r>
              <a:rPr lang="en-US" sz="2519" dirty="0">
                <a:solidFill>
                  <a:srgbClr val="000000"/>
                </a:solidFill>
                <a:latin typeface="Cambria"/>
              </a:rPr>
              <a:t> </a:t>
            </a:r>
            <a:r>
              <a:rPr lang="en-US" sz="2519" dirty="0" err="1">
                <a:solidFill>
                  <a:srgbClr val="000000"/>
                </a:solidFill>
                <a:latin typeface="Cambria"/>
              </a:rPr>
              <a:t>hoá</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trò</a:t>
            </a:r>
            <a:r>
              <a:rPr lang="en-US" sz="2519" dirty="0">
                <a:solidFill>
                  <a:srgbClr val="000000"/>
                </a:solidFill>
                <a:latin typeface="Cambria"/>
              </a:rPr>
              <a:t> </a:t>
            </a:r>
            <a:r>
              <a:rPr lang="en-US" sz="2519" dirty="0" err="1">
                <a:solidFill>
                  <a:srgbClr val="000000"/>
                </a:solidFill>
                <a:latin typeface="Cambria"/>
              </a:rPr>
              <a:t>chuyện</a:t>
            </a:r>
            <a:r>
              <a:rPr lang="en-US" sz="2519" dirty="0">
                <a:solidFill>
                  <a:srgbClr val="000000"/>
                </a:solidFill>
                <a:latin typeface="Cambria"/>
              </a:rPr>
              <a:t> </a:t>
            </a:r>
            <a:r>
              <a:rPr lang="en-US" sz="2519" dirty="0" err="1">
                <a:solidFill>
                  <a:srgbClr val="000000"/>
                </a:solidFill>
                <a:latin typeface="Cambria"/>
              </a:rPr>
              <a:t>cùng</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như</a:t>
            </a:r>
            <a:r>
              <a:rPr lang="en-US" sz="2519" dirty="0">
                <a:solidFill>
                  <a:srgbClr val="000000"/>
                </a:solidFill>
                <a:latin typeface="Cambria"/>
              </a:rPr>
              <a:t> </a:t>
            </a:r>
            <a:r>
              <a:rPr lang="en-US" sz="2519" dirty="0" err="1">
                <a:solidFill>
                  <a:srgbClr val="000000"/>
                </a:solidFill>
                <a:latin typeface="Cambria"/>
              </a:rPr>
              <a:t>chưa</a:t>
            </a:r>
            <a:r>
              <a:rPr lang="en-US" sz="2519" dirty="0">
                <a:solidFill>
                  <a:srgbClr val="000000"/>
                </a:solidFill>
                <a:latin typeface="Cambria"/>
              </a:rPr>
              <a:t> </a:t>
            </a:r>
            <a:r>
              <a:rPr lang="en-US" sz="2519" dirty="0" err="1">
                <a:solidFill>
                  <a:srgbClr val="000000"/>
                </a:solidFill>
                <a:latin typeface="Cambria"/>
              </a:rPr>
              <a:t>hề</a:t>
            </a:r>
            <a:r>
              <a:rPr lang="en-US" sz="2519" dirty="0">
                <a:solidFill>
                  <a:srgbClr val="000000"/>
                </a:solidFill>
                <a:latin typeface="Cambria"/>
              </a:rPr>
              <a:t> xa </a:t>
            </a:r>
            <a:r>
              <a:rPr lang="en-US" sz="2519" dirty="0" err="1">
                <a:solidFill>
                  <a:srgbClr val="000000"/>
                </a:solidFill>
                <a:latin typeface="Cambria"/>
              </a:rPr>
              <a:t>cách</a:t>
            </a:r>
            <a:r>
              <a:rPr lang="en-US" sz="2519" dirty="0">
                <a:solidFill>
                  <a:srgbClr val="000000"/>
                </a:solidFill>
                <a:latin typeface="Cambria"/>
              </a:rPr>
              <a:t>. </a:t>
            </a:r>
            <a:r>
              <a:rPr lang="en-US" sz="2519" dirty="0" err="1">
                <a:solidFill>
                  <a:srgbClr val="000000"/>
                </a:solidFill>
                <a:latin typeface="Cambria"/>
              </a:rPr>
              <a:t>Bỗng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đứng</a:t>
            </a:r>
            <a:r>
              <a:rPr lang="en-US" sz="2519" dirty="0">
                <a:solidFill>
                  <a:srgbClr val="000000"/>
                </a:solidFill>
                <a:latin typeface="Cambria"/>
              </a:rPr>
              <a:t> </a:t>
            </a:r>
            <a:r>
              <a:rPr lang="en-US" sz="2519" dirty="0" err="1">
                <a:solidFill>
                  <a:srgbClr val="000000"/>
                </a:solidFill>
                <a:latin typeface="Cambria"/>
              </a:rPr>
              <a:t>dậy</a:t>
            </a:r>
            <a:r>
              <a:rPr lang="en-US" sz="2519" dirty="0">
                <a:solidFill>
                  <a:srgbClr val="000000"/>
                </a:solidFill>
                <a:latin typeface="Cambria"/>
              </a:rPr>
              <a:t>: </a:t>
            </a: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dành</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bất</a:t>
            </a:r>
            <a:r>
              <a:rPr lang="en-US" sz="2519" dirty="0">
                <a:solidFill>
                  <a:srgbClr val="000000"/>
                </a:solidFill>
                <a:latin typeface="Cambria"/>
              </a:rPr>
              <a:t> </a:t>
            </a:r>
            <a:r>
              <a:rPr lang="en-US" sz="2519" dirty="0" err="1">
                <a:solidFill>
                  <a:srgbClr val="000000"/>
                </a:solidFill>
                <a:latin typeface="Cambria"/>
              </a:rPr>
              <a:t>ngờ</a:t>
            </a:r>
            <a:r>
              <a:rPr lang="en-US" sz="2519" dirty="0">
                <a:solidFill>
                  <a:srgbClr val="000000"/>
                </a:solidFill>
                <a:latin typeface="Cambria"/>
              </a:rPr>
              <a:t> </a:t>
            </a:r>
            <a:r>
              <a:rPr lang="en-US" sz="2519" dirty="0" err="1">
                <a:solidFill>
                  <a:srgbClr val="000000"/>
                </a:solidFill>
                <a:latin typeface="Cambria"/>
              </a:rPr>
              <a:t>đây</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Nói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lục</a:t>
            </a:r>
            <a:r>
              <a:rPr lang="en-US" sz="2519" dirty="0">
                <a:solidFill>
                  <a:srgbClr val="000000"/>
                </a:solidFill>
                <a:latin typeface="Cambria"/>
              </a:rPr>
              <a:t> </a:t>
            </a:r>
            <a:r>
              <a:rPr lang="en-US" sz="2519" dirty="0" err="1">
                <a:solidFill>
                  <a:srgbClr val="000000"/>
                </a:solidFill>
                <a:latin typeface="Cambria"/>
              </a:rPr>
              <a:t>tìm</a:t>
            </a:r>
            <a:r>
              <a:rPr lang="en-US" sz="2519" dirty="0">
                <a:solidFill>
                  <a:srgbClr val="000000"/>
                </a:solidFill>
                <a:latin typeface="Cambria"/>
              </a:rPr>
              <a:t> </a:t>
            </a:r>
            <a:r>
              <a:rPr lang="en-US" sz="2519" dirty="0" err="1">
                <a:solidFill>
                  <a:srgbClr val="000000"/>
                </a:solidFill>
                <a:latin typeface="Cambria"/>
              </a:rPr>
              <a:t>trên</a:t>
            </a:r>
            <a:r>
              <a:rPr lang="en-US" sz="2519" dirty="0">
                <a:solidFill>
                  <a:srgbClr val="000000"/>
                </a:solidFill>
                <a:latin typeface="Cambria"/>
              </a:rPr>
              <a:t> </a:t>
            </a:r>
            <a:r>
              <a:rPr lang="en-US" sz="2519" dirty="0" err="1">
                <a:solidFill>
                  <a:srgbClr val="000000"/>
                </a:solidFill>
                <a:latin typeface="Cambria"/>
              </a:rPr>
              <a:t>giá</a:t>
            </a:r>
            <a:r>
              <a:rPr lang="en-US" sz="2519" dirty="0">
                <a:solidFill>
                  <a:srgbClr val="000000"/>
                </a:solidFill>
                <a:latin typeface="Cambria"/>
              </a:rPr>
              <a:t> </a:t>
            </a:r>
            <a:r>
              <a:rPr lang="en-US" sz="2519" dirty="0" err="1">
                <a:solidFill>
                  <a:srgbClr val="000000"/>
                </a:solidFill>
                <a:latin typeface="Cambria"/>
              </a:rPr>
              <a:t>sách</a:t>
            </a:r>
            <a:r>
              <a:rPr lang="en-US" sz="2519" dirty="0">
                <a:solidFill>
                  <a:srgbClr val="000000"/>
                </a:solidFill>
                <a:latin typeface="Cambria"/>
              </a:rPr>
              <a:t>, </a:t>
            </a:r>
            <a:r>
              <a:rPr lang="en-US" sz="2519" dirty="0" err="1">
                <a:solidFill>
                  <a:srgbClr val="000000"/>
                </a:solidFill>
                <a:latin typeface="Cambria"/>
              </a:rPr>
              <a:t>rút</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tờ</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đã</a:t>
            </a:r>
            <a:r>
              <a:rPr lang="en-US" sz="2519" dirty="0">
                <a:solidFill>
                  <a:srgbClr val="000000"/>
                </a:solidFill>
                <a:latin typeface="Cambria"/>
              </a:rPr>
              <a:t> </a:t>
            </a:r>
            <a:r>
              <a:rPr lang="en-US" sz="2519" dirty="0" err="1">
                <a:solidFill>
                  <a:srgbClr val="000000"/>
                </a:solidFill>
                <a:latin typeface="Cambria"/>
              </a:rPr>
              <a:t>ngả</a:t>
            </a:r>
            <a:r>
              <a:rPr lang="en-US" sz="2519" dirty="0">
                <a:solidFill>
                  <a:srgbClr val="000000"/>
                </a:solidFill>
                <a:latin typeface="Cambria"/>
              </a:rPr>
              <a:t> </a:t>
            </a:r>
            <a:r>
              <a:rPr lang="en-US" sz="2519" dirty="0" err="1">
                <a:solidFill>
                  <a:srgbClr val="000000"/>
                </a:solidFill>
                <a:latin typeface="Cambria"/>
              </a:rPr>
              <a:t>vàng</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nhận</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bài</a:t>
            </a:r>
            <a:r>
              <a:rPr lang="en-US" sz="2519" dirty="0">
                <a:solidFill>
                  <a:srgbClr val="000000"/>
                </a:solidFill>
                <a:latin typeface="Cambria"/>
              </a:rPr>
              <a:t> </a:t>
            </a:r>
            <a:r>
              <a:rPr lang="en-US" sz="2519" dirty="0" err="1">
                <a:solidFill>
                  <a:srgbClr val="000000"/>
                </a:solidFill>
                <a:latin typeface="Cambria"/>
              </a:rPr>
              <a:t>chính</a:t>
            </a:r>
            <a:r>
              <a:rPr lang="en-US" sz="2519" dirty="0">
                <a:solidFill>
                  <a:srgbClr val="000000"/>
                </a:solidFill>
                <a:latin typeface="Cambria"/>
              </a:rPr>
              <a:t> </a:t>
            </a:r>
            <a:r>
              <a:rPr lang="en-US" sz="2519" dirty="0" err="1">
                <a:solidFill>
                  <a:srgbClr val="000000"/>
                </a:solidFill>
                <a:latin typeface="Cambria"/>
              </a:rPr>
              <a:t>tả</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nét</a:t>
            </a:r>
            <a:r>
              <a:rPr lang="en-US" sz="2519" dirty="0">
                <a:solidFill>
                  <a:srgbClr val="000000"/>
                </a:solidFill>
                <a:latin typeface="Cambria"/>
              </a:rPr>
              <a:t> </a:t>
            </a:r>
            <a:r>
              <a:rPr lang="en-US" sz="2519" dirty="0" err="1">
                <a:solidFill>
                  <a:srgbClr val="000000"/>
                </a:solidFill>
                <a:latin typeface="Cambria"/>
              </a:rPr>
              <a:t>chữ</a:t>
            </a:r>
            <a:r>
              <a:rPr lang="en-US" sz="2519" dirty="0">
                <a:solidFill>
                  <a:srgbClr val="000000"/>
                </a:solidFill>
                <a:latin typeface="Cambria"/>
              </a:rPr>
              <a:t> to </a:t>
            </a:r>
            <a:r>
              <a:rPr lang="en-US" sz="2519" dirty="0" err="1">
                <a:solidFill>
                  <a:srgbClr val="000000"/>
                </a:solidFill>
                <a:latin typeface="Cambria"/>
              </a:rPr>
              <a:t>cồ</a:t>
            </a:r>
            <a:r>
              <a:rPr lang="en-US" sz="2519" dirty="0">
                <a:solidFill>
                  <a:srgbClr val="000000"/>
                </a:solidFill>
                <a:latin typeface="Cambria"/>
              </a:rPr>
              <a:t> </a:t>
            </a:r>
            <a:r>
              <a:rPr lang="en-US" sz="2519" dirty="0" err="1">
                <a:solidFill>
                  <a:srgbClr val="000000"/>
                </a:solidFill>
                <a:latin typeface="Cambria"/>
              </a:rPr>
              <a:t>cộ</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a:solidFill>
                  <a:srgbClr val="000000"/>
                </a:solidFill>
                <a:latin typeface="Cambria"/>
              </a:rPr>
              <a:t>đọc</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smtClean="0">
                <a:solidFill>
                  <a:srgbClr val="000000"/>
                </a:solidFill>
                <a:latin typeface="Cambria"/>
              </a:rPr>
              <a:t>mỉm</a:t>
            </a:r>
            <a:r>
              <a:rPr lang="en-US" sz="2519" dirty="0" smtClean="0">
                <a:solidFill>
                  <a:srgbClr val="000000"/>
                </a:solidFill>
                <a:latin typeface="Cambria"/>
              </a:rPr>
              <a:t> </a:t>
            </a:r>
            <a:r>
              <a:rPr lang="en-US" sz="2519" dirty="0" err="1">
                <a:solidFill>
                  <a:srgbClr val="000000"/>
                </a:solidFill>
                <a:latin typeface="Cambria"/>
              </a:rPr>
              <a:t>cười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cúi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hôn</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trang</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rưng</a:t>
            </a:r>
            <a:r>
              <a:rPr lang="en-US" sz="2519" dirty="0" smtClean="0">
                <a:solidFill>
                  <a:srgbClr val="000000"/>
                </a:solidFill>
                <a:latin typeface="Cambria"/>
              </a:rPr>
              <a:t> </a:t>
            </a:r>
            <a:r>
              <a:rPr lang="en-US" sz="2519" dirty="0" err="1">
                <a:solidFill>
                  <a:srgbClr val="000000"/>
                </a:solidFill>
                <a:latin typeface="Cambria"/>
              </a:rPr>
              <a:t>rưng</a:t>
            </a:r>
            <a:r>
              <a:rPr lang="en-US" sz="2519" dirty="0" smtClean="0">
                <a:solidFill>
                  <a:srgbClr val="000000"/>
                </a:solidFill>
                <a:latin typeface="Cambria"/>
              </a:rPr>
              <a:t>.</a:t>
            </a:r>
            <a:endParaRPr lang="en-US" sz="2519" dirty="0">
              <a:solidFill>
                <a:srgbClr val="000000"/>
              </a:solidFill>
              <a:latin typeface="Cambria"/>
            </a:endParaRP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Thưa</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kính</a:t>
            </a:r>
            <a:r>
              <a:rPr lang="en-US" sz="2519" dirty="0">
                <a:solidFill>
                  <a:srgbClr val="000000"/>
                </a:solidFill>
                <a:latin typeface="Cambria"/>
              </a:rPr>
              <a:t> </a:t>
            </a:r>
            <a:r>
              <a:rPr lang="en-US" sz="2519" dirty="0" err="1">
                <a:solidFill>
                  <a:srgbClr val="000000"/>
                </a:solidFill>
                <a:latin typeface="Cambria"/>
              </a:rPr>
              <a:t>yêu</a:t>
            </a:r>
            <a:r>
              <a:rPr lang="en-US" sz="2519" dirty="0">
                <a:solidFill>
                  <a:srgbClr val="000000"/>
                </a:solidFill>
                <a:latin typeface="Cambria"/>
              </a:rPr>
              <a:t>, con </a:t>
            </a:r>
            <a:r>
              <a:rPr lang="en-US" sz="2519" dirty="0" err="1">
                <a:solidFill>
                  <a:srgbClr val="000000"/>
                </a:solidFill>
                <a:latin typeface="Cambria"/>
              </a:rPr>
              <a:t>xin</a:t>
            </a:r>
            <a:r>
              <a:rPr lang="en-US" sz="2519" dirty="0">
                <a:solidFill>
                  <a:srgbClr val="000000"/>
                </a:solidFill>
                <a:latin typeface="Cambria"/>
              </a:rPr>
              <a:t> </a:t>
            </a:r>
            <a:r>
              <a:rPr lang="en-US" sz="2519" dirty="0" err="1">
                <a:solidFill>
                  <a:srgbClr val="000000"/>
                </a:solidFill>
                <a:latin typeface="Cambria"/>
              </a:rPr>
              <a:t>cảm</a:t>
            </a:r>
            <a:r>
              <a:rPr lang="en-US" sz="2519" dirty="0">
                <a:solidFill>
                  <a:srgbClr val="000000"/>
                </a:solidFill>
                <a:latin typeface="Cambria"/>
              </a:rPr>
              <a:t> </a:t>
            </a:r>
            <a:r>
              <a:rPr lang="en-US" sz="2519" dirty="0" err="1">
                <a:solidFill>
                  <a:srgbClr val="000000"/>
                </a:solidFill>
                <a:latin typeface="Cambria"/>
              </a:rPr>
              <a:t>ơn</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tay</a:t>
            </a:r>
            <a:r>
              <a:rPr lang="en-US" sz="2519" dirty="0">
                <a:solidFill>
                  <a:srgbClr val="000000"/>
                </a:solidFill>
                <a:latin typeface="Cambria"/>
              </a:rPr>
              <a:t> </a:t>
            </a:r>
            <a:r>
              <a:rPr lang="en-US" sz="2519" dirty="0" err="1">
                <a:solidFill>
                  <a:srgbClr val="000000"/>
                </a:solidFill>
                <a:latin typeface="Cambria"/>
              </a:rPr>
              <a:t>lên</a:t>
            </a:r>
            <a:r>
              <a:rPr lang="en-US" sz="2519" dirty="0">
                <a:solidFill>
                  <a:srgbClr val="000000"/>
                </a:solidFill>
                <a:latin typeface="Cambria"/>
              </a:rPr>
              <a:t> </a:t>
            </a:r>
            <a:r>
              <a:rPr lang="en-US" sz="2519" dirty="0" err="1">
                <a:solidFill>
                  <a:srgbClr val="000000"/>
                </a:solidFill>
                <a:latin typeface="Cambria"/>
              </a:rPr>
              <a:t>gạt</a:t>
            </a:r>
            <a:r>
              <a:rPr lang="en-US" sz="2519" dirty="0">
                <a:solidFill>
                  <a:srgbClr val="000000"/>
                </a:solidFill>
                <a:latin typeface="Cambria"/>
              </a:rPr>
              <a:t> </a:t>
            </a:r>
            <a:r>
              <a:rPr lang="en-US" sz="2519" dirty="0" err="1">
                <a:solidFill>
                  <a:srgbClr val="000000"/>
                </a:solidFill>
                <a:latin typeface="Cambria"/>
              </a:rPr>
              <a:t>nước</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ôm</a:t>
            </a:r>
            <a:r>
              <a:rPr lang="en-US" sz="2519" dirty="0">
                <a:solidFill>
                  <a:srgbClr val="000000"/>
                </a:solidFill>
                <a:latin typeface="Cambria"/>
              </a:rPr>
              <a:t> </a:t>
            </a:r>
            <a:r>
              <a:rPr lang="en-US" sz="2519" dirty="0" err="1">
                <a:solidFill>
                  <a:srgbClr val="000000"/>
                </a:solidFill>
                <a:latin typeface="Cambria"/>
              </a:rPr>
              <a:t>lấy</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p>
          <a:p>
            <a:pPr algn="r" defTabSz="609630">
              <a:lnSpc>
                <a:spcPts val="3528"/>
              </a:lnSpc>
              <a:spcBef>
                <a:spcPct val="0"/>
              </a:spcBef>
            </a:pPr>
            <a:r>
              <a:rPr lang="en-US" sz="2519" dirty="0">
                <a:solidFill>
                  <a:srgbClr val="000000"/>
                </a:solidFill>
                <a:latin typeface="Cambria" panose="02040503050406030204" pitchFamily="18" charset="0"/>
                <a:ea typeface="Cambria" panose="02040503050406030204" pitchFamily="18" charset="0"/>
              </a:rPr>
              <a:t> (Theo A-mi-xi)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386639" y="-1981201"/>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l="-12029" r="-41424"/>
            </a:stretch>
          </a:blipFill>
        </p:spPr>
      </p:sp>
      <p:sp>
        <p:nvSpPr>
          <p:cNvPr id="3" name="Freeform 3"/>
          <p:cNvSpPr/>
          <p:nvPr/>
        </p:nvSpPr>
        <p:spPr>
          <a:xfrm rot="-1541299">
            <a:off x="10272481" y="5945398"/>
            <a:ext cx="3131265" cy="1024777"/>
          </a:xfrm>
          <a:custGeom>
            <a:avLst/>
            <a:gdLst/>
            <a:ahLst/>
            <a:cxnLst/>
            <a:rect l="l" t="t" r="r" b="b"/>
            <a:pathLst>
              <a:path w="4696897" h="1537166">
                <a:moveTo>
                  <a:pt x="0" y="0"/>
                </a:moveTo>
                <a:lnTo>
                  <a:pt x="4696896" y="0"/>
                </a:lnTo>
                <a:lnTo>
                  <a:pt x="4696896" y="1537166"/>
                </a:lnTo>
                <a:lnTo>
                  <a:pt x="0" y="153716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872840" y="5969654"/>
            <a:ext cx="2270479" cy="1279725"/>
          </a:xfrm>
          <a:custGeom>
            <a:avLst/>
            <a:gdLst/>
            <a:ahLst/>
            <a:cxnLst/>
            <a:rect l="l" t="t" r="r" b="b"/>
            <a:pathLst>
              <a:path w="3405718" h="1919587">
                <a:moveTo>
                  <a:pt x="0" y="0"/>
                </a:moveTo>
                <a:lnTo>
                  <a:pt x="3405718" y="0"/>
                </a:lnTo>
                <a:lnTo>
                  <a:pt x="3405718" y="1919587"/>
                </a:lnTo>
                <a:lnTo>
                  <a:pt x="0" y="191958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flipV="1">
            <a:off x="10007706" y="-250612"/>
            <a:ext cx="2996989" cy="1689213"/>
          </a:xfrm>
          <a:custGeom>
            <a:avLst/>
            <a:gdLst/>
            <a:ahLst/>
            <a:cxnLst/>
            <a:rect l="l" t="t" r="r" b="b"/>
            <a:pathLst>
              <a:path w="4495484" h="2533819">
                <a:moveTo>
                  <a:pt x="0" y="2533818"/>
                </a:moveTo>
                <a:lnTo>
                  <a:pt x="4495484" y="2533818"/>
                </a:lnTo>
                <a:lnTo>
                  <a:pt x="4495484" y="0"/>
                </a:lnTo>
                <a:lnTo>
                  <a:pt x="0" y="0"/>
                </a:lnTo>
                <a:lnTo>
                  <a:pt x="0" y="2533818"/>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1541299" flipH="1" flipV="1">
            <a:off x="-1269530" y="281731"/>
            <a:ext cx="3910660" cy="1279853"/>
          </a:xfrm>
          <a:custGeom>
            <a:avLst/>
            <a:gdLst/>
            <a:ahLst/>
            <a:cxnLst/>
            <a:rect l="l" t="t" r="r" b="b"/>
            <a:pathLst>
              <a:path w="5865990" h="1919779">
                <a:moveTo>
                  <a:pt x="5865990" y="1919778"/>
                </a:moveTo>
                <a:lnTo>
                  <a:pt x="0" y="1919778"/>
                </a:lnTo>
                <a:lnTo>
                  <a:pt x="0" y="0"/>
                </a:lnTo>
                <a:lnTo>
                  <a:pt x="5865990" y="0"/>
                </a:lnTo>
                <a:lnTo>
                  <a:pt x="5865990" y="1919778"/>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rot="4448804">
            <a:off x="10097436" y="3253984"/>
            <a:ext cx="1215238" cy="949405"/>
          </a:xfrm>
          <a:custGeom>
            <a:avLst/>
            <a:gdLst/>
            <a:ahLst/>
            <a:cxnLst/>
            <a:rect l="l" t="t" r="r" b="b"/>
            <a:pathLst>
              <a:path w="1822857" h="1424107">
                <a:moveTo>
                  <a:pt x="0" y="0"/>
                </a:moveTo>
                <a:lnTo>
                  <a:pt x="1822857" y="0"/>
                </a:lnTo>
                <a:lnTo>
                  <a:pt x="1822857" y="1424107"/>
                </a:lnTo>
                <a:lnTo>
                  <a:pt x="0" y="142410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Freeform 8"/>
          <p:cNvSpPr/>
          <p:nvPr/>
        </p:nvSpPr>
        <p:spPr>
          <a:xfrm>
            <a:off x="2366083" y="1983782"/>
            <a:ext cx="8065329" cy="3274353"/>
          </a:xfrm>
          <a:custGeom>
            <a:avLst/>
            <a:gdLst/>
            <a:ahLst/>
            <a:cxnLst/>
            <a:rect l="l" t="t" r="r" b="b"/>
            <a:pathLst>
              <a:path w="12097993" h="6721806">
                <a:moveTo>
                  <a:pt x="0" y="0"/>
                </a:moveTo>
                <a:lnTo>
                  <a:pt x="12097993" y="0"/>
                </a:lnTo>
                <a:lnTo>
                  <a:pt x="12097993" y="6721806"/>
                </a:lnTo>
                <a:lnTo>
                  <a:pt x="0" y="6721806"/>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9" name="Freeform 9"/>
          <p:cNvSpPr/>
          <p:nvPr/>
        </p:nvSpPr>
        <p:spPr>
          <a:xfrm>
            <a:off x="262400" y="2140457"/>
            <a:ext cx="4207367" cy="7440681"/>
          </a:xfrm>
          <a:custGeom>
            <a:avLst/>
            <a:gdLst/>
            <a:ahLst/>
            <a:cxnLst/>
            <a:rect l="l" t="t" r="r" b="b"/>
            <a:pathLst>
              <a:path w="6311050" h="11161021">
                <a:moveTo>
                  <a:pt x="0" y="0"/>
                </a:moveTo>
                <a:lnTo>
                  <a:pt x="6311050" y="0"/>
                </a:lnTo>
                <a:lnTo>
                  <a:pt x="6311050" y="11161021"/>
                </a:lnTo>
                <a:lnTo>
                  <a:pt x="0" y="11161021"/>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1" name="TextBox 11"/>
          <p:cNvSpPr txBox="1"/>
          <p:nvPr/>
        </p:nvSpPr>
        <p:spPr>
          <a:xfrm>
            <a:off x="2874729" y="2195852"/>
            <a:ext cx="6779347" cy="1520737"/>
          </a:xfrm>
          <a:prstGeom prst="rect">
            <a:avLst/>
          </a:prstGeom>
        </p:spPr>
        <p:txBody>
          <a:bodyPr lIns="0" tIns="0" rIns="0" bIns="0" rtlCol="0" anchor="t">
            <a:spAutoFit/>
          </a:bodyPr>
          <a:lstStyle/>
          <a:p>
            <a:pPr algn="ctr" defTabSz="609630">
              <a:lnSpc>
                <a:spcPts val="6207"/>
              </a:lnSpc>
              <a:spcBef>
                <a:spcPct val="0"/>
              </a:spcBef>
            </a:pPr>
            <a:r>
              <a:rPr lang="en-US" sz="4434">
                <a:solidFill>
                  <a:srgbClr val="000000"/>
                </a:solidFill>
                <a:latin typeface="Cambria Bold"/>
              </a:rPr>
              <a:t>Chia sẻ câu chuyện với người thân</a:t>
            </a:r>
          </a:p>
        </p:txBody>
      </p:sp>
      <p:sp>
        <p:nvSpPr>
          <p:cNvPr id="12" name="TextBox 12"/>
          <p:cNvSpPr txBox="1"/>
          <p:nvPr/>
        </p:nvSpPr>
        <p:spPr>
          <a:xfrm>
            <a:off x="3282331" y="3924225"/>
            <a:ext cx="6779347" cy="725648"/>
          </a:xfrm>
          <a:prstGeom prst="rect">
            <a:avLst/>
          </a:prstGeom>
        </p:spPr>
        <p:txBody>
          <a:bodyPr lIns="0" tIns="0" rIns="0" bIns="0" rtlCol="0" anchor="t">
            <a:spAutoFit/>
          </a:bodyPr>
          <a:lstStyle/>
          <a:p>
            <a:pPr algn="ctr" defTabSz="609630">
              <a:lnSpc>
                <a:spcPts val="6207"/>
              </a:lnSpc>
              <a:spcBef>
                <a:spcPct val="0"/>
              </a:spcBef>
            </a:pPr>
            <a:r>
              <a:rPr lang="en-US" sz="4434" dirty="0" err="1">
                <a:solidFill>
                  <a:srgbClr val="000000"/>
                </a:solidFill>
                <a:latin typeface="Cambria Bold"/>
              </a:rPr>
              <a:t>Chuẩn</a:t>
            </a:r>
            <a:r>
              <a:rPr lang="en-US" sz="4434" dirty="0">
                <a:solidFill>
                  <a:srgbClr val="000000"/>
                </a:solidFill>
                <a:latin typeface="Cambria Bold"/>
              </a:rPr>
              <a:t> </a:t>
            </a:r>
            <a:r>
              <a:rPr lang="en-US" sz="4434" dirty="0" err="1">
                <a:solidFill>
                  <a:srgbClr val="000000"/>
                </a:solidFill>
                <a:latin typeface="Cambria Bold"/>
              </a:rPr>
              <a:t>bị</a:t>
            </a:r>
            <a:r>
              <a:rPr lang="en-US" sz="4434" dirty="0">
                <a:solidFill>
                  <a:srgbClr val="000000"/>
                </a:solidFill>
                <a:latin typeface="Cambria Bold"/>
              </a:rPr>
              <a:t> </a:t>
            </a:r>
            <a:r>
              <a:rPr lang="en-US" sz="4434" dirty="0" err="1">
                <a:solidFill>
                  <a:srgbClr val="000000"/>
                </a:solidFill>
                <a:latin typeface="Cambria Bold"/>
              </a:rPr>
              <a:t>bài</a:t>
            </a:r>
            <a:r>
              <a:rPr lang="en-US" sz="4434" dirty="0">
                <a:solidFill>
                  <a:srgbClr val="000000"/>
                </a:solidFill>
                <a:latin typeface="Cambria Bold"/>
              </a:rPr>
              <a:t> </a:t>
            </a:r>
            <a:r>
              <a:rPr lang="en-US" sz="4434" dirty="0" err="1">
                <a:solidFill>
                  <a:srgbClr val="000000"/>
                </a:solidFill>
                <a:latin typeface="Cambria Bold"/>
              </a:rPr>
              <a:t>mới</a:t>
            </a:r>
            <a:endParaRPr lang="en-US" sz="4434" dirty="0">
              <a:solidFill>
                <a:srgbClr val="000000"/>
              </a:solidFill>
              <a:latin typeface="Cambria Bold"/>
            </a:endParaRPr>
          </a:p>
        </p:txBody>
      </p:sp>
      <p:pic>
        <p:nvPicPr>
          <p:cNvPr id="10" name="Picture 9">
            <a:extLst>
              <a:ext uri="{FF2B5EF4-FFF2-40B4-BE49-F238E27FC236}">
                <a16:creationId xmlns:a16="http://schemas.microsoft.com/office/drawing/2014/main" id="{31C45636-A430-44C3-A42C-A7B194C5C73B}"/>
              </a:ext>
            </a:extLst>
          </p:cNvPr>
          <p:cNvPicPr>
            <a:picLocks noChangeAspect="1"/>
          </p:cNvPicPr>
          <p:nvPr/>
        </p:nvPicPr>
        <p:blipFill>
          <a:blip r:embed="rId16"/>
          <a:stretch>
            <a:fillRect/>
          </a:stretch>
        </p:blipFill>
        <p:spPr>
          <a:xfrm>
            <a:off x="3230476" y="451545"/>
            <a:ext cx="5852667" cy="25666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223956" y="-1888453"/>
            <a:ext cx="5469041" cy="10820400"/>
          </a:xfrm>
          <a:custGeom>
            <a:avLst/>
            <a:gdLst/>
            <a:ahLst/>
            <a:cxnLst/>
            <a:rect l="l" t="t" r="r" b="b"/>
            <a:pathLst>
              <a:path w="8203561" h="16230600">
                <a:moveTo>
                  <a:pt x="0" y="0"/>
                </a:moveTo>
                <a:lnTo>
                  <a:pt x="8203562" y="0"/>
                </a:lnTo>
                <a:lnTo>
                  <a:pt x="8203562" y="16230600"/>
                </a:lnTo>
                <a:lnTo>
                  <a:pt x="0" y="16230600"/>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l="-9773" r="-40590"/>
            </a:stretch>
          </a:blipFill>
        </p:spPr>
      </p:sp>
      <p:sp>
        <p:nvSpPr>
          <p:cNvPr id="3" name="Freeform 3"/>
          <p:cNvSpPr/>
          <p:nvPr/>
        </p:nvSpPr>
        <p:spPr>
          <a:xfrm rot="292895">
            <a:off x="3550576" y="718560"/>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flipV="1">
            <a:off x="-1017645" y="5269467"/>
            <a:ext cx="3605133" cy="2444935"/>
          </a:xfrm>
          <a:custGeom>
            <a:avLst/>
            <a:gdLst/>
            <a:ahLst/>
            <a:cxnLst/>
            <a:rect l="l" t="t" r="r" b="b"/>
            <a:pathLst>
              <a:path w="5407699" h="3667403">
                <a:moveTo>
                  <a:pt x="5407698" y="3667403"/>
                </a:moveTo>
                <a:lnTo>
                  <a:pt x="0" y="3667403"/>
                </a:lnTo>
                <a:lnTo>
                  <a:pt x="0" y="0"/>
                </a:lnTo>
                <a:lnTo>
                  <a:pt x="5407698" y="0"/>
                </a:lnTo>
                <a:lnTo>
                  <a:pt x="5407698" y="3667403"/>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9293533" y="-1042827"/>
            <a:ext cx="3605133" cy="2444935"/>
          </a:xfrm>
          <a:custGeom>
            <a:avLst/>
            <a:gdLst/>
            <a:ahLst/>
            <a:cxnLst/>
            <a:rect l="l" t="t" r="r" b="b"/>
            <a:pathLst>
              <a:path w="5407699" h="3667403">
                <a:moveTo>
                  <a:pt x="0" y="0"/>
                </a:moveTo>
                <a:lnTo>
                  <a:pt x="5407698" y="0"/>
                </a:lnTo>
                <a:lnTo>
                  <a:pt x="5407698" y="3667403"/>
                </a:lnTo>
                <a:lnTo>
                  <a:pt x="0" y="366740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446756" y="-584373"/>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flipH="1">
            <a:off x="10110320" y="4801198"/>
            <a:ext cx="3130207" cy="2743200"/>
          </a:xfrm>
          <a:custGeom>
            <a:avLst/>
            <a:gdLst/>
            <a:ahLst/>
            <a:cxnLst/>
            <a:rect l="l" t="t" r="r" b="b"/>
            <a:pathLst>
              <a:path w="4695311" h="4114800">
                <a:moveTo>
                  <a:pt x="4695311" y="0"/>
                </a:moveTo>
                <a:lnTo>
                  <a:pt x="0" y="0"/>
                </a:lnTo>
                <a:lnTo>
                  <a:pt x="0" y="4114800"/>
                </a:lnTo>
                <a:lnTo>
                  <a:pt x="4695311" y="4114800"/>
                </a:lnTo>
                <a:lnTo>
                  <a:pt x="4695311"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9" name="Freeform 14">
            <a:extLst>
              <a:ext uri="{FF2B5EF4-FFF2-40B4-BE49-F238E27FC236}">
                <a16:creationId xmlns:a16="http://schemas.microsoft.com/office/drawing/2014/main" id="{58412E76-B09F-0BFA-DF78-92B90AC18C59}"/>
              </a:ext>
            </a:extLst>
          </p:cNvPr>
          <p:cNvSpPr/>
          <p:nvPr/>
        </p:nvSpPr>
        <p:spPr>
          <a:xfrm flipH="1">
            <a:off x="830712" y="719739"/>
            <a:ext cx="3511773" cy="6111481"/>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pic>
        <p:nvPicPr>
          <p:cNvPr id="8" name="Picture 7">
            <a:extLst>
              <a:ext uri="{FF2B5EF4-FFF2-40B4-BE49-F238E27FC236}">
                <a16:creationId xmlns:a16="http://schemas.microsoft.com/office/drawing/2014/main" id="{78657B97-0B55-CF7A-3A72-2115B4DCB336}"/>
              </a:ext>
            </a:extLst>
          </p:cNvPr>
          <p:cNvPicPr>
            <a:picLocks noChangeAspect="1"/>
          </p:cNvPicPr>
          <p:nvPr/>
        </p:nvPicPr>
        <p:blipFill>
          <a:blip r:embed="rId16"/>
          <a:stretch>
            <a:fillRect/>
          </a:stretch>
        </p:blipFill>
        <p:spPr>
          <a:xfrm>
            <a:off x="2939935" y="1769121"/>
            <a:ext cx="8742422" cy="43955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pic>
        <p:nvPicPr>
          <p:cNvPr id="13" name="Picture 12">
            <a:extLst>
              <a:ext uri="{FF2B5EF4-FFF2-40B4-BE49-F238E27FC236}">
                <a16:creationId xmlns:a16="http://schemas.microsoft.com/office/drawing/2014/main" id="{78CEE523-99BC-FBA6-8860-63B5D161DCD8}"/>
              </a:ext>
            </a:extLst>
          </p:cNvPr>
          <p:cNvPicPr>
            <a:picLocks noChangeAspect="1"/>
          </p:cNvPicPr>
          <p:nvPr/>
        </p:nvPicPr>
        <p:blipFill>
          <a:blip r:embed="rId23"/>
          <a:stretch>
            <a:fillRect/>
          </a:stretch>
        </p:blipFill>
        <p:spPr>
          <a:xfrm>
            <a:off x="1910136" y="1022369"/>
            <a:ext cx="6151397"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2541175" y="2322044"/>
            <a:ext cx="7073719" cy="3850157"/>
          </a:xfrm>
          <a:custGeom>
            <a:avLst/>
            <a:gdLst/>
            <a:ahLst/>
            <a:cxnLst/>
            <a:rect l="l" t="t" r="r" b="b"/>
            <a:pathLst>
              <a:path w="10610578" h="5775235">
                <a:moveTo>
                  <a:pt x="0" y="0"/>
                </a:moveTo>
                <a:lnTo>
                  <a:pt x="10610578" y="0"/>
                </a:lnTo>
                <a:lnTo>
                  <a:pt x="10610578" y="5775235"/>
                </a:lnTo>
                <a:lnTo>
                  <a:pt x="0" y="5775235"/>
                </a:lnTo>
                <a:lnTo>
                  <a:pt x="0" y="0"/>
                </a:lnTo>
                <a:close/>
              </a:path>
            </a:pathLst>
          </a:custGeom>
          <a:blipFill>
            <a:blip r:embed="rId10"/>
            <a:stretch>
              <a:fillRect/>
            </a:stretch>
          </a:blipFill>
        </p:spPr>
      </p:sp>
      <p:sp>
        <p:nvSpPr>
          <p:cNvPr id="10" name="TextBox 10"/>
          <p:cNvSpPr txBox="1"/>
          <p:nvPr/>
        </p:nvSpPr>
        <p:spPr>
          <a:xfrm>
            <a:off x="2168652" y="603250"/>
            <a:ext cx="7854696" cy="1324786"/>
          </a:xfrm>
          <a:prstGeom prst="rect">
            <a:avLst/>
          </a:prstGeom>
        </p:spPr>
        <p:txBody>
          <a:bodyPr lIns="0" tIns="0" rIns="0" bIns="0" rtlCol="0" anchor="t">
            <a:spAutoFit/>
          </a:bodyPr>
          <a:lstStyle/>
          <a:p>
            <a:pPr algn="ctr" defTabSz="609630">
              <a:lnSpc>
                <a:spcPts val="5421"/>
              </a:lnSpc>
            </a:pPr>
            <a:r>
              <a:rPr lang="en-US" sz="3872" dirty="0">
                <a:solidFill>
                  <a:srgbClr val="000000"/>
                </a:solidFill>
                <a:latin typeface="Cambria"/>
              </a:rPr>
              <a:t>Em </a:t>
            </a:r>
            <a:r>
              <a:rPr lang="en-US" sz="3872" dirty="0" err="1">
                <a:solidFill>
                  <a:srgbClr val="000000"/>
                </a:solidFill>
                <a:latin typeface="Cambria"/>
              </a:rPr>
              <a:t>hiểu</a:t>
            </a:r>
            <a:r>
              <a:rPr lang="en-US" sz="3872" dirty="0">
                <a:solidFill>
                  <a:srgbClr val="000000"/>
                </a:solidFill>
                <a:latin typeface="Cambria"/>
              </a:rPr>
              <a:t> </a:t>
            </a:r>
            <a:r>
              <a:rPr lang="en-US" sz="3872" dirty="0" err="1">
                <a:solidFill>
                  <a:srgbClr val="000000"/>
                </a:solidFill>
                <a:latin typeface="Cambria"/>
              </a:rPr>
              <a:t>thế</a:t>
            </a:r>
            <a:r>
              <a:rPr lang="en-US" sz="3872" dirty="0">
                <a:solidFill>
                  <a:srgbClr val="000000"/>
                </a:solidFill>
                <a:latin typeface="Cambria"/>
              </a:rPr>
              <a:t> </a:t>
            </a:r>
            <a:r>
              <a:rPr lang="en-US" sz="3872" dirty="0" err="1">
                <a:solidFill>
                  <a:srgbClr val="000000"/>
                </a:solidFill>
                <a:latin typeface="Cambria"/>
              </a:rPr>
              <a:t>nào</a:t>
            </a:r>
            <a:r>
              <a:rPr lang="en-US" sz="3872" dirty="0">
                <a:solidFill>
                  <a:srgbClr val="000000"/>
                </a:solidFill>
                <a:latin typeface="Cambria"/>
              </a:rPr>
              <a:t> </a:t>
            </a:r>
            <a:r>
              <a:rPr lang="en-US" sz="3872" dirty="0" err="1">
                <a:solidFill>
                  <a:srgbClr val="000000"/>
                </a:solidFill>
                <a:latin typeface="Cambria"/>
              </a:rPr>
              <a:t>về</a:t>
            </a:r>
            <a:r>
              <a:rPr lang="en-US" sz="3872" dirty="0">
                <a:solidFill>
                  <a:srgbClr val="000000"/>
                </a:solidFill>
                <a:latin typeface="Cambria"/>
              </a:rPr>
              <a:t> </a:t>
            </a:r>
            <a:r>
              <a:rPr lang="en-US" sz="3872" dirty="0" err="1">
                <a:solidFill>
                  <a:srgbClr val="000000"/>
                </a:solidFill>
                <a:latin typeface="Cambria"/>
              </a:rPr>
              <a:t>câu</a:t>
            </a:r>
            <a:r>
              <a:rPr lang="en-US" sz="3872" dirty="0">
                <a:solidFill>
                  <a:srgbClr val="000000"/>
                </a:solidFill>
                <a:latin typeface="Cambria"/>
              </a:rPr>
              <a:t> </a:t>
            </a:r>
          </a:p>
          <a:p>
            <a:pPr algn="ctr" defTabSz="609630">
              <a:lnSpc>
                <a:spcPts val="5421"/>
              </a:lnSpc>
              <a:spcBef>
                <a:spcPct val="0"/>
              </a:spcBef>
            </a:pPr>
            <a:r>
              <a:rPr lang="en-US" sz="3872" dirty="0">
                <a:solidFill>
                  <a:srgbClr val="000000"/>
                </a:solidFill>
                <a:latin typeface="Cambria"/>
              </a:rPr>
              <a:t>“</a:t>
            </a:r>
            <a:r>
              <a:rPr lang="en-US" sz="3872" dirty="0" err="1">
                <a:solidFill>
                  <a:srgbClr val="E5645E"/>
                </a:solidFill>
                <a:latin typeface="Cambria Bold"/>
              </a:rPr>
              <a:t>Công</a:t>
            </a:r>
            <a:r>
              <a:rPr lang="en-US" sz="3872" dirty="0">
                <a:solidFill>
                  <a:srgbClr val="E5645E"/>
                </a:solidFill>
                <a:latin typeface="Cambria Bold"/>
              </a:rPr>
              <a:t> cha, </a:t>
            </a:r>
            <a:r>
              <a:rPr lang="en-US" sz="3872" dirty="0" err="1">
                <a:solidFill>
                  <a:srgbClr val="E5645E"/>
                </a:solidFill>
                <a:latin typeface="Cambria Bold"/>
              </a:rPr>
              <a:t>nghĩa</a:t>
            </a:r>
            <a:r>
              <a:rPr lang="en-US" sz="3872" dirty="0">
                <a:solidFill>
                  <a:srgbClr val="E5645E"/>
                </a:solidFill>
                <a:latin typeface="Cambria Bold"/>
              </a:rPr>
              <a:t> </a:t>
            </a:r>
            <a:r>
              <a:rPr lang="en-US" sz="3872" dirty="0" err="1">
                <a:solidFill>
                  <a:srgbClr val="E5645E"/>
                </a:solidFill>
                <a:latin typeface="Cambria Bold"/>
              </a:rPr>
              <a:t>mẹ</a:t>
            </a:r>
            <a:r>
              <a:rPr lang="en-US" sz="3872" dirty="0">
                <a:solidFill>
                  <a:srgbClr val="E5645E"/>
                </a:solidFill>
                <a:latin typeface="Cambria Bold"/>
              </a:rPr>
              <a:t>, </a:t>
            </a:r>
            <a:r>
              <a:rPr lang="en-US" sz="3872" dirty="0" err="1">
                <a:solidFill>
                  <a:srgbClr val="E5645E"/>
                </a:solidFill>
                <a:latin typeface="Cambria Bold"/>
              </a:rPr>
              <a:t>ơn</a:t>
            </a:r>
            <a:r>
              <a:rPr lang="en-US" sz="3872" dirty="0">
                <a:solidFill>
                  <a:srgbClr val="E5645E"/>
                </a:solidFill>
                <a:latin typeface="Cambria Bold"/>
              </a:rPr>
              <a:t> </a:t>
            </a:r>
            <a:r>
              <a:rPr lang="en-US" sz="3872" dirty="0" err="1">
                <a:solidFill>
                  <a:srgbClr val="E5645E"/>
                </a:solidFill>
                <a:latin typeface="Cambria Bold"/>
              </a:rPr>
              <a:t>thầy</a:t>
            </a:r>
            <a:r>
              <a:rPr lang="en-US" sz="3872" dirty="0">
                <a:solidFill>
                  <a:srgbClr val="000000"/>
                </a:solidFill>
                <a:latin typeface="Cambria"/>
              </a:rPr>
              <a:t>"?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2168652" y="603250"/>
            <a:ext cx="7854696" cy="632289"/>
          </a:xfrm>
          <a:prstGeom prst="rect">
            <a:avLst/>
          </a:prstGeom>
        </p:spPr>
        <p:txBody>
          <a:bodyPr lIns="0" tIns="0" rIns="0" bIns="0" rtlCol="0" anchor="t">
            <a:spAutoFit/>
          </a:bodyPr>
          <a:lstStyle/>
          <a:p>
            <a:pPr algn="ctr" defTabSz="609630">
              <a:lnSpc>
                <a:spcPts val="5421"/>
              </a:lnSpc>
              <a:spcBef>
                <a:spcPct val="0"/>
              </a:spcBef>
            </a:pPr>
            <a:r>
              <a:rPr lang="en-US" sz="3872" dirty="0">
                <a:solidFill>
                  <a:srgbClr val="000000"/>
                </a:solidFill>
                <a:latin typeface="Cambria"/>
              </a:rPr>
              <a:t>“</a:t>
            </a:r>
            <a:r>
              <a:rPr lang="en-US" sz="3872" dirty="0" err="1">
                <a:solidFill>
                  <a:srgbClr val="E5645E"/>
                </a:solidFill>
                <a:latin typeface="Cambria Bold"/>
              </a:rPr>
              <a:t>Công</a:t>
            </a:r>
            <a:r>
              <a:rPr lang="en-US" sz="3872" dirty="0">
                <a:solidFill>
                  <a:srgbClr val="E5645E"/>
                </a:solidFill>
                <a:latin typeface="Cambria Bold"/>
              </a:rPr>
              <a:t> cha, </a:t>
            </a:r>
            <a:r>
              <a:rPr lang="en-US" sz="3872" dirty="0" err="1">
                <a:solidFill>
                  <a:srgbClr val="E5645E"/>
                </a:solidFill>
                <a:latin typeface="Cambria Bold"/>
              </a:rPr>
              <a:t>nghĩa</a:t>
            </a:r>
            <a:r>
              <a:rPr lang="en-US" sz="3872" dirty="0">
                <a:solidFill>
                  <a:srgbClr val="E5645E"/>
                </a:solidFill>
                <a:latin typeface="Cambria Bold"/>
              </a:rPr>
              <a:t> </a:t>
            </a:r>
            <a:r>
              <a:rPr lang="en-US" sz="3872" dirty="0" err="1">
                <a:solidFill>
                  <a:srgbClr val="E5645E"/>
                </a:solidFill>
                <a:latin typeface="Cambria Bold"/>
              </a:rPr>
              <a:t>mẹ</a:t>
            </a:r>
            <a:r>
              <a:rPr lang="en-US" sz="3872" dirty="0">
                <a:solidFill>
                  <a:srgbClr val="E5645E"/>
                </a:solidFill>
                <a:latin typeface="Cambria Bold"/>
              </a:rPr>
              <a:t>, </a:t>
            </a:r>
            <a:r>
              <a:rPr lang="en-US" sz="3872" dirty="0" err="1">
                <a:solidFill>
                  <a:srgbClr val="E5645E"/>
                </a:solidFill>
                <a:latin typeface="Cambria Bold"/>
              </a:rPr>
              <a:t>ơn</a:t>
            </a:r>
            <a:r>
              <a:rPr lang="en-US" sz="3872" dirty="0">
                <a:solidFill>
                  <a:srgbClr val="E5645E"/>
                </a:solidFill>
                <a:latin typeface="Cambria Bold"/>
              </a:rPr>
              <a:t> </a:t>
            </a:r>
            <a:r>
              <a:rPr lang="en-US" sz="3872" dirty="0" err="1">
                <a:solidFill>
                  <a:srgbClr val="E5645E"/>
                </a:solidFill>
                <a:latin typeface="Cambria Bold"/>
              </a:rPr>
              <a:t>thầy</a:t>
            </a:r>
            <a:r>
              <a:rPr lang="en-US" sz="3872" dirty="0">
                <a:solidFill>
                  <a:srgbClr val="000000"/>
                </a:solidFill>
                <a:latin typeface="Cambria"/>
              </a:rPr>
              <a:t>" </a:t>
            </a:r>
          </a:p>
        </p:txBody>
      </p:sp>
      <p:sp>
        <p:nvSpPr>
          <p:cNvPr id="10" name="TextBox 10"/>
          <p:cNvSpPr txBox="1"/>
          <p:nvPr/>
        </p:nvSpPr>
        <p:spPr>
          <a:xfrm>
            <a:off x="981046" y="1588746"/>
            <a:ext cx="10229910" cy="4262514"/>
          </a:xfrm>
          <a:prstGeom prst="rect">
            <a:avLst/>
          </a:prstGeom>
        </p:spPr>
        <p:txBody>
          <a:bodyPr lIns="0" tIns="0" rIns="0" bIns="0" rtlCol="0" anchor="t">
            <a:spAutoFit/>
          </a:bodyPr>
          <a:lstStyle/>
          <a:p>
            <a:pPr algn="just" defTabSz="609630">
              <a:lnSpc>
                <a:spcPts val="4239"/>
              </a:lnSpc>
              <a:spcBef>
                <a:spcPct val="0"/>
              </a:spcBef>
            </a:pPr>
            <a:r>
              <a:rPr lang="en-US" sz="3027" dirty="0">
                <a:solidFill>
                  <a:srgbClr val="000000"/>
                </a:solidFill>
                <a:latin typeface="Cambria"/>
              </a:rPr>
              <a:t>      “</a:t>
            </a:r>
            <a:r>
              <a:rPr lang="en-US" sz="3027" dirty="0" err="1">
                <a:solidFill>
                  <a:srgbClr val="000000"/>
                </a:solidFill>
                <a:latin typeface="Cambria Bold"/>
              </a:rPr>
              <a:t>Công</a:t>
            </a:r>
            <a:r>
              <a:rPr lang="en-US" sz="3027" dirty="0">
                <a:solidFill>
                  <a:srgbClr val="000000"/>
                </a:solidFill>
                <a:latin typeface="Cambria Bold"/>
              </a:rPr>
              <a:t> cha, </a:t>
            </a:r>
            <a:r>
              <a:rPr lang="en-US" sz="3027" dirty="0" err="1">
                <a:solidFill>
                  <a:srgbClr val="000000"/>
                </a:solidFill>
                <a:latin typeface="Cambria Bold"/>
              </a:rPr>
              <a:t>nghĩa</a:t>
            </a:r>
            <a:r>
              <a:rPr lang="en-US" sz="3027" dirty="0">
                <a:solidFill>
                  <a:srgbClr val="000000"/>
                </a:solidFill>
                <a:latin typeface="Cambria Bold"/>
              </a:rPr>
              <a:t> </a:t>
            </a:r>
            <a:r>
              <a:rPr lang="en-US" sz="3027" dirty="0" err="1">
                <a:solidFill>
                  <a:srgbClr val="000000"/>
                </a:solidFill>
                <a:latin typeface="Cambria Bold"/>
              </a:rPr>
              <a:t>mẹ</a:t>
            </a:r>
            <a:r>
              <a:rPr lang="en-US" sz="3027" dirty="0">
                <a:solidFill>
                  <a:srgbClr val="000000"/>
                </a:solidFill>
                <a:latin typeface="Cambria Bold"/>
              </a:rPr>
              <a:t>, </a:t>
            </a:r>
            <a:r>
              <a:rPr lang="en-US" sz="3027" dirty="0" err="1">
                <a:solidFill>
                  <a:srgbClr val="000000"/>
                </a:solidFill>
                <a:latin typeface="Cambria Bold"/>
              </a:rPr>
              <a:t>ơn</a:t>
            </a:r>
            <a:r>
              <a:rPr lang="en-US" sz="3027" dirty="0">
                <a:solidFill>
                  <a:srgbClr val="000000"/>
                </a:solidFill>
                <a:latin typeface="Cambria Bold"/>
              </a:rPr>
              <a:t> </a:t>
            </a:r>
            <a:r>
              <a:rPr lang="en-US" sz="3027" dirty="0" err="1">
                <a:solidFill>
                  <a:srgbClr val="000000"/>
                </a:solidFill>
                <a:latin typeface="Cambria Bold"/>
              </a:rPr>
              <a:t>thầy</a:t>
            </a:r>
            <a:r>
              <a:rPr lang="en-US" sz="3027" dirty="0">
                <a:solidFill>
                  <a:srgbClr val="000000"/>
                </a:solidFill>
                <a:latin typeface="Cambria"/>
              </a:rPr>
              <a:t>" </a:t>
            </a:r>
            <a:r>
              <a:rPr lang="en-US" sz="3027" dirty="0" err="1">
                <a:solidFill>
                  <a:srgbClr val="000000"/>
                </a:solidFill>
                <a:latin typeface="Cambria"/>
              </a:rPr>
              <a:t>là</a:t>
            </a:r>
            <a:r>
              <a:rPr lang="en-US" sz="3027" dirty="0">
                <a:solidFill>
                  <a:srgbClr val="000000"/>
                </a:solidFill>
                <a:latin typeface="Cambria"/>
              </a:rPr>
              <a:t> </a:t>
            </a:r>
            <a:r>
              <a:rPr lang="en-US" sz="3027" dirty="0" err="1">
                <a:solidFill>
                  <a:srgbClr val="000000"/>
                </a:solidFill>
                <a:latin typeface="Cambria"/>
              </a:rPr>
              <a:t>một</a:t>
            </a:r>
            <a:r>
              <a:rPr lang="en-US" sz="3027" dirty="0">
                <a:solidFill>
                  <a:srgbClr val="000000"/>
                </a:solidFill>
                <a:latin typeface="Cambria"/>
              </a:rPr>
              <a:t> </a:t>
            </a:r>
            <a:r>
              <a:rPr lang="en-US" sz="3027" dirty="0" err="1">
                <a:solidFill>
                  <a:srgbClr val="000000"/>
                </a:solidFill>
                <a:latin typeface="Cambria"/>
              </a:rPr>
              <a:t>trong</a:t>
            </a:r>
            <a:r>
              <a:rPr lang="en-US" sz="3027" dirty="0">
                <a:solidFill>
                  <a:srgbClr val="000000"/>
                </a:solidFill>
                <a:latin typeface="Cambria"/>
              </a:rPr>
              <a:t> </a:t>
            </a:r>
            <a:r>
              <a:rPr lang="en-US" sz="3027" dirty="0" err="1">
                <a:solidFill>
                  <a:srgbClr val="000000"/>
                </a:solidFill>
                <a:latin typeface="Cambria"/>
              </a:rPr>
              <a:t>những</a:t>
            </a:r>
            <a:r>
              <a:rPr lang="en-US" sz="3027" dirty="0">
                <a:solidFill>
                  <a:srgbClr val="000000"/>
                </a:solidFill>
                <a:latin typeface="Cambria"/>
              </a:rPr>
              <a:t> </a:t>
            </a:r>
            <a:r>
              <a:rPr lang="en-US" sz="3027" dirty="0" err="1">
                <a:solidFill>
                  <a:srgbClr val="000000"/>
                </a:solidFill>
                <a:latin typeface="Cambria"/>
              </a:rPr>
              <a:t>thành</a:t>
            </a:r>
            <a:r>
              <a:rPr lang="en-US" sz="3027" dirty="0">
                <a:solidFill>
                  <a:srgbClr val="000000"/>
                </a:solidFill>
                <a:latin typeface="Cambria"/>
              </a:rPr>
              <a:t> </a:t>
            </a:r>
            <a:r>
              <a:rPr lang="en-US" sz="3027" dirty="0" err="1">
                <a:solidFill>
                  <a:srgbClr val="000000"/>
                </a:solidFill>
                <a:latin typeface="Cambria"/>
              </a:rPr>
              <a:t>ngữ</a:t>
            </a:r>
            <a:r>
              <a:rPr lang="en-US" sz="3027" dirty="0">
                <a:solidFill>
                  <a:srgbClr val="000000"/>
                </a:solidFill>
                <a:latin typeface="Cambria"/>
              </a:rPr>
              <a:t> </a:t>
            </a:r>
            <a:r>
              <a:rPr lang="en-US" sz="3027" dirty="0" err="1">
                <a:solidFill>
                  <a:srgbClr val="000000"/>
                </a:solidFill>
                <a:latin typeface="Cambria"/>
              </a:rPr>
              <a:t>nhằm</a:t>
            </a:r>
            <a:r>
              <a:rPr lang="en-US" sz="3027" dirty="0">
                <a:solidFill>
                  <a:srgbClr val="000000"/>
                </a:solidFill>
                <a:latin typeface="Cambria"/>
              </a:rPr>
              <a:t> </a:t>
            </a:r>
            <a:r>
              <a:rPr lang="en-US" sz="3027" dirty="0" err="1">
                <a:solidFill>
                  <a:srgbClr val="000000"/>
                </a:solidFill>
                <a:latin typeface="Cambria"/>
              </a:rPr>
              <a:t>nhắc</a:t>
            </a:r>
            <a:r>
              <a:rPr lang="en-US" sz="3027" dirty="0">
                <a:solidFill>
                  <a:srgbClr val="000000"/>
                </a:solidFill>
                <a:latin typeface="Cambria"/>
              </a:rPr>
              <a:t> </a:t>
            </a:r>
            <a:r>
              <a:rPr lang="en-US" sz="3027" dirty="0" err="1">
                <a:solidFill>
                  <a:srgbClr val="000000"/>
                </a:solidFill>
                <a:latin typeface="Cambria"/>
              </a:rPr>
              <a:t>nhở</a:t>
            </a:r>
            <a:r>
              <a:rPr lang="en-US" sz="3027" dirty="0">
                <a:solidFill>
                  <a:srgbClr val="000000"/>
                </a:solidFill>
                <a:latin typeface="Cambria"/>
              </a:rPr>
              <a:t> </a:t>
            </a:r>
            <a:r>
              <a:rPr lang="en-US" sz="3027" dirty="0" err="1">
                <a:solidFill>
                  <a:srgbClr val="000000"/>
                </a:solidFill>
                <a:latin typeface="Cambria"/>
              </a:rPr>
              <a:t>đạo</a:t>
            </a:r>
            <a:r>
              <a:rPr lang="en-US" sz="3027" dirty="0">
                <a:solidFill>
                  <a:srgbClr val="000000"/>
                </a:solidFill>
                <a:latin typeface="Cambria"/>
              </a:rPr>
              <a:t> </a:t>
            </a:r>
            <a:r>
              <a:rPr lang="en-US" sz="3027" dirty="0" err="1">
                <a:solidFill>
                  <a:srgbClr val="000000"/>
                </a:solidFill>
                <a:latin typeface="Cambria"/>
              </a:rPr>
              <a:t>hiếu</a:t>
            </a:r>
            <a:r>
              <a:rPr lang="en-US" sz="3027" dirty="0">
                <a:solidFill>
                  <a:srgbClr val="000000"/>
                </a:solidFill>
                <a:latin typeface="Cambria"/>
              </a:rPr>
              <a:t> </a:t>
            </a:r>
            <a:r>
              <a:rPr lang="en-US" sz="3027" dirty="0" err="1">
                <a:solidFill>
                  <a:srgbClr val="000000"/>
                </a:solidFill>
                <a:latin typeface="Cambria"/>
              </a:rPr>
              <a:t>của</a:t>
            </a:r>
            <a:r>
              <a:rPr lang="en-US" sz="3027" dirty="0">
                <a:solidFill>
                  <a:srgbClr val="000000"/>
                </a:solidFill>
                <a:latin typeface="Cambria"/>
              </a:rPr>
              <a:t> </a:t>
            </a:r>
            <a:r>
              <a:rPr lang="en-US" sz="3027" dirty="0" err="1">
                <a:solidFill>
                  <a:srgbClr val="000000"/>
                </a:solidFill>
                <a:latin typeface="Cambria"/>
              </a:rPr>
              <a:t>mỗi</a:t>
            </a:r>
            <a:r>
              <a:rPr lang="en-US" sz="3027" dirty="0">
                <a:solidFill>
                  <a:srgbClr val="000000"/>
                </a:solidFill>
                <a:latin typeface="Cambria"/>
              </a:rPr>
              <a:t> </a:t>
            </a:r>
            <a:r>
              <a:rPr lang="en-US" sz="3027" dirty="0" err="1">
                <a:solidFill>
                  <a:srgbClr val="000000"/>
                </a:solidFill>
                <a:latin typeface="Cambria"/>
              </a:rPr>
              <a:t>chúng</a:t>
            </a:r>
            <a:r>
              <a:rPr lang="en-US" sz="3027" dirty="0">
                <a:solidFill>
                  <a:srgbClr val="000000"/>
                </a:solidFill>
                <a:latin typeface="Cambria"/>
              </a:rPr>
              <a:t> ta </a:t>
            </a:r>
            <a:r>
              <a:rPr lang="en-US" sz="3027" dirty="0" err="1">
                <a:solidFill>
                  <a:srgbClr val="000000"/>
                </a:solidFill>
                <a:latin typeface="Cambria"/>
              </a:rPr>
              <a:t>với</a:t>
            </a:r>
            <a:r>
              <a:rPr lang="en-US" sz="3027" dirty="0">
                <a:solidFill>
                  <a:srgbClr val="000000"/>
                </a:solidFill>
                <a:latin typeface="Cambria"/>
              </a:rPr>
              <a:t> </a:t>
            </a:r>
            <a:r>
              <a:rPr lang="en-US" sz="3027" dirty="0" err="1">
                <a:solidFill>
                  <a:srgbClr val="000000"/>
                </a:solidFill>
                <a:latin typeface="Cambria"/>
              </a:rPr>
              <a:t>ba</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có</a:t>
            </a:r>
            <a:r>
              <a:rPr lang="en-US" sz="3027" dirty="0">
                <a:solidFill>
                  <a:srgbClr val="000000"/>
                </a:solidFill>
                <a:latin typeface="Cambria"/>
              </a:rPr>
              <a:t> </a:t>
            </a:r>
            <a:r>
              <a:rPr lang="en-US" sz="3027" dirty="0" err="1">
                <a:solidFill>
                  <a:srgbClr val="000000"/>
                </a:solidFill>
                <a:latin typeface="Cambria"/>
              </a:rPr>
              <a:t>công</a:t>
            </a:r>
            <a:r>
              <a:rPr lang="en-US" sz="3027" dirty="0">
                <a:solidFill>
                  <a:srgbClr val="000000"/>
                </a:solidFill>
                <a:latin typeface="Cambria"/>
              </a:rPr>
              <a:t> </a:t>
            </a:r>
            <a:r>
              <a:rPr lang="en-US" sz="3027" dirty="0" err="1">
                <a:solidFill>
                  <a:srgbClr val="000000"/>
                </a:solidFill>
                <a:latin typeface="Cambria"/>
              </a:rPr>
              <a:t>sinh</a:t>
            </a:r>
            <a:r>
              <a:rPr lang="en-US" sz="3027" dirty="0">
                <a:solidFill>
                  <a:srgbClr val="000000"/>
                </a:solidFill>
                <a:latin typeface="Cambria"/>
              </a:rPr>
              <a:t> </a:t>
            </a:r>
            <a:r>
              <a:rPr lang="en-US" sz="3027" dirty="0" err="1">
                <a:solidFill>
                  <a:srgbClr val="000000"/>
                </a:solidFill>
                <a:latin typeface="Cambria"/>
              </a:rPr>
              <a:t>thành</a:t>
            </a:r>
            <a:r>
              <a:rPr lang="en-US" sz="3027" dirty="0">
                <a:solidFill>
                  <a:srgbClr val="000000"/>
                </a:solidFill>
                <a:latin typeface="Cambria"/>
              </a:rPr>
              <a:t>, </a:t>
            </a:r>
            <a:r>
              <a:rPr lang="en-US" sz="3027" dirty="0" err="1">
                <a:solidFill>
                  <a:srgbClr val="000000"/>
                </a:solidFill>
                <a:latin typeface="Cambria"/>
              </a:rPr>
              <a:t>dưỡng</a:t>
            </a:r>
            <a:r>
              <a:rPr lang="en-US" sz="3027" dirty="0">
                <a:solidFill>
                  <a:srgbClr val="000000"/>
                </a:solidFill>
                <a:latin typeface="Cambria"/>
              </a:rPr>
              <a:t> </a:t>
            </a:r>
            <a:r>
              <a:rPr lang="en-US" sz="3027" dirty="0" err="1">
                <a:solidFill>
                  <a:srgbClr val="000000"/>
                </a:solidFill>
                <a:latin typeface="Cambria"/>
              </a:rPr>
              <a:t>dục</a:t>
            </a:r>
            <a:r>
              <a:rPr lang="en-US" sz="3027" dirty="0">
                <a:solidFill>
                  <a:srgbClr val="000000"/>
                </a:solidFill>
                <a:latin typeface="Cambria"/>
              </a:rPr>
              <a:t> </a:t>
            </a:r>
            <a:r>
              <a:rPr lang="en-US" sz="3027" dirty="0" err="1">
                <a:solidFill>
                  <a:srgbClr val="000000"/>
                </a:solidFill>
                <a:latin typeface="Cambria"/>
              </a:rPr>
              <a:t>trong</a:t>
            </a:r>
            <a:r>
              <a:rPr lang="en-US" sz="3027" dirty="0">
                <a:solidFill>
                  <a:srgbClr val="000000"/>
                </a:solidFill>
                <a:latin typeface="Cambria"/>
              </a:rPr>
              <a:t> </a:t>
            </a:r>
            <a:r>
              <a:rPr lang="en-US" sz="3027" dirty="0" err="1">
                <a:solidFill>
                  <a:srgbClr val="000000"/>
                </a:solidFill>
                <a:latin typeface="Cambria"/>
              </a:rPr>
              <a:t>suốt</a:t>
            </a:r>
            <a:r>
              <a:rPr lang="en-US" sz="3027" dirty="0">
                <a:solidFill>
                  <a:srgbClr val="000000"/>
                </a:solidFill>
                <a:latin typeface="Cambria"/>
              </a:rPr>
              <a:t> </a:t>
            </a:r>
            <a:r>
              <a:rPr lang="en-US" sz="3027" dirty="0" err="1">
                <a:solidFill>
                  <a:srgbClr val="000000"/>
                </a:solidFill>
                <a:latin typeface="Cambria"/>
              </a:rPr>
              <a:t>cuộc</a:t>
            </a:r>
            <a:r>
              <a:rPr lang="en-US" sz="3027" dirty="0">
                <a:solidFill>
                  <a:srgbClr val="000000"/>
                </a:solidFill>
                <a:latin typeface="Cambria"/>
              </a:rPr>
              <a:t> </a:t>
            </a:r>
            <a:r>
              <a:rPr lang="en-US" sz="3027" dirty="0" err="1">
                <a:solidFill>
                  <a:srgbClr val="000000"/>
                </a:solidFill>
                <a:latin typeface="Cambria"/>
              </a:rPr>
              <a:t>đời</a:t>
            </a:r>
            <a:r>
              <a:rPr lang="en-US" sz="3027" dirty="0">
                <a:solidFill>
                  <a:srgbClr val="000000"/>
                </a:solidFill>
                <a:latin typeface="Cambria"/>
              </a:rPr>
              <a:t>, </a:t>
            </a:r>
            <a:r>
              <a:rPr lang="en-US" sz="3027" dirty="0" err="1">
                <a:solidFill>
                  <a:srgbClr val="000000"/>
                </a:solidFill>
                <a:latin typeface="Cambria"/>
              </a:rPr>
              <a:t>đó</a:t>
            </a:r>
            <a:r>
              <a:rPr lang="en-US" sz="3027" dirty="0">
                <a:solidFill>
                  <a:srgbClr val="000000"/>
                </a:solidFill>
                <a:latin typeface="Cambria"/>
              </a:rPr>
              <a:t> </a:t>
            </a:r>
            <a:r>
              <a:rPr lang="en-US" sz="3027" dirty="0" err="1">
                <a:solidFill>
                  <a:srgbClr val="000000"/>
                </a:solidFill>
                <a:latin typeface="Cambria"/>
              </a:rPr>
              <a:t>là</a:t>
            </a:r>
            <a:r>
              <a:rPr lang="en-US" sz="3027" dirty="0">
                <a:solidFill>
                  <a:srgbClr val="000000"/>
                </a:solidFill>
                <a:latin typeface="Cambria"/>
              </a:rPr>
              <a:t>: Cha, </a:t>
            </a:r>
            <a:r>
              <a:rPr lang="en-US" sz="3027" dirty="0" err="1">
                <a:solidFill>
                  <a:srgbClr val="000000"/>
                </a:solidFill>
                <a:latin typeface="Cambria"/>
              </a:rPr>
              <a:t>mẹ</a:t>
            </a:r>
            <a:r>
              <a:rPr lang="en-US" sz="3027" dirty="0">
                <a:solidFill>
                  <a:srgbClr val="000000"/>
                </a:solidFill>
                <a:latin typeface="Cambria"/>
              </a:rPr>
              <a:t> </a:t>
            </a:r>
            <a:r>
              <a:rPr lang="en-US" sz="3027" dirty="0" err="1">
                <a:solidFill>
                  <a:srgbClr val="000000"/>
                </a:solidFill>
                <a:latin typeface="Cambria"/>
              </a:rPr>
              <a:t>và</a:t>
            </a:r>
            <a:r>
              <a:rPr lang="en-US" sz="3027" dirty="0">
                <a:solidFill>
                  <a:srgbClr val="000000"/>
                </a:solidFill>
                <a:latin typeface="Cambria"/>
              </a:rPr>
              <a:t> </a:t>
            </a:r>
            <a:r>
              <a:rPr lang="en-US" sz="3027" dirty="0" err="1">
                <a:solidFill>
                  <a:srgbClr val="000000"/>
                </a:solidFill>
                <a:latin typeface="Cambria"/>
              </a:rPr>
              <a:t>thầy</a:t>
            </a:r>
            <a:r>
              <a:rPr lang="en-US" sz="3027" dirty="0">
                <a:solidFill>
                  <a:srgbClr val="000000"/>
                </a:solidFill>
                <a:latin typeface="Cambria"/>
              </a:rPr>
              <a:t> </a:t>
            </a:r>
            <a:r>
              <a:rPr lang="en-US" sz="3027" dirty="0" err="1">
                <a:solidFill>
                  <a:srgbClr val="000000"/>
                </a:solidFill>
                <a:latin typeface="Cambria"/>
              </a:rPr>
              <a:t>cô</a:t>
            </a:r>
            <a:r>
              <a:rPr lang="en-US" sz="3027" dirty="0">
                <a:solidFill>
                  <a:srgbClr val="000000"/>
                </a:solidFill>
                <a:latin typeface="Cambria"/>
              </a:rPr>
              <a:t>. Ai </a:t>
            </a:r>
            <a:r>
              <a:rPr lang="en-US" sz="3027" dirty="0" err="1">
                <a:solidFill>
                  <a:srgbClr val="000000"/>
                </a:solidFill>
                <a:latin typeface="Cambria"/>
              </a:rPr>
              <a:t>cũng</a:t>
            </a:r>
            <a:r>
              <a:rPr lang="en-US" sz="3027" dirty="0">
                <a:solidFill>
                  <a:srgbClr val="000000"/>
                </a:solidFill>
                <a:latin typeface="Cambria"/>
              </a:rPr>
              <a:t> </a:t>
            </a:r>
            <a:r>
              <a:rPr lang="en-US" sz="3027" dirty="0" err="1">
                <a:solidFill>
                  <a:srgbClr val="000000"/>
                </a:solidFill>
                <a:latin typeface="Cambria"/>
              </a:rPr>
              <a:t>nhớ</a:t>
            </a:r>
            <a:r>
              <a:rPr lang="en-US" sz="3027" dirty="0">
                <a:solidFill>
                  <a:srgbClr val="000000"/>
                </a:solidFill>
                <a:latin typeface="Cambria"/>
              </a:rPr>
              <a:t> </a:t>
            </a:r>
            <a:r>
              <a:rPr lang="en-US" sz="3027" dirty="0" err="1">
                <a:solidFill>
                  <a:srgbClr val="000000"/>
                </a:solidFill>
                <a:latin typeface="Cambria"/>
              </a:rPr>
              <a:t>đến</a:t>
            </a:r>
            <a:r>
              <a:rPr lang="en-US" sz="3027" dirty="0">
                <a:solidFill>
                  <a:srgbClr val="000000"/>
                </a:solidFill>
                <a:latin typeface="Cambria"/>
              </a:rPr>
              <a:t> “</a:t>
            </a:r>
            <a:r>
              <a:rPr lang="en-US" sz="3027" dirty="0" err="1">
                <a:solidFill>
                  <a:srgbClr val="000000"/>
                </a:solidFill>
                <a:latin typeface="Cambria"/>
              </a:rPr>
              <a:t>công</a:t>
            </a:r>
            <a:r>
              <a:rPr lang="en-US" sz="3027" dirty="0">
                <a:solidFill>
                  <a:srgbClr val="000000"/>
                </a:solidFill>
                <a:latin typeface="Cambria"/>
              </a:rPr>
              <a:t> cha”,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đã</a:t>
            </a:r>
            <a:r>
              <a:rPr lang="en-US" sz="3027" dirty="0">
                <a:solidFill>
                  <a:srgbClr val="000000"/>
                </a:solidFill>
                <a:latin typeface="Cambria"/>
              </a:rPr>
              <a:t> </a:t>
            </a:r>
            <a:r>
              <a:rPr lang="en-US" sz="3027" dirty="0" err="1">
                <a:solidFill>
                  <a:srgbClr val="000000"/>
                </a:solidFill>
                <a:latin typeface="Cambria"/>
              </a:rPr>
              <a:t>lao</a:t>
            </a:r>
            <a:r>
              <a:rPr lang="en-US" sz="3027" dirty="0">
                <a:solidFill>
                  <a:srgbClr val="000000"/>
                </a:solidFill>
                <a:latin typeface="Cambria"/>
              </a:rPr>
              <a:t> </a:t>
            </a:r>
            <a:r>
              <a:rPr lang="en-US" sz="3027" dirty="0" err="1">
                <a:solidFill>
                  <a:srgbClr val="000000"/>
                </a:solidFill>
                <a:latin typeface="Cambria"/>
              </a:rPr>
              <a:t>động</a:t>
            </a:r>
            <a:r>
              <a:rPr lang="en-US" sz="3027" dirty="0">
                <a:solidFill>
                  <a:srgbClr val="000000"/>
                </a:solidFill>
                <a:latin typeface="Cambria"/>
              </a:rPr>
              <a:t> </a:t>
            </a:r>
            <a:r>
              <a:rPr lang="en-US" sz="3027" dirty="0" err="1">
                <a:solidFill>
                  <a:srgbClr val="000000"/>
                </a:solidFill>
                <a:latin typeface="Cambria"/>
              </a:rPr>
              <a:t>cực</a:t>
            </a:r>
            <a:r>
              <a:rPr lang="en-US" sz="3027" dirty="0">
                <a:solidFill>
                  <a:srgbClr val="000000"/>
                </a:solidFill>
                <a:latin typeface="Cambria"/>
              </a:rPr>
              <a:t> </a:t>
            </a:r>
            <a:r>
              <a:rPr lang="en-US" sz="3027" dirty="0" err="1">
                <a:solidFill>
                  <a:srgbClr val="000000"/>
                </a:solidFill>
                <a:latin typeface="Cambria"/>
              </a:rPr>
              <a:t>khổ</a:t>
            </a:r>
            <a:r>
              <a:rPr lang="en-US" sz="3027" dirty="0">
                <a:solidFill>
                  <a:srgbClr val="000000"/>
                </a:solidFill>
                <a:latin typeface="Cambria"/>
              </a:rPr>
              <a:t> </a:t>
            </a:r>
            <a:r>
              <a:rPr lang="en-US" sz="3027" dirty="0" err="1">
                <a:solidFill>
                  <a:srgbClr val="000000"/>
                </a:solidFill>
                <a:latin typeface="Cambria"/>
              </a:rPr>
              <a:t>kiếm</a:t>
            </a:r>
            <a:r>
              <a:rPr lang="en-US" sz="3027" dirty="0">
                <a:solidFill>
                  <a:srgbClr val="000000"/>
                </a:solidFill>
                <a:latin typeface="Cambria"/>
              </a:rPr>
              <a:t> </a:t>
            </a:r>
            <a:r>
              <a:rPr lang="en-US" sz="3027" dirty="0" err="1">
                <a:solidFill>
                  <a:srgbClr val="000000"/>
                </a:solidFill>
                <a:latin typeface="Cambria"/>
              </a:rPr>
              <a:t>sống</a:t>
            </a:r>
            <a:r>
              <a:rPr lang="en-US" sz="3027" dirty="0">
                <a:solidFill>
                  <a:srgbClr val="000000"/>
                </a:solidFill>
                <a:latin typeface="Cambria"/>
              </a:rPr>
              <a:t>, </a:t>
            </a:r>
            <a:r>
              <a:rPr lang="en-US" sz="3027" dirty="0" err="1">
                <a:solidFill>
                  <a:srgbClr val="000000"/>
                </a:solidFill>
                <a:latin typeface="Cambria"/>
              </a:rPr>
              <a:t>nuôi</a:t>
            </a:r>
            <a:r>
              <a:rPr lang="en-US" sz="3027" dirty="0">
                <a:solidFill>
                  <a:srgbClr val="000000"/>
                </a:solidFill>
                <a:latin typeface="Cambria"/>
              </a:rPr>
              <a:t> ta </a:t>
            </a:r>
            <a:r>
              <a:rPr lang="en-US" sz="3027" dirty="0" err="1">
                <a:solidFill>
                  <a:srgbClr val="000000"/>
                </a:solidFill>
                <a:latin typeface="Cambria"/>
              </a:rPr>
              <a:t>khôn</a:t>
            </a:r>
            <a:r>
              <a:rPr lang="en-US" sz="3027" dirty="0">
                <a:solidFill>
                  <a:srgbClr val="000000"/>
                </a:solidFill>
                <a:latin typeface="Cambria"/>
              </a:rPr>
              <a:t> </a:t>
            </a:r>
            <a:r>
              <a:rPr lang="en-US" sz="3027" dirty="0" err="1">
                <a:solidFill>
                  <a:srgbClr val="000000"/>
                </a:solidFill>
                <a:latin typeface="Cambria"/>
              </a:rPr>
              <a:t>lớn</a:t>
            </a:r>
            <a:r>
              <a:rPr lang="en-US" sz="3027" dirty="0">
                <a:solidFill>
                  <a:srgbClr val="000000"/>
                </a:solidFill>
                <a:latin typeface="Cambria"/>
              </a:rPr>
              <a:t>. </a:t>
            </a:r>
            <a:r>
              <a:rPr lang="en-US" sz="3027" dirty="0" err="1">
                <a:solidFill>
                  <a:srgbClr val="000000"/>
                </a:solidFill>
                <a:latin typeface="Cambria"/>
              </a:rPr>
              <a:t>Đồng</a:t>
            </a:r>
            <a:r>
              <a:rPr lang="en-US" sz="3027" dirty="0">
                <a:solidFill>
                  <a:srgbClr val="000000"/>
                </a:solidFill>
                <a:latin typeface="Cambria"/>
              </a:rPr>
              <a:t> </a:t>
            </a:r>
            <a:r>
              <a:rPr lang="en-US" sz="3027" dirty="0" err="1">
                <a:solidFill>
                  <a:srgbClr val="000000"/>
                </a:solidFill>
                <a:latin typeface="Cambria"/>
              </a:rPr>
              <a:t>thời</a:t>
            </a:r>
            <a:r>
              <a:rPr lang="en-US" sz="3027" dirty="0">
                <a:solidFill>
                  <a:srgbClr val="000000"/>
                </a:solidFill>
                <a:latin typeface="Cambria"/>
              </a:rPr>
              <a:t>, </a:t>
            </a:r>
            <a:r>
              <a:rPr lang="en-US" sz="3027" dirty="0" err="1">
                <a:solidFill>
                  <a:srgbClr val="000000"/>
                </a:solidFill>
                <a:latin typeface="Cambria"/>
              </a:rPr>
              <a:t>còn</a:t>
            </a:r>
            <a:r>
              <a:rPr lang="en-US" sz="3027" dirty="0">
                <a:solidFill>
                  <a:srgbClr val="000000"/>
                </a:solidFill>
                <a:latin typeface="Cambria"/>
              </a:rPr>
              <a:t> </a:t>
            </a:r>
            <a:r>
              <a:rPr lang="en-US" sz="3027" dirty="0" err="1">
                <a:solidFill>
                  <a:srgbClr val="000000"/>
                </a:solidFill>
                <a:latin typeface="Cambria"/>
              </a:rPr>
              <a:t>ghi</a:t>
            </a:r>
            <a:r>
              <a:rPr lang="en-US" sz="3027" dirty="0">
                <a:solidFill>
                  <a:srgbClr val="000000"/>
                </a:solidFill>
                <a:latin typeface="Cambria"/>
              </a:rPr>
              <a:t> </a:t>
            </a:r>
            <a:r>
              <a:rPr lang="en-US" sz="3027" dirty="0" err="1">
                <a:solidFill>
                  <a:srgbClr val="000000"/>
                </a:solidFill>
                <a:latin typeface="Cambria"/>
              </a:rPr>
              <a:t>nhớ</a:t>
            </a:r>
            <a:r>
              <a:rPr lang="en-US" sz="3027" dirty="0">
                <a:solidFill>
                  <a:srgbClr val="000000"/>
                </a:solidFill>
                <a:latin typeface="Cambria"/>
              </a:rPr>
              <a:t> “</a:t>
            </a:r>
            <a:r>
              <a:rPr lang="en-US" sz="3027" dirty="0" err="1">
                <a:solidFill>
                  <a:srgbClr val="000000"/>
                </a:solidFill>
                <a:latin typeface="Cambria"/>
              </a:rPr>
              <a:t>nghĩa</a:t>
            </a:r>
            <a:r>
              <a:rPr lang="en-US" sz="3027" dirty="0">
                <a:solidFill>
                  <a:srgbClr val="000000"/>
                </a:solidFill>
                <a:latin typeface="Cambria"/>
              </a:rPr>
              <a:t> </a:t>
            </a:r>
            <a:r>
              <a:rPr lang="en-US" sz="3027" dirty="0" err="1">
                <a:solidFill>
                  <a:srgbClr val="000000"/>
                </a:solidFill>
                <a:latin typeface="Cambria"/>
              </a:rPr>
              <a:t>mẹ</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sinh</a:t>
            </a:r>
            <a:r>
              <a:rPr lang="en-US" sz="3027" dirty="0">
                <a:solidFill>
                  <a:srgbClr val="000000"/>
                </a:solidFill>
                <a:latin typeface="Cambria"/>
              </a:rPr>
              <a:t> </a:t>
            </a:r>
            <a:r>
              <a:rPr lang="en-US" sz="3027" dirty="0" err="1">
                <a:solidFill>
                  <a:srgbClr val="000000"/>
                </a:solidFill>
                <a:latin typeface="Cambria"/>
              </a:rPr>
              <a:t>thành</a:t>
            </a:r>
            <a:r>
              <a:rPr lang="en-US" sz="3027" dirty="0">
                <a:solidFill>
                  <a:srgbClr val="000000"/>
                </a:solidFill>
                <a:latin typeface="Cambria"/>
              </a:rPr>
              <a:t>, </a:t>
            </a:r>
            <a:r>
              <a:rPr lang="en-US" sz="3027" dirty="0" err="1">
                <a:solidFill>
                  <a:srgbClr val="000000"/>
                </a:solidFill>
                <a:latin typeface="Cambria"/>
              </a:rPr>
              <a:t>chăm</a:t>
            </a:r>
            <a:r>
              <a:rPr lang="en-US" sz="3027" dirty="0">
                <a:solidFill>
                  <a:srgbClr val="000000"/>
                </a:solidFill>
                <a:latin typeface="Cambria"/>
              </a:rPr>
              <a:t> </a:t>
            </a:r>
            <a:r>
              <a:rPr lang="en-US" sz="3027" dirty="0" err="1">
                <a:solidFill>
                  <a:srgbClr val="000000"/>
                </a:solidFill>
                <a:latin typeface="Cambria"/>
              </a:rPr>
              <a:t>sóc</a:t>
            </a:r>
            <a:r>
              <a:rPr lang="en-US" sz="3027" dirty="0">
                <a:solidFill>
                  <a:srgbClr val="000000"/>
                </a:solidFill>
                <a:latin typeface="Cambria"/>
              </a:rPr>
              <a:t>, </a:t>
            </a:r>
            <a:r>
              <a:rPr lang="en-US" sz="3027" dirty="0" err="1">
                <a:solidFill>
                  <a:srgbClr val="000000"/>
                </a:solidFill>
                <a:latin typeface="Cambria"/>
              </a:rPr>
              <a:t>dạy</a:t>
            </a:r>
            <a:r>
              <a:rPr lang="en-US" sz="3027" dirty="0">
                <a:solidFill>
                  <a:srgbClr val="000000"/>
                </a:solidFill>
                <a:latin typeface="Cambria"/>
              </a:rPr>
              <a:t> </a:t>
            </a:r>
            <a:r>
              <a:rPr lang="en-US" sz="3027" dirty="0" err="1">
                <a:solidFill>
                  <a:srgbClr val="000000"/>
                </a:solidFill>
                <a:latin typeface="Cambria"/>
              </a:rPr>
              <a:t>dỗ</a:t>
            </a:r>
            <a:r>
              <a:rPr lang="en-US" sz="3027" dirty="0">
                <a:solidFill>
                  <a:srgbClr val="000000"/>
                </a:solidFill>
                <a:latin typeface="Cambria"/>
              </a:rPr>
              <a:t> ta </a:t>
            </a:r>
            <a:r>
              <a:rPr lang="en-US" sz="3027" dirty="0" err="1">
                <a:solidFill>
                  <a:srgbClr val="000000"/>
                </a:solidFill>
                <a:latin typeface="Cambria"/>
              </a:rPr>
              <a:t>nên</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Ơn</a:t>
            </a:r>
            <a:r>
              <a:rPr lang="en-US" sz="3027" dirty="0">
                <a:solidFill>
                  <a:srgbClr val="000000"/>
                </a:solidFill>
                <a:latin typeface="Cambria"/>
              </a:rPr>
              <a:t> </a:t>
            </a:r>
            <a:r>
              <a:rPr lang="en-US" sz="3027" dirty="0" err="1">
                <a:solidFill>
                  <a:srgbClr val="000000"/>
                </a:solidFill>
                <a:latin typeface="Cambria"/>
              </a:rPr>
              <a:t>thầy</a:t>
            </a:r>
            <a:r>
              <a:rPr lang="en-US" sz="3027" dirty="0">
                <a:solidFill>
                  <a:srgbClr val="000000"/>
                </a:solidFill>
                <a:latin typeface="Cambria"/>
              </a:rPr>
              <a:t>” </a:t>
            </a:r>
            <a:r>
              <a:rPr lang="en-US" sz="3027" dirty="0" err="1">
                <a:solidFill>
                  <a:srgbClr val="000000"/>
                </a:solidFill>
                <a:latin typeface="Cambria"/>
              </a:rPr>
              <a:t>không</a:t>
            </a:r>
            <a:r>
              <a:rPr lang="en-US" sz="3027" dirty="0">
                <a:solidFill>
                  <a:srgbClr val="000000"/>
                </a:solidFill>
                <a:latin typeface="Cambria"/>
              </a:rPr>
              <a:t> </a:t>
            </a:r>
            <a:r>
              <a:rPr lang="en-US" sz="3027" dirty="0" err="1">
                <a:solidFill>
                  <a:srgbClr val="000000"/>
                </a:solidFill>
                <a:latin typeface="Cambria"/>
              </a:rPr>
              <a:t>thể</a:t>
            </a:r>
            <a:r>
              <a:rPr lang="en-US" sz="3027" dirty="0">
                <a:solidFill>
                  <a:srgbClr val="000000"/>
                </a:solidFill>
                <a:latin typeface="Cambria"/>
              </a:rPr>
              <a:t> </a:t>
            </a:r>
            <a:r>
              <a:rPr lang="en-US" sz="3027" dirty="0" err="1">
                <a:solidFill>
                  <a:srgbClr val="000000"/>
                </a:solidFill>
                <a:latin typeface="Cambria"/>
              </a:rPr>
              <a:t>nào</a:t>
            </a:r>
            <a:r>
              <a:rPr lang="en-US" sz="3027" dirty="0">
                <a:solidFill>
                  <a:srgbClr val="000000"/>
                </a:solidFill>
                <a:latin typeface="Cambria"/>
              </a:rPr>
              <a:t> </a:t>
            </a:r>
            <a:r>
              <a:rPr lang="en-US" sz="3027" dirty="0" err="1">
                <a:solidFill>
                  <a:srgbClr val="000000"/>
                </a:solidFill>
                <a:latin typeface="Cambria"/>
              </a:rPr>
              <a:t>quên</a:t>
            </a:r>
            <a:r>
              <a:rPr lang="en-US" sz="3027" dirty="0">
                <a:solidFill>
                  <a:srgbClr val="000000"/>
                </a:solidFill>
                <a:latin typeface="Cambria"/>
              </a:rPr>
              <a:t>, </a:t>
            </a:r>
            <a:r>
              <a:rPr lang="en-US" sz="3027" dirty="0" err="1">
                <a:solidFill>
                  <a:srgbClr val="000000"/>
                </a:solidFill>
                <a:latin typeface="Cambria"/>
              </a:rPr>
              <a:t>vì</a:t>
            </a:r>
            <a:r>
              <a:rPr lang="en-US" sz="3027" dirty="0">
                <a:solidFill>
                  <a:srgbClr val="000000"/>
                </a:solidFill>
                <a:latin typeface="Cambria"/>
              </a:rPr>
              <a:t> </a:t>
            </a:r>
            <a:r>
              <a:rPr lang="en-US" sz="3027" dirty="0" err="1">
                <a:solidFill>
                  <a:srgbClr val="000000"/>
                </a:solidFill>
                <a:latin typeface="Cambria"/>
              </a:rPr>
              <a:t>thầy</a:t>
            </a:r>
            <a:r>
              <a:rPr lang="en-US" sz="3027" dirty="0">
                <a:solidFill>
                  <a:srgbClr val="000000"/>
                </a:solidFill>
                <a:latin typeface="Cambria"/>
              </a:rPr>
              <a:t> </a:t>
            </a:r>
            <a:r>
              <a:rPr lang="en-US" sz="3027" dirty="0" err="1">
                <a:solidFill>
                  <a:srgbClr val="000000"/>
                </a:solidFill>
                <a:latin typeface="Cambria"/>
              </a:rPr>
              <a:t>là</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dạy</a:t>
            </a:r>
            <a:r>
              <a:rPr lang="en-US" sz="3027" dirty="0">
                <a:solidFill>
                  <a:srgbClr val="000000"/>
                </a:solidFill>
                <a:latin typeface="Cambria"/>
              </a:rPr>
              <a:t> </a:t>
            </a:r>
            <a:r>
              <a:rPr lang="en-US" sz="3027" dirty="0" err="1">
                <a:solidFill>
                  <a:srgbClr val="000000"/>
                </a:solidFill>
                <a:latin typeface="Cambria"/>
              </a:rPr>
              <a:t>dỗ</a:t>
            </a:r>
            <a:r>
              <a:rPr lang="en-US" sz="3027" dirty="0">
                <a:solidFill>
                  <a:srgbClr val="000000"/>
                </a:solidFill>
                <a:latin typeface="Cambria"/>
              </a:rPr>
              <a:t>, </a:t>
            </a:r>
            <a:r>
              <a:rPr lang="en-US" sz="3027" dirty="0" err="1">
                <a:solidFill>
                  <a:srgbClr val="000000"/>
                </a:solidFill>
                <a:latin typeface="Cambria"/>
              </a:rPr>
              <a:t>cho</a:t>
            </a:r>
            <a:r>
              <a:rPr lang="en-US" sz="3027" dirty="0">
                <a:solidFill>
                  <a:srgbClr val="000000"/>
                </a:solidFill>
                <a:latin typeface="Cambria"/>
              </a:rPr>
              <a:t> ta tri </a:t>
            </a:r>
            <a:r>
              <a:rPr lang="en-US" sz="3027" dirty="0" err="1">
                <a:solidFill>
                  <a:srgbClr val="000000"/>
                </a:solidFill>
                <a:latin typeface="Cambria"/>
              </a:rPr>
              <a:t>thức</a:t>
            </a:r>
            <a:r>
              <a:rPr lang="en-US" sz="3027" dirty="0">
                <a:solidFill>
                  <a:srgbClr val="000000"/>
                </a:solidFill>
                <a:latin typeface="Cambria"/>
              </a:rPr>
              <a:t> </a:t>
            </a:r>
            <a:r>
              <a:rPr lang="en-US" sz="3027" dirty="0" err="1">
                <a:solidFill>
                  <a:srgbClr val="000000"/>
                </a:solidFill>
                <a:latin typeface="Cambria"/>
              </a:rPr>
              <a:t>toàn</a:t>
            </a:r>
            <a:r>
              <a:rPr lang="en-US" sz="3027" dirty="0">
                <a:solidFill>
                  <a:srgbClr val="000000"/>
                </a:solidFill>
                <a:latin typeface="Cambria"/>
              </a:rPr>
              <a:t> </a:t>
            </a:r>
            <a:r>
              <a:rPr lang="en-US" sz="3027" dirty="0" err="1">
                <a:solidFill>
                  <a:srgbClr val="000000"/>
                </a:solidFill>
                <a:latin typeface="Cambria"/>
              </a:rPr>
              <a:t>diện</a:t>
            </a:r>
            <a:r>
              <a:rPr lang="en-US" sz="3027" dirty="0">
                <a:solidFill>
                  <a:srgbClr val="000000"/>
                </a:solidFill>
                <a:latin typeface="Cambria"/>
              </a:rPr>
              <a:t> </a:t>
            </a:r>
            <a:r>
              <a:rPr lang="en-US" sz="3027" dirty="0" err="1">
                <a:solidFill>
                  <a:srgbClr val="000000"/>
                </a:solidFill>
                <a:latin typeface="Cambria"/>
              </a:rPr>
              <a:t>để</a:t>
            </a:r>
            <a:r>
              <a:rPr lang="en-US" sz="3027" dirty="0">
                <a:solidFill>
                  <a:srgbClr val="000000"/>
                </a:solidFill>
                <a:latin typeface="Cambria"/>
              </a:rPr>
              <a:t> ta </a:t>
            </a:r>
            <a:r>
              <a:rPr lang="en-US" sz="3027" dirty="0" err="1">
                <a:solidFill>
                  <a:srgbClr val="000000"/>
                </a:solidFill>
                <a:latin typeface="Cambria"/>
              </a:rPr>
              <a:t>phát</a:t>
            </a:r>
            <a:r>
              <a:rPr lang="en-US" sz="3027" dirty="0">
                <a:solidFill>
                  <a:srgbClr val="000000"/>
                </a:solidFill>
                <a:latin typeface="Cambria"/>
              </a:rPr>
              <a:t> </a:t>
            </a:r>
            <a:r>
              <a:rPr lang="en-US" sz="3027" dirty="0" err="1">
                <a:solidFill>
                  <a:srgbClr val="000000"/>
                </a:solidFill>
                <a:latin typeface="Cambria"/>
              </a:rPr>
              <a:t>triển</a:t>
            </a:r>
            <a:r>
              <a:rPr lang="en-US" sz="3027" dirty="0">
                <a:solidFill>
                  <a:srgbClr val="000000"/>
                </a:solidFill>
                <a:latin typeface="Cambria"/>
              </a:rPr>
              <a:t> </a:t>
            </a:r>
            <a:r>
              <a:rPr lang="en-US" sz="3027" dirty="0" err="1">
                <a:solidFill>
                  <a:srgbClr val="000000"/>
                </a:solidFill>
                <a:latin typeface="Cambria"/>
              </a:rPr>
              <a:t>thành</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pic>
        <p:nvPicPr>
          <p:cNvPr id="13" name="Picture 12">
            <a:extLst>
              <a:ext uri="{FF2B5EF4-FFF2-40B4-BE49-F238E27FC236}">
                <a16:creationId xmlns:a16="http://schemas.microsoft.com/office/drawing/2014/main" id="{6FA58B90-13AA-31FC-7012-BF53FFA4C725}"/>
              </a:ext>
            </a:extLst>
          </p:cNvPr>
          <p:cNvPicPr>
            <a:picLocks noChangeAspect="1"/>
          </p:cNvPicPr>
          <p:nvPr/>
        </p:nvPicPr>
        <p:blipFill>
          <a:blip r:embed="rId23"/>
          <a:stretch>
            <a:fillRect/>
          </a:stretch>
        </p:blipFill>
        <p:spPr>
          <a:xfrm>
            <a:off x="1527755" y="1150384"/>
            <a:ext cx="7230483"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pic>
        <p:nvPicPr>
          <p:cNvPr id="13" name="Picture 12">
            <a:extLst>
              <a:ext uri="{FF2B5EF4-FFF2-40B4-BE49-F238E27FC236}">
                <a16:creationId xmlns:a16="http://schemas.microsoft.com/office/drawing/2014/main" id="{26E73848-21E9-F9AF-7029-1C1C80989BFB}"/>
              </a:ext>
            </a:extLst>
          </p:cNvPr>
          <p:cNvPicPr>
            <a:picLocks noChangeAspect="1"/>
          </p:cNvPicPr>
          <p:nvPr/>
        </p:nvPicPr>
        <p:blipFill>
          <a:blip r:embed="rId23"/>
          <a:stretch>
            <a:fillRect/>
          </a:stretch>
        </p:blipFill>
        <p:spPr>
          <a:xfrm>
            <a:off x="1316090" y="1188648"/>
            <a:ext cx="7395089"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534323" y="914654"/>
            <a:ext cx="10787793" cy="5631029"/>
          </a:xfrm>
          <a:prstGeom prst="rect">
            <a:avLst/>
          </a:prstGeom>
        </p:spPr>
        <p:txBody>
          <a:bodyPr lIns="0" tIns="0" rIns="0" bIns="0" rtlCol="0" anchor="t">
            <a:spAutoFit/>
          </a:bodyPr>
          <a:lstStyle/>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Hôm</a:t>
            </a:r>
            <a:r>
              <a:rPr lang="en-US" sz="2461" dirty="0">
                <a:solidFill>
                  <a:srgbClr val="000000"/>
                </a:solidFill>
                <a:latin typeface="Cambria"/>
              </a:rPr>
              <a:t> qua,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rủ</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đi</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người</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tiên</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Cơ-rô-xét-ti</a:t>
            </a:r>
            <a:r>
              <a:rPr lang="en-US" sz="2461" dirty="0">
                <a:solidFill>
                  <a:srgbClr val="000000"/>
                </a:solidFill>
                <a:latin typeface="Cambria"/>
              </a:rPr>
              <a:t>, </a:t>
            </a:r>
            <a:r>
              <a:rPr lang="en-US" sz="2461" dirty="0" err="1">
                <a:solidFill>
                  <a:srgbClr val="000000"/>
                </a:solidFill>
                <a:latin typeface="Cambria"/>
              </a:rPr>
              <a:t>năm</a:t>
            </a:r>
            <a:r>
              <a:rPr lang="en-US" sz="2461" dirty="0">
                <a:solidFill>
                  <a:srgbClr val="000000"/>
                </a:solidFill>
                <a:latin typeface="Cambria"/>
              </a:rPr>
              <a:t> nay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tám</a:t>
            </a:r>
            <a:r>
              <a:rPr lang="en-US" sz="2461" dirty="0">
                <a:solidFill>
                  <a:srgbClr val="000000"/>
                </a:solidFill>
                <a:latin typeface="Cambria"/>
              </a:rPr>
              <a:t> </a:t>
            </a:r>
            <a:r>
              <a:rPr lang="en-US" sz="2461" dirty="0" err="1">
                <a:solidFill>
                  <a:srgbClr val="000000"/>
                </a:solidFill>
                <a:latin typeface="Cambria"/>
              </a:rPr>
              <a:t>mươi</a:t>
            </a:r>
            <a:r>
              <a:rPr lang="en-US" sz="2461" dirty="0">
                <a:solidFill>
                  <a:srgbClr val="000000"/>
                </a:solidFill>
                <a:latin typeface="Cambria"/>
              </a:rPr>
              <a:t> </a:t>
            </a:r>
            <a:r>
              <a:rPr lang="en-US" sz="2461" dirty="0" err="1">
                <a:solidFill>
                  <a:srgbClr val="000000"/>
                </a:solidFill>
                <a:latin typeface="Cambria"/>
              </a:rPr>
              <a:t>tuổi</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Xuống</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chúng</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hỏi</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đường</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ngôi</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nhỏ</a:t>
            </a:r>
            <a:r>
              <a:rPr lang="en-US" sz="2461" dirty="0">
                <a:solidFill>
                  <a:srgbClr val="000000"/>
                </a:solidFill>
                <a:latin typeface="Cambria"/>
              </a:rPr>
              <a:t> </a:t>
            </a:r>
            <a:r>
              <a:rPr lang="en-US" sz="2461" dirty="0" err="1">
                <a:solidFill>
                  <a:srgbClr val="000000"/>
                </a:solidFill>
                <a:latin typeface="Cambria"/>
              </a:rPr>
              <a:t>cuối</a:t>
            </a:r>
            <a:r>
              <a:rPr lang="en-US" sz="2461" dirty="0">
                <a:solidFill>
                  <a:srgbClr val="000000"/>
                </a:solidFill>
                <a:latin typeface="Cambria"/>
              </a:rPr>
              <a:t> </a:t>
            </a:r>
            <a:r>
              <a:rPr lang="en-US" sz="2461" dirty="0" err="1">
                <a:solidFill>
                  <a:srgbClr val="000000"/>
                </a:solidFill>
                <a:latin typeface="Cambria"/>
              </a:rPr>
              <a:t>làng</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nhẹ</a:t>
            </a:r>
            <a:r>
              <a:rPr lang="en-US" sz="2461" dirty="0">
                <a:solidFill>
                  <a:srgbClr val="000000"/>
                </a:solidFill>
                <a:latin typeface="Cambria"/>
              </a:rPr>
              <a:t> </a:t>
            </a:r>
            <a:r>
              <a:rPr lang="en-US" sz="2461" dirty="0" err="1">
                <a:solidFill>
                  <a:srgbClr val="000000"/>
                </a:solidFill>
                <a:latin typeface="Cambria"/>
              </a:rPr>
              <a:t>nhàng</a:t>
            </a:r>
            <a:r>
              <a:rPr lang="en-US" sz="2461" dirty="0">
                <a:solidFill>
                  <a:srgbClr val="000000"/>
                </a:solidFill>
                <a:latin typeface="Cambria"/>
              </a:rPr>
              <a:t> </a:t>
            </a:r>
            <a:r>
              <a:rPr lang="en-US" sz="2461" dirty="0" err="1">
                <a:solidFill>
                  <a:srgbClr val="000000"/>
                </a:solidFill>
                <a:latin typeface="Cambria"/>
              </a:rPr>
              <a:t>gõ</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Ra </a:t>
            </a:r>
            <a:r>
              <a:rPr lang="en-US" sz="2461" dirty="0" err="1">
                <a:solidFill>
                  <a:srgbClr val="000000"/>
                </a:solidFill>
                <a:latin typeface="Cambria"/>
              </a:rPr>
              <a:t>mở</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già</a:t>
            </a:r>
            <a:r>
              <a:rPr lang="en-US" sz="2461" dirty="0">
                <a:solidFill>
                  <a:srgbClr val="000000"/>
                </a:solidFill>
                <a:latin typeface="Cambria"/>
              </a:rPr>
              <a:t> </a:t>
            </a:r>
            <a:r>
              <a:rPr lang="en-US" sz="2461" dirty="0" err="1">
                <a:solidFill>
                  <a:srgbClr val="000000"/>
                </a:solidFill>
                <a:latin typeface="Cambria"/>
              </a:rPr>
              <a:t>râu</a:t>
            </a:r>
            <a:r>
              <a:rPr lang="en-US" sz="2461" dirty="0">
                <a:solidFill>
                  <a:srgbClr val="000000"/>
                </a:solidFill>
                <a:latin typeface="Cambria"/>
              </a:rPr>
              <a:t> </a:t>
            </a:r>
            <a:r>
              <a:rPr lang="en-US" sz="2461" dirty="0" err="1">
                <a:solidFill>
                  <a:srgbClr val="000000"/>
                </a:solidFill>
                <a:latin typeface="Cambria"/>
              </a:rPr>
              <a:t>tóc</a:t>
            </a:r>
            <a:r>
              <a:rPr lang="en-US" sz="2461" dirty="0">
                <a:solidFill>
                  <a:srgbClr val="000000"/>
                </a:solidFill>
                <a:latin typeface="Cambria"/>
              </a:rPr>
              <a:t>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bạc</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bỏ</a:t>
            </a:r>
            <a:r>
              <a:rPr lang="en-US" sz="2461" dirty="0">
                <a:solidFill>
                  <a:srgbClr val="000000"/>
                </a:solidFill>
                <a:latin typeface="Cambria"/>
              </a:rPr>
              <a:t> </a:t>
            </a:r>
            <a:r>
              <a:rPr lang="en-US" sz="2461" dirty="0" err="1">
                <a:solidFill>
                  <a:srgbClr val="000000"/>
                </a:solidFill>
                <a:latin typeface="Cambria"/>
              </a:rPr>
              <a:t>mũ</a:t>
            </a:r>
            <a:r>
              <a:rPr lang="en-US" sz="2461" dirty="0">
                <a:solidFill>
                  <a:srgbClr val="000000"/>
                </a:solidFill>
                <a:latin typeface="Cambria"/>
              </a:rPr>
              <a:t> </a:t>
            </a:r>
            <a:r>
              <a:rPr lang="en-US" sz="2461" dirty="0" err="1">
                <a:solidFill>
                  <a:srgbClr val="000000"/>
                </a:solidFill>
                <a:latin typeface="Cambria"/>
              </a:rPr>
              <a:t>ra.</a:t>
            </a:r>
            <a:endParaRPr lang="en-US" sz="2461" dirty="0">
              <a:solidFill>
                <a:srgbClr val="000000"/>
              </a:solidFill>
              <a:latin typeface="Cambria"/>
            </a:endParaRP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Xin </a:t>
            </a:r>
            <a:r>
              <a:rPr lang="en-US" sz="2461" dirty="0" err="1">
                <a:solidFill>
                  <a:srgbClr val="000000"/>
                </a:solidFill>
                <a:latin typeface="Cambria"/>
              </a:rPr>
              <a:t>lỗi</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là</a:t>
            </a: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trò</a:t>
            </a:r>
            <a:r>
              <a:rPr lang="en-US" sz="2461" dirty="0">
                <a:solidFill>
                  <a:srgbClr val="000000"/>
                </a:solidFill>
                <a:latin typeface="Cambria"/>
              </a:rPr>
              <a:t> </a:t>
            </a:r>
            <a:r>
              <a:rPr lang="en-US" sz="2461" dirty="0" err="1">
                <a:solidFill>
                  <a:srgbClr val="000000"/>
                </a:solidFill>
                <a:latin typeface="Cambria"/>
              </a:rPr>
              <a:t>cũ</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Con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Thật</a:t>
            </a:r>
            <a:r>
              <a:rPr lang="en-US" sz="2461" dirty="0">
                <a:solidFill>
                  <a:srgbClr val="000000"/>
                </a:solidFill>
                <a:latin typeface="Cambria"/>
              </a:rPr>
              <a:t> </a:t>
            </a:r>
            <a:r>
              <a:rPr lang="en-US" sz="2461" dirty="0" err="1">
                <a:solidFill>
                  <a:srgbClr val="000000"/>
                </a:solidFill>
                <a:latin typeface="Cambria"/>
              </a:rPr>
              <a:t>hân</a:t>
            </a:r>
            <a:r>
              <a:rPr lang="en-US" sz="2461" dirty="0">
                <a:solidFill>
                  <a:srgbClr val="000000"/>
                </a:solidFill>
                <a:latin typeface="Cambria"/>
              </a:rPr>
              <a:t> </a:t>
            </a:r>
            <a:r>
              <a:rPr lang="en-US" sz="2461" dirty="0" err="1">
                <a:solidFill>
                  <a:srgbClr val="000000"/>
                </a:solidFill>
                <a:latin typeface="Cambria"/>
              </a:rPr>
              <a:t>hạnh</a:t>
            </a:r>
            <a:r>
              <a:rPr lang="en-US" sz="2461" dirty="0">
                <a:solidFill>
                  <a:srgbClr val="000000"/>
                </a:solidFill>
                <a:latin typeface="Cambria"/>
              </a:rPr>
              <a:t> </a:t>
            </a:r>
            <a:r>
              <a:rPr lang="en-US" sz="2461" dirty="0" err="1">
                <a:solidFill>
                  <a:srgbClr val="000000"/>
                </a:solidFill>
                <a:latin typeface="Cambria"/>
              </a:rPr>
              <a:t>quá</a:t>
            </a:r>
            <a:r>
              <a:rPr lang="en-US" sz="2461" dirty="0">
                <a:solidFill>
                  <a:srgbClr val="000000"/>
                </a:solidFill>
                <a:latin typeface="Cambria"/>
              </a:rPr>
              <a:t>! </a:t>
            </a:r>
            <a:r>
              <a:rPr lang="en-US" sz="2461" dirty="0" err="1">
                <a:solidFill>
                  <a:srgbClr val="000000"/>
                </a:solidFill>
                <a:latin typeface="Cambria"/>
              </a:rPr>
              <a:t>Nhưng</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với</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hồi</a:t>
            </a:r>
            <a:r>
              <a:rPr lang="en-US" sz="2461" dirty="0">
                <a:solidFill>
                  <a:srgbClr val="000000"/>
                </a:solidFill>
                <a:latin typeface="Cambria"/>
              </a:rPr>
              <a:t> </a:t>
            </a:r>
            <a:r>
              <a:rPr lang="en-US" sz="2461" dirty="0" err="1">
                <a:solidFill>
                  <a:srgbClr val="000000"/>
                </a:solidFill>
                <a:latin typeface="Cambria"/>
              </a:rPr>
              <a:t>nào</a:t>
            </a:r>
            <a:r>
              <a:rPr lang="en-US" sz="2461" dirty="0">
                <a:solidFill>
                  <a:srgbClr val="000000"/>
                </a:solidFill>
                <a:latin typeface="Cambria"/>
              </a:rPr>
              <a:t> </a:t>
            </a:r>
            <a:r>
              <a:rPr lang="en-US" sz="2461" dirty="0" err="1">
                <a:solidFill>
                  <a:srgbClr val="000000"/>
                </a:solidFill>
                <a:latin typeface="Cambria"/>
              </a:rPr>
              <a:t>nhỉ</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tên</a:t>
            </a:r>
            <a:r>
              <a:rPr lang="en-US" sz="2461" dirty="0">
                <a:solidFill>
                  <a:srgbClr val="000000"/>
                </a:solidFill>
                <a:latin typeface="Cambria"/>
              </a:rPr>
              <a:t> </a:t>
            </a:r>
            <a:r>
              <a:rPr lang="en-US" sz="2461" dirty="0" err="1">
                <a:solidFill>
                  <a:srgbClr val="000000"/>
                </a:solidFill>
                <a:latin typeface="Cambria"/>
              </a:rPr>
              <a:t>lớp</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ngày</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trường</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cúi</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suy</a:t>
            </a:r>
            <a:r>
              <a:rPr lang="en-US" sz="2461" dirty="0">
                <a:solidFill>
                  <a:srgbClr val="000000"/>
                </a:solidFill>
                <a:latin typeface="Cambria"/>
              </a:rPr>
              <a:t> </a:t>
            </a:r>
            <a:r>
              <a:rPr lang="en-US" sz="2461" dirty="0" err="1">
                <a:solidFill>
                  <a:srgbClr val="000000"/>
                </a:solidFill>
                <a:latin typeface="Cambria"/>
              </a:rPr>
              <a:t>nghĩ</a:t>
            </a:r>
            <a:r>
              <a:rPr lang="en-US" sz="2461" dirty="0">
                <a:solidFill>
                  <a:srgbClr val="000000"/>
                </a:solidFill>
                <a:latin typeface="Cambria"/>
              </a:rPr>
              <a:t> </a:t>
            </a:r>
            <a:r>
              <a:rPr lang="en-US" sz="2461" dirty="0" err="1">
                <a:solidFill>
                  <a:srgbClr val="000000"/>
                </a:solidFill>
                <a:latin typeface="Cambria"/>
              </a:rPr>
              <a:t>rồi</a:t>
            </a:r>
            <a:r>
              <a:rPr lang="en-US" sz="2461" dirty="0">
                <a:solidFill>
                  <a:srgbClr val="000000"/>
                </a:solidFill>
                <a:latin typeface="Cambria"/>
              </a:rPr>
              <a:t> </a:t>
            </a:r>
            <a:r>
              <a:rPr lang="en-US" sz="2461" dirty="0" err="1">
                <a:solidFill>
                  <a:srgbClr val="000000"/>
                </a:solidFill>
                <a:latin typeface="Cambria"/>
              </a:rPr>
              <a:t>bỗng</a:t>
            </a:r>
            <a:r>
              <a:rPr lang="en-US" sz="2461" dirty="0">
                <a:solidFill>
                  <a:srgbClr val="000000"/>
                </a:solidFill>
                <a:latin typeface="Cambria"/>
              </a:rPr>
              <a:t> </a:t>
            </a:r>
            <a:r>
              <a:rPr lang="en-US" sz="2461" dirty="0" err="1">
                <a:solidFill>
                  <a:srgbClr val="000000"/>
                </a:solidFill>
                <a:latin typeface="Cambria"/>
              </a:rPr>
              <a:t>ngẩng</a:t>
            </a:r>
            <a:r>
              <a:rPr lang="en-US" sz="2461" dirty="0">
                <a:solidFill>
                  <a:srgbClr val="000000"/>
                </a:solidFill>
                <a:latin typeface="Cambria"/>
              </a:rPr>
              <a:t> </a:t>
            </a:r>
            <a:r>
              <a:rPr lang="en-US" sz="2461" dirty="0" err="1">
                <a:solidFill>
                  <a:srgbClr val="000000"/>
                </a:solidFill>
                <a:latin typeface="Cambria"/>
              </a:rPr>
              <a:t>lên</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Bốt-ti-ni</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Đúng</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đưa</a:t>
            </a:r>
            <a:r>
              <a:rPr lang="en-US" sz="2461" dirty="0">
                <a:solidFill>
                  <a:srgbClr val="000000"/>
                </a:solidFill>
                <a:latin typeface="Cambria"/>
              </a:rPr>
              <a:t> </a:t>
            </a:r>
            <a:r>
              <a:rPr lang="en-US" sz="2461" dirty="0" err="1">
                <a:solidFill>
                  <a:srgbClr val="000000"/>
                </a:solidFill>
                <a:latin typeface="Cambria"/>
              </a:rPr>
              <a:t>cả</a:t>
            </a:r>
            <a:r>
              <a:rPr lang="en-US" sz="2461" dirty="0">
                <a:solidFill>
                  <a:srgbClr val="000000"/>
                </a:solidFill>
                <a:latin typeface="Cambria"/>
              </a:rPr>
              <a:t> </a:t>
            </a:r>
            <a:r>
              <a:rPr lang="en-US" sz="2461" dirty="0" err="1">
                <a:solidFill>
                  <a:srgbClr val="000000"/>
                </a:solidFill>
                <a:latin typeface="Cambria"/>
              </a:rPr>
              <a:t>hai</a:t>
            </a:r>
            <a:r>
              <a:rPr lang="en-US" sz="2461" dirty="0">
                <a:solidFill>
                  <a:srgbClr val="000000"/>
                </a:solidFill>
                <a:latin typeface="Cambria"/>
              </a:rPr>
              <a:t> </a:t>
            </a:r>
            <a:r>
              <a:rPr lang="en-US" sz="2461" dirty="0" err="1">
                <a:solidFill>
                  <a:srgbClr val="000000"/>
                </a:solidFill>
                <a:latin typeface="Cambria"/>
              </a:rPr>
              <a:t>tay</a:t>
            </a:r>
            <a:r>
              <a:rPr lang="en-US" sz="2461" dirty="0">
                <a:solidFill>
                  <a:srgbClr val="000000"/>
                </a:solidFill>
                <a:latin typeface="Cambria"/>
              </a:rPr>
              <a:t> </a:t>
            </a:r>
            <a:r>
              <a:rPr lang="en-US" sz="2461" dirty="0" err="1">
                <a:solidFill>
                  <a:srgbClr val="000000"/>
                </a:solidFill>
                <a:latin typeface="Cambria"/>
              </a:rPr>
              <a:t>về</a:t>
            </a:r>
            <a:r>
              <a:rPr lang="en-US" sz="2461" dirty="0">
                <a:solidFill>
                  <a:srgbClr val="000000"/>
                </a:solidFill>
                <a:latin typeface="Cambria"/>
              </a:rPr>
              <a:t> </a:t>
            </a:r>
            <a:r>
              <a:rPr lang="en-US" sz="2461" dirty="0" err="1">
                <a:solidFill>
                  <a:srgbClr val="000000"/>
                </a:solidFill>
                <a:latin typeface="Cambria"/>
              </a:rPr>
              <a:t>phía</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bước</a:t>
            </a:r>
            <a:r>
              <a:rPr lang="en-US" sz="2461" dirty="0">
                <a:solidFill>
                  <a:srgbClr val="000000"/>
                </a:solidFill>
                <a:latin typeface="Cambria"/>
              </a:rPr>
              <a:t> </a:t>
            </a:r>
            <a:r>
              <a:rPr lang="en-US" sz="2461" dirty="0" err="1">
                <a:solidFill>
                  <a:srgbClr val="000000"/>
                </a:solidFill>
                <a:latin typeface="Cambria"/>
              </a:rPr>
              <a:t>tới</a:t>
            </a:r>
            <a:r>
              <a:rPr lang="en-US" sz="2461" dirty="0">
                <a:solidFill>
                  <a:srgbClr val="000000"/>
                </a:solidFill>
                <a:latin typeface="Cambria"/>
              </a:rPr>
              <a:t> </a:t>
            </a:r>
            <a:r>
              <a:rPr lang="en-US" sz="2461" dirty="0" err="1">
                <a:solidFill>
                  <a:srgbClr val="000000"/>
                </a:solidFill>
                <a:latin typeface="Cambria"/>
              </a:rPr>
              <a:t>ôm</a:t>
            </a:r>
            <a:r>
              <a:rPr lang="en-US" sz="2461" dirty="0">
                <a:solidFill>
                  <a:srgbClr val="000000"/>
                </a:solidFill>
                <a:latin typeface="Cambria"/>
              </a:rPr>
              <a:t> </a:t>
            </a:r>
            <a:r>
              <a:rPr lang="en-US" sz="2461" dirty="0" err="1">
                <a:solidFill>
                  <a:srgbClr val="000000"/>
                </a:solidFill>
                <a:latin typeface="Cambria"/>
              </a:rPr>
              <a:t>hôn</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a:t>
            </a:r>
          </a:p>
          <a:p>
            <a:pPr algn="just" defTabSz="609630">
              <a:lnSpc>
                <a:spcPts val="3445"/>
              </a:lnSpc>
              <a:spcBef>
                <a:spcPct val="0"/>
              </a:spcBef>
            </a:pPr>
            <a:r>
              <a:rPr lang="en-US" sz="2461" dirty="0">
                <a:solidFill>
                  <a:srgbClr val="000000"/>
                </a:solidFill>
                <a:latin typeface="Cambria"/>
              </a:rPr>
              <a:t>– Xin </a:t>
            </a:r>
            <a:r>
              <a:rPr lang="en-US" sz="2461" dirty="0" err="1">
                <a:solidFill>
                  <a:srgbClr val="000000"/>
                </a:solidFill>
                <a:latin typeface="Cambria"/>
              </a:rPr>
              <a:t>mời</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a:t>
            </a:r>
          </a:p>
        </p:txBody>
      </p:sp>
      <p:pic>
        <p:nvPicPr>
          <p:cNvPr id="11" name="Picture 10">
            <a:extLst>
              <a:ext uri="{FF2B5EF4-FFF2-40B4-BE49-F238E27FC236}">
                <a16:creationId xmlns:a16="http://schemas.microsoft.com/office/drawing/2014/main" id="{6D8255A2-5446-630D-61E1-73EA860B9656}"/>
              </a:ext>
            </a:extLst>
          </p:cNvPr>
          <p:cNvPicPr>
            <a:picLocks noChangeAspect="1"/>
          </p:cNvPicPr>
          <p:nvPr/>
        </p:nvPicPr>
        <p:blipFill>
          <a:blip r:embed="rId10"/>
          <a:stretch>
            <a:fillRect/>
          </a:stretch>
        </p:blipFill>
        <p:spPr>
          <a:xfrm>
            <a:off x="2856182" y="245131"/>
            <a:ext cx="6017274" cy="9693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85800" y="540243"/>
            <a:ext cx="10834473" cy="5796267"/>
          </a:xfrm>
          <a:prstGeom prst="rect">
            <a:avLst/>
          </a:prstGeom>
        </p:spPr>
        <p:txBody>
          <a:bodyPr lIns="0" tIns="0" rIns="0" bIns="0" rtlCol="0" anchor="t">
            <a:spAutoFit/>
          </a:bodyPr>
          <a:lstStyle/>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Chúng</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nhà</a:t>
            </a:r>
            <a:r>
              <a:rPr lang="en-US" sz="2519" dirty="0">
                <a:solidFill>
                  <a:srgbClr val="000000"/>
                </a:solidFill>
                <a:latin typeface="Cambria"/>
              </a:rPr>
              <a:t> </a:t>
            </a:r>
            <a:r>
              <a:rPr lang="en-US" sz="2519" dirty="0" err="1">
                <a:solidFill>
                  <a:srgbClr val="000000"/>
                </a:solidFill>
                <a:latin typeface="Cambria"/>
              </a:rPr>
              <a:t>và</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ghế</a:t>
            </a:r>
            <a:r>
              <a:rPr lang="en-US" sz="2519" dirty="0">
                <a:solidFill>
                  <a:srgbClr val="000000"/>
                </a:solidFill>
                <a:latin typeface="Cambria"/>
              </a:rPr>
              <a:t> </a:t>
            </a:r>
            <a:r>
              <a:rPr lang="en-US" sz="2519" dirty="0" err="1">
                <a:solidFill>
                  <a:srgbClr val="000000"/>
                </a:solidFill>
                <a:latin typeface="Cambria"/>
              </a:rPr>
              <a:t>yên</a:t>
            </a:r>
            <a:r>
              <a:rPr lang="en-US" sz="2519" dirty="0">
                <a:solidFill>
                  <a:srgbClr val="000000"/>
                </a:solidFill>
                <a:latin typeface="Cambria"/>
              </a:rPr>
              <a:t> </a:t>
            </a:r>
            <a:r>
              <a:rPr lang="en-US" sz="2519" dirty="0" err="1">
                <a:solidFill>
                  <a:srgbClr val="000000"/>
                </a:solidFill>
                <a:latin typeface="Cambria"/>
              </a:rPr>
              <a:t>lặng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nhìn</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lần</a:t>
            </a:r>
            <a:r>
              <a:rPr lang="en-US" sz="2519" dirty="0">
                <a:solidFill>
                  <a:srgbClr val="000000"/>
                </a:solidFill>
                <a:latin typeface="Cambria"/>
              </a:rPr>
              <a:t> </a:t>
            </a:r>
            <a:r>
              <a:rPr lang="en-US" sz="2519" dirty="0" err="1">
                <a:solidFill>
                  <a:srgbClr val="000000"/>
                </a:solidFill>
                <a:latin typeface="Cambria"/>
              </a:rPr>
              <a:t>nữa</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nói</a:t>
            </a:r>
            <a:r>
              <a:rPr lang="en-US" sz="2519" dirty="0">
                <a:solidFill>
                  <a:srgbClr val="000000"/>
                </a:solidFill>
                <a:latin typeface="Cambria"/>
              </a:rPr>
              <a:t> to:</a:t>
            </a:r>
          </a:p>
          <a:p>
            <a:pPr algn="just" defTabSz="609630">
              <a:lnSpc>
                <a:spcPts val="3528"/>
              </a:lnSpc>
            </a:pPr>
            <a:r>
              <a:rPr lang="en-US" sz="2519" dirty="0">
                <a:solidFill>
                  <a:srgbClr val="000000"/>
                </a:solidFill>
                <a:latin typeface="Cambria"/>
              </a:rPr>
              <a:t>– An-</a:t>
            </a:r>
            <a:r>
              <a:rPr lang="en-US" sz="2519" dirty="0" err="1">
                <a:solidFill>
                  <a:srgbClr val="000000"/>
                </a:solidFill>
                <a:latin typeface="Cambria"/>
              </a:rPr>
              <a:t>béc</a:t>
            </a:r>
            <a:r>
              <a:rPr lang="en-US" sz="2519" dirty="0">
                <a:solidFill>
                  <a:srgbClr val="000000"/>
                </a:solidFill>
                <a:latin typeface="Cambria"/>
              </a:rPr>
              <a:t>-</a:t>
            </a:r>
            <a:r>
              <a:rPr lang="en-US" sz="2519" dirty="0" err="1">
                <a:solidFill>
                  <a:srgbClr val="000000"/>
                </a:solidFill>
                <a:latin typeface="Cambria"/>
              </a:rPr>
              <a:t>tô</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chứ</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bên</a:t>
            </a:r>
            <a:r>
              <a:rPr lang="en-US" sz="2519" dirty="0">
                <a:solidFill>
                  <a:srgbClr val="000000"/>
                </a:solidFill>
                <a:latin typeface="Cambria"/>
              </a:rPr>
              <a:t> </a:t>
            </a:r>
            <a:r>
              <a:rPr lang="en-US" sz="2519" dirty="0" err="1">
                <a:solidFill>
                  <a:srgbClr val="000000"/>
                </a:solidFill>
                <a:latin typeface="Cambria"/>
              </a:rPr>
              <a:t>trái</a:t>
            </a:r>
            <a:r>
              <a:rPr lang="en-US" sz="2519" dirty="0">
                <a:solidFill>
                  <a:srgbClr val="000000"/>
                </a:solidFill>
                <a:latin typeface="Cambria"/>
              </a:rPr>
              <a:t> </a:t>
            </a:r>
            <a:r>
              <a:rPr lang="en-US" sz="2519" dirty="0" err="1">
                <a:solidFill>
                  <a:srgbClr val="000000"/>
                </a:solidFill>
                <a:latin typeface="Cambria"/>
              </a:rPr>
              <a:t>cạnh</a:t>
            </a:r>
            <a:r>
              <a:rPr lang="en-US" sz="2519" dirty="0">
                <a:solidFill>
                  <a:srgbClr val="000000"/>
                </a:solidFill>
                <a:latin typeface="Cambria"/>
              </a:rPr>
              <a:t> </a:t>
            </a:r>
            <a:r>
              <a:rPr lang="en-US" sz="2519" dirty="0" err="1">
                <a:solidFill>
                  <a:srgbClr val="000000"/>
                </a:solidFill>
                <a:latin typeface="Cambria"/>
              </a:rPr>
              <a:t>cửa</a:t>
            </a:r>
            <a:r>
              <a:rPr lang="en-US" sz="2519" dirty="0">
                <a:solidFill>
                  <a:srgbClr val="000000"/>
                </a:solidFill>
                <a:latin typeface="Cambria"/>
              </a:rPr>
              <a:t> </a:t>
            </a:r>
            <a:r>
              <a:rPr lang="en-US" sz="2519" dirty="0" err="1">
                <a:solidFill>
                  <a:srgbClr val="000000"/>
                </a:solidFill>
                <a:latin typeface="Cambria"/>
              </a:rPr>
              <a:t>sổ</a:t>
            </a:r>
            <a:r>
              <a:rPr lang="en-US" sz="2519" dirty="0">
                <a:solidFill>
                  <a:srgbClr val="000000"/>
                </a:solidFill>
                <a:latin typeface="Cambria"/>
              </a:rPr>
              <a:t>. </a:t>
            </a:r>
            <a:r>
              <a:rPr lang="en-US" sz="2519" dirty="0" err="1">
                <a:solidFill>
                  <a:srgbClr val="000000"/>
                </a:solidFill>
                <a:latin typeface="Cambria"/>
              </a:rPr>
              <a:t>Hồi</a:t>
            </a:r>
            <a:r>
              <a:rPr lang="en-US" sz="2519" dirty="0">
                <a:solidFill>
                  <a:srgbClr val="000000"/>
                </a:solidFill>
                <a:latin typeface="Cambria"/>
              </a:rPr>
              <a:t> </a:t>
            </a:r>
            <a:r>
              <a:rPr lang="en-US" sz="2519" dirty="0" err="1">
                <a:solidFill>
                  <a:srgbClr val="000000"/>
                </a:solidFill>
                <a:latin typeface="Cambria"/>
              </a:rPr>
              <a:t>đó</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rất</a:t>
            </a:r>
            <a:r>
              <a:rPr lang="en-US" sz="2519" dirty="0">
                <a:solidFill>
                  <a:srgbClr val="000000"/>
                </a:solidFill>
                <a:latin typeface="Cambria"/>
              </a:rPr>
              <a:t> </a:t>
            </a:r>
            <a:r>
              <a:rPr lang="en-US" sz="2519" dirty="0" err="1">
                <a:solidFill>
                  <a:srgbClr val="000000"/>
                </a:solidFill>
                <a:latin typeface="Cambria"/>
              </a:rPr>
              <a:t>hiếu</a:t>
            </a:r>
            <a:r>
              <a:rPr lang="en-US" sz="2519" dirty="0">
                <a:solidFill>
                  <a:srgbClr val="000000"/>
                </a:solidFill>
                <a:latin typeface="Cambria"/>
              </a:rPr>
              <a:t> </a:t>
            </a:r>
            <a:r>
              <a:rPr lang="en-US" sz="2519" dirty="0" err="1">
                <a:solidFill>
                  <a:srgbClr val="000000"/>
                </a:solidFill>
                <a:latin typeface="Cambria"/>
              </a:rPr>
              <a:t>động</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Hai,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bị</a:t>
            </a:r>
            <a:r>
              <a:rPr lang="en-US" sz="2519" dirty="0">
                <a:solidFill>
                  <a:srgbClr val="000000"/>
                </a:solidFill>
                <a:latin typeface="Cambria"/>
              </a:rPr>
              <a:t> </a:t>
            </a:r>
            <a:r>
              <a:rPr lang="en-US" sz="2519" dirty="0" err="1">
                <a:solidFill>
                  <a:srgbClr val="000000"/>
                </a:solidFill>
                <a:latin typeface="Cambria"/>
              </a:rPr>
              <a:t>ốm</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nghỉ</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tuần</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không</a:t>
            </a:r>
            <a:r>
              <a:rPr lang="en-US" sz="2519" dirty="0">
                <a:solidFill>
                  <a:srgbClr val="000000"/>
                </a:solidFill>
                <a:latin typeface="Cambria"/>
              </a:rPr>
              <a:t> </a:t>
            </a:r>
            <a:r>
              <a:rPr lang="en-US" sz="2519" dirty="0" err="1">
                <a:solidFill>
                  <a:srgbClr val="000000"/>
                </a:solidFill>
                <a:latin typeface="Cambria"/>
              </a:rPr>
              <a:t>nào</a:t>
            </a:r>
            <a:r>
              <a:rPr lang="en-US" sz="2519" dirty="0">
                <a:solidFill>
                  <a:srgbClr val="000000"/>
                </a:solidFill>
                <a:latin typeface="Cambria"/>
              </a:rPr>
              <a:t>? Anh </a:t>
            </a:r>
            <a:r>
              <a:rPr lang="en-US" sz="2519" dirty="0" err="1">
                <a:solidFill>
                  <a:srgbClr val="000000"/>
                </a:solidFill>
                <a:latin typeface="Cambria"/>
              </a:rPr>
              <a:t>còn</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giáo</a:t>
            </a:r>
            <a:r>
              <a:rPr lang="en-US" sz="2519" dirty="0">
                <a:solidFill>
                  <a:srgbClr val="000000"/>
                </a:solidFill>
                <a:latin typeface="Cambria"/>
              </a:rPr>
              <a:t> </a:t>
            </a:r>
            <a:r>
              <a:rPr lang="en-US" sz="2519" dirty="0" err="1">
                <a:solidFill>
                  <a:srgbClr val="000000"/>
                </a:solidFill>
                <a:latin typeface="Cambria"/>
              </a:rPr>
              <a:t>già</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thật</a:t>
            </a:r>
            <a:r>
              <a:rPr lang="en-US" sz="2519" dirty="0">
                <a:solidFill>
                  <a:srgbClr val="000000"/>
                </a:solidFill>
                <a:latin typeface="Cambria"/>
              </a:rPr>
              <a:t> </a:t>
            </a:r>
            <a:r>
              <a:rPr lang="en-US" sz="2519" dirty="0" err="1">
                <a:solidFill>
                  <a:srgbClr val="000000"/>
                </a:solidFill>
                <a:latin typeface="Cambria"/>
              </a:rPr>
              <a:t>quý</a:t>
            </a:r>
            <a:r>
              <a:rPr lang="en-US" sz="2519" dirty="0">
                <a:solidFill>
                  <a:srgbClr val="000000"/>
                </a:solidFill>
                <a:latin typeface="Cambria"/>
              </a:rPr>
              <a:t> </a:t>
            </a:r>
            <a:r>
              <a:rPr lang="en-US" sz="2519" dirty="0" err="1">
                <a:solidFill>
                  <a:srgbClr val="000000"/>
                </a:solidFill>
                <a:latin typeface="Cambria"/>
              </a:rPr>
              <a:t>hoá</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trò</a:t>
            </a:r>
            <a:r>
              <a:rPr lang="en-US" sz="2519" dirty="0">
                <a:solidFill>
                  <a:srgbClr val="000000"/>
                </a:solidFill>
                <a:latin typeface="Cambria"/>
              </a:rPr>
              <a:t> </a:t>
            </a:r>
            <a:r>
              <a:rPr lang="en-US" sz="2519" dirty="0" err="1">
                <a:solidFill>
                  <a:srgbClr val="000000"/>
                </a:solidFill>
                <a:latin typeface="Cambria"/>
              </a:rPr>
              <a:t>chuyện</a:t>
            </a:r>
            <a:r>
              <a:rPr lang="en-US" sz="2519" dirty="0">
                <a:solidFill>
                  <a:srgbClr val="000000"/>
                </a:solidFill>
                <a:latin typeface="Cambria"/>
              </a:rPr>
              <a:t> </a:t>
            </a:r>
            <a:r>
              <a:rPr lang="en-US" sz="2519" dirty="0" err="1">
                <a:solidFill>
                  <a:srgbClr val="000000"/>
                </a:solidFill>
                <a:latin typeface="Cambria"/>
              </a:rPr>
              <a:t>cùng</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như</a:t>
            </a:r>
            <a:r>
              <a:rPr lang="en-US" sz="2519" dirty="0">
                <a:solidFill>
                  <a:srgbClr val="000000"/>
                </a:solidFill>
                <a:latin typeface="Cambria"/>
              </a:rPr>
              <a:t> </a:t>
            </a:r>
            <a:r>
              <a:rPr lang="en-US" sz="2519" dirty="0" err="1">
                <a:solidFill>
                  <a:srgbClr val="000000"/>
                </a:solidFill>
                <a:latin typeface="Cambria"/>
              </a:rPr>
              <a:t>chưa</a:t>
            </a:r>
            <a:r>
              <a:rPr lang="en-US" sz="2519" dirty="0">
                <a:solidFill>
                  <a:srgbClr val="000000"/>
                </a:solidFill>
                <a:latin typeface="Cambria"/>
              </a:rPr>
              <a:t> </a:t>
            </a:r>
            <a:r>
              <a:rPr lang="en-US" sz="2519" dirty="0" err="1">
                <a:solidFill>
                  <a:srgbClr val="000000"/>
                </a:solidFill>
                <a:latin typeface="Cambria"/>
              </a:rPr>
              <a:t>hề</a:t>
            </a:r>
            <a:r>
              <a:rPr lang="en-US" sz="2519" dirty="0">
                <a:solidFill>
                  <a:srgbClr val="000000"/>
                </a:solidFill>
                <a:latin typeface="Cambria"/>
              </a:rPr>
              <a:t> xa </a:t>
            </a:r>
            <a:r>
              <a:rPr lang="en-US" sz="2519" dirty="0" err="1">
                <a:solidFill>
                  <a:srgbClr val="000000"/>
                </a:solidFill>
                <a:latin typeface="Cambria"/>
              </a:rPr>
              <a:t>cách</a:t>
            </a:r>
            <a:r>
              <a:rPr lang="en-US" sz="2519" dirty="0">
                <a:solidFill>
                  <a:srgbClr val="000000"/>
                </a:solidFill>
                <a:latin typeface="Cambria"/>
              </a:rPr>
              <a:t>. </a:t>
            </a:r>
            <a:r>
              <a:rPr lang="en-US" sz="2519" dirty="0" err="1">
                <a:solidFill>
                  <a:srgbClr val="000000"/>
                </a:solidFill>
                <a:latin typeface="Cambria"/>
              </a:rPr>
              <a:t>Bỗng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đứng</a:t>
            </a:r>
            <a:r>
              <a:rPr lang="en-US" sz="2519" dirty="0">
                <a:solidFill>
                  <a:srgbClr val="000000"/>
                </a:solidFill>
                <a:latin typeface="Cambria"/>
              </a:rPr>
              <a:t> </a:t>
            </a:r>
            <a:r>
              <a:rPr lang="en-US" sz="2519" dirty="0" err="1">
                <a:solidFill>
                  <a:srgbClr val="000000"/>
                </a:solidFill>
                <a:latin typeface="Cambria"/>
              </a:rPr>
              <a:t>dậy</a:t>
            </a:r>
            <a:r>
              <a:rPr lang="en-US" sz="2519" dirty="0">
                <a:solidFill>
                  <a:srgbClr val="000000"/>
                </a:solidFill>
                <a:latin typeface="Cambria"/>
              </a:rPr>
              <a:t>: </a:t>
            </a: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dành</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bất</a:t>
            </a:r>
            <a:r>
              <a:rPr lang="en-US" sz="2519" dirty="0">
                <a:solidFill>
                  <a:srgbClr val="000000"/>
                </a:solidFill>
                <a:latin typeface="Cambria"/>
              </a:rPr>
              <a:t> </a:t>
            </a:r>
            <a:r>
              <a:rPr lang="en-US" sz="2519" dirty="0" err="1">
                <a:solidFill>
                  <a:srgbClr val="000000"/>
                </a:solidFill>
                <a:latin typeface="Cambria"/>
              </a:rPr>
              <a:t>ngờ</a:t>
            </a:r>
            <a:r>
              <a:rPr lang="en-US" sz="2519" dirty="0">
                <a:solidFill>
                  <a:srgbClr val="000000"/>
                </a:solidFill>
                <a:latin typeface="Cambria"/>
              </a:rPr>
              <a:t> </a:t>
            </a:r>
            <a:r>
              <a:rPr lang="en-US" sz="2519" dirty="0" err="1">
                <a:solidFill>
                  <a:srgbClr val="000000"/>
                </a:solidFill>
                <a:latin typeface="Cambria"/>
              </a:rPr>
              <a:t>đây</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Nói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lục</a:t>
            </a:r>
            <a:r>
              <a:rPr lang="en-US" sz="2519" dirty="0">
                <a:solidFill>
                  <a:srgbClr val="000000"/>
                </a:solidFill>
                <a:latin typeface="Cambria"/>
              </a:rPr>
              <a:t> </a:t>
            </a:r>
            <a:r>
              <a:rPr lang="en-US" sz="2519" dirty="0" err="1">
                <a:solidFill>
                  <a:srgbClr val="000000"/>
                </a:solidFill>
                <a:latin typeface="Cambria"/>
              </a:rPr>
              <a:t>tìm</a:t>
            </a:r>
            <a:r>
              <a:rPr lang="en-US" sz="2519" dirty="0">
                <a:solidFill>
                  <a:srgbClr val="000000"/>
                </a:solidFill>
                <a:latin typeface="Cambria"/>
              </a:rPr>
              <a:t> </a:t>
            </a:r>
            <a:r>
              <a:rPr lang="en-US" sz="2519" dirty="0" err="1">
                <a:solidFill>
                  <a:srgbClr val="000000"/>
                </a:solidFill>
                <a:latin typeface="Cambria"/>
              </a:rPr>
              <a:t>trên</a:t>
            </a:r>
            <a:r>
              <a:rPr lang="en-US" sz="2519" dirty="0">
                <a:solidFill>
                  <a:srgbClr val="000000"/>
                </a:solidFill>
                <a:latin typeface="Cambria"/>
              </a:rPr>
              <a:t> </a:t>
            </a:r>
            <a:r>
              <a:rPr lang="en-US" sz="2519" dirty="0" err="1">
                <a:solidFill>
                  <a:srgbClr val="000000"/>
                </a:solidFill>
                <a:latin typeface="Cambria"/>
              </a:rPr>
              <a:t>giá</a:t>
            </a:r>
            <a:r>
              <a:rPr lang="en-US" sz="2519" dirty="0">
                <a:solidFill>
                  <a:srgbClr val="000000"/>
                </a:solidFill>
                <a:latin typeface="Cambria"/>
              </a:rPr>
              <a:t> </a:t>
            </a:r>
            <a:r>
              <a:rPr lang="en-US" sz="2519" dirty="0" err="1">
                <a:solidFill>
                  <a:srgbClr val="000000"/>
                </a:solidFill>
                <a:latin typeface="Cambria"/>
              </a:rPr>
              <a:t>sách</a:t>
            </a:r>
            <a:r>
              <a:rPr lang="en-US" sz="2519" dirty="0">
                <a:solidFill>
                  <a:srgbClr val="000000"/>
                </a:solidFill>
                <a:latin typeface="Cambria"/>
              </a:rPr>
              <a:t>, </a:t>
            </a:r>
            <a:r>
              <a:rPr lang="en-US" sz="2519" dirty="0" err="1">
                <a:solidFill>
                  <a:srgbClr val="000000"/>
                </a:solidFill>
                <a:latin typeface="Cambria"/>
              </a:rPr>
              <a:t>rút</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tờ</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đã</a:t>
            </a:r>
            <a:r>
              <a:rPr lang="en-US" sz="2519" dirty="0">
                <a:solidFill>
                  <a:srgbClr val="000000"/>
                </a:solidFill>
                <a:latin typeface="Cambria"/>
              </a:rPr>
              <a:t> </a:t>
            </a:r>
            <a:r>
              <a:rPr lang="en-US" sz="2519" dirty="0" err="1">
                <a:solidFill>
                  <a:srgbClr val="000000"/>
                </a:solidFill>
                <a:latin typeface="Cambria"/>
              </a:rPr>
              <a:t>ngả</a:t>
            </a:r>
            <a:r>
              <a:rPr lang="en-US" sz="2519" dirty="0">
                <a:solidFill>
                  <a:srgbClr val="000000"/>
                </a:solidFill>
                <a:latin typeface="Cambria"/>
              </a:rPr>
              <a:t> </a:t>
            </a:r>
            <a:r>
              <a:rPr lang="en-US" sz="2519" dirty="0" err="1">
                <a:solidFill>
                  <a:srgbClr val="000000"/>
                </a:solidFill>
                <a:latin typeface="Cambria"/>
              </a:rPr>
              <a:t>vàng</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nhận</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bài</a:t>
            </a:r>
            <a:r>
              <a:rPr lang="en-US" sz="2519" dirty="0">
                <a:solidFill>
                  <a:srgbClr val="000000"/>
                </a:solidFill>
                <a:latin typeface="Cambria"/>
              </a:rPr>
              <a:t> </a:t>
            </a:r>
            <a:r>
              <a:rPr lang="en-US" sz="2519" dirty="0" err="1">
                <a:solidFill>
                  <a:srgbClr val="000000"/>
                </a:solidFill>
                <a:latin typeface="Cambria"/>
              </a:rPr>
              <a:t>chính</a:t>
            </a:r>
            <a:r>
              <a:rPr lang="en-US" sz="2519" dirty="0">
                <a:solidFill>
                  <a:srgbClr val="000000"/>
                </a:solidFill>
                <a:latin typeface="Cambria"/>
              </a:rPr>
              <a:t> </a:t>
            </a:r>
            <a:r>
              <a:rPr lang="en-US" sz="2519" dirty="0" err="1">
                <a:solidFill>
                  <a:srgbClr val="000000"/>
                </a:solidFill>
                <a:latin typeface="Cambria"/>
              </a:rPr>
              <a:t>tả</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nét</a:t>
            </a:r>
            <a:r>
              <a:rPr lang="en-US" sz="2519" dirty="0">
                <a:solidFill>
                  <a:srgbClr val="000000"/>
                </a:solidFill>
                <a:latin typeface="Cambria"/>
              </a:rPr>
              <a:t> </a:t>
            </a:r>
            <a:r>
              <a:rPr lang="en-US" sz="2519" dirty="0" err="1">
                <a:solidFill>
                  <a:srgbClr val="000000"/>
                </a:solidFill>
                <a:latin typeface="Cambria"/>
              </a:rPr>
              <a:t>chữ</a:t>
            </a:r>
            <a:r>
              <a:rPr lang="en-US" sz="2519" dirty="0">
                <a:solidFill>
                  <a:srgbClr val="000000"/>
                </a:solidFill>
                <a:latin typeface="Cambria"/>
              </a:rPr>
              <a:t> to </a:t>
            </a:r>
            <a:r>
              <a:rPr lang="en-US" sz="2519" dirty="0" err="1">
                <a:solidFill>
                  <a:srgbClr val="000000"/>
                </a:solidFill>
                <a:latin typeface="Cambria"/>
              </a:rPr>
              <a:t>cồ</a:t>
            </a:r>
            <a:r>
              <a:rPr lang="en-US" sz="2519" dirty="0">
                <a:solidFill>
                  <a:srgbClr val="000000"/>
                </a:solidFill>
                <a:latin typeface="Cambria"/>
              </a:rPr>
              <a:t> </a:t>
            </a:r>
            <a:r>
              <a:rPr lang="en-US" sz="2519" dirty="0" err="1">
                <a:solidFill>
                  <a:srgbClr val="000000"/>
                </a:solidFill>
                <a:latin typeface="Cambria"/>
              </a:rPr>
              <a:t>cộ</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a:solidFill>
                  <a:srgbClr val="000000"/>
                </a:solidFill>
                <a:latin typeface="Cambria"/>
              </a:rPr>
              <a:t>đọc</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smtClean="0">
                <a:solidFill>
                  <a:srgbClr val="000000"/>
                </a:solidFill>
                <a:latin typeface="Cambria"/>
              </a:rPr>
              <a:t>mỉm</a:t>
            </a:r>
            <a:r>
              <a:rPr lang="en-US" sz="2519" dirty="0" smtClean="0">
                <a:solidFill>
                  <a:srgbClr val="000000"/>
                </a:solidFill>
                <a:latin typeface="Cambria"/>
              </a:rPr>
              <a:t> </a:t>
            </a:r>
            <a:r>
              <a:rPr lang="en-US" sz="2519" dirty="0" err="1">
                <a:solidFill>
                  <a:srgbClr val="000000"/>
                </a:solidFill>
                <a:latin typeface="Cambria"/>
              </a:rPr>
              <a:t>cười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cúi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hôn</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trang</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smtClean="0">
                <a:solidFill>
                  <a:srgbClr val="000000"/>
                </a:solidFill>
                <a:latin typeface="Cambria"/>
              </a:rPr>
              <a:t>rưng</a:t>
            </a:r>
            <a:r>
              <a:rPr lang="en-US" sz="2519" dirty="0">
                <a:solidFill>
                  <a:srgbClr val="000000"/>
                </a:solidFill>
                <a:latin typeface="Cambria"/>
              </a:rPr>
              <a:t> </a:t>
            </a:r>
            <a:r>
              <a:rPr lang="en-US" sz="2519" dirty="0" err="1">
                <a:solidFill>
                  <a:srgbClr val="000000"/>
                </a:solidFill>
                <a:latin typeface="Cambria"/>
              </a:rPr>
              <a:t>rưng</a:t>
            </a:r>
            <a:r>
              <a:rPr lang="en-US" sz="2519" dirty="0">
                <a:solidFill>
                  <a:srgbClr val="000000"/>
                </a:solidFill>
                <a:latin typeface="Cambria"/>
              </a:rPr>
              <a:t>.</a:t>
            </a: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Thưa</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kính</a:t>
            </a:r>
            <a:r>
              <a:rPr lang="en-US" sz="2519" dirty="0">
                <a:solidFill>
                  <a:srgbClr val="000000"/>
                </a:solidFill>
                <a:latin typeface="Cambria"/>
              </a:rPr>
              <a:t> </a:t>
            </a:r>
            <a:r>
              <a:rPr lang="en-US" sz="2519" dirty="0" err="1">
                <a:solidFill>
                  <a:srgbClr val="000000"/>
                </a:solidFill>
                <a:latin typeface="Cambria"/>
              </a:rPr>
              <a:t>yêu</a:t>
            </a:r>
            <a:r>
              <a:rPr lang="en-US" sz="2519" dirty="0">
                <a:solidFill>
                  <a:srgbClr val="000000"/>
                </a:solidFill>
                <a:latin typeface="Cambria"/>
              </a:rPr>
              <a:t>, con </a:t>
            </a:r>
            <a:r>
              <a:rPr lang="en-US" sz="2519" dirty="0" err="1">
                <a:solidFill>
                  <a:srgbClr val="000000"/>
                </a:solidFill>
                <a:latin typeface="Cambria"/>
              </a:rPr>
              <a:t>xin</a:t>
            </a:r>
            <a:r>
              <a:rPr lang="en-US" sz="2519" dirty="0">
                <a:solidFill>
                  <a:srgbClr val="000000"/>
                </a:solidFill>
                <a:latin typeface="Cambria"/>
              </a:rPr>
              <a:t> </a:t>
            </a:r>
            <a:r>
              <a:rPr lang="en-US" sz="2519" dirty="0" err="1">
                <a:solidFill>
                  <a:srgbClr val="000000"/>
                </a:solidFill>
                <a:latin typeface="Cambria"/>
              </a:rPr>
              <a:t>cảm</a:t>
            </a:r>
            <a:r>
              <a:rPr lang="en-US" sz="2519" dirty="0">
                <a:solidFill>
                  <a:srgbClr val="000000"/>
                </a:solidFill>
                <a:latin typeface="Cambria"/>
              </a:rPr>
              <a:t> </a:t>
            </a:r>
            <a:r>
              <a:rPr lang="en-US" sz="2519" dirty="0" err="1">
                <a:solidFill>
                  <a:srgbClr val="000000"/>
                </a:solidFill>
                <a:latin typeface="Cambria"/>
              </a:rPr>
              <a:t>ơn</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tay</a:t>
            </a:r>
            <a:r>
              <a:rPr lang="en-US" sz="2519" dirty="0">
                <a:solidFill>
                  <a:srgbClr val="000000"/>
                </a:solidFill>
                <a:latin typeface="Cambria"/>
              </a:rPr>
              <a:t> </a:t>
            </a:r>
            <a:r>
              <a:rPr lang="en-US" sz="2519" dirty="0" err="1">
                <a:solidFill>
                  <a:srgbClr val="000000"/>
                </a:solidFill>
                <a:latin typeface="Cambria"/>
              </a:rPr>
              <a:t>lên</a:t>
            </a:r>
            <a:r>
              <a:rPr lang="en-US" sz="2519" dirty="0">
                <a:solidFill>
                  <a:srgbClr val="000000"/>
                </a:solidFill>
                <a:latin typeface="Cambria"/>
              </a:rPr>
              <a:t> </a:t>
            </a:r>
            <a:r>
              <a:rPr lang="en-US" sz="2519" dirty="0" err="1">
                <a:solidFill>
                  <a:srgbClr val="000000"/>
                </a:solidFill>
                <a:latin typeface="Cambria"/>
              </a:rPr>
              <a:t>gạt</a:t>
            </a:r>
            <a:r>
              <a:rPr lang="en-US" sz="2519" dirty="0">
                <a:solidFill>
                  <a:srgbClr val="000000"/>
                </a:solidFill>
                <a:latin typeface="Cambria"/>
              </a:rPr>
              <a:t> </a:t>
            </a:r>
            <a:r>
              <a:rPr lang="en-US" sz="2519" dirty="0" err="1">
                <a:solidFill>
                  <a:srgbClr val="000000"/>
                </a:solidFill>
                <a:latin typeface="Cambria"/>
              </a:rPr>
              <a:t>nước</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ôm</a:t>
            </a:r>
            <a:r>
              <a:rPr lang="en-US" sz="2519" dirty="0">
                <a:solidFill>
                  <a:srgbClr val="000000"/>
                </a:solidFill>
                <a:latin typeface="Cambria"/>
              </a:rPr>
              <a:t> </a:t>
            </a:r>
            <a:r>
              <a:rPr lang="en-US" sz="2519" dirty="0" err="1">
                <a:solidFill>
                  <a:srgbClr val="000000"/>
                </a:solidFill>
                <a:latin typeface="Cambria"/>
              </a:rPr>
              <a:t>lấy</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p>
          <a:p>
            <a:pPr algn="r" defTabSz="609630">
              <a:lnSpc>
                <a:spcPts val="3528"/>
              </a:lnSpc>
              <a:spcBef>
                <a:spcPct val="0"/>
              </a:spcBef>
            </a:pPr>
            <a:r>
              <a:rPr lang="en-US" sz="2519" i="1" dirty="0">
                <a:solidFill>
                  <a:srgbClr val="000000"/>
                </a:solidFill>
                <a:latin typeface="Cambria" panose="02040503050406030204" pitchFamily="18" charset="0"/>
                <a:ea typeface="Cambria" panose="02040503050406030204" pitchFamily="18" charset="0"/>
              </a:rPr>
              <a:t> (Theo A-mi-xi)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1906</Words>
  <Application>Microsoft Office PowerPoint</Application>
  <PresentationFormat>Widescreen</PresentationFormat>
  <Paragraphs>93</Paragraphs>
  <Slides>28</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28</vt:i4>
      </vt:variant>
    </vt:vector>
  </HeadingPairs>
  <TitlesOfParts>
    <vt:vector size="40" baseType="lpstr">
      <vt:lpstr>#9Slide07 HoneyCream</vt:lpstr>
      <vt:lpstr>Arial</vt:lpstr>
      <vt:lpstr>Calibri</vt:lpstr>
      <vt:lpstr>Calibri Light</vt:lpstr>
      <vt:lpstr>Cambria</vt:lpstr>
      <vt:lpstr>Cambria Bold</vt:lpstr>
      <vt:lpstr>SVN-Newton</vt:lpstr>
      <vt:lpstr>SVN-Ready</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Techsi.vn</cp:lastModifiedBy>
  <cp:revision>16</cp:revision>
  <dcterms:created xsi:type="dcterms:W3CDTF">2024-02-09T00:54:47Z</dcterms:created>
  <dcterms:modified xsi:type="dcterms:W3CDTF">2024-03-11T03:23:22Z</dcterms:modified>
</cp:coreProperties>
</file>