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67" r:id="rId4"/>
    <p:sldId id="257" r:id="rId5"/>
    <p:sldId id="268" r:id="rId6"/>
    <p:sldId id="269" r:id="rId7"/>
    <p:sldId id="258" r:id="rId8"/>
    <p:sldId id="270" r:id="rId9"/>
    <p:sldId id="271" r:id="rId10"/>
    <p:sldId id="272" r:id="rId11"/>
    <p:sldId id="273" r:id="rId12"/>
    <p:sldId id="261" r:id="rId13"/>
    <p:sldId id="259" r:id="rId14"/>
    <p:sldId id="290" r:id="rId15"/>
    <p:sldId id="291" r:id="rId16"/>
    <p:sldId id="276" r:id="rId17"/>
    <p:sldId id="263" r:id="rId18"/>
    <p:sldId id="264" r:id="rId19"/>
    <p:sldId id="277" r:id="rId20"/>
    <p:sldId id="278" r:id="rId21"/>
    <p:sldId id="279" r:id="rId22"/>
    <p:sldId id="292" r:id="rId23"/>
    <p:sldId id="281" r:id="rId24"/>
    <p:sldId id="282" r:id="rId25"/>
    <p:sldId id="293" r:id="rId26"/>
    <p:sldId id="294" r:id="rId27"/>
    <p:sldId id="285" r:id="rId28"/>
    <p:sldId id="286" r:id="rId29"/>
    <p:sldId id="288" r:id="rId30"/>
    <p:sldId id="287" r:id="rId31"/>
    <p:sldId id="289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#9Slide07 HoneyCream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5248"/>
    <a:srgbClr val="CF746D"/>
    <a:srgbClr val="FAF9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89" autoAdjust="0"/>
  </p:normalViewPr>
  <p:slideViewPr>
    <p:cSldViewPr>
      <p:cViewPr varScale="1">
        <p:scale>
          <a:sx n="43" d="100"/>
          <a:sy n="43" d="100"/>
        </p:scale>
        <p:origin x="93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B7C05-86EC-244B-A1F9-49A067EB2755}" type="datetimeFigureOut">
              <a:rPr lang="en-VN" smtClean="0"/>
              <a:t>02/17/2025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08A84-52CF-364E-912A-91C07A963A4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35670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08A84-52CF-364E-912A-91C07A963A46}" type="slidenum">
              <a:rPr lang="en-VN" smtClean="0"/>
              <a:t>16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9413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7" y="5810254"/>
            <a:ext cx="26711828" cy="4009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7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66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54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4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0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4" y="7927403"/>
            <a:ext cx="26711828" cy="40914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5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67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5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2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80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2"/>
            <a:ext cx="13885132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2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2"/>
            <a:ext cx="13890586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6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83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31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30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2"/>
            <a:ext cx="10338832" cy="3169227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0" y="744686"/>
            <a:ext cx="17567828" cy="15963035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5"/>
            </a:lvl4pPr>
            <a:lvl5pPr>
              <a:defRPr sz="5455"/>
            </a:lvl5pPr>
            <a:lvl6pPr>
              <a:defRPr sz="5455"/>
            </a:lvl6pPr>
            <a:lvl7pPr>
              <a:defRPr sz="5455"/>
            </a:lvl7pPr>
            <a:lvl8pPr>
              <a:defRPr sz="5455"/>
            </a:lvl8pPr>
            <a:lvl9pPr>
              <a:defRPr sz="54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3"/>
            <a:ext cx="10338832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8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6"/>
            <a:ext cx="18855409" cy="1545649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4"/>
            <a:ext cx="18855409" cy="11222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5"/>
            </a:lvl4pPr>
            <a:lvl5pPr marL="4987686" indent="0">
              <a:buNone/>
              <a:defRPr sz="5455"/>
            </a:lvl5pPr>
            <a:lvl6pPr marL="6234608" indent="0">
              <a:buNone/>
              <a:defRPr sz="5455"/>
            </a:lvl6pPr>
            <a:lvl7pPr marL="7481529" indent="0">
              <a:buNone/>
              <a:defRPr sz="5455"/>
            </a:lvl7pPr>
            <a:lvl8pPr marL="8728451" indent="0">
              <a:buNone/>
              <a:defRPr sz="5455"/>
            </a:lvl8pPr>
            <a:lvl9pPr marL="9975372" indent="0">
              <a:buNone/>
              <a:defRPr sz="54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5"/>
            <a:ext cx="18855409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9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62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7"/>
            <a:ext cx="7070779" cy="1595870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7"/>
            <a:ext cx="20688573" cy="159587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4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E281C0-DDB0-734E-8E6E-EB7526199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C5FF8-953A-674E-B124-7C6218EA2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65DDCE11-09B5-6347-8D4A-AE9F8E3F1B32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B0CC17-AE54-2F4C-99EF-71C61C86A375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C71F8B-3CE7-3540-A575-D26642279BC8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29.svg"/><Relationship Id="rId3" Type="http://schemas.openxmlformats.org/officeDocument/2006/relationships/image" Target="../media/image6.svg"/><Relationship Id="rId21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openxmlformats.org/officeDocument/2006/relationships/image" Target="../media/image27.svg"/><Relationship Id="rId5" Type="http://schemas.openxmlformats.org/officeDocument/2006/relationships/image" Target="../media/image8.svg"/><Relationship Id="rId15" Type="http://schemas.openxmlformats.org/officeDocument/2006/relationships/image" Target="../media/image12.png"/><Relationship Id="rId23" Type="http://schemas.openxmlformats.org/officeDocument/2006/relationships/image" Target="../media/image17.png"/><Relationship Id="rId28" Type="http://schemas.openxmlformats.org/officeDocument/2006/relationships/image" Target="../media/image20.png"/><Relationship Id="rId10" Type="http://schemas.openxmlformats.org/officeDocument/2006/relationships/image" Target="../media/image13.svg"/><Relationship Id="rId19" Type="http://schemas.openxmlformats.org/officeDocument/2006/relationships/image" Target="../media/image15.png"/><Relationship Id="rId31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Relationship Id="rId27" Type="http://schemas.openxmlformats.org/officeDocument/2006/relationships/image" Target="../media/image19.png"/><Relationship Id="rId30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sv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0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3.svg"/><Relationship Id="rId3" Type="http://schemas.openxmlformats.org/officeDocument/2006/relationships/image" Target="../media/image19.svg"/><Relationship Id="rId7" Type="http://schemas.openxmlformats.org/officeDocument/2006/relationships/image" Target="../media/image19.png"/><Relationship Id="rId12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9.svg"/><Relationship Id="rId5" Type="http://schemas.openxmlformats.org/officeDocument/2006/relationships/image" Target="../media/image8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57.sv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8.sv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9.pn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12" Type="http://schemas.openxmlformats.org/officeDocument/2006/relationships/image" Target="../media/image3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8.svg"/><Relationship Id="rId15" Type="http://schemas.openxmlformats.org/officeDocument/2006/relationships/image" Target="../media/image46.emf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62.svg"/><Relationship Id="rId5" Type="http://schemas.openxmlformats.org/officeDocument/2006/relationships/image" Target="../media/image6.png"/><Relationship Id="rId10" Type="http://schemas.openxmlformats.org/officeDocument/2006/relationships/image" Target="../media/image47.png"/><Relationship Id="rId4" Type="http://schemas.openxmlformats.org/officeDocument/2006/relationships/image" Target="../media/image19.sv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9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sv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6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9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sv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6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9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9.pn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12" Type="http://schemas.openxmlformats.org/officeDocument/2006/relationships/image" Target="../media/image3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8.svg"/><Relationship Id="rId15" Type="http://schemas.openxmlformats.org/officeDocument/2006/relationships/image" Target="../media/image29.emf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9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sv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6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9.sv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9.pn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12" Type="http://schemas.openxmlformats.org/officeDocument/2006/relationships/image" Target="../media/image3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8.svg"/><Relationship Id="rId15" Type="http://schemas.openxmlformats.org/officeDocument/2006/relationships/image" Target="../media/image51.emf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1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8.sv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9.pn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12" Type="http://schemas.openxmlformats.org/officeDocument/2006/relationships/image" Target="../media/image3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8.svg"/><Relationship Id="rId15" Type="http://schemas.openxmlformats.org/officeDocument/2006/relationships/image" Target="../media/image52.emf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1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13.png"/><Relationship Id="rId3" Type="http://schemas.openxmlformats.org/officeDocument/2006/relationships/image" Target="../media/image19.svg"/><Relationship Id="rId7" Type="http://schemas.openxmlformats.org/officeDocument/2006/relationships/image" Target="../media/image8.svg"/><Relationship Id="rId12" Type="http://schemas.openxmlformats.org/officeDocument/2006/relationships/image" Target="../media/image43.svg"/><Relationship Id="rId17" Type="http://schemas.openxmlformats.org/officeDocument/2006/relationships/image" Target="../media/image13.svg"/><Relationship Id="rId2" Type="http://schemas.openxmlformats.org/officeDocument/2006/relationships/image" Target="../media/image12.png"/><Relationship Id="rId16" Type="http://schemas.openxmlformats.org/officeDocument/2006/relationships/image" Target="../media/image9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6.svg"/><Relationship Id="rId15" Type="http://schemas.openxmlformats.org/officeDocument/2006/relationships/image" Target="../media/image46.svg"/><Relationship Id="rId10" Type="http://schemas.openxmlformats.org/officeDocument/2006/relationships/image" Target="../media/image17.sv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image" Target="../media/image19.svg"/><Relationship Id="rId7" Type="http://schemas.openxmlformats.org/officeDocument/2006/relationships/image" Target="../media/image8.svg"/><Relationship Id="rId12" Type="http://schemas.openxmlformats.org/officeDocument/2006/relationships/image" Target="../media/image43.svg"/><Relationship Id="rId17" Type="http://schemas.openxmlformats.org/officeDocument/2006/relationships/image" Target="../media/image19.png"/><Relationship Id="rId2" Type="http://schemas.openxmlformats.org/officeDocument/2006/relationships/image" Target="../media/image1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6.svg"/><Relationship Id="rId15" Type="http://schemas.openxmlformats.org/officeDocument/2006/relationships/image" Target="../media/image13.svg"/><Relationship Id="rId10" Type="http://schemas.openxmlformats.org/officeDocument/2006/relationships/image" Target="../media/image17.sv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29.svg"/><Relationship Id="rId3" Type="http://schemas.openxmlformats.org/officeDocument/2006/relationships/image" Target="../media/image6.svg"/><Relationship Id="rId21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29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openxmlformats.org/officeDocument/2006/relationships/image" Target="../media/image27.svg"/><Relationship Id="rId5" Type="http://schemas.openxmlformats.org/officeDocument/2006/relationships/image" Target="../media/image8.svg"/><Relationship Id="rId15" Type="http://schemas.openxmlformats.org/officeDocument/2006/relationships/image" Target="../media/image12.png"/><Relationship Id="rId23" Type="http://schemas.openxmlformats.org/officeDocument/2006/relationships/image" Target="../media/image17.png"/><Relationship Id="rId28" Type="http://schemas.openxmlformats.org/officeDocument/2006/relationships/image" Target="../media/image23.png"/><Relationship Id="rId10" Type="http://schemas.openxmlformats.org/officeDocument/2006/relationships/image" Target="../media/image13.svg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Relationship Id="rId27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13.png"/><Relationship Id="rId3" Type="http://schemas.openxmlformats.org/officeDocument/2006/relationships/image" Target="../media/image19.svg"/><Relationship Id="rId7" Type="http://schemas.openxmlformats.org/officeDocument/2006/relationships/image" Target="../media/image8.svg"/><Relationship Id="rId12" Type="http://schemas.openxmlformats.org/officeDocument/2006/relationships/image" Target="../media/image43.svg"/><Relationship Id="rId17" Type="http://schemas.openxmlformats.org/officeDocument/2006/relationships/image" Target="../media/image13.svg"/><Relationship Id="rId2" Type="http://schemas.openxmlformats.org/officeDocument/2006/relationships/image" Target="../media/image12.png"/><Relationship Id="rId16" Type="http://schemas.openxmlformats.org/officeDocument/2006/relationships/image" Target="../media/image9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6.svg"/><Relationship Id="rId15" Type="http://schemas.openxmlformats.org/officeDocument/2006/relationships/image" Target="../media/image46.svg"/><Relationship Id="rId10" Type="http://schemas.openxmlformats.org/officeDocument/2006/relationships/image" Target="../media/image17.sv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19.sv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9.pn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12" Type="http://schemas.openxmlformats.org/officeDocument/2006/relationships/image" Target="../media/image3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8.svg"/><Relationship Id="rId15" Type="http://schemas.openxmlformats.org/officeDocument/2006/relationships/image" Target="../media/image37.emf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8.sv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9.svg"/><Relationship Id="rId7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9.svg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8.sv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8283" flipH="1">
            <a:off x="-1434439" y="5547168"/>
            <a:ext cx="8885999" cy="5383434"/>
          </a:xfrm>
          <a:custGeom>
            <a:avLst/>
            <a:gdLst/>
            <a:ahLst/>
            <a:cxnLst/>
            <a:rect l="l" t="t" r="r" b="b"/>
            <a:pathLst>
              <a:path w="8885999" h="5383434">
                <a:moveTo>
                  <a:pt x="8885999" y="0"/>
                </a:moveTo>
                <a:lnTo>
                  <a:pt x="0" y="0"/>
                </a:lnTo>
                <a:lnTo>
                  <a:pt x="0" y="5383434"/>
                </a:lnTo>
                <a:lnTo>
                  <a:pt x="8885999" y="5383434"/>
                </a:lnTo>
                <a:lnTo>
                  <a:pt x="88859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36753">
            <a:off x="5097468" y="6793681"/>
            <a:ext cx="7448640" cy="4512634"/>
          </a:xfrm>
          <a:custGeom>
            <a:avLst/>
            <a:gdLst/>
            <a:ahLst/>
            <a:cxnLst/>
            <a:rect l="l" t="t" r="r" b="b"/>
            <a:pathLst>
              <a:path w="7448640" h="4512634">
                <a:moveTo>
                  <a:pt x="0" y="0"/>
                </a:moveTo>
                <a:lnTo>
                  <a:pt x="7448640" y="0"/>
                </a:lnTo>
                <a:lnTo>
                  <a:pt x="7448640" y="4512635"/>
                </a:lnTo>
                <a:lnTo>
                  <a:pt x="0" y="4512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9074">
            <a:off x="10873518" y="4904026"/>
            <a:ext cx="9073131" cy="5496805"/>
          </a:xfrm>
          <a:custGeom>
            <a:avLst/>
            <a:gdLst/>
            <a:ahLst/>
            <a:cxnLst/>
            <a:rect l="l" t="t" r="r" b="b"/>
            <a:pathLst>
              <a:path w="9073131" h="5496805">
                <a:moveTo>
                  <a:pt x="0" y="0"/>
                </a:moveTo>
                <a:lnTo>
                  <a:pt x="9073131" y="0"/>
                </a:lnTo>
                <a:lnTo>
                  <a:pt x="9073131" y="5496805"/>
                </a:lnTo>
                <a:lnTo>
                  <a:pt x="0" y="5496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51371" y="7115852"/>
            <a:ext cx="3540835" cy="3631626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5" y="0"/>
                </a:lnTo>
                <a:lnTo>
                  <a:pt x="3540835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0" y="6219249"/>
            <a:ext cx="18288000" cy="5783580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18288000" y="0"/>
                </a:moveTo>
                <a:lnTo>
                  <a:pt x="0" y="0"/>
                </a:lnTo>
                <a:lnTo>
                  <a:pt x="0" y="5783580"/>
                </a:lnTo>
                <a:lnTo>
                  <a:pt x="18288000" y="57835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63751" y="4429082"/>
            <a:ext cx="1388920" cy="2542646"/>
          </a:xfrm>
          <a:custGeom>
            <a:avLst/>
            <a:gdLst/>
            <a:ahLst/>
            <a:cxnLst/>
            <a:rect l="l" t="t" r="r" b="b"/>
            <a:pathLst>
              <a:path w="1388920" h="2542646">
                <a:moveTo>
                  <a:pt x="0" y="0"/>
                </a:moveTo>
                <a:lnTo>
                  <a:pt x="1388921" y="0"/>
                </a:lnTo>
                <a:lnTo>
                  <a:pt x="1388921" y="2542646"/>
                </a:lnTo>
                <a:lnTo>
                  <a:pt x="0" y="2542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63751" y="673924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0576" y="5338785"/>
            <a:ext cx="1779403" cy="2796205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27750" y="599848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50870" y="2783960"/>
            <a:ext cx="2389863" cy="1451842"/>
          </a:xfrm>
          <a:custGeom>
            <a:avLst/>
            <a:gdLst/>
            <a:ahLst/>
            <a:cxnLst/>
            <a:rect l="l" t="t" r="r" b="b"/>
            <a:pathLst>
              <a:path w="2389863" h="1451842">
                <a:moveTo>
                  <a:pt x="0" y="0"/>
                </a:moveTo>
                <a:lnTo>
                  <a:pt x="2389863" y="0"/>
                </a:lnTo>
                <a:lnTo>
                  <a:pt x="2389863" y="1451841"/>
                </a:lnTo>
                <a:lnTo>
                  <a:pt x="0" y="14518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732884" y="8117405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922528">
            <a:off x="-223705" y="8624946"/>
            <a:ext cx="2635322" cy="2514536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62559" y="5098372"/>
            <a:ext cx="1400198" cy="2679805"/>
          </a:xfrm>
          <a:custGeom>
            <a:avLst/>
            <a:gdLst/>
            <a:ahLst/>
            <a:cxnLst/>
            <a:rect l="l" t="t" r="r" b="b"/>
            <a:pathLst>
              <a:path w="1400198" h="2679805">
                <a:moveTo>
                  <a:pt x="0" y="0"/>
                </a:moveTo>
                <a:lnTo>
                  <a:pt x="1400198" y="0"/>
                </a:lnTo>
                <a:lnTo>
                  <a:pt x="1400198" y="2679805"/>
                </a:lnTo>
                <a:lnTo>
                  <a:pt x="0" y="26798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137432" y="7604738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329418" y="6219249"/>
            <a:ext cx="2211315" cy="2575039"/>
          </a:xfrm>
          <a:custGeom>
            <a:avLst/>
            <a:gdLst/>
            <a:ahLst/>
            <a:cxnLst/>
            <a:rect l="l" t="t" r="r" b="b"/>
            <a:pathLst>
              <a:path w="2211315" h="2575039">
                <a:moveTo>
                  <a:pt x="0" y="0"/>
                </a:moveTo>
                <a:lnTo>
                  <a:pt x="2211315" y="0"/>
                </a:lnTo>
                <a:lnTo>
                  <a:pt x="2211315" y="2575039"/>
                </a:lnTo>
                <a:lnTo>
                  <a:pt x="0" y="25750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383319" y="5920939"/>
            <a:ext cx="1819341" cy="2857603"/>
          </a:xfrm>
          <a:custGeom>
            <a:avLst/>
            <a:gdLst/>
            <a:ahLst/>
            <a:cxnLst/>
            <a:rect l="l" t="t" r="r" b="b"/>
            <a:pathLst>
              <a:path w="1819341" h="2857603">
                <a:moveTo>
                  <a:pt x="0" y="0"/>
                </a:moveTo>
                <a:lnTo>
                  <a:pt x="1819341" y="0"/>
                </a:lnTo>
                <a:lnTo>
                  <a:pt x="1819341" y="2857603"/>
                </a:lnTo>
                <a:lnTo>
                  <a:pt x="0" y="285760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068" y="5021972"/>
            <a:ext cx="1096023" cy="2630456"/>
          </a:xfrm>
          <a:custGeom>
            <a:avLst/>
            <a:gdLst/>
            <a:ahLst/>
            <a:cxnLst/>
            <a:rect l="l" t="t" r="r" b="b"/>
            <a:pathLst>
              <a:path w="1096023" h="2630456">
                <a:moveTo>
                  <a:pt x="0" y="0"/>
                </a:moveTo>
                <a:lnTo>
                  <a:pt x="1096024" y="0"/>
                </a:lnTo>
                <a:lnTo>
                  <a:pt x="1096024" y="2630456"/>
                </a:lnTo>
                <a:lnTo>
                  <a:pt x="0" y="263045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383319" y="8520359"/>
            <a:ext cx="1831731" cy="283918"/>
          </a:xfrm>
          <a:custGeom>
            <a:avLst/>
            <a:gdLst/>
            <a:ahLst/>
            <a:cxnLst/>
            <a:rect l="l" t="t" r="r" b="b"/>
            <a:pathLst>
              <a:path w="1831731" h="283918">
                <a:moveTo>
                  <a:pt x="0" y="0"/>
                </a:moveTo>
                <a:lnTo>
                  <a:pt x="1831731" y="0"/>
                </a:lnTo>
                <a:lnTo>
                  <a:pt x="1831731" y="283918"/>
                </a:lnTo>
                <a:lnTo>
                  <a:pt x="0" y="28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93956" y="7970786"/>
            <a:ext cx="1636347" cy="253634"/>
          </a:xfrm>
          <a:custGeom>
            <a:avLst/>
            <a:gdLst/>
            <a:ahLst/>
            <a:cxnLst/>
            <a:rect l="l" t="t" r="r" b="b"/>
            <a:pathLst>
              <a:path w="1636347" h="253634">
                <a:moveTo>
                  <a:pt x="0" y="0"/>
                </a:moveTo>
                <a:lnTo>
                  <a:pt x="1636346" y="0"/>
                </a:lnTo>
                <a:lnTo>
                  <a:pt x="1636346" y="253634"/>
                </a:lnTo>
                <a:lnTo>
                  <a:pt x="0" y="2536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3188" y="7492659"/>
            <a:ext cx="1030768" cy="159769"/>
          </a:xfrm>
          <a:custGeom>
            <a:avLst/>
            <a:gdLst/>
            <a:ahLst/>
            <a:cxnLst/>
            <a:rect l="l" t="t" r="r" b="b"/>
            <a:pathLst>
              <a:path w="1030768" h="159769">
                <a:moveTo>
                  <a:pt x="0" y="0"/>
                </a:moveTo>
                <a:lnTo>
                  <a:pt x="1030768" y="0"/>
                </a:lnTo>
                <a:lnTo>
                  <a:pt x="1030768" y="159769"/>
                </a:lnTo>
                <a:lnTo>
                  <a:pt x="0" y="1597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635647" y="856180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329418" y="8520359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098604" y="8615006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r="-59496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760277" y="3818110"/>
            <a:ext cx="2056612" cy="1169698"/>
          </a:xfrm>
          <a:custGeom>
            <a:avLst/>
            <a:gdLst/>
            <a:ahLst/>
            <a:cxnLst/>
            <a:rect l="l" t="t" r="r" b="b"/>
            <a:pathLst>
              <a:path w="2056612" h="1169698">
                <a:moveTo>
                  <a:pt x="0" y="0"/>
                </a:moveTo>
                <a:lnTo>
                  <a:pt x="2056612" y="0"/>
                </a:lnTo>
                <a:lnTo>
                  <a:pt x="2056612" y="1169698"/>
                </a:lnTo>
                <a:lnTo>
                  <a:pt x="0" y="11696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08068" y="2132845"/>
            <a:ext cx="15665305" cy="58616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787968" y="6634625"/>
            <a:ext cx="4415638" cy="22644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20114520">
            <a:off x="1052877" y="3107738"/>
            <a:ext cx="4674974" cy="14166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6008D91-4B0B-934D-81DD-3BF705E1751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647" y="2221357"/>
            <a:ext cx="2177538" cy="2177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78250" y="692035"/>
            <a:ext cx="15581050" cy="9446063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905000" y="1233894"/>
            <a:ext cx="14560851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    Bum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đã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xa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căn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nhà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cũ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ấy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ba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năm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rồi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Vậy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mà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khi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nhớ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lại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kỉ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niệm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như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vừa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mới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đây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thôi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“Con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làm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một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cái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. Con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làm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sân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nhà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cũ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con,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luôn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bên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đám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bạn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cùng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chia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trừng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trái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chín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thấy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ông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ngồi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cười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hiền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lành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bên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gốc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…”.Bum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đã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như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thế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văn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nói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ước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mơ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sân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nhà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cũ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nó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đã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nhớ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bao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mà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chẳng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dịp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nói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ra.</a:t>
            </a:r>
          </a:p>
          <a:p>
            <a:pPr algn="just">
              <a:spcBef>
                <a:spcPct val="0"/>
              </a:spcBef>
            </a:pP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    </a:t>
            </a: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Khi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cô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giáo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nói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mẹ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ước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mơ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nó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ba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mẹ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đã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ngay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lập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tức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bàn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trồng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một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sân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nhà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Mẹ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nói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mai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này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Bum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sẽ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mời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người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bạn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thân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ngày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xưa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chơi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cùng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trèo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hái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, chia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trái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thơm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lừng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Sài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Gòn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quá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xa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Vũng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Tàu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đâu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Phố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cũ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phố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mới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thực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ra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sẽ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chẳng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cách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xa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khi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mà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vẫn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nhớ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    Bum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nghĩ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tới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một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tương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lai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vui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lâng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lâng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Nó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bỗng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như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nghe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thấy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tiếng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chọc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ghẹo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lũ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bạn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nụ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cười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hiền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hậu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ông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nội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trôi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theo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hương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chín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ngọt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lành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…</a:t>
            </a:r>
          </a:p>
          <a:p>
            <a:pPr algn="r">
              <a:spcBef>
                <a:spcPct val="0"/>
              </a:spcBef>
            </a:pPr>
            <a:r>
              <a:rPr lang="en-US" sz="3600" b="1" i="1" dirty="0">
                <a:solidFill>
                  <a:srgbClr val="000000"/>
                </a:solidFill>
                <a:latin typeface="Cambria" panose="02040503050406030204" pitchFamily="18" charset="0"/>
              </a:rPr>
              <a:t>(Theo </a:t>
            </a:r>
            <a:r>
              <a:rPr lang="en-US" sz="36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Võ</a:t>
            </a:r>
            <a:r>
              <a:rPr lang="en-US" sz="36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Thu </a:t>
            </a:r>
            <a:r>
              <a:rPr lang="en-US" sz="36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Hương</a:t>
            </a:r>
            <a:r>
              <a:rPr lang="en-US" sz="3600" b="1" i="1" dirty="0">
                <a:solidFill>
                  <a:srgbClr val="000000"/>
                </a:solidFill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49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5238019" y="5998943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936699" y="1028700"/>
            <a:ext cx="8322601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C35632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913315" y="2573844"/>
            <a:ext cx="2046768" cy="1243412"/>
          </a:xfrm>
          <a:custGeom>
            <a:avLst/>
            <a:gdLst/>
            <a:ahLst/>
            <a:cxnLst/>
            <a:rect l="l" t="t" r="r" b="b"/>
            <a:pathLst>
              <a:path w="2046768" h="1243412">
                <a:moveTo>
                  <a:pt x="0" y="0"/>
                </a:moveTo>
                <a:lnTo>
                  <a:pt x="2046768" y="0"/>
                </a:lnTo>
                <a:lnTo>
                  <a:pt x="2046768" y="1243412"/>
                </a:lnTo>
                <a:lnTo>
                  <a:pt x="0" y="1243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157067" y="798327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5960" y="1028700"/>
            <a:ext cx="4855464" cy="8229600"/>
          </a:xfrm>
          <a:custGeom>
            <a:avLst/>
            <a:gdLst/>
            <a:ahLst/>
            <a:cxnLst/>
            <a:rect l="l" t="t" r="r" b="b"/>
            <a:pathLst>
              <a:path w="4855464" h="8229600">
                <a:moveTo>
                  <a:pt x="0" y="0"/>
                </a:moveTo>
                <a:lnTo>
                  <a:pt x="4855464" y="0"/>
                </a:lnTo>
                <a:lnTo>
                  <a:pt x="48554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78250" y="8967720"/>
            <a:ext cx="2968236" cy="460077"/>
          </a:xfrm>
          <a:custGeom>
            <a:avLst/>
            <a:gdLst/>
            <a:ahLst/>
            <a:cxnLst/>
            <a:rect l="l" t="t" r="r" b="b"/>
            <a:pathLst>
              <a:path w="2968236" h="460077">
                <a:moveTo>
                  <a:pt x="0" y="0"/>
                </a:moveTo>
                <a:lnTo>
                  <a:pt x="2968236" y="0"/>
                </a:lnTo>
                <a:lnTo>
                  <a:pt x="2968236" y="460076"/>
                </a:lnTo>
                <a:lnTo>
                  <a:pt x="0" y="4600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333577" y="3357765"/>
            <a:ext cx="6555046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 algn="ctr">
              <a:lnSpc>
                <a:spcPts val="58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hiền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lành</a:t>
            </a:r>
            <a:endParaRPr lang="en-US" sz="96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4C4192-4D87-9447-AB14-D13F6B2E8C57}"/>
              </a:ext>
            </a:extLst>
          </p:cNvPr>
          <p:cNvSpPr txBox="1"/>
          <p:nvPr/>
        </p:nvSpPr>
        <p:spPr>
          <a:xfrm>
            <a:off x="10820400" y="437257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thơm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lừng</a:t>
            </a:r>
            <a:endParaRPr lang="en-VN" sz="5400" dirty="0"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AB49EE-210F-E840-A78F-7C9642BB10DF}"/>
              </a:ext>
            </a:extLst>
          </p:cNvPr>
          <p:cNvSpPr txBox="1"/>
          <p:nvPr/>
        </p:nvSpPr>
        <p:spPr>
          <a:xfrm>
            <a:off x="10820400" y="5619221"/>
            <a:ext cx="8287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lâng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lâng</a:t>
            </a:r>
            <a:endParaRPr lang="en-VN" sz="5400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1454A1-9469-FB46-8D58-3213C3AFE120}"/>
              </a:ext>
            </a:extLst>
          </p:cNvPr>
          <p:cNvSpPr txBox="1"/>
          <p:nvPr/>
        </p:nvSpPr>
        <p:spPr>
          <a:xfrm>
            <a:off x="10820400" y="6887170"/>
            <a:ext cx="5998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ngọt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lành</a:t>
            </a:r>
            <a:endParaRPr lang="en-VN" sz="5400" dirty="0">
              <a:latin typeface="Cambria" panose="0204050305040603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7792" y="1674516"/>
            <a:ext cx="8583424" cy="1584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0CCE4C9-69AD-EC4C-9B77-BB8F0B8E5CC5}"/>
              </a:ext>
            </a:extLst>
          </p:cNvPr>
          <p:cNvGrpSpPr/>
          <p:nvPr/>
        </p:nvGrpSpPr>
        <p:grpSpPr>
          <a:xfrm>
            <a:off x="1028700" y="2135297"/>
            <a:ext cx="7425936" cy="3610849"/>
            <a:chOff x="1028700" y="2135297"/>
            <a:chExt cx="7425936" cy="4376699"/>
          </a:xfrm>
        </p:grpSpPr>
        <p:grpSp>
          <p:nvGrpSpPr>
            <p:cNvPr id="11" name="Group 11"/>
            <p:cNvGrpSpPr/>
            <p:nvPr/>
          </p:nvGrpSpPr>
          <p:grpSpPr>
            <a:xfrm>
              <a:off x="1028700" y="2135297"/>
              <a:ext cx="7425936" cy="4376699"/>
              <a:chOff x="0" y="0"/>
              <a:chExt cx="1955802" cy="115271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55802" cy="1152711"/>
              </a:xfrm>
              <a:custGeom>
                <a:avLst/>
                <a:gdLst/>
                <a:ahLst/>
                <a:cxnLst/>
                <a:rect l="l" t="t" r="r" b="b"/>
                <a:pathLst>
                  <a:path w="1955802" h="1152711">
                    <a:moveTo>
                      <a:pt x="53170" y="0"/>
                    </a:moveTo>
                    <a:lnTo>
                      <a:pt x="1902632" y="0"/>
                    </a:lnTo>
                    <a:cubicBezTo>
                      <a:pt x="1916733" y="0"/>
                      <a:pt x="1930257" y="5602"/>
                      <a:pt x="1940229" y="15573"/>
                    </a:cubicBezTo>
                    <a:cubicBezTo>
                      <a:pt x="1950200" y="25545"/>
                      <a:pt x="1955802" y="39069"/>
                      <a:pt x="1955802" y="53170"/>
                    </a:cubicBezTo>
                    <a:lnTo>
                      <a:pt x="1955802" y="1099541"/>
                    </a:lnTo>
                    <a:cubicBezTo>
                      <a:pt x="1955802" y="1128906"/>
                      <a:pt x="1931997" y="1152711"/>
                      <a:pt x="1902632" y="1152711"/>
                    </a:cubicBezTo>
                    <a:lnTo>
                      <a:pt x="53170" y="1152711"/>
                    </a:lnTo>
                    <a:cubicBezTo>
                      <a:pt x="23805" y="1152711"/>
                      <a:pt x="0" y="1128906"/>
                      <a:pt x="0" y="1099541"/>
                    </a:cubicBezTo>
                    <a:lnTo>
                      <a:pt x="0" y="53170"/>
                    </a:lnTo>
                    <a:cubicBezTo>
                      <a:pt x="0" y="23805"/>
                      <a:pt x="23805" y="0"/>
                      <a:pt x="53170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47625" cap="rnd">
                <a:solidFill>
                  <a:srgbClr val="F9AD18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955802" cy="1190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468863" y="3027770"/>
              <a:ext cx="6696623" cy="2161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5000"/>
                </a:lnSpc>
                <a:spcAft>
                  <a:spcPts val="800"/>
                </a:spcAft>
                <a:tabLst>
                  <a:tab pos="255270" algn="l"/>
                </a:tabLst>
              </a:pP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/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nó vô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ổi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/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chắc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ổi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nó.//</a:t>
              </a:r>
              <a:endParaRPr lang="en-VN" sz="3600" dirty="0">
                <a:effectLst/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 rot="908353">
            <a:off x="-3913174" y="5524790"/>
            <a:ext cx="7826348" cy="4754507"/>
          </a:xfrm>
          <a:custGeom>
            <a:avLst/>
            <a:gdLst/>
            <a:ahLst/>
            <a:cxnLst/>
            <a:rect l="l" t="t" r="r" b="b"/>
            <a:pathLst>
              <a:path w="7826348" h="4754507">
                <a:moveTo>
                  <a:pt x="0" y="0"/>
                </a:moveTo>
                <a:lnTo>
                  <a:pt x="7826348" y="0"/>
                </a:lnTo>
                <a:lnTo>
                  <a:pt x="7826348" y="4754507"/>
                </a:lnTo>
                <a:lnTo>
                  <a:pt x="0" y="4754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2988891" y="5038602"/>
            <a:ext cx="7624181" cy="4631690"/>
          </a:xfrm>
          <a:custGeom>
            <a:avLst/>
            <a:gdLst/>
            <a:ahLst/>
            <a:cxnLst/>
            <a:rect l="l" t="t" r="r" b="b"/>
            <a:pathLst>
              <a:path w="7624181" h="4631690">
                <a:moveTo>
                  <a:pt x="0" y="0"/>
                </a:moveTo>
                <a:lnTo>
                  <a:pt x="7624181" y="0"/>
                </a:lnTo>
                <a:lnTo>
                  <a:pt x="7624181" y="4631690"/>
                </a:lnTo>
                <a:lnTo>
                  <a:pt x="0" y="4631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11657" flipH="1">
            <a:off x="5761299" y="5909928"/>
            <a:ext cx="7826348" cy="4754507"/>
          </a:xfrm>
          <a:custGeom>
            <a:avLst/>
            <a:gdLst/>
            <a:ahLst/>
            <a:cxnLst/>
            <a:rect l="l" t="t" r="r" b="b"/>
            <a:pathLst>
              <a:path w="7826348" h="4754507">
                <a:moveTo>
                  <a:pt x="7826348" y="0"/>
                </a:moveTo>
                <a:lnTo>
                  <a:pt x="0" y="0"/>
                </a:lnTo>
                <a:lnTo>
                  <a:pt x="0" y="4754506"/>
                </a:lnTo>
                <a:lnTo>
                  <a:pt x="7826348" y="4754506"/>
                </a:lnTo>
                <a:lnTo>
                  <a:pt x="78263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137294" y="2135297"/>
            <a:ext cx="1731989" cy="1052184"/>
          </a:xfrm>
          <a:custGeom>
            <a:avLst/>
            <a:gdLst/>
            <a:ahLst/>
            <a:cxnLst/>
            <a:rect l="l" t="t" r="r" b="b"/>
            <a:pathLst>
              <a:path w="1731989" h="1052184">
                <a:moveTo>
                  <a:pt x="1731989" y="0"/>
                </a:moveTo>
                <a:lnTo>
                  <a:pt x="0" y="0"/>
                </a:lnTo>
                <a:lnTo>
                  <a:pt x="0" y="1052184"/>
                </a:lnTo>
                <a:lnTo>
                  <a:pt x="1731989" y="1052184"/>
                </a:lnTo>
                <a:lnTo>
                  <a:pt x="17319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21916" y="6511997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200" y="0"/>
                </a:lnTo>
                <a:lnTo>
                  <a:pt x="4230200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7101840"/>
            <a:ext cx="18288000" cy="3185160"/>
          </a:xfrm>
          <a:custGeom>
            <a:avLst/>
            <a:gdLst/>
            <a:ahLst/>
            <a:cxnLst/>
            <a:rect l="l" t="t" r="r" b="b"/>
            <a:pathLst>
              <a:path w="18288000" h="3185160">
                <a:moveTo>
                  <a:pt x="0" y="0"/>
                </a:moveTo>
                <a:lnTo>
                  <a:pt x="18288000" y="0"/>
                </a:lnTo>
                <a:lnTo>
                  <a:pt x="18288000" y="3185160"/>
                </a:lnTo>
                <a:lnTo>
                  <a:pt x="0" y="31851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9473" y="1275884"/>
            <a:ext cx="2279782" cy="1384967"/>
          </a:xfrm>
          <a:custGeom>
            <a:avLst/>
            <a:gdLst/>
            <a:ahLst/>
            <a:cxnLst/>
            <a:rect l="l" t="t" r="r" b="b"/>
            <a:pathLst>
              <a:path w="2279782" h="1384967">
                <a:moveTo>
                  <a:pt x="0" y="0"/>
                </a:moveTo>
                <a:lnTo>
                  <a:pt x="2279782" y="0"/>
                </a:lnTo>
                <a:lnTo>
                  <a:pt x="2279782" y="1384967"/>
                </a:lnTo>
                <a:lnTo>
                  <a:pt x="0" y="138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454328" y="8287181"/>
            <a:ext cx="5091368" cy="2456585"/>
          </a:xfrm>
          <a:custGeom>
            <a:avLst/>
            <a:gdLst/>
            <a:ahLst/>
            <a:cxnLst/>
            <a:rect l="l" t="t" r="r" b="b"/>
            <a:pathLst>
              <a:path w="5091368" h="2456585">
                <a:moveTo>
                  <a:pt x="0" y="0"/>
                </a:moveTo>
                <a:lnTo>
                  <a:pt x="5091368" y="0"/>
                </a:lnTo>
                <a:lnTo>
                  <a:pt x="5091368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37294" y="8287181"/>
            <a:ext cx="5091368" cy="2456585"/>
          </a:xfrm>
          <a:custGeom>
            <a:avLst/>
            <a:gdLst/>
            <a:ahLst/>
            <a:cxnLst/>
            <a:rect l="l" t="t" r="r" b="b"/>
            <a:pathLst>
              <a:path w="5091368" h="2456585">
                <a:moveTo>
                  <a:pt x="0" y="0"/>
                </a:moveTo>
                <a:lnTo>
                  <a:pt x="5091368" y="0"/>
                </a:lnTo>
                <a:lnTo>
                  <a:pt x="5091368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869246" y="5143500"/>
            <a:ext cx="1593828" cy="2524875"/>
          </a:xfrm>
          <a:custGeom>
            <a:avLst/>
            <a:gdLst/>
            <a:ahLst/>
            <a:cxnLst/>
            <a:rect l="l" t="t" r="r" b="b"/>
            <a:pathLst>
              <a:path w="1593828" h="2524875">
                <a:moveTo>
                  <a:pt x="0" y="0"/>
                </a:moveTo>
                <a:lnTo>
                  <a:pt x="1593827" y="0"/>
                </a:lnTo>
                <a:lnTo>
                  <a:pt x="1593827" y="2524875"/>
                </a:lnTo>
                <a:lnTo>
                  <a:pt x="0" y="2524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60274" y="5732374"/>
            <a:ext cx="2037844" cy="2796356"/>
          </a:xfrm>
          <a:custGeom>
            <a:avLst/>
            <a:gdLst/>
            <a:ahLst/>
            <a:cxnLst/>
            <a:rect l="l" t="t" r="r" b="b"/>
            <a:pathLst>
              <a:path w="2037844" h="2796356">
                <a:moveTo>
                  <a:pt x="0" y="0"/>
                </a:moveTo>
                <a:lnTo>
                  <a:pt x="2037844" y="0"/>
                </a:lnTo>
                <a:lnTo>
                  <a:pt x="2037844" y="2796356"/>
                </a:lnTo>
                <a:lnTo>
                  <a:pt x="0" y="2796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37966" y="9285435"/>
            <a:ext cx="2968236" cy="460077"/>
          </a:xfrm>
          <a:custGeom>
            <a:avLst/>
            <a:gdLst/>
            <a:ahLst/>
            <a:cxnLst/>
            <a:rect l="l" t="t" r="r" b="b"/>
            <a:pathLst>
              <a:path w="2968236" h="460077">
                <a:moveTo>
                  <a:pt x="0" y="0"/>
                </a:moveTo>
                <a:lnTo>
                  <a:pt x="2968236" y="0"/>
                </a:lnTo>
                <a:lnTo>
                  <a:pt x="2968236" y="460077"/>
                </a:lnTo>
                <a:lnTo>
                  <a:pt x="0" y="4600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ED77C2-C9FE-8245-BED7-69C49DFC4DAE}"/>
              </a:ext>
            </a:extLst>
          </p:cNvPr>
          <p:cNvGrpSpPr/>
          <p:nvPr/>
        </p:nvGrpSpPr>
        <p:grpSpPr>
          <a:xfrm>
            <a:off x="8913757" y="2135297"/>
            <a:ext cx="7425936" cy="3597077"/>
            <a:chOff x="8913757" y="2135297"/>
            <a:chExt cx="7425936" cy="3597077"/>
          </a:xfrm>
        </p:grpSpPr>
        <p:grpSp>
          <p:nvGrpSpPr>
            <p:cNvPr id="5" name="Group 5"/>
            <p:cNvGrpSpPr/>
            <p:nvPr/>
          </p:nvGrpSpPr>
          <p:grpSpPr>
            <a:xfrm>
              <a:off x="8913757" y="2135297"/>
              <a:ext cx="7425936" cy="3597077"/>
              <a:chOff x="0" y="0"/>
              <a:chExt cx="1955802" cy="115271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55802" cy="1152711"/>
              </a:xfrm>
              <a:custGeom>
                <a:avLst/>
                <a:gdLst/>
                <a:ahLst/>
                <a:cxnLst/>
                <a:rect l="l" t="t" r="r" b="b"/>
                <a:pathLst>
                  <a:path w="1955802" h="1152711">
                    <a:moveTo>
                      <a:pt x="53170" y="0"/>
                    </a:moveTo>
                    <a:lnTo>
                      <a:pt x="1902632" y="0"/>
                    </a:lnTo>
                    <a:cubicBezTo>
                      <a:pt x="1916733" y="0"/>
                      <a:pt x="1930257" y="5602"/>
                      <a:pt x="1940229" y="15573"/>
                    </a:cubicBezTo>
                    <a:cubicBezTo>
                      <a:pt x="1950200" y="25545"/>
                      <a:pt x="1955802" y="39069"/>
                      <a:pt x="1955802" y="53170"/>
                    </a:cubicBezTo>
                    <a:lnTo>
                      <a:pt x="1955802" y="1099541"/>
                    </a:lnTo>
                    <a:cubicBezTo>
                      <a:pt x="1955802" y="1128906"/>
                      <a:pt x="1931997" y="1152711"/>
                      <a:pt x="1902632" y="1152711"/>
                    </a:cubicBezTo>
                    <a:lnTo>
                      <a:pt x="53170" y="1152711"/>
                    </a:lnTo>
                    <a:cubicBezTo>
                      <a:pt x="23805" y="1152711"/>
                      <a:pt x="0" y="1128906"/>
                      <a:pt x="0" y="1099541"/>
                    </a:cubicBezTo>
                    <a:lnTo>
                      <a:pt x="0" y="53170"/>
                    </a:lnTo>
                    <a:cubicBezTo>
                      <a:pt x="0" y="23805"/>
                      <a:pt x="23805" y="0"/>
                      <a:pt x="53170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47625" cap="rnd">
                <a:solidFill>
                  <a:srgbClr val="F9AD18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1955802" cy="1190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9314633" y="2515561"/>
              <a:ext cx="6946498" cy="2912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5000"/>
                </a:lnSpc>
                <a:spcAft>
                  <a:spcPts val="800"/>
                </a:spcAft>
                <a:tabLst>
                  <a:tab pos="255270" algn="l"/>
                </a:tabLst>
              </a:pP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ghế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đẩu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ổi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đài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/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nheo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nheo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lũ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pt-BR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//</a:t>
              </a:r>
              <a:endParaRPr lang="en-VN" sz="3600" dirty="0">
                <a:effectLst/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14306025" y="7709848"/>
            <a:ext cx="1757570" cy="272423"/>
          </a:xfrm>
          <a:custGeom>
            <a:avLst/>
            <a:gdLst/>
            <a:ahLst/>
            <a:cxnLst/>
            <a:rect l="l" t="t" r="r" b="b"/>
            <a:pathLst>
              <a:path w="1757570" h="272423">
                <a:moveTo>
                  <a:pt x="0" y="0"/>
                </a:moveTo>
                <a:lnTo>
                  <a:pt x="1757569" y="0"/>
                </a:lnTo>
                <a:lnTo>
                  <a:pt x="1757569" y="272423"/>
                </a:lnTo>
                <a:lnTo>
                  <a:pt x="0" y="272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28700" y="8256307"/>
            <a:ext cx="1757570" cy="272423"/>
          </a:xfrm>
          <a:custGeom>
            <a:avLst/>
            <a:gdLst/>
            <a:ahLst/>
            <a:cxnLst/>
            <a:rect l="l" t="t" r="r" b="b"/>
            <a:pathLst>
              <a:path w="1757570" h="272423">
                <a:moveTo>
                  <a:pt x="0" y="0"/>
                </a:moveTo>
                <a:lnTo>
                  <a:pt x="1757570" y="0"/>
                </a:lnTo>
                <a:lnTo>
                  <a:pt x="1757570" y="272423"/>
                </a:lnTo>
                <a:lnTo>
                  <a:pt x="0" y="2724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68BCB8-38D5-2F4B-9A9D-A02418D51EB9}"/>
              </a:ext>
            </a:extLst>
          </p:cNvPr>
          <p:cNvGrpSpPr/>
          <p:nvPr/>
        </p:nvGrpSpPr>
        <p:grpSpPr>
          <a:xfrm>
            <a:off x="2961344" y="6010719"/>
            <a:ext cx="7425936" cy="3610849"/>
            <a:chOff x="1028700" y="2135297"/>
            <a:chExt cx="7425936" cy="4376699"/>
          </a:xfrm>
        </p:grpSpPr>
        <p:grpSp>
          <p:nvGrpSpPr>
            <p:cNvPr id="33" name="Group 11">
              <a:extLst>
                <a:ext uri="{FF2B5EF4-FFF2-40B4-BE49-F238E27FC236}">
                  <a16:creationId xmlns:a16="http://schemas.microsoft.com/office/drawing/2014/main" id="{B91DE733-E26A-0F4B-87E4-29CB7E504235}"/>
                </a:ext>
              </a:extLst>
            </p:cNvPr>
            <p:cNvGrpSpPr/>
            <p:nvPr/>
          </p:nvGrpSpPr>
          <p:grpSpPr>
            <a:xfrm>
              <a:off x="1028700" y="2135297"/>
              <a:ext cx="7425936" cy="4376699"/>
              <a:chOff x="0" y="0"/>
              <a:chExt cx="1955802" cy="1152711"/>
            </a:xfrm>
          </p:grpSpPr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00FAB218-10E9-7A48-A47F-4DBD68B5305A}"/>
                  </a:ext>
                </a:extLst>
              </p:cNvPr>
              <p:cNvSpPr/>
              <p:nvPr/>
            </p:nvSpPr>
            <p:spPr>
              <a:xfrm>
                <a:off x="0" y="0"/>
                <a:ext cx="1955802" cy="1152711"/>
              </a:xfrm>
              <a:custGeom>
                <a:avLst/>
                <a:gdLst/>
                <a:ahLst/>
                <a:cxnLst/>
                <a:rect l="l" t="t" r="r" b="b"/>
                <a:pathLst>
                  <a:path w="1955802" h="1152711">
                    <a:moveTo>
                      <a:pt x="53170" y="0"/>
                    </a:moveTo>
                    <a:lnTo>
                      <a:pt x="1902632" y="0"/>
                    </a:lnTo>
                    <a:cubicBezTo>
                      <a:pt x="1916733" y="0"/>
                      <a:pt x="1930257" y="5602"/>
                      <a:pt x="1940229" y="15573"/>
                    </a:cubicBezTo>
                    <a:cubicBezTo>
                      <a:pt x="1950200" y="25545"/>
                      <a:pt x="1955802" y="39069"/>
                      <a:pt x="1955802" y="53170"/>
                    </a:cubicBezTo>
                    <a:lnTo>
                      <a:pt x="1955802" y="1099541"/>
                    </a:lnTo>
                    <a:cubicBezTo>
                      <a:pt x="1955802" y="1128906"/>
                      <a:pt x="1931997" y="1152711"/>
                      <a:pt x="1902632" y="1152711"/>
                    </a:cubicBezTo>
                    <a:lnTo>
                      <a:pt x="53170" y="1152711"/>
                    </a:lnTo>
                    <a:cubicBezTo>
                      <a:pt x="23805" y="1152711"/>
                      <a:pt x="0" y="1128906"/>
                      <a:pt x="0" y="1099541"/>
                    </a:cubicBezTo>
                    <a:lnTo>
                      <a:pt x="0" y="53170"/>
                    </a:lnTo>
                    <a:cubicBezTo>
                      <a:pt x="0" y="23805"/>
                      <a:pt x="23805" y="0"/>
                      <a:pt x="53170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47625" cap="rnd">
                <a:solidFill>
                  <a:srgbClr val="F9AD18"/>
                </a:solidFill>
                <a:prstDash val="solid"/>
                <a:round/>
              </a:ln>
            </p:spPr>
          </p:sp>
          <p:sp>
            <p:nvSpPr>
              <p:cNvPr id="36" name="TextBox 13">
                <a:extLst>
                  <a:ext uri="{FF2B5EF4-FFF2-40B4-BE49-F238E27FC236}">
                    <a16:creationId xmlns:a16="http://schemas.microsoft.com/office/drawing/2014/main" id="{2010B325-A2DD-BB42-9488-8BC560D4DB7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955802" cy="1190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543F8E46-1547-164D-AF7D-44B765DC56FB}"/>
                </a:ext>
              </a:extLst>
            </p:cNvPr>
            <p:cNvSpPr txBox="1"/>
            <p:nvPr/>
          </p:nvSpPr>
          <p:spPr>
            <a:xfrm>
              <a:off x="1866975" y="3512028"/>
              <a:ext cx="5749386" cy="17167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5000"/>
                </a:lnSpc>
                <a:spcAft>
                  <a:spcPts val="800"/>
                </a:spcAft>
                <a:tabLst>
                  <a:tab pos="255270" algn="l"/>
                </a:tabLst>
              </a:pP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Nhưng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sân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nhà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cũ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của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Bum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lại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có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một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cây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6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ổi</a:t>
              </a:r>
              <a:r>
                <a:rPr lang="pt-BR" sz="36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...</a:t>
              </a:r>
              <a:endParaRPr lang="en-VN" sz="3600" dirty="0">
                <a:effectLst/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38" name="Oval Callout 37">
            <a:extLst>
              <a:ext uri="{FF2B5EF4-FFF2-40B4-BE49-F238E27FC236}">
                <a16:creationId xmlns:a16="http://schemas.microsoft.com/office/drawing/2014/main" id="{ABF8B7AE-228B-3C40-B862-CF5584FAD72D}"/>
              </a:ext>
            </a:extLst>
          </p:cNvPr>
          <p:cNvSpPr/>
          <p:nvPr/>
        </p:nvSpPr>
        <p:spPr>
          <a:xfrm>
            <a:off x="11708688" y="6095341"/>
            <a:ext cx="5360112" cy="3276833"/>
          </a:xfrm>
          <a:prstGeom prst="wedgeEllipseCallout">
            <a:avLst>
              <a:gd name="adj1" fmla="val -62259"/>
              <a:gd name="adj2" fmla="val 24386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pt-BR" sz="36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6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endParaRPr lang="en-VN" sz="36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37106" y="165421"/>
            <a:ext cx="8569858" cy="2302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78250" y="692035"/>
            <a:ext cx="15581050" cy="9446063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6305596" y="7355666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984679" y="2452552"/>
            <a:ext cx="14930570" cy="7078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Bum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cháu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Bum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lắm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tuổi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tỏa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buổi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Bum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bè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túm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chiếc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đẩu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ra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8727" y="358454"/>
            <a:ext cx="5105437" cy="191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0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78250" y="692035"/>
            <a:ext cx="15581050" cy="9446063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905000" y="1233894"/>
            <a:ext cx="15087600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Bum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“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…”.Bum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ra.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trèo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Bum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lâng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lâng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bỗng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ghẹo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ngọt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(Theo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Võ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Thu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Hương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93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936699" y="1028700"/>
            <a:ext cx="8322601" cy="8229600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41517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FCD597-7E99-3A41-A939-97DF6CA847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17415" y="1038919"/>
            <a:ext cx="8559800" cy="87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8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5238019" y="5998943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689865" y="1028700"/>
            <a:ext cx="12569436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3F57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16157067" y="798327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085522" y="1437853"/>
            <a:ext cx="5158707" cy="7845942"/>
          </a:xfrm>
          <a:custGeom>
            <a:avLst/>
            <a:gdLst/>
            <a:ahLst/>
            <a:cxnLst/>
            <a:rect l="l" t="t" r="r" b="b"/>
            <a:pathLst>
              <a:path w="5158707" h="7845942">
                <a:moveTo>
                  <a:pt x="0" y="0"/>
                </a:moveTo>
                <a:lnTo>
                  <a:pt x="5158707" y="0"/>
                </a:lnTo>
                <a:lnTo>
                  <a:pt x="5158707" y="7845942"/>
                </a:lnTo>
                <a:lnTo>
                  <a:pt x="0" y="7845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3135558" y="8416764"/>
            <a:ext cx="2249867" cy="1318047"/>
          </a:xfrm>
          <a:custGeom>
            <a:avLst/>
            <a:gdLst/>
            <a:ahLst/>
            <a:cxnLst/>
            <a:rect l="l" t="t" r="r" b="b"/>
            <a:pathLst>
              <a:path w="2249867" h="1318047">
                <a:moveTo>
                  <a:pt x="2249867" y="0"/>
                </a:moveTo>
                <a:lnTo>
                  <a:pt x="0" y="0"/>
                </a:lnTo>
                <a:lnTo>
                  <a:pt x="0" y="1318047"/>
                </a:lnTo>
                <a:lnTo>
                  <a:pt x="2249867" y="1318047"/>
                </a:lnTo>
                <a:lnTo>
                  <a:pt x="224986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867910" y="3074553"/>
            <a:ext cx="12124689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spcBef>
                <a:spcPct val="0"/>
              </a:spcBef>
              <a:buAutoNum type="arabicPeriod"/>
            </a:pP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Ông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nghĩ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gì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trồng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sân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nhà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cũ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Bum?</a:t>
            </a:r>
          </a:p>
          <a:p>
            <a:pPr marL="742950" indent="-742950">
              <a:spcBef>
                <a:spcPct val="0"/>
              </a:spcBef>
              <a:buAutoNum type="arabicPeriod"/>
            </a:pP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Bum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kỉ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niệm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gì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</a:p>
          <a:p>
            <a:pPr marL="742950" indent="-742950">
              <a:spcBef>
                <a:spcPct val="0"/>
              </a:spcBef>
              <a:buAutoNum type="arabicPeriod"/>
            </a:pP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Vì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sao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Bum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muốn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làm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sân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nhà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cũ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</a:p>
          <a:p>
            <a:pPr marL="742950" indent="-742950">
              <a:spcBef>
                <a:spcPct val="0"/>
              </a:spcBef>
              <a:buAutoNum type="arabicPeriod"/>
            </a:pP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chi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tiết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nào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thấy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cô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giáo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ba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mẹ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Bum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rất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quan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tâm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yêu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thương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Bum?</a:t>
            </a:r>
          </a:p>
          <a:p>
            <a:pPr marL="742950" indent="-742950">
              <a:spcBef>
                <a:spcPct val="0"/>
              </a:spcBef>
              <a:buAutoNum type="arabicPeriod"/>
            </a:pP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nhận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xét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gì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ông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Bum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tình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cảm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Bum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dành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ông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30166" y="1802060"/>
            <a:ext cx="7888834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54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hỏi</a:t>
            </a:r>
            <a:endParaRPr lang="en-US" sz="54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4432">
            <a:off x="-2323317" y="4713004"/>
            <a:ext cx="11092531" cy="6738712"/>
          </a:xfrm>
          <a:custGeom>
            <a:avLst/>
            <a:gdLst/>
            <a:ahLst/>
            <a:cxnLst/>
            <a:rect l="l" t="t" r="r" b="b"/>
            <a:pathLst>
              <a:path w="11092531" h="6738712">
                <a:moveTo>
                  <a:pt x="0" y="0"/>
                </a:moveTo>
                <a:lnTo>
                  <a:pt x="11092531" y="0"/>
                </a:lnTo>
                <a:lnTo>
                  <a:pt x="11092531" y="6738713"/>
                </a:lnTo>
                <a:lnTo>
                  <a:pt x="0" y="6738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1875">
            <a:off x="10455779" y="5376604"/>
            <a:ext cx="8653664" cy="5257101"/>
          </a:xfrm>
          <a:custGeom>
            <a:avLst/>
            <a:gdLst/>
            <a:ahLst/>
            <a:cxnLst/>
            <a:rect l="l" t="t" r="r" b="b"/>
            <a:pathLst>
              <a:path w="8653664" h="5257101">
                <a:moveTo>
                  <a:pt x="0" y="0"/>
                </a:moveTo>
                <a:lnTo>
                  <a:pt x="8653664" y="0"/>
                </a:lnTo>
                <a:lnTo>
                  <a:pt x="8653664" y="5257101"/>
                </a:lnTo>
                <a:lnTo>
                  <a:pt x="0" y="5257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8077132" y="5568511"/>
            <a:ext cx="4902007" cy="5027700"/>
          </a:xfrm>
          <a:custGeom>
            <a:avLst/>
            <a:gdLst/>
            <a:ahLst/>
            <a:cxnLst/>
            <a:rect l="l" t="t" r="r" b="b"/>
            <a:pathLst>
              <a:path w="4902007" h="5027700">
                <a:moveTo>
                  <a:pt x="0" y="0"/>
                </a:moveTo>
                <a:lnTo>
                  <a:pt x="4902007" y="0"/>
                </a:lnTo>
                <a:lnTo>
                  <a:pt x="4902007" y="5027699"/>
                </a:lnTo>
                <a:lnTo>
                  <a:pt x="0" y="502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18288000" y="0"/>
                </a:moveTo>
                <a:lnTo>
                  <a:pt x="0" y="0"/>
                </a:lnTo>
                <a:lnTo>
                  <a:pt x="0" y="2346960"/>
                </a:lnTo>
                <a:lnTo>
                  <a:pt x="18288000" y="23469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4363700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C35632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5057688" y="1182428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4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4" y="1294542"/>
                </a:lnTo>
                <a:lnTo>
                  <a:pt x="21309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581454"/>
            <a:ext cx="2400047" cy="1458029"/>
          </a:xfrm>
          <a:custGeom>
            <a:avLst/>
            <a:gdLst/>
            <a:ahLst/>
            <a:cxnLst/>
            <a:rect l="l" t="t" r="r" b="b"/>
            <a:pathLst>
              <a:path w="2400047" h="1458029">
                <a:moveTo>
                  <a:pt x="0" y="0"/>
                </a:moveTo>
                <a:lnTo>
                  <a:pt x="2400047" y="0"/>
                </a:lnTo>
                <a:lnTo>
                  <a:pt x="2400047" y="1458029"/>
                </a:lnTo>
                <a:lnTo>
                  <a:pt x="0" y="145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73900" y="8137971"/>
            <a:ext cx="5528860" cy="3238990"/>
          </a:xfrm>
          <a:custGeom>
            <a:avLst/>
            <a:gdLst/>
            <a:ahLst/>
            <a:cxnLst/>
            <a:rect l="l" t="t" r="r" b="b"/>
            <a:pathLst>
              <a:path w="5528860" h="3238990">
                <a:moveTo>
                  <a:pt x="0" y="0"/>
                </a:moveTo>
                <a:lnTo>
                  <a:pt x="5528860" y="0"/>
                </a:lnTo>
                <a:lnTo>
                  <a:pt x="5528860" y="3238991"/>
                </a:lnTo>
                <a:lnTo>
                  <a:pt x="0" y="32389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12784" y="2016544"/>
            <a:ext cx="4278221" cy="7381545"/>
          </a:xfrm>
          <a:custGeom>
            <a:avLst/>
            <a:gdLst/>
            <a:ahLst/>
            <a:cxnLst/>
            <a:rect l="l" t="t" r="r" b="b"/>
            <a:pathLst>
              <a:path w="4278221" h="7381545">
                <a:moveTo>
                  <a:pt x="0" y="0"/>
                </a:moveTo>
                <a:lnTo>
                  <a:pt x="4278220" y="0"/>
                </a:lnTo>
                <a:lnTo>
                  <a:pt x="4278220" y="7381545"/>
                </a:lnTo>
                <a:lnTo>
                  <a:pt x="0" y="7381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36255" flipH="1">
            <a:off x="13200718" y="7350824"/>
            <a:ext cx="6512009" cy="3814952"/>
          </a:xfrm>
          <a:custGeom>
            <a:avLst/>
            <a:gdLst/>
            <a:ahLst/>
            <a:cxnLst/>
            <a:rect l="l" t="t" r="r" b="b"/>
            <a:pathLst>
              <a:path w="6512009" h="3814952">
                <a:moveTo>
                  <a:pt x="6512009" y="0"/>
                </a:moveTo>
                <a:lnTo>
                  <a:pt x="0" y="0"/>
                </a:lnTo>
                <a:lnTo>
                  <a:pt x="0" y="3814952"/>
                </a:lnTo>
                <a:lnTo>
                  <a:pt x="6512009" y="3814952"/>
                </a:lnTo>
                <a:lnTo>
                  <a:pt x="65120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11772" y="8169624"/>
            <a:ext cx="6555267" cy="2974452"/>
          </a:xfrm>
          <a:custGeom>
            <a:avLst/>
            <a:gdLst/>
            <a:ahLst/>
            <a:cxnLst/>
            <a:rect l="l" t="t" r="r" b="b"/>
            <a:pathLst>
              <a:path w="6555267" h="2974452">
                <a:moveTo>
                  <a:pt x="0" y="0"/>
                </a:moveTo>
                <a:lnTo>
                  <a:pt x="6555267" y="0"/>
                </a:lnTo>
                <a:lnTo>
                  <a:pt x="6555267" y="2974452"/>
                </a:lnTo>
                <a:lnTo>
                  <a:pt x="0" y="2974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16198" flipH="1">
            <a:off x="-1583446" y="9005098"/>
            <a:ext cx="4196844" cy="2458651"/>
          </a:xfrm>
          <a:custGeom>
            <a:avLst/>
            <a:gdLst/>
            <a:ahLst/>
            <a:cxnLst/>
            <a:rect l="l" t="t" r="r" b="b"/>
            <a:pathLst>
              <a:path w="4196844" h="2458651">
                <a:moveTo>
                  <a:pt x="4196844" y="0"/>
                </a:moveTo>
                <a:lnTo>
                  <a:pt x="0" y="0"/>
                </a:lnTo>
                <a:lnTo>
                  <a:pt x="0" y="2458651"/>
                </a:lnTo>
                <a:lnTo>
                  <a:pt x="4196844" y="2458651"/>
                </a:lnTo>
                <a:lnTo>
                  <a:pt x="419684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58561" y="4044580"/>
            <a:ext cx="11246742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Ông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nghĩ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hồi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nhỏ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ba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Bum vô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cùng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thích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ổi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nên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chắc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cháu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cũng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thích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ổi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như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ba</a:t>
            </a:r>
            <a:r>
              <a:rPr lang="pt-BR" sz="54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Bum.</a:t>
            </a:r>
            <a:r>
              <a:rPr lang="en-VN" sz="5400" dirty="0">
                <a:effectLst/>
                <a:latin typeface="Cambria" panose="02040503050406030204" pitchFamily="18" charset="0"/>
              </a:rPr>
              <a:t> </a:t>
            </a:r>
            <a:endParaRPr lang="en-US" sz="54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57278" y="1910971"/>
            <a:ext cx="1186660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spcBef>
                <a:spcPct val="0"/>
              </a:spcBef>
              <a:buAutoNum type="arabicPeriod"/>
            </a:pP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Ông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nội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đã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nghĩ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gì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khi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trồng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cây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ổi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sân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nhà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cũ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của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Bum?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4432">
            <a:off x="-2323317" y="4713004"/>
            <a:ext cx="11092531" cy="6738712"/>
          </a:xfrm>
          <a:custGeom>
            <a:avLst/>
            <a:gdLst/>
            <a:ahLst/>
            <a:cxnLst/>
            <a:rect l="l" t="t" r="r" b="b"/>
            <a:pathLst>
              <a:path w="11092531" h="6738712">
                <a:moveTo>
                  <a:pt x="0" y="0"/>
                </a:moveTo>
                <a:lnTo>
                  <a:pt x="11092531" y="0"/>
                </a:lnTo>
                <a:lnTo>
                  <a:pt x="11092531" y="6738713"/>
                </a:lnTo>
                <a:lnTo>
                  <a:pt x="0" y="6738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1875">
            <a:off x="10455779" y="5376604"/>
            <a:ext cx="8653664" cy="5257101"/>
          </a:xfrm>
          <a:custGeom>
            <a:avLst/>
            <a:gdLst/>
            <a:ahLst/>
            <a:cxnLst/>
            <a:rect l="l" t="t" r="r" b="b"/>
            <a:pathLst>
              <a:path w="8653664" h="5257101">
                <a:moveTo>
                  <a:pt x="0" y="0"/>
                </a:moveTo>
                <a:lnTo>
                  <a:pt x="8653664" y="0"/>
                </a:lnTo>
                <a:lnTo>
                  <a:pt x="8653664" y="5257101"/>
                </a:lnTo>
                <a:lnTo>
                  <a:pt x="0" y="5257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8077132" y="5568511"/>
            <a:ext cx="4902007" cy="5027700"/>
          </a:xfrm>
          <a:custGeom>
            <a:avLst/>
            <a:gdLst/>
            <a:ahLst/>
            <a:cxnLst/>
            <a:rect l="l" t="t" r="r" b="b"/>
            <a:pathLst>
              <a:path w="4902007" h="5027700">
                <a:moveTo>
                  <a:pt x="0" y="0"/>
                </a:moveTo>
                <a:lnTo>
                  <a:pt x="4902007" y="0"/>
                </a:lnTo>
                <a:lnTo>
                  <a:pt x="4902007" y="5027699"/>
                </a:lnTo>
                <a:lnTo>
                  <a:pt x="0" y="502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18288000" y="0"/>
                </a:moveTo>
                <a:lnTo>
                  <a:pt x="0" y="0"/>
                </a:lnTo>
                <a:lnTo>
                  <a:pt x="0" y="2346960"/>
                </a:lnTo>
                <a:lnTo>
                  <a:pt x="18288000" y="23469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4363700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C35632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5057688" y="1182428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4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4" y="1294542"/>
                </a:lnTo>
                <a:lnTo>
                  <a:pt x="21309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581454"/>
            <a:ext cx="2400047" cy="1458029"/>
          </a:xfrm>
          <a:custGeom>
            <a:avLst/>
            <a:gdLst/>
            <a:ahLst/>
            <a:cxnLst/>
            <a:rect l="l" t="t" r="r" b="b"/>
            <a:pathLst>
              <a:path w="2400047" h="1458029">
                <a:moveTo>
                  <a:pt x="0" y="0"/>
                </a:moveTo>
                <a:lnTo>
                  <a:pt x="2400047" y="0"/>
                </a:lnTo>
                <a:lnTo>
                  <a:pt x="2400047" y="1458029"/>
                </a:lnTo>
                <a:lnTo>
                  <a:pt x="0" y="145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73900" y="8137971"/>
            <a:ext cx="5528860" cy="3238990"/>
          </a:xfrm>
          <a:custGeom>
            <a:avLst/>
            <a:gdLst/>
            <a:ahLst/>
            <a:cxnLst/>
            <a:rect l="l" t="t" r="r" b="b"/>
            <a:pathLst>
              <a:path w="5528860" h="3238990">
                <a:moveTo>
                  <a:pt x="0" y="0"/>
                </a:moveTo>
                <a:lnTo>
                  <a:pt x="5528860" y="0"/>
                </a:lnTo>
                <a:lnTo>
                  <a:pt x="5528860" y="3238991"/>
                </a:lnTo>
                <a:lnTo>
                  <a:pt x="0" y="32389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720761" y="2039483"/>
            <a:ext cx="4278221" cy="7381545"/>
          </a:xfrm>
          <a:custGeom>
            <a:avLst/>
            <a:gdLst/>
            <a:ahLst/>
            <a:cxnLst/>
            <a:rect l="l" t="t" r="r" b="b"/>
            <a:pathLst>
              <a:path w="4278221" h="7381545">
                <a:moveTo>
                  <a:pt x="0" y="0"/>
                </a:moveTo>
                <a:lnTo>
                  <a:pt x="4278220" y="0"/>
                </a:lnTo>
                <a:lnTo>
                  <a:pt x="4278220" y="7381545"/>
                </a:lnTo>
                <a:lnTo>
                  <a:pt x="0" y="7381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36255" flipH="1">
            <a:off x="13200718" y="7350824"/>
            <a:ext cx="6512009" cy="3814952"/>
          </a:xfrm>
          <a:custGeom>
            <a:avLst/>
            <a:gdLst/>
            <a:ahLst/>
            <a:cxnLst/>
            <a:rect l="l" t="t" r="r" b="b"/>
            <a:pathLst>
              <a:path w="6512009" h="3814952">
                <a:moveTo>
                  <a:pt x="6512009" y="0"/>
                </a:moveTo>
                <a:lnTo>
                  <a:pt x="0" y="0"/>
                </a:lnTo>
                <a:lnTo>
                  <a:pt x="0" y="3814952"/>
                </a:lnTo>
                <a:lnTo>
                  <a:pt x="6512009" y="3814952"/>
                </a:lnTo>
                <a:lnTo>
                  <a:pt x="65120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11772" y="8169624"/>
            <a:ext cx="6555267" cy="2974452"/>
          </a:xfrm>
          <a:custGeom>
            <a:avLst/>
            <a:gdLst/>
            <a:ahLst/>
            <a:cxnLst/>
            <a:rect l="l" t="t" r="r" b="b"/>
            <a:pathLst>
              <a:path w="6555267" h="2974452">
                <a:moveTo>
                  <a:pt x="0" y="0"/>
                </a:moveTo>
                <a:lnTo>
                  <a:pt x="6555267" y="0"/>
                </a:lnTo>
                <a:lnTo>
                  <a:pt x="6555267" y="2974452"/>
                </a:lnTo>
                <a:lnTo>
                  <a:pt x="0" y="2974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16198" flipH="1">
            <a:off x="-1583446" y="9005098"/>
            <a:ext cx="4196844" cy="2458651"/>
          </a:xfrm>
          <a:custGeom>
            <a:avLst/>
            <a:gdLst/>
            <a:ahLst/>
            <a:cxnLst/>
            <a:rect l="l" t="t" r="r" b="b"/>
            <a:pathLst>
              <a:path w="4196844" h="2458651">
                <a:moveTo>
                  <a:pt x="4196844" y="0"/>
                </a:moveTo>
                <a:lnTo>
                  <a:pt x="0" y="0"/>
                </a:lnTo>
                <a:lnTo>
                  <a:pt x="0" y="2458651"/>
                </a:lnTo>
                <a:lnTo>
                  <a:pt x="4196844" y="2458651"/>
                </a:lnTo>
                <a:lnTo>
                  <a:pt x="419684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81586" y="2675182"/>
            <a:ext cx="11812875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Hồi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mới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ba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bốn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tuổi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nó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đã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biết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cùng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ông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bắt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sâu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cho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cây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ổi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nên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cây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mới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lớn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như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bây</a:t>
            </a:r>
            <a:r>
              <a:rPr lang="en-US" sz="48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Cambria" panose="02040503050406030204" pitchFamily="18" charset="0"/>
              </a:rPr>
              <a:t>giờ</a:t>
            </a:r>
            <a:endParaRPr lang="en-US" sz="4800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buổi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chiều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mát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Bum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bè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bạn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túm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tụm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dưới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gốc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chia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nhau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trái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ổi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chín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48897" y="1483116"/>
            <a:ext cx="1260879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2. Bum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đã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những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kỉ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niệm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với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cây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ổi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srgbClr val="DD5248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975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4432">
            <a:off x="-2323317" y="4713004"/>
            <a:ext cx="11092531" cy="6738712"/>
          </a:xfrm>
          <a:custGeom>
            <a:avLst/>
            <a:gdLst/>
            <a:ahLst/>
            <a:cxnLst/>
            <a:rect l="l" t="t" r="r" b="b"/>
            <a:pathLst>
              <a:path w="11092531" h="6738712">
                <a:moveTo>
                  <a:pt x="0" y="0"/>
                </a:moveTo>
                <a:lnTo>
                  <a:pt x="11092531" y="0"/>
                </a:lnTo>
                <a:lnTo>
                  <a:pt x="11092531" y="6738713"/>
                </a:lnTo>
                <a:lnTo>
                  <a:pt x="0" y="6738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1875">
            <a:off x="10455779" y="5376604"/>
            <a:ext cx="8653664" cy="5257101"/>
          </a:xfrm>
          <a:custGeom>
            <a:avLst/>
            <a:gdLst/>
            <a:ahLst/>
            <a:cxnLst/>
            <a:rect l="l" t="t" r="r" b="b"/>
            <a:pathLst>
              <a:path w="8653664" h="5257101">
                <a:moveTo>
                  <a:pt x="0" y="0"/>
                </a:moveTo>
                <a:lnTo>
                  <a:pt x="8653664" y="0"/>
                </a:lnTo>
                <a:lnTo>
                  <a:pt x="8653664" y="5257101"/>
                </a:lnTo>
                <a:lnTo>
                  <a:pt x="0" y="5257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8077132" y="5568511"/>
            <a:ext cx="4902007" cy="5027700"/>
          </a:xfrm>
          <a:custGeom>
            <a:avLst/>
            <a:gdLst/>
            <a:ahLst/>
            <a:cxnLst/>
            <a:rect l="l" t="t" r="r" b="b"/>
            <a:pathLst>
              <a:path w="4902007" h="5027700">
                <a:moveTo>
                  <a:pt x="0" y="0"/>
                </a:moveTo>
                <a:lnTo>
                  <a:pt x="4902007" y="0"/>
                </a:lnTo>
                <a:lnTo>
                  <a:pt x="4902007" y="5027699"/>
                </a:lnTo>
                <a:lnTo>
                  <a:pt x="0" y="502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18288000" y="0"/>
                </a:moveTo>
                <a:lnTo>
                  <a:pt x="0" y="0"/>
                </a:lnTo>
                <a:lnTo>
                  <a:pt x="0" y="2346960"/>
                </a:lnTo>
                <a:lnTo>
                  <a:pt x="18288000" y="23469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4363700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C35632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5057688" y="1182428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4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4" y="1294542"/>
                </a:lnTo>
                <a:lnTo>
                  <a:pt x="21309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581454"/>
            <a:ext cx="2400047" cy="1458029"/>
          </a:xfrm>
          <a:custGeom>
            <a:avLst/>
            <a:gdLst/>
            <a:ahLst/>
            <a:cxnLst/>
            <a:rect l="l" t="t" r="r" b="b"/>
            <a:pathLst>
              <a:path w="2400047" h="1458029">
                <a:moveTo>
                  <a:pt x="0" y="0"/>
                </a:moveTo>
                <a:lnTo>
                  <a:pt x="2400047" y="0"/>
                </a:lnTo>
                <a:lnTo>
                  <a:pt x="2400047" y="1458029"/>
                </a:lnTo>
                <a:lnTo>
                  <a:pt x="0" y="145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36255" flipH="1">
            <a:off x="13200718" y="7350824"/>
            <a:ext cx="6512009" cy="3814952"/>
          </a:xfrm>
          <a:custGeom>
            <a:avLst/>
            <a:gdLst/>
            <a:ahLst/>
            <a:cxnLst/>
            <a:rect l="l" t="t" r="r" b="b"/>
            <a:pathLst>
              <a:path w="6512009" h="3814952">
                <a:moveTo>
                  <a:pt x="6512009" y="0"/>
                </a:moveTo>
                <a:lnTo>
                  <a:pt x="0" y="0"/>
                </a:lnTo>
                <a:lnTo>
                  <a:pt x="0" y="3814952"/>
                </a:lnTo>
                <a:lnTo>
                  <a:pt x="6512009" y="3814952"/>
                </a:lnTo>
                <a:lnTo>
                  <a:pt x="65120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11772" y="8169624"/>
            <a:ext cx="6555267" cy="2974452"/>
          </a:xfrm>
          <a:custGeom>
            <a:avLst/>
            <a:gdLst/>
            <a:ahLst/>
            <a:cxnLst/>
            <a:rect l="l" t="t" r="r" b="b"/>
            <a:pathLst>
              <a:path w="6555267" h="2974452">
                <a:moveTo>
                  <a:pt x="0" y="0"/>
                </a:moveTo>
                <a:lnTo>
                  <a:pt x="6555267" y="0"/>
                </a:lnTo>
                <a:lnTo>
                  <a:pt x="6555267" y="2974452"/>
                </a:lnTo>
                <a:lnTo>
                  <a:pt x="0" y="29744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16198" flipH="1">
            <a:off x="-1583446" y="9005098"/>
            <a:ext cx="4196844" cy="2458651"/>
          </a:xfrm>
          <a:custGeom>
            <a:avLst/>
            <a:gdLst/>
            <a:ahLst/>
            <a:cxnLst/>
            <a:rect l="l" t="t" r="r" b="b"/>
            <a:pathLst>
              <a:path w="4196844" h="2458651">
                <a:moveTo>
                  <a:pt x="4196844" y="0"/>
                </a:moveTo>
                <a:lnTo>
                  <a:pt x="0" y="0"/>
                </a:lnTo>
                <a:lnTo>
                  <a:pt x="0" y="2458651"/>
                </a:lnTo>
                <a:lnTo>
                  <a:pt x="4196844" y="2458651"/>
                </a:lnTo>
                <a:lnTo>
                  <a:pt x="419684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21744" y="3742905"/>
            <a:ext cx="1181287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800"/>
              </a:spcAft>
              <a:tabLst>
                <a:tab pos="255270" algn="l"/>
              </a:tabLst>
            </a:pP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Bum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pt-BR" sz="5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54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208162" y="1644624"/>
            <a:ext cx="1140940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3.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Vì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sao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Bum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muốn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làm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cây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ổi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sân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nhà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cũ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311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936699" y="1028700"/>
            <a:ext cx="8322601" cy="8229600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41517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2C5ABD-5E18-7D43-8931-C82A29053C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39027" y="1701462"/>
            <a:ext cx="95250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2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4432">
            <a:off x="-2323317" y="4713004"/>
            <a:ext cx="11092531" cy="6738712"/>
          </a:xfrm>
          <a:custGeom>
            <a:avLst/>
            <a:gdLst/>
            <a:ahLst/>
            <a:cxnLst/>
            <a:rect l="l" t="t" r="r" b="b"/>
            <a:pathLst>
              <a:path w="11092531" h="6738712">
                <a:moveTo>
                  <a:pt x="0" y="0"/>
                </a:moveTo>
                <a:lnTo>
                  <a:pt x="11092531" y="0"/>
                </a:lnTo>
                <a:lnTo>
                  <a:pt x="11092531" y="6738713"/>
                </a:lnTo>
                <a:lnTo>
                  <a:pt x="0" y="6738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1875">
            <a:off x="10455779" y="5376604"/>
            <a:ext cx="8653664" cy="5257101"/>
          </a:xfrm>
          <a:custGeom>
            <a:avLst/>
            <a:gdLst/>
            <a:ahLst/>
            <a:cxnLst/>
            <a:rect l="l" t="t" r="r" b="b"/>
            <a:pathLst>
              <a:path w="8653664" h="5257101">
                <a:moveTo>
                  <a:pt x="0" y="0"/>
                </a:moveTo>
                <a:lnTo>
                  <a:pt x="8653664" y="0"/>
                </a:lnTo>
                <a:lnTo>
                  <a:pt x="8653664" y="5257101"/>
                </a:lnTo>
                <a:lnTo>
                  <a:pt x="0" y="5257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8077132" y="5568511"/>
            <a:ext cx="4902007" cy="5027700"/>
          </a:xfrm>
          <a:custGeom>
            <a:avLst/>
            <a:gdLst/>
            <a:ahLst/>
            <a:cxnLst/>
            <a:rect l="l" t="t" r="r" b="b"/>
            <a:pathLst>
              <a:path w="4902007" h="5027700">
                <a:moveTo>
                  <a:pt x="0" y="0"/>
                </a:moveTo>
                <a:lnTo>
                  <a:pt x="4902007" y="0"/>
                </a:lnTo>
                <a:lnTo>
                  <a:pt x="4902007" y="5027699"/>
                </a:lnTo>
                <a:lnTo>
                  <a:pt x="0" y="502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18288000" y="0"/>
                </a:moveTo>
                <a:lnTo>
                  <a:pt x="0" y="0"/>
                </a:lnTo>
                <a:lnTo>
                  <a:pt x="0" y="2346960"/>
                </a:lnTo>
                <a:lnTo>
                  <a:pt x="18288000" y="23469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4363700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C35632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5057688" y="1182428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4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4" y="1294542"/>
                </a:lnTo>
                <a:lnTo>
                  <a:pt x="21309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581454"/>
            <a:ext cx="2400047" cy="1458029"/>
          </a:xfrm>
          <a:custGeom>
            <a:avLst/>
            <a:gdLst/>
            <a:ahLst/>
            <a:cxnLst/>
            <a:rect l="l" t="t" r="r" b="b"/>
            <a:pathLst>
              <a:path w="2400047" h="1458029">
                <a:moveTo>
                  <a:pt x="0" y="0"/>
                </a:moveTo>
                <a:lnTo>
                  <a:pt x="2400047" y="0"/>
                </a:lnTo>
                <a:lnTo>
                  <a:pt x="2400047" y="1458029"/>
                </a:lnTo>
                <a:lnTo>
                  <a:pt x="0" y="145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73900" y="8137971"/>
            <a:ext cx="5528860" cy="3238990"/>
          </a:xfrm>
          <a:custGeom>
            <a:avLst/>
            <a:gdLst/>
            <a:ahLst/>
            <a:cxnLst/>
            <a:rect l="l" t="t" r="r" b="b"/>
            <a:pathLst>
              <a:path w="5528860" h="3238990">
                <a:moveTo>
                  <a:pt x="0" y="0"/>
                </a:moveTo>
                <a:lnTo>
                  <a:pt x="5528860" y="0"/>
                </a:lnTo>
                <a:lnTo>
                  <a:pt x="5528860" y="3238991"/>
                </a:lnTo>
                <a:lnTo>
                  <a:pt x="0" y="32389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720761" y="2039483"/>
            <a:ext cx="4278221" cy="7381545"/>
          </a:xfrm>
          <a:custGeom>
            <a:avLst/>
            <a:gdLst/>
            <a:ahLst/>
            <a:cxnLst/>
            <a:rect l="l" t="t" r="r" b="b"/>
            <a:pathLst>
              <a:path w="4278221" h="7381545">
                <a:moveTo>
                  <a:pt x="0" y="0"/>
                </a:moveTo>
                <a:lnTo>
                  <a:pt x="4278220" y="0"/>
                </a:lnTo>
                <a:lnTo>
                  <a:pt x="4278220" y="7381545"/>
                </a:lnTo>
                <a:lnTo>
                  <a:pt x="0" y="7381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36255" flipH="1">
            <a:off x="13200718" y="7350824"/>
            <a:ext cx="6512009" cy="3814952"/>
          </a:xfrm>
          <a:custGeom>
            <a:avLst/>
            <a:gdLst/>
            <a:ahLst/>
            <a:cxnLst/>
            <a:rect l="l" t="t" r="r" b="b"/>
            <a:pathLst>
              <a:path w="6512009" h="3814952">
                <a:moveTo>
                  <a:pt x="6512009" y="0"/>
                </a:moveTo>
                <a:lnTo>
                  <a:pt x="0" y="0"/>
                </a:lnTo>
                <a:lnTo>
                  <a:pt x="0" y="3814952"/>
                </a:lnTo>
                <a:lnTo>
                  <a:pt x="6512009" y="3814952"/>
                </a:lnTo>
                <a:lnTo>
                  <a:pt x="65120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11772" y="8169624"/>
            <a:ext cx="6555267" cy="2974452"/>
          </a:xfrm>
          <a:custGeom>
            <a:avLst/>
            <a:gdLst/>
            <a:ahLst/>
            <a:cxnLst/>
            <a:rect l="l" t="t" r="r" b="b"/>
            <a:pathLst>
              <a:path w="6555267" h="2974452">
                <a:moveTo>
                  <a:pt x="0" y="0"/>
                </a:moveTo>
                <a:lnTo>
                  <a:pt x="6555267" y="0"/>
                </a:lnTo>
                <a:lnTo>
                  <a:pt x="6555267" y="2974452"/>
                </a:lnTo>
                <a:lnTo>
                  <a:pt x="0" y="2974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16198" flipH="1">
            <a:off x="-1583446" y="9005098"/>
            <a:ext cx="4196844" cy="2458651"/>
          </a:xfrm>
          <a:custGeom>
            <a:avLst/>
            <a:gdLst/>
            <a:ahLst/>
            <a:cxnLst/>
            <a:rect l="l" t="t" r="r" b="b"/>
            <a:pathLst>
              <a:path w="4196844" h="2458651">
                <a:moveTo>
                  <a:pt x="4196844" y="0"/>
                </a:moveTo>
                <a:lnTo>
                  <a:pt x="0" y="0"/>
                </a:lnTo>
                <a:lnTo>
                  <a:pt x="0" y="2458651"/>
                </a:lnTo>
                <a:lnTo>
                  <a:pt x="4196844" y="2458651"/>
                </a:lnTo>
                <a:lnTo>
                  <a:pt x="419684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40233" y="4202303"/>
            <a:ext cx="11872799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giáo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nói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chuyện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với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bố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mẹ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Bum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ước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mơ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con.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Bố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mẹ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đã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bàn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nhau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trồng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1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cây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ổi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sân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mời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bạn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Bum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6000" kern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chơi</a:t>
            </a:r>
            <a:r>
              <a:rPr lang="pt-BR" sz="60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252835" y="1519966"/>
            <a:ext cx="12515835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4.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Những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chi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tiết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nào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cho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thấy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cô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giáo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và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ba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mẹ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Bum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rất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quan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tâm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và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yêu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thương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Bum?</a:t>
            </a:r>
          </a:p>
        </p:txBody>
      </p:sp>
    </p:spTree>
    <p:extLst>
      <p:ext uri="{BB962C8B-B14F-4D97-AF65-F5344CB8AC3E}">
        <p14:creationId xmlns:p14="http://schemas.microsoft.com/office/powerpoint/2010/main" val="250922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78250" y="692035"/>
            <a:ext cx="15581050" cy="9446063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905000" y="1233894"/>
            <a:ext cx="15087600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Bum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“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…”.Bum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ra.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trèo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Bum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lâng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lâng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bỗng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ghẹo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ngọt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(Theo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Võ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Thu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Hương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32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24432">
            <a:off x="-2323317" y="4713004"/>
            <a:ext cx="11092531" cy="6738712"/>
          </a:xfrm>
          <a:custGeom>
            <a:avLst/>
            <a:gdLst/>
            <a:ahLst/>
            <a:cxnLst/>
            <a:rect l="l" t="t" r="r" b="b"/>
            <a:pathLst>
              <a:path w="11092531" h="6738712">
                <a:moveTo>
                  <a:pt x="0" y="0"/>
                </a:moveTo>
                <a:lnTo>
                  <a:pt x="11092531" y="0"/>
                </a:lnTo>
                <a:lnTo>
                  <a:pt x="11092531" y="6738713"/>
                </a:lnTo>
                <a:lnTo>
                  <a:pt x="0" y="6738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1875">
            <a:off x="10455779" y="5376604"/>
            <a:ext cx="8653664" cy="5257101"/>
          </a:xfrm>
          <a:custGeom>
            <a:avLst/>
            <a:gdLst/>
            <a:ahLst/>
            <a:cxnLst/>
            <a:rect l="l" t="t" r="r" b="b"/>
            <a:pathLst>
              <a:path w="8653664" h="5257101">
                <a:moveTo>
                  <a:pt x="0" y="0"/>
                </a:moveTo>
                <a:lnTo>
                  <a:pt x="8653664" y="0"/>
                </a:lnTo>
                <a:lnTo>
                  <a:pt x="8653664" y="5257101"/>
                </a:lnTo>
                <a:lnTo>
                  <a:pt x="0" y="5257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8077132" y="5568511"/>
            <a:ext cx="4902007" cy="5027700"/>
          </a:xfrm>
          <a:custGeom>
            <a:avLst/>
            <a:gdLst/>
            <a:ahLst/>
            <a:cxnLst/>
            <a:rect l="l" t="t" r="r" b="b"/>
            <a:pathLst>
              <a:path w="4902007" h="5027700">
                <a:moveTo>
                  <a:pt x="0" y="0"/>
                </a:moveTo>
                <a:lnTo>
                  <a:pt x="4902007" y="0"/>
                </a:lnTo>
                <a:lnTo>
                  <a:pt x="4902007" y="5027699"/>
                </a:lnTo>
                <a:lnTo>
                  <a:pt x="0" y="502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18288000" y="0"/>
                </a:moveTo>
                <a:lnTo>
                  <a:pt x="0" y="0"/>
                </a:lnTo>
                <a:lnTo>
                  <a:pt x="0" y="2346960"/>
                </a:lnTo>
                <a:lnTo>
                  <a:pt x="18288000" y="23469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4363700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C35632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5057688" y="1182428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4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4" y="1294542"/>
                </a:lnTo>
                <a:lnTo>
                  <a:pt x="21309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581454"/>
            <a:ext cx="2400047" cy="1458029"/>
          </a:xfrm>
          <a:custGeom>
            <a:avLst/>
            <a:gdLst/>
            <a:ahLst/>
            <a:cxnLst/>
            <a:rect l="l" t="t" r="r" b="b"/>
            <a:pathLst>
              <a:path w="2400047" h="1458029">
                <a:moveTo>
                  <a:pt x="0" y="0"/>
                </a:moveTo>
                <a:lnTo>
                  <a:pt x="2400047" y="0"/>
                </a:lnTo>
                <a:lnTo>
                  <a:pt x="2400047" y="1458029"/>
                </a:lnTo>
                <a:lnTo>
                  <a:pt x="0" y="145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16198" flipH="1">
            <a:off x="-1583446" y="9005098"/>
            <a:ext cx="4196844" cy="2458651"/>
          </a:xfrm>
          <a:custGeom>
            <a:avLst/>
            <a:gdLst/>
            <a:ahLst/>
            <a:cxnLst/>
            <a:rect l="l" t="t" r="r" b="b"/>
            <a:pathLst>
              <a:path w="4196844" h="2458651">
                <a:moveTo>
                  <a:pt x="4196844" y="0"/>
                </a:moveTo>
                <a:lnTo>
                  <a:pt x="0" y="0"/>
                </a:lnTo>
                <a:lnTo>
                  <a:pt x="0" y="2458651"/>
                </a:lnTo>
                <a:lnTo>
                  <a:pt x="4196844" y="2458651"/>
                </a:lnTo>
                <a:lnTo>
                  <a:pt x="419684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895600" y="4581673"/>
            <a:ext cx="8397001" cy="1846659"/>
          </a:xfrm>
          <a:prstGeom prst="rect">
            <a:avLst/>
          </a:prstGeom>
          <a:solidFill>
            <a:srgbClr val="DD5248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800"/>
              </a:spcAft>
              <a:tabLst>
                <a:tab pos="255270" algn="l"/>
              </a:tabLst>
            </a:pPr>
            <a:r>
              <a:rPr lang="pt-BR" sz="6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Bum </a:t>
            </a:r>
            <a:r>
              <a:rPr lang="pt-BR" sz="6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pt-BR" sz="6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pt-BR" sz="6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pt-BR" sz="6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pt-BR" sz="6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pt-BR" sz="6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pt-BR" sz="6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pt-BR" sz="6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pt-BR" sz="6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pt-BR" sz="6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Bum. </a:t>
            </a:r>
            <a:endParaRPr lang="en-VN" sz="6000" dirty="0">
              <a:solidFill>
                <a:schemeClr val="bg1"/>
              </a:solidFill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96994" y="2431843"/>
            <a:ext cx="1270480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5.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có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nhận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xét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gì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ông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nội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của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Bum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và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tình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cảm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Bum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dành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cho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ông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nội</a:t>
            </a:r>
            <a:r>
              <a:rPr lang="en-US" sz="5400" b="1" dirty="0">
                <a:solidFill>
                  <a:srgbClr val="DD5248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437560-B115-D24F-80DF-CB16028050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040" y="2775731"/>
            <a:ext cx="6096000" cy="91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9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936699" y="1028700"/>
            <a:ext cx="8322601" cy="8229600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41517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B1911B-4A8D-9149-A659-ECD4B49394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13306" y="1038919"/>
            <a:ext cx="9512300" cy="87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78250" y="692035"/>
            <a:ext cx="15581050" cy="9446063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6305596" y="7355666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984679" y="2452552"/>
            <a:ext cx="14930570" cy="7078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Bum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cháu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Bum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lắm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tuổi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tỏa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buổi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Bum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bè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túm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chiếc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đẩu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ra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8727" y="358454"/>
            <a:ext cx="5105437" cy="191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5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78250" y="692035"/>
            <a:ext cx="15581050" cy="9446063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905000" y="1233894"/>
            <a:ext cx="15087600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Bum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“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…”.Bum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ra.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trèo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Bum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lâng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lâng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bỗng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ghẹo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ngọt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(Theo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Võ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Thu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Hương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012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936699" y="1028700"/>
            <a:ext cx="8322601" cy="8229600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41517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F9E128-28E4-B740-8822-37A7DC4C69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74258" y="2051269"/>
            <a:ext cx="91059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7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79554">
            <a:off x="-1195052" y="5820732"/>
            <a:ext cx="8509248" cy="5169368"/>
          </a:xfrm>
          <a:custGeom>
            <a:avLst/>
            <a:gdLst/>
            <a:ahLst/>
            <a:cxnLst/>
            <a:rect l="l" t="t" r="r" b="b"/>
            <a:pathLst>
              <a:path w="8509248" h="5169368">
                <a:moveTo>
                  <a:pt x="0" y="0"/>
                </a:moveTo>
                <a:lnTo>
                  <a:pt x="8509248" y="0"/>
                </a:lnTo>
                <a:lnTo>
                  <a:pt x="8509248" y="5169368"/>
                </a:lnTo>
                <a:lnTo>
                  <a:pt x="0" y="516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4169">
            <a:off x="6973076" y="6877610"/>
            <a:ext cx="6249900" cy="3786398"/>
          </a:xfrm>
          <a:custGeom>
            <a:avLst/>
            <a:gdLst/>
            <a:ahLst/>
            <a:cxnLst/>
            <a:rect l="l" t="t" r="r" b="b"/>
            <a:pathLst>
              <a:path w="6249900" h="3786398">
                <a:moveTo>
                  <a:pt x="0" y="0"/>
                </a:moveTo>
                <a:lnTo>
                  <a:pt x="6249900" y="0"/>
                </a:lnTo>
                <a:lnTo>
                  <a:pt x="6249900" y="3786398"/>
                </a:lnTo>
                <a:lnTo>
                  <a:pt x="0" y="3786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8733">
            <a:off x="11622329" y="7146267"/>
            <a:ext cx="6972325" cy="4224067"/>
          </a:xfrm>
          <a:custGeom>
            <a:avLst/>
            <a:gdLst/>
            <a:ahLst/>
            <a:cxnLst/>
            <a:rect l="l" t="t" r="r" b="b"/>
            <a:pathLst>
              <a:path w="6972325" h="4224067">
                <a:moveTo>
                  <a:pt x="0" y="0"/>
                </a:moveTo>
                <a:lnTo>
                  <a:pt x="6972325" y="0"/>
                </a:lnTo>
                <a:lnTo>
                  <a:pt x="6972325" y="4224066"/>
                </a:lnTo>
                <a:lnTo>
                  <a:pt x="0" y="4224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87493" y="6931048"/>
            <a:ext cx="6038763" cy="6193603"/>
          </a:xfrm>
          <a:custGeom>
            <a:avLst/>
            <a:gdLst/>
            <a:ahLst/>
            <a:cxnLst/>
            <a:rect l="l" t="t" r="r" b="b"/>
            <a:pathLst>
              <a:path w="6038763" h="6193603">
                <a:moveTo>
                  <a:pt x="0" y="0"/>
                </a:moveTo>
                <a:lnTo>
                  <a:pt x="6038763" y="0"/>
                </a:lnTo>
                <a:lnTo>
                  <a:pt x="6038763" y="6193603"/>
                </a:lnTo>
                <a:lnTo>
                  <a:pt x="0" y="6193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51781" y="1764684"/>
            <a:ext cx="2784438" cy="1691546"/>
          </a:xfrm>
          <a:custGeom>
            <a:avLst/>
            <a:gdLst/>
            <a:ahLst/>
            <a:cxnLst/>
            <a:rect l="l" t="t" r="r" b="b"/>
            <a:pathLst>
              <a:path w="2784438" h="1691546">
                <a:moveTo>
                  <a:pt x="0" y="0"/>
                </a:moveTo>
                <a:lnTo>
                  <a:pt x="2784438" y="0"/>
                </a:lnTo>
                <a:lnTo>
                  <a:pt x="2784438" y="1691546"/>
                </a:lnTo>
                <a:lnTo>
                  <a:pt x="0" y="1691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1028700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5545864"/>
            <a:ext cx="1697673" cy="2579337"/>
          </a:xfrm>
          <a:custGeom>
            <a:avLst/>
            <a:gdLst/>
            <a:ahLst/>
            <a:cxnLst/>
            <a:rect l="l" t="t" r="r" b="b"/>
            <a:pathLst>
              <a:path w="1697673" h="2579337">
                <a:moveTo>
                  <a:pt x="0" y="0"/>
                </a:moveTo>
                <a:lnTo>
                  <a:pt x="1697673" y="0"/>
                </a:lnTo>
                <a:lnTo>
                  <a:pt x="1697673" y="2579337"/>
                </a:lnTo>
                <a:lnTo>
                  <a:pt x="0" y="2579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71223" y="689933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549227" y="2161799"/>
            <a:ext cx="11189545" cy="5963402"/>
            <a:chOff x="0" y="0"/>
            <a:chExt cx="2947041" cy="15706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47041" cy="1570608"/>
            </a:xfrm>
            <a:custGeom>
              <a:avLst/>
              <a:gdLst/>
              <a:ahLst/>
              <a:cxnLst/>
              <a:rect l="l" t="t" r="r" b="b"/>
              <a:pathLst>
                <a:path w="2947041" h="1570608">
                  <a:moveTo>
                    <a:pt x="35286" y="0"/>
                  </a:moveTo>
                  <a:lnTo>
                    <a:pt x="2911754" y="0"/>
                  </a:lnTo>
                  <a:cubicBezTo>
                    <a:pt x="2921113" y="0"/>
                    <a:pt x="2930088" y="3718"/>
                    <a:pt x="2936706" y="10335"/>
                  </a:cubicBezTo>
                  <a:cubicBezTo>
                    <a:pt x="2943323" y="16953"/>
                    <a:pt x="2947041" y="25928"/>
                    <a:pt x="2947041" y="35286"/>
                  </a:cubicBezTo>
                  <a:lnTo>
                    <a:pt x="2947041" y="1535322"/>
                  </a:lnTo>
                  <a:cubicBezTo>
                    <a:pt x="2947041" y="1544680"/>
                    <a:pt x="2943323" y="1553655"/>
                    <a:pt x="2936706" y="1560273"/>
                  </a:cubicBezTo>
                  <a:cubicBezTo>
                    <a:pt x="2930088" y="1566890"/>
                    <a:pt x="2921113" y="1570608"/>
                    <a:pt x="2911754" y="1570608"/>
                  </a:cubicBezTo>
                  <a:lnTo>
                    <a:pt x="35286" y="1570608"/>
                  </a:lnTo>
                  <a:cubicBezTo>
                    <a:pt x="15798" y="1570608"/>
                    <a:pt x="0" y="1554810"/>
                    <a:pt x="0" y="1535322"/>
                  </a:cubicBezTo>
                  <a:lnTo>
                    <a:pt x="0" y="35286"/>
                  </a:lnTo>
                  <a:cubicBezTo>
                    <a:pt x="0" y="15798"/>
                    <a:pt x="15798" y="0"/>
                    <a:pt x="35286" y="0"/>
                  </a:cubicBezTo>
                  <a:close/>
                </a:path>
              </a:pathLst>
            </a:custGeom>
            <a:solidFill>
              <a:srgbClr val="FAF9F0"/>
            </a:solidFill>
            <a:ln w="47625" cap="rnd">
              <a:solidFill>
                <a:srgbClr val="CF746D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947041" cy="1608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78602" y="5473130"/>
            <a:ext cx="2070625" cy="3175400"/>
          </a:xfrm>
          <a:custGeom>
            <a:avLst/>
            <a:gdLst/>
            <a:ahLst/>
            <a:cxnLst/>
            <a:rect l="l" t="t" r="r" b="b"/>
            <a:pathLst>
              <a:path w="2070625" h="3175400">
                <a:moveTo>
                  <a:pt x="0" y="0"/>
                </a:moveTo>
                <a:lnTo>
                  <a:pt x="2070625" y="0"/>
                </a:lnTo>
                <a:lnTo>
                  <a:pt x="2070625" y="3175400"/>
                </a:lnTo>
                <a:lnTo>
                  <a:pt x="0" y="3175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032914" y="5874954"/>
            <a:ext cx="2491713" cy="3522988"/>
          </a:xfrm>
          <a:custGeom>
            <a:avLst/>
            <a:gdLst/>
            <a:ahLst/>
            <a:cxnLst/>
            <a:rect l="l" t="t" r="r" b="b"/>
            <a:pathLst>
              <a:path w="2491713" h="3522988">
                <a:moveTo>
                  <a:pt x="0" y="0"/>
                </a:moveTo>
                <a:lnTo>
                  <a:pt x="2491713" y="0"/>
                </a:lnTo>
                <a:lnTo>
                  <a:pt x="2491713" y="3522989"/>
                </a:lnTo>
                <a:lnTo>
                  <a:pt x="0" y="3522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78602" y="8458378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328284">
            <a:off x="-1521886" y="9196411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866658" y="8799557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7" y="0"/>
                </a:lnTo>
                <a:lnTo>
                  <a:pt x="3189397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r="-59496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844188" y="3458051"/>
            <a:ext cx="975358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kern="0" dirty="0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Theo </a:t>
            </a:r>
            <a:r>
              <a:rPr lang="en-US" sz="7200" kern="0" dirty="0" err="1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em</a:t>
            </a:r>
            <a:r>
              <a:rPr lang="en-US" sz="7200" kern="0" dirty="0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, </a:t>
            </a:r>
            <a:r>
              <a:rPr lang="en-US" sz="7200" kern="0" dirty="0" err="1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nội</a:t>
            </a:r>
            <a:r>
              <a:rPr lang="en-US" sz="7200" kern="0" dirty="0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dung </a:t>
            </a:r>
            <a:r>
              <a:rPr lang="en-US" sz="7200" kern="0" dirty="0" err="1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chính</a:t>
            </a:r>
            <a:r>
              <a:rPr lang="en-US" sz="7200" kern="0" dirty="0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7200" kern="0" dirty="0" err="1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của</a:t>
            </a:r>
            <a:r>
              <a:rPr lang="en-US" sz="7200" kern="0" dirty="0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7200" kern="0" dirty="0" err="1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bài</a:t>
            </a:r>
            <a:r>
              <a:rPr lang="en-US" sz="7200" kern="0" dirty="0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7200" kern="0" dirty="0" err="1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đọc</a:t>
            </a:r>
            <a:r>
              <a:rPr lang="en-US" sz="7200" kern="0" dirty="0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7200" kern="0" dirty="0" err="1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này</a:t>
            </a:r>
            <a:r>
              <a:rPr lang="en-US" sz="7200" kern="0" dirty="0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7200" kern="0" dirty="0" err="1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là</a:t>
            </a:r>
            <a:r>
              <a:rPr lang="en-US" sz="7200" kern="0" dirty="0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7200" kern="0" dirty="0" err="1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gì</a:t>
            </a:r>
            <a:r>
              <a:rPr lang="en-US" sz="7200" kern="0" dirty="0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?</a:t>
            </a:r>
            <a:endParaRPr lang="en-US" sz="7200" dirty="0">
              <a:solidFill>
                <a:srgbClr val="DD5248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3417648" y="9227353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670" y="7940040"/>
            <a:ext cx="1828619" cy="283436"/>
          </a:xfrm>
          <a:custGeom>
            <a:avLst/>
            <a:gdLst/>
            <a:ahLst/>
            <a:cxnLst/>
            <a:rect l="l" t="t" r="r" b="b"/>
            <a:pathLst>
              <a:path w="1828619" h="283436">
                <a:moveTo>
                  <a:pt x="0" y="0"/>
                </a:moveTo>
                <a:lnTo>
                  <a:pt x="1828619" y="0"/>
                </a:lnTo>
                <a:lnTo>
                  <a:pt x="1828619" y="283436"/>
                </a:lnTo>
                <a:lnTo>
                  <a:pt x="0" y="2834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CCE33B49-69A1-C74D-AE39-E542261FCD05}"/>
              </a:ext>
            </a:extLst>
          </p:cNvPr>
          <p:cNvSpPr/>
          <p:nvPr/>
        </p:nvSpPr>
        <p:spPr>
          <a:xfrm>
            <a:off x="13335001" y="4061426"/>
            <a:ext cx="4931594" cy="6523833"/>
          </a:xfrm>
          <a:custGeom>
            <a:avLst/>
            <a:gdLst/>
            <a:ahLst/>
            <a:cxnLst/>
            <a:rect l="l" t="t" r="r" b="b"/>
            <a:pathLst>
              <a:path w="2223821" h="2926080">
                <a:moveTo>
                  <a:pt x="0" y="0"/>
                </a:moveTo>
                <a:lnTo>
                  <a:pt x="2223821" y="0"/>
                </a:lnTo>
                <a:lnTo>
                  <a:pt x="2223821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5648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79554">
            <a:off x="-1195052" y="5820732"/>
            <a:ext cx="8509248" cy="5169368"/>
          </a:xfrm>
          <a:custGeom>
            <a:avLst/>
            <a:gdLst/>
            <a:ahLst/>
            <a:cxnLst/>
            <a:rect l="l" t="t" r="r" b="b"/>
            <a:pathLst>
              <a:path w="8509248" h="5169368">
                <a:moveTo>
                  <a:pt x="0" y="0"/>
                </a:moveTo>
                <a:lnTo>
                  <a:pt x="8509248" y="0"/>
                </a:lnTo>
                <a:lnTo>
                  <a:pt x="8509248" y="5169368"/>
                </a:lnTo>
                <a:lnTo>
                  <a:pt x="0" y="516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4169">
            <a:off x="6973076" y="6877610"/>
            <a:ext cx="6249900" cy="3786398"/>
          </a:xfrm>
          <a:custGeom>
            <a:avLst/>
            <a:gdLst/>
            <a:ahLst/>
            <a:cxnLst/>
            <a:rect l="l" t="t" r="r" b="b"/>
            <a:pathLst>
              <a:path w="6249900" h="3786398">
                <a:moveTo>
                  <a:pt x="0" y="0"/>
                </a:moveTo>
                <a:lnTo>
                  <a:pt x="6249900" y="0"/>
                </a:lnTo>
                <a:lnTo>
                  <a:pt x="6249900" y="3786398"/>
                </a:lnTo>
                <a:lnTo>
                  <a:pt x="0" y="3786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8733">
            <a:off x="11622329" y="7146267"/>
            <a:ext cx="6972325" cy="4224067"/>
          </a:xfrm>
          <a:custGeom>
            <a:avLst/>
            <a:gdLst/>
            <a:ahLst/>
            <a:cxnLst/>
            <a:rect l="l" t="t" r="r" b="b"/>
            <a:pathLst>
              <a:path w="6972325" h="4224067">
                <a:moveTo>
                  <a:pt x="0" y="0"/>
                </a:moveTo>
                <a:lnTo>
                  <a:pt x="6972325" y="0"/>
                </a:lnTo>
                <a:lnTo>
                  <a:pt x="6972325" y="4224066"/>
                </a:lnTo>
                <a:lnTo>
                  <a:pt x="0" y="4224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87493" y="6931048"/>
            <a:ext cx="6038763" cy="6193603"/>
          </a:xfrm>
          <a:custGeom>
            <a:avLst/>
            <a:gdLst/>
            <a:ahLst/>
            <a:cxnLst/>
            <a:rect l="l" t="t" r="r" b="b"/>
            <a:pathLst>
              <a:path w="6038763" h="6193603">
                <a:moveTo>
                  <a:pt x="0" y="0"/>
                </a:moveTo>
                <a:lnTo>
                  <a:pt x="6038763" y="0"/>
                </a:lnTo>
                <a:lnTo>
                  <a:pt x="6038763" y="6193603"/>
                </a:lnTo>
                <a:lnTo>
                  <a:pt x="0" y="6193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51781" y="1764684"/>
            <a:ext cx="2784438" cy="1691546"/>
          </a:xfrm>
          <a:custGeom>
            <a:avLst/>
            <a:gdLst/>
            <a:ahLst/>
            <a:cxnLst/>
            <a:rect l="l" t="t" r="r" b="b"/>
            <a:pathLst>
              <a:path w="2784438" h="1691546">
                <a:moveTo>
                  <a:pt x="0" y="0"/>
                </a:moveTo>
                <a:lnTo>
                  <a:pt x="2784438" y="0"/>
                </a:lnTo>
                <a:lnTo>
                  <a:pt x="2784438" y="1691546"/>
                </a:lnTo>
                <a:lnTo>
                  <a:pt x="0" y="1691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1028700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5545864"/>
            <a:ext cx="1697673" cy="2579337"/>
          </a:xfrm>
          <a:custGeom>
            <a:avLst/>
            <a:gdLst/>
            <a:ahLst/>
            <a:cxnLst/>
            <a:rect l="l" t="t" r="r" b="b"/>
            <a:pathLst>
              <a:path w="1697673" h="2579337">
                <a:moveTo>
                  <a:pt x="0" y="0"/>
                </a:moveTo>
                <a:lnTo>
                  <a:pt x="1697673" y="0"/>
                </a:lnTo>
                <a:lnTo>
                  <a:pt x="1697673" y="2579337"/>
                </a:lnTo>
                <a:lnTo>
                  <a:pt x="0" y="2579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71223" y="689933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78602" y="5473130"/>
            <a:ext cx="2070625" cy="3175400"/>
          </a:xfrm>
          <a:custGeom>
            <a:avLst/>
            <a:gdLst/>
            <a:ahLst/>
            <a:cxnLst/>
            <a:rect l="l" t="t" r="r" b="b"/>
            <a:pathLst>
              <a:path w="2070625" h="3175400">
                <a:moveTo>
                  <a:pt x="0" y="0"/>
                </a:moveTo>
                <a:lnTo>
                  <a:pt x="2070625" y="0"/>
                </a:lnTo>
                <a:lnTo>
                  <a:pt x="2070625" y="3175400"/>
                </a:lnTo>
                <a:lnTo>
                  <a:pt x="0" y="3175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78602" y="8458378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328284">
            <a:off x="-1521886" y="9196411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866658" y="8799557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7" y="0"/>
                </a:lnTo>
                <a:lnTo>
                  <a:pt x="3189397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r="-59496"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1F60A9-CF04-9B4E-A77B-74F9FA17AFC2}"/>
              </a:ext>
            </a:extLst>
          </p:cNvPr>
          <p:cNvGrpSpPr/>
          <p:nvPr/>
        </p:nvGrpSpPr>
        <p:grpSpPr>
          <a:xfrm>
            <a:off x="3179157" y="2277199"/>
            <a:ext cx="12986173" cy="5963402"/>
            <a:chOff x="3549227" y="2161799"/>
            <a:chExt cx="12986173" cy="5963402"/>
          </a:xfrm>
        </p:grpSpPr>
        <p:grpSp>
          <p:nvGrpSpPr>
            <p:cNvPr id="11" name="Group 11"/>
            <p:cNvGrpSpPr/>
            <p:nvPr/>
          </p:nvGrpSpPr>
          <p:grpSpPr>
            <a:xfrm>
              <a:off x="3549227" y="2161799"/>
              <a:ext cx="12986173" cy="5963402"/>
              <a:chOff x="0" y="0"/>
              <a:chExt cx="2947041" cy="157060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947041" cy="1570608"/>
              </a:xfrm>
              <a:custGeom>
                <a:avLst/>
                <a:gdLst/>
                <a:ahLst/>
                <a:cxnLst/>
                <a:rect l="l" t="t" r="r" b="b"/>
                <a:pathLst>
                  <a:path w="2947041" h="1570608">
                    <a:moveTo>
                      <a:pt x="35286" y="0"/>
                    </a:moveTo>
                    <a:lnTo>
                      <a:pt x="2911754" y="0"/>
                    </a:lnTo>
                    <a:cubicBezTo>
                      <a:pt x="2921113" y="0"/>
                      <a:pt x="2930088" y="3718"/>
                      <a:pt x="2936706" y="10335"/>
                    </a:cubicBezTo>
                    <a:cubicBezTo>
                      <a:pt x="2943323" y="16953"/>
                      <a:pt x="2947041" y="25928"/>
                      <a:pt x="2947041" y="35286"/>
                    </a:cubicBezTo>
                    <a:lnTo>
                      <a:pt x="2947041" y="1535322"/>
                    </a:lnTo>
                    <a:cubicBezTo>
                      <a:pt x="2947041" y="1544680"/>
                      <a:pt x="2943323" y="1553655"/>
                      <a:pt x="2936706" y="1560273"/>
                    </a:cubicBezTo>
                    <a:cubicBezTo>
                      <a:pt x="2930088" y="1566890"/>
                      <a:pt x="2921113" y="1570608"/>
                      <a:pt x="2911754" y="1570608"/>
                    </a:cubicBezTo>
                    <a:lnTo>
                      <a:pt x="35286" y="1570608"/>
                    </a:lnTo>
                    <a:cubicBezTo>
                      <a:pt x="15798" y="1570608"/>
                      <a:pt x="0" y="1554810"/>
                      <a:pt x="0" y="1535322"/>
                    </a:cubicBezTo>
                    <a:lnTo>
                      <a:pt x="0" y="35286"/>
                    </a:lnTo>
                    <a:cubicBezTo>
                      <a:pt x="0" y="15798"/>
                      <a:pt x="15798" y="0"/>
                      <a:pt x="35286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47625" cap="rnd">
                <a:solidFill>
                  <a:srgbClr val="CF746D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947041" cy="16087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3919297" y="2801519"/>
              <a:ext cx="12338596" cy="24929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457200" algn="just"/>
              <a:r>
                <a:rPr lang="vi-VN" sz="5400" b="1" i="0" dirty="0" smtClean="0">
                  <a:solidFill>
                    <a:srgbClr val="DD5248"/>
                  </a:solidFill>
                  <a:effectLst/>
                  <a:latin typeface="Cambria" panose="02040503050406030204" pitchFamily="18" charset="0"/>
                </a:rPr>
                <a:t>Khi chúng ta yêu thương và quan tâm đến ai đó, chúng ta cần làm những việc đem lại niềm vui cho người đó.</a:t>
              </a:r>
              <a:endParaRPr lang="vi-VN" sz="5400" b="1" i="0" dirty="0">
                <a:solidFill>
                  <a:srgbClr val="DD5248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3417648" y="9227353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670" y="7940040"/>
            <a:ext cx="1828619" cy="283436"/>
          </a:xfrm>
          <a:custGeom>
            <a:avLst/>
            <a:gdLst/>
            <a:ahLst/>
            <a:cxnLst/>
            <a:rect l="l" t="t" r="r" b="b"/>
            <a:pathLst>
              <a:path w="1828619" h="283436">
                <a:moveTo>
                  <a:pt x="0" y="0"/>
                </a:moveTo>
                <a:lnTo>
                  <a:pt x="1828619" y="0"/>
                </a:lnTo>
                <a:lnTo>
                  <a:pt x="1828619" y="283436"/>
                </a:lnTo>
                <a:lnTo>
                  <a:pt x="0" y="2834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2869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8283" flipH="1">
            <a:off x="-1434439" y="5547168"/>
            <a:ext cx="8885999" cy="5383434"/>
          </a:xfrm>
          <a:custGeom>
            <a:avLst/>
            <a:gdLst/>
            <a:ahLst/>
            <a:cxnLst/>
            <a:rect l="l" t="t" r="r" b="b"/>
            <a:pathLst>
              <a:path w="8885999" h="5383434">
                <a:moveTo>
                  <a:pt x="8885999" y="0"/>
                </a:moveTo>
                <a:lnTo>
                  <a:pt x="0" y="0"/>
                </a:lnTo>
                <a:lnTo>
                  <a:pt x="0" y="5383434"/>
                </a:lnTo>
                <a:lnTo>
                  <a:pt x="8885999" y="5383434"/>
                </a:lnTo>
                <a:lnTo>
                  <a:pt x="88859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36753">
            <a:off x="5097468" y="6793681"/>
            <a:ext cx="7448640" cy="4512634"/>
          </a:xfrm>
          <a:custGeom>
            <a:avLst/>
            <a:gdLst/>
            <a:ahLst/>
            <a:cxnLst/>
            <a:rect l="l" t="t" r="r" b="b"/>
            <a:pathLst>
              <a:path w="7448640" h="4512634">
                <a:moveTo>
                  <a:pt x="0" y="0"/>
                </a:moveTo>
                <a:lnTo>
                  <a:pt x="7448640" y="0"/>
                </a:lnTo>
                <a:lnTo>
                  <a:pt x="7448640" y="4512635"/>
                </a:lnTo>
                <a:lnTo>
                  <a:pt x="0" y="4512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9074">
            <a:off x="10873518" y="4904026"/>
            <a:ext cx="9073131" cy="5496805"/>
          </a:xfrm>
          <a:custGeom>
            <a:avLst/>
            <a:gdLst/>
            <a:ahLst/>
            <a:cxnLst/>
            <a:rect l="l" t="t" r="r" b="b"/>
            <a:pathLst>
              <a:path w="9073131" h="5496805">
                <a:moveTo>
                  <a:pt x="0" y="0"/>
                </a:moveTo>
                <a:lnTo>
                  <a:pt x="9073131" y="0"/>
                </a:lnTo>
                <a:lnTo>
                  <a:pt x="9073131" y="5496805"/>
                </a:lnTo>
                <a:lnTo>
                  <a:pt x="0" y="5496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51371" y="7115852"/>
            <a:ext cx="3540835" cy="3631626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5" y="0"/>
                </a:lnTo>
                <a:lnTo>
                  <a:pt x="3540835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0" y="6219249"/>
            <a:ext cx="18288000" cy="5783580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18288000" y="0"/>
                </a:moveTo>
                <a:lnTo>
                  <a:pt x="0" y="0"/>
                </a:lnTo>
                <a:lnTo>
                  <a:pt x="0" y="5783580"/>
                </a:lnTo>
                <a:lnTo>
                  <a:pt x="18288000" y="57835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63751" y="4429082"/>
            <a:ext cx="1388920" cy="2542646"/>
          </a:xfrm>
          <a:custGeom>
            <a:avLst/>
            <a:gdLst/>
            <a:ahLst/>
            <a:cxnLst/>
            <a:rect l="l" t="t" r="r" b="b"/>
            <a:pathLst>
              <a:path w="1388920" h="2542646">
                <a:moveTo>
                  <a:pt x="0" y="0"/>
                </a:moveTo>
                <a:lnTo>
                  <a:pt x="1388921" y="0"/>
                </a:lnTo>
                <a:lnTo>
                  <a:pt x="1388921" y="2542646"/>
                </a:lnTo>
                <a:lnTo>
                  <a:pt x="0" y="2542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163751" y="673924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0576" y="5338785"/>
            <a:ext cx="1779403" cy="2796205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853051" y="3523934"/>
            <a:ext cx="12532168" cy="3814147"/>
            <a:chOff x="0" y="0"/>
            <a:chExt cx="3300653" cy="10027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00653" cy="1002758"/>
            </a:xfrm>
            <a:custGeom>
              <a:avLst/>
              <a:gdLst/>
              <a:ahLst/>
              <a:cxnLst/>
              <a:rect l="l" t="t" r="r" b="b"/>
              <a:pathLst>
                <a:path w="3300653" h="1002758">
                  <a:moveTo>
                    <a:pt x="31506" y="0"/>
                  </a:moveTo>
                  <a:lnTo>
                    <a:pt x="3269147" y="0"/>
                  </a:lnTo>
                  <a:cubicBezTo>
                    <a:pt x="3277503" y="0"/>
                    <a:pt x="3285517" y="3319"/>
                    <a:pt x="3291425" y="9228"/>
                  </a:cubicBezTo>
                  <a:cubicBezTo>
                    <a:pt x="3297334" y="15136"/>
                    <a:pt x="3300653" y="23150"/>
                    <a:pt x="3300653" y="31506"/>
                  </a:cubicBezTo>
                  <a:lnTo>
                    <a:pt x="3300653" y="971252"/>
                  </a:lnTo>
                  <a:cubicBezTo>
                    <a:pt x="3300653" y="979608"/>
                    <a:pt x="3297334" y="987621"/>
                    <a:pt x="3291425" y="993530"/>
                  </a:cubicBezTo>
                  <a:cubicBezTo>
                    <a:pt x="3285517" y="999438"/>
                    <a:pt x="3277503" y="1002758"/>
                    <a:pt x="3269147" y="1002758"/>
                  </a:cubicBezTo>
                  <a:lnTo>
                    <a:pt x="31506" y="1002758"/>
                  </a:lnTo>
                  <a:cubicBezTo>
                    <a:pt x="23150" y="1002758"/>
                    <a:pt x="15136" y="999438"/>
                    <a:pt x="9228" y="993530"/>
                  </a:cubicBezTo>
                  <a:cubicBezTo>
                    <a:pt x="3319" y="987621"/>
                    <a:pt x="0" y="979608"/>
                    <a:pt x="0" y="971252"/>
                  </a:cubicBezTo>
                  <a:lnTo>
                    <a:pt x="0" y="31506"/>
                  </a:lnTo>
                  <a:cubicBezTo>
                    <a:pt x="0" y="23150"/>
                    <a:pt x="3319" y="15136"/>
                    <a:pt x="9228" y="9228"/>
                  </a:cubicBezTo>
                  <a:cubicBezTo>
                    <a:pt x="15136" y="3319"/>
                    <a:pt x="23150" y="0"/>
                    <a:pt x="31506" y="0"/>
                  </a:cubicBezTo>
                  <a:close/>
                </a:path>
              </a:pathLst>
            </a:custGeom>
            <a:solidFill>
              <a:srgbClr val="FAF9F0"/>
            </a:solidFill>
            <a:ln w="85725" cap="rnd">
              <a:solidFill>
                <a:srgbClr val="CF746D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00653" cy="1040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527750" y="599848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50870" y="2783960"/>
            <a:ext cx="2389863" cy="1451842"/>
          </a:xfrm>
          <a:custGeom>
            <a:avLst/>
            <a:gdLst/>
            <a:ahLst/>
            <a:cxnLst/>
            <a:rect l="l" t="t" r="r" b="b"/>
            <a:pathLst>
              <a:path w="2389863" h="1451842">
                <a:moveTo>
                  <a:pt x="0" y="0"/>
                </a:moveTo>
                <a:lnTo>
                  <a:pt x="2389863" y="0"/>
                </a:lnTo>
                <a:lnTo>
                  <a:pt x="2389863" y="1451841"/>
                </a:lnTo>
                <a:lnTo>
                  <a:pt x="0" y="14518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732884" y="8117405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922528">
            <a:off x="-223705" y="8624946"/>
            <a:ext cx="2635322" cy="2514536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62559" y="5098372"/>
            <a:ext cx="1400198" cy="2679805"/>
          </a:xfrm>
          <a:custGeom>
            <a:avLst/>
            <a:gdLst/>
            <a:ahLst/>
            <a:cxnLst/>
            <a:rect l="l" t="t" r="r" b="b"/>
            <a:pathLst>
              <a:path w="1400198" h="2679805">
                <a:moveTo>
                  <a:pt x="0" y="0"/>
                </a:moveTo>
                <a:lnTo>
                  <a:pt x="1400198" y="0"/>
                </a:lnTo>
                <a:lnTo>
                  <a:pt x="1400198" y="2679805"/>
                </a:lnTo>
                <a:lnTo>
                  <a:pt x="0" y="26798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137432" y="7604738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329418" y="6219249"/>
            <a:ext cx="2211315" cy="2575039"/>
          </a:xfrm>
          <a:custGeom>
            <a:avLst/>
            <a:gdLst/>
            <a:ahLst/>
            <a:cxnLst/>
            <a:rect l="l" t="t" r="r" b="b"/>
            <a:pathLst>
              <a:path w="2211315" h="2575039">
                <a:moveTo>
                  <a:pt x="0" y="0"/>
                </a:moveTo>
                <a:lnTo>
                  <a:pt x="2211315" y="0"/>
                </a:lnTo>
                <a:lnTo>
                  <a:pt x="2211315" y="2575039"/>
                </a:lnTo>
                <a:lnTo>
                  <a:pt x="0" y="25750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383319" y="5920939"/>
            <a:ext cx="1819341" cy="2857603"/>
          </a:xfrm>
          <a:custGeom>
            <a:avLst/>
            <a:gdLst/>
            <a:ahLst/>
            <a:cxnLst/>
            <a:rect l="l" t="t" r="r" b="b"/>
            <a:pathLst>
              <a:path w="1819341" h="2857603">
                <a:moveTo>
                  <a:pt x="0" y="0"/>
                </a:moveTo>
                <a:lnTo>
                  <a:pt x="1819341" y="0"/>
                </a:lnTo>
                <a:lnTo>
                  <a:pt x="1819341" y="2857603"/>
                </a:lnTo>
                <a:lnTo>
                  <a:pt x="0" y="285760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068" y="5021972"/>
            <a:ext cx="1096023" cy="2630456"/>
          </a:xfrm>
          <a:custGeom>
            <a:avLst/>
            <a:gdLst/>
            <a:ahLst/>
            <a:cxnLst/>
            <a:rect l="l" t="t" r="r" b="b"/>
            <a:pathLst>
              <a:path w="1096023" h="2630456">
                <a:moveTo>
                  <a:pt x="0" y="0"/>
                </a:moveTo>
                <a:lnTo>
                  <a:pt x="1096024" y="0"/>
                </a:lnTo>
                <a:lnTo>
                  <a:pt x="1096024" y="2630456"/>
                </a:lnTo>
                <a:lnTo>
                  <a:pt x="0" y="263045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383319" y="8520359"/>
            <a:ext cx="1831731" cy="283918"/>
          </a:xfrm>
          <a:custGeom>
            <a:avLst/>
            <a:gdLst/>
            <a:ahLst/>
            <a:cxnLst/>
            <a:rect l="l" t="t" r="r" b="b"/>
            <a:pathLst>
              <a:path w="1831731" h="283918">
                <a:moveTo>
                  <a:pt x="0" y="0"/>
                </a:moveTo>
                <a:lnTo>
                  <a:pt x="1831731" y="0"/>
                </a:lnTo>
                <a:lnTo>
                  <a:pt x="1831731" y="283918"/>
                </a:lnTo>
                <a:lnTo>
                  <a:pt x="0" y="28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93956" y="7970786"/>
            <a:ext cx="1636347" cy="253634"/>
          </a:xfrm>
          <a:custGeom>
            <a:avLst/>
            <a:gdLst/>
            <a:ahLst/>
            <a:cxnLst/>
            <a:rect l="l" t="t" r="r" b="b"/>
            <a:pathLst>
              <a:path w="1636347" h="253634">
                <a:moveTo>
                  <a:pt x="0" y="0"/>
                </a:moveTo>
                <a:lnTo>
                  <a:pt x="1636346" y="0"/>
                </a:lnTo>
                <a:lnTo>
                  <a:pt x="1636346" y="253634"/>
                </a:lnTo>
                <a:lnTo>
                  <a:pt x="0" y="2536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3188" y="7492659"/>
            <a:ext cx="1030768" cy="159769"/>
          </a:xfrm>
          <a:custGeom>
            <a:avLst/>
            <a:gdLst/>
            <a:ahLst/>
            <a:cxnLst/>
            <a:rect l="l" t="t" r="r" b="b"/>
            <a:pathLst>
              <a:path w="1030768" h="159769">
                <a:moveTo>
                  <a:pt x="0" y="0"/>
                </a:moveTo>
                <a:lnTo>
                  <a:pt x="1030768" y="0"/>
                </a:lnTo>
                <a:lnTo>
                  <a:pt x="1030768" y="159769"/>
                </a:lnTo>
                <a:lnTo>
                  <a:pt x="0" y="1597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635647" y="856180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329418" y="8520359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098604" y="8615006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r="-59496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760277" y="3818110"/>
            <a:ext cx="2056612" cy="1169698"/>
          </a:xfrm>
          <a:custGeom>
            <a:avLst/>
            <a:gdLst/>
            <a:ahLst/>
            <a:cxnLst/>
            <a:rect l="l" t="t" r="r" b="b"/>
            <a:pathLst>
              <a:path w="2056612" h="1169698">
                <a:moveTo>
                  <a:pt x="0" y="0"/>
                </a:moveTo>
                <a:lnTo>
                  <a:pt x="2056612" y="0"/>
                </a:lnTo>
                <a:lnTo>
                  <a:pt x="2056612" y="1169698"/>
                </a:lnTo>
                <a:lnTo>
                  <a:pt x="0" y="11696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6008D91-4B0B-934D-81DD-3BF705E1751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219" y="436497"/>
            <a:ext cx="2177538" cy="21775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4D6F74-5AFD-8146-B597-ABD9FA6CBAC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774776" y="4515982"/>
            <a:ext cx="125222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4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79554">
            <a:off x="-1195052" y="5820732"/>
            <a:ext cx="8509248" cy="5169368"/>
          </a:xfrm>
          <a:custGeom>
            <a:avLst/>
            <a:gdLst/>
            <a:ahLst/>
            <a:cxnLst/>
            <a:rect l="l" t="t" r="r" b="b"/>
            <a:pathLst>
              <a:path w="8509248" h="5169368">
                <a:moveTo>
                  <a:pt x="0" y="0"/>
                </a:moveTo>
                <a:lnTo>
                  <a:pt x="8509248" y="0"/>
                </a:lnTo>
                <a:lnTo>
                  <a:pt x="8509248" y="5169368"/>
                </a:lnTo>
                <a:lnTo>
                  <a:pt x="0" y="516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4169">
            <a:off x="6973076" y="6877610"/>
            <a:ext cx="6249900" cy="3786398"/>
          </a:xfrm>
          <a:custGeom>
            <a:avLst/>
            <a:gdLst/>
            <a:ahLst/>
            <a:cxnLst/>
            <a:rect l="l" t="t" r="r" b="b"/>
            <a:pathLst>
              <a:path w="6249900" h="3786398">
                <a:moveTo>
                  <a:pt x="0" y="0"/>
                </a:moveTo>
                <a:lnTo>
                  <a:pt x="6249900" y="0"/>
                </a:lnTo>
                <a:lnTo>
                  <a:pt x="6249900" y="3786398"/>
                </a:lnTo>
                <a:lnTo>
                  <a:pt x="0" y="3786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8733">
            <a:off x="11622329" y="7146267"/>
            <a:ext cx="6972325" cy="4224067"/>
          </a:xfrm>
          <a:custGeom>
            <a:avLst/>
            <a:gdLst/>
            <a:ahLst/>
            <a:cxnLst/>
            <a:rect l="l" t="t" r="r" b="b"/>
            <a:pathLst>
              <a:path w="6972325" h="4224067">
                <a:moveTo>
                  <a:pt x="0" y="0"/>
                </a:moveTo>
                <a:lnTo>
                  <a:pt x="6972325" y="0"/>
                </a:lnTo>
                <a:lnTo>
                  <a:pt x="6972325" y="4224066"/>
                </a:lnTo>
                <a:lnTo>
                  <a:pt x="0" y="4224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87493" y="6931048"/>
            <a:ext cx="6038763" cy="6193603"/>
          </a:xfrm>
          <a:custGeom>
            <a:avLst/>
            <a:gdLst/>
            <a:ahLst/>
            <a:cxnLst/>
            <a:rect l="l" t="t" r="r" b="b"/>
            <a:pathLst>
              <a:path w="6038763" h="6193603">
                <a:moveTo>
                  <a:pt x="0" y="0"/>
                </a:moveTo>
                <a:lnTo>
                  <a:pt x="6038763" y="0"/>
                </a:lnTo>
                <a:lnTo>
                  <a:pt x="6038763" y="6193603"/>
                </a:lnTo>
                <a:lnTo>
                  <a:pt x="0" y="6193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51781" y="1764684"/>
            <a:ext cx="2784438" cy="1691546"/>
          </a:xfrm>
          <a:custGeom>
            <a:avLst/>
            <a:gdLst/>
            <a:ahLst/>
            <a:cxnLst/>
            <a:rect l="l" t="t" r="r" b="b"/>
            <a:pathLst>
              <a:path w="2784438" h="1691546">
                <a:moveTo>
                  <a:pt x="0" y="0"/>
                </a:moveTo>
                <a:lnTo>
                  <a:pt x="2784438" y="0"/>
                </a:lnTo>
                <a:lnTo>
                  <a:pt x="2784438" y="1691546"/>
                </a:lnTo>
                <a:lnTo>
                  <a:pt x="0" y="1691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1028700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5545864"/>
            <a:ext cx="1697673" cy="2579337"/>
          </a:xfrm>
          <a:custGeom>
            <a:avLst/>
            <a:gdLst/>
            <a:ahLst/>
            <a:cxnLst/>
            <a:rect l="l" t="t" r="r" b="b"/>
            <a:pathLst>
              <a:path w="1697673" h="2579337">
                <a:moveTo>
                  <a:pt x="0" y="0"/>
                </a:moveTo>
                <a:lnTo>
                  <a:pt x="1697673" y="0"/>
                </a:lnTo>
                <a:lnTo>
                  <a:pt x="1697673" y="2579337"/>
                </a:lnTo>
                <a:lnTo>
                  <a:pt x="0" y="2579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71223" y="689933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549227" y="2161799"/>
            <a:ext cx="11189545" cy="5963402"/>
            <a:chOff x="0" y="0"/>
            <a:chExt cx="2947041" cy="15706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47041" cy="1570608"/>
            </a:xfrm>
            <a:custGeom>
              <a:avLst/>
              <a:gdLst/>
              <a:ahLst/>
              <a:cxnLst/>
              <a:rect l="l" t="t" r="r" b="b"/>
              <a:pathLst>
                <a:path w="2947041" h="1570608">
                  <a:moveTo>
                    <a:pt x="35286" y="0"/>
                  </a:moveTo>
                  <a:lnTo>
                    <a:pt x="2911754" y="0"/>
                  </a:lnTo>
                  <a:cubicBezTo>
                    <a:pt x="2921113" y="0"/>
                    <a:pt x="2930088" y="3718"/>
                    <a:pt x="2936706" y="10335"/>
                  </a:cubicBezTo>
                  <a:cubicBezTo>
                    <a:pt x="2943323" y="16953"/>
                    <a:pt x="2947041" y="25928"/>
                    <a:pt x="2947041" y="35286"/>
                  </a:cubicBezTo>
                  <a:lnTo>
                    <a:pt x="2947041" y="1535322"/>
                  </a:lnTo>
                  <a:cubicBezTo>
                    <a:pt x="2947041" y="1544680"/>
                    <a:pt x="2943323" y="1553655"/>
                    <a:pt x="2936706" y="1560273"/>
                  </a:cubicBezTo>
                  <a:cubicBezTo>
                    <a:pt x="2930088" y="1566890"/>
                    <a:pt x="2921113" y="1570608"/>
                    <a:pt x="2911754" y="1570608"/>
                  </a:cubicBezTo>
                  <a:lnTo>
                    <a:pt x="35286" y="1570608"/>
                  </a:lnTo>
                  <a:cubicBezTo>
                    <a:pt x="15798" y="1570608"/>
                    <a:pt x="0" y="1554810"/>
                    <a:pt x="0" y="1535322"/>
                  </a:cubicBezTo>
                  <a:lnTo>
                    <a:pt x="0" y="35286"/>
                  </a:lnTo>
                  <a:cubicBezTo>
                    <a:pt x="0" y="15798"/>
                    <a:pt x="15798" y="0"/>
                    <a:pt x="35286" y="0"/>
                  </a:cubicBezTo>
                  <a:close/>
                </a:path>
              </a:pathLst>
            </a:custGeom>
            <a:solidFill>
              <a:srgbClr val="FAF9F0"/>
            </a:solidFill>
            <a:ln w="47625" cap="rnd">
              <a:solidFill>
                <a:srgbClr val="CF746D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947041" cy="1608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78602" y="5473130"/>
            <a:ext cx="2070625" cy="3175400"/>
          </a:xfrm>
          <a:custGeom>
            <a:avLst/>
            <a:gdLst/>
            <a:ahLst/>
            <a:cxnLst/>
            <a:rect l="l" t="t" r="r" b="b"/>
            <a:pathLst>
              <a:path w="2070625" h="3175400">
                <a:moveTo>
                  <a:pt x="0" y="0"/>
                </a:moveTo>
                <a:lnTo>
                  <a:pt x="2070625" y="0"/>
                </a:lnTo>
                <a:lnTo>
                  <a:pt x="2070625" y="3175400"/>
                </a:lnTo>
                <a:lnTo>
                  <a:pt x="0" y="3175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032914" y="5874954"/>
            <a:ext cx="2491713" cy="3522988"/>
          </a:xfrm>
          <a:custGeom>
            <a:avLst/>
            <a:gdLst/>
            <a:ahLst/>
            <a:cxnLst/>
            <a:rect l="l" t="t" r="r" b="b"/>
            <a:pathLst>
              <a:path w="2491713" h="3522988">
                <a:moveTo>
                  <a:pt x="0" y="0"/>
                </a:moveTo>
                <a:lnTo>
                  <a:pt x="2491713" y="0"/>
                </a:lnTo>
                <a:lnTo>
                  <a:pt x="2491713" y="3522989"/>
                </a:lnTo>
                <a:lnTo>
                  <a:pt x="0" y="3522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78602" y="8458378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328284">
            <a:off x="-1521886" y="9196411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866658" y="8799557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7" y="0"/>
                </a:lnTo>
                <a:lnTo>
                  <a:pt x="3189397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r="-59496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647164" y="2610457"/>
            <a:ext cx="9189411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kern="0" dirty="0">
                <a:solidFill>
                  <a:srgbClr val="DD5248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C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hia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sẻ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với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bạn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cùng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bàn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và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sau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đó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lên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chia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sẻ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trước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lớp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về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một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việc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khiến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em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vui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và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nhớ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6600" kern="0" dirty="0" err="1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mãi</a:t>
            </a:r>
            <a:r>
              <a:rPr lang="en-US" sz="6600" kern="0" dirty="0">
                <a:solidFill>
                  <a:srgbClr val="DD5248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r>
              <a:rPr lang="en-VN" sz="6600" dirty="0">
                <a:solidFill>
                  <a:srgbClr val="DD5248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6600" dirty="0">
              <a:solidFill>
                <a:srgbClr val="DD5248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3417648" y="9227353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670" y="7940040"/>
            <a:ext cx="1828619" cy="283436"/>
          </a:xfrm>
          <a:custGeom>
            <a:avLst/>
            <a:gdLst/>
            <a:ahLst/>
            <a:cxnLst/>
            <a:rect l="l" t="t" r="r" b="b"/>
            <a:pathLst>
              <a:path w="1828619" h="283436">
                <a:moveTo>
                  <a:pt x="0" y="0"/>
                </a:moveTo>
                <a:lnTo>
                  <a:pt x="1828619" y="0"/>
                </a:lnTo>
                <a:lnTo>
                  <a:pt x="1828619" y="283436"/>
                </a:lnTo>
                <a:lnTo>
                  <a:pt x="0" y="2834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CCE33B49-69A1-C74D-AE39-E542261FCD05}"/>
              </a:ext>
            </a:extLst>
          </p:cNvPr>
          <p:cNvSpPr/>
          <p:nvPr/>
        </p:nvSpPr>
        <p:spPr>
          <a:xfrm>
            <a:off x="13335001" y="4061426"/>
            <a:ext cx="4931594" cy="6523833"/>
          </a:xfrm>
          <a:custGeom>
            <a:avLst/>
            <a:gdLst/>
            <a:ahLst/>
            <a:cxnLst/>
            <a:rect l="l" t="t" r="r" b="b"/>
            <a:pathLst>
              <a:path w="2223821" h="2926080">
                <a:moveTo>
                  <a:pt x="0" y="0"/>
                </a:moveTo>
                <a:lnTo>
                  <a:pt x="2223821" y="0"/>
                </a:lnTo>
                <a:lnTo>
                  <a:pt x="2223821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6774" y="1028700"/>
            <a:ext cx="3241089" cy="4525081"/>
          </a:xfrm>
          <a:custGeom>
            <a:avLst/>
            <a:gdLst/>
            <a:ahLst/>
            <a:cxnLst/>
            <a:rect l="l" t="t" r="r" b="b"/>
            <a:pathLst>
              <a:path w="3241089" h="4525081">
                <a:moveTo>
                  <a:pt x="0" y="0"/>
                </a:moveTo>
                <a:lnTo>
                  <a:pt x="3241090" y="0"/>
                </a:lnTo>
                <a:lnTo>
                  <a:pt x="3241090" y="4525081"/>
                </a:lnTo>
                <a:lnTo>
                  <a:pt x="0" y="4525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24432">
            <a:off x="-2540109" y="6762931"/>
            <a:ext cx="6961233" cy="4228949"/>
          </a:xfrm>
          <a:custGeom>
            <a:avLst/>
            <a:gdLst/>
            <a:ahLst/>
            <a:cxnLst/>
            <a:rect l="l" t="t" r="r" b="b"/>
            <a:pathLst>
              <a:path w="6961233" h="4228949">
                <a:moveTo>
                  <a:pt x="0" y="0"/>
                </a:moveTo>
                <a:lnTo>
                  <a:pt x="6961233" y="0"/>
                </a:lnTo>
                <a:lnTo>
                  <a:pt x="6961233" y="4228949"/>
                </a:lnTo>
                <a:lnTo>
                  <a:pt x="0" y="42289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33642">
            <a:off x="9889768" y="6629749"/>
            <a:ext cx="8653664" cy="5257101"/>
          </a:xfrm>
          <a:custGeom>
            <a:avLst/>
            <a:gdLst/>
            <a:ahLst/>
            <a:cxnLst/>
            <a:rect l="l" t="t" r="r" b="b"/>
            <a:pathLst>
              <a:path w="8653664" h="5257101">
                <a:moveTo>
                  <a:pt x="0" y="0"/>
                </a:moveTo>
                <a:lnTo>
                  <a:pt x="8653664" y="0"/>
                </a:lnTo>
                <a:lnTo>
                  <a:pt x="8653664" y="5257102"/>
                </a:lnTo>
                <a:lnTo>
                  <a:pt x="0" y="52571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39020">
            <a:off x="3582089" y="7813762"/>
            <a:ext cx="5375834" cy="3265819"/>
          </a:xfrm>
          <a:custGeom>
            <a:avLst/>
            <a:gdLst/>
            <a:ahLst/>
            <a:cxnLst/>
            <a:rect l="l" t="t" r="r" b="b"/>
            <a:pathLst>
              <a:path w="5375834" h="3265819">
                <a:moveTo>
                  <a:pt x="0" y="0"/>
                </a:moveTo>
                <a:lnTo>
                  <a:pt x="5375834" y="0"/>
                </a:lnTo>
                <a:lnTo>
                  <a:pt x="5375834" y="3265819"/>
                </a:lnTo>
                <a:lnTo>
                  <a:pt x="0" y="32658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945623">
            <a:off x="8413036" y="6076766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18288000" y="0"/>
                </a:moveTo>
                <a:lnTo>
                  <a:pt x="0" y="0"/>
                </a:lnTo>
                <a:lnTo>
                  <a:pt x="0" y="2346960"/>
                </a:lnTo>
                <a:lnTo>
                  <a:pt x="18288000" y="23469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95094" y="1839018"/>
            <a:ext cx="8322601" cy="6773601"/>
            <a:chOff x="0" y="0"/>
            <a:chExt cx="2191961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B578A7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581454"/>
            <a:ext cx="2400047" cy="1458029"/>
          </a:xfrm>
          <a:custGeom>
            <a:avLst/>
            <a:gdLst/>
            <a:ahLst/>
            <a:cxnLst/>
            <a:rect l="l" t="t" r="r" b="b"/>
            <a:pathLst>
              <a:path w="2400047" h="1458029">
                <a:moveTo>
                  <a:pt x="0" y="0"/>
                </a:moveTo>
                <a:lnTo>
                  <a:pt x="2400047" y="0"/>
                </a:lnTo>
                <a:lnTo>
                  <a:pt x="2400047" y="1458029"/>
                </a:lnTo>
                <a:lnTo>
                  <a:pt x="0" y="1458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16198" flipH="1">
            <a:off x="-1583446" y="9005098"/>
            <a:ext cx="4196844" cy="2458651"/>
          </a:xfrm>
          <a:custGeom>
            <a:avLst/>
            <a:gdLst/>
            <a:ahLst/>
            <a:cxnLst/>
            <a:rect l="l" t="t" r="r" b="b"/>
            <a:pathLst>
              <a:path w="4196844" h="2458651">
                <a:moveTo>
                  <a:pt x="4196844" y="0"/>
                </a:moveTo>
                <a:lnTo>
                  <a:pt x="0" y="0"/>
                </a:lnTo>
                <a:lnTo>
                  <a:pt x="0" y="2458651"/>
                </a:lnTo>
                <a:lnTo>
                  <a:pt x="4196844" y="2458651"/>
                </a:lnTo>
                <a:lnTo>
                  <a:pt x="419684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414519" y="4301057"/>
            <a:ext cx="7531139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</a:rPr>
              <a:t>Hãy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</a:rPr>
              <a:t>mô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</a:rPr>
              <a:t>tả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</a:rPr>
              <a:t>bức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</a:rPr>
              <a:t>tranh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</a:rPr>
              <a:t>dự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</a:rPr>
              <a:t>đoán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</a:rPr>
              <a:t>nội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</a:rPr>
              <a:t> dung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</a:rPr>
              <a:t>bức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tranh</a:t>
            </a:r>
            <a:r>
              <a:rPr lang="en-US" sz="60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lang="en-US" sz="60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175497" y="2368842"/>
            <a:ext cx="616179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b="1" dirty="0">
                <a:solidFill>
                  <a:srgbClr val="DD5248"/>
                </a:solidFill>
                <a:latin typeface="Cambria" panose="02040503050406030204" pitchFamily="18" charset="0"/>
              </a:rPr>
              <a:t>Quan </a:t>
            </a:r>
            <a:r>
              <a:rPr lang="en-US" sz="66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sát</a:t>
            </a:r>
            <a:r>
              <a:rPr lang="en-US" sz="6600" b="1" dirty="0">
                <a:solidFill>
                  <a:srgbClr val="DD5248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DD5248"/>
                </a:solidFill>
                <a:latin typeface="Cambria" panose="02040503050406030204" pitchFamily="18" charset="0"/>
              </a:rPr>
              <a:t>tranh</a:t>
            </a:r>
            <a:endParaRPr lang="en-US" sz="6600" b="1" dirty="0">
              <a:solidFill>
                <a:srgbClr val="DD5248"/>
              </a:solidFill>
              <a:latin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7817C43-5513-BC44-87C3-2CD5497FDE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689" y="581454"/>
            <a:ext cx="6560911" cy="911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82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936699" y="1028700"/>
            <a:ext cx="8322601" cy="8229600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41517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4AB3B2-A16B-914A-9FD1-73ABFD4B7A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39027" y="1893466"/>
            <a:ext cx="95123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78250" y="692035"/>
            <a:ext cx="15581050" cy="9446063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6305596" y="7355666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984679" y="2452552"/>
            <a:ext cx="14930570" cy="7078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    Ở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phố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be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bé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. 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Nhưng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sân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cũ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Bum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kể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lúc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mẹ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mang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bầu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nó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này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hồi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nhỏ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nó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vô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cùng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chắc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cháu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cũng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nó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    </a:t>
            </a:r>
            <a:r>
              <a:rPr lang="en-US" sz="4000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Đúng</a:t>
            </a:r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thật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, Bum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lắm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Hồi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mới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bốn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tuổi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nó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cùng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bắt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sâu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mới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lớn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bây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giờ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bấm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cành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thấp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vững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chãi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sai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Hương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chín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tỏa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khắp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sân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thơm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lừng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    </a:t>
            </a:r>
            <a:r>
              <a:rPr lang="en-US" sz="4000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Những</a:t>
            </a:r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buổi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mát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, Bum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bè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túm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tụm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dưới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gốc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, chia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trái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chín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bắc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chiếc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ghế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đẩu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ra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sân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gần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ngồi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vừa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nghe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đài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vừa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nheo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nheo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mắt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nhìn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lũ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trẻ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vui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</a:rPr>
              <a:t>chơi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</a:rPr>
              <a:t>…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8727" y="358454"/>
            <a:ext cx="5105437" cy="1910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78250" y="692035"/>
            <a:ext cx="15581050" cy="9446063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905000" y="1233894"/>
            <a:ext cx="15087600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6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    Bum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xa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cũ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ấy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ba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rồi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nhớ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kỉ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niệm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vừa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mới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đây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thôi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36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    “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Con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. Con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sân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cũ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con,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bên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đám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trừng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chín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thấy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ngồi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cười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hiền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lành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bên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gốc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…”.Bum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ước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mơ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sân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cũ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nó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nhớ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bao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chẳng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dịp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ra.</a:t>
            </a:r>
          </a:p>
          <a:p>
            <a:pPr algn="just">
              <a:spcBef>
                <a:spcPct val="0"/>
              </a:spcBef>
            </a:pPr>
            <a:r>
              <a:rPr lang="en-US" sz="36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    </a:t>
            </a:r>
            <a:r>
              <a:rPr lang="en-US" sz="3600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Khi</a:t>
            </a:r>
            <a:r>
              <a:rPr lang="en-US" sz="36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cô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giáo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ước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mơ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nó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ba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ngay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tức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trồng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sân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mai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Bum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mời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xưa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chơi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trèo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hái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, chia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thơm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lừng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Sài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Gòn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quá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xa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Vũng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Tàu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đâu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Phố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cũ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phố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mới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ra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chẳng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xa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vẫn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nhớ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36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    Bum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nghĩ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tới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tương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lai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vui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lâng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lâng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Nó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bỗng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nghe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thấy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tiếng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chọc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ghẹo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lũ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cười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hiền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hậu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trôi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hương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ổi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chín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ngọt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</a:rPr>
              <a:t>lành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</a:rPr>
              <a:t>…</a:t>
            </a:r>
          </a:p>
          <a:p>
            <a:pPr algn="r">
              <a:spcBef>
                <a:spcPct val="0"/>
              </a:spcBef>
            </a:pPr>
            <a:r>
              <a:rPr lang="en-US" sz="3600" b="1" i="1" dirty="0">
                <a:solidFill>
                  <a:srgbClr val="000000"/>
                </a:solidFill>
                <a:latin typeface="Cambria" panose="02040503050406030204" pitchFamily="18" charset="0"/>
              </a:rPr>
              <a:t>(Theo </a:t>
            </a:r>
            <a:r>
              <a:rPr lang="en-US" sz="36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Võ</a:t>
            </a:r>
            <a:r>
              <a:rPr lang="en-US" sz="36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Thu </a:t>
            </a:r>
            <a:r>
              <a:rPr lang="en-US" sz="36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Hương</a:t>
            </a:r>
            <a:r>
              <a:rPr lang="en-US" sz="3600" b="1" i="1" dirty="0">
                <a:solidFill>
                  <a:srgbClr val="000000"/>
                </a:solidFill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82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3867">
            <a:off x="-599397" y="6705165"/>
            <a:ext cx="5936344" cy="3606329"/>
          </a:xfrm>
          <a:custGeom>
            <a:avLst/>
            <a:gdLst/>
            <a:ahLst/>
            <a:cxnLst/>
            <a:rect l="l" t="t" r="r" b="b"/>
            <a:pathLst>
              <a:path w="5936344" h="3606329">
                <a:moveTo>
                  <a:pt x="0" y="0"/>
                </a:moveTo>
                <a:lnTo>
                  <a:pt x="5936344" y="0"/>
                </a:lnTo>
                <a:lnTo>
                  <a:pt x="5936344" y="3606329"/>
                </a:lnTo>
                <a:lnTo>
                  <a:pt x="0" y="3606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5957">
            <a:off x="11855642" y="6750754"/>
            <a:ext cx="6183230" cy="3756312"/>
          </a:xfrm>
          <a:custGeom>
            <a:avLst/>
            <a:gdLst/>
            <a:ahLst/>
            <a:cxnLst/>
            <a:rect l="l" t="t" r="r" b="b"/>
            <a:pathLst>
              <a:path w="6183230" h="3756312">
                <a:moveTo>
                  <a:pt x="0" y="0"/>
                </a:moveTo>
                <a:lnTo>
                  <a:pt x="6183230" y="0"/>
                </a:lnTo>
                <a:lnTo>
                  <a:pt x="6183230" y="3756312"/>
                </a:lnTo>
                <a:lnTo>
                  <a:pt x="0" y="37563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28730">
            <a:off x="4839388" y="5100323"/>
            <a:ext cx="7497294" cy="7689533"/>
          </a:xfrm>
          <a:custGeom>
            <a:avLst/>
            <a:gdLst/>
            <a:ahLst/>
            <a:cxnLst/>
            <a:rect l="l" t="t" r="r" b="b"/>
            <a:pathLst>
              <a:path w="7497294" h="7689533">
                <a:moveTo>
                  <a:pt x="0" y="0"/>
                </a:moveTo>
                <a:lnTo>
                  <a:pt x="7497294" y="0"/>
                </a:lnTo>
                <a:lnTo>
                  <a:pt x="7497294" y="7689533"/>
                </a:lnTo>
                <a:lnTo>
                  <a:pt x="0" y="7689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8000644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7755" y="2435428"/>
            <a:ext cx="1711020" cy="1039444"/>
          </a:xfrm>
          <a:custGeom>
            <a:avLst/>
            <a:gdLst/>
            <a:ahLst/>
            <a:cxnLst/>
            <a:rect l="l" t="t" r="r" b="b"/>
            <a:pathLst>
              <a:path w="1711020" h="1039444">
                <a:moveTo>
                  <a:pt x="0" y="0"/>
                </a:moveTo>
                <a:lnTo>
                  <a:pt x="1711020" y="0"/>
                </a:lnTo>
                <a:lnTo>
                  <a:pt x="1711020" y="1039444"/>
                </a:lnTo>
                <a:lnTo>
                  <a:pt x="0" y="1039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87210" y="7085475"/>
            <a:ext cx="1111930" cy="1830338"/>
          </a:xfrm>
          <a:custGeom>
            <a:avLst/>
            <a:gdLst/>
            <a:ahLst/>
            <a:cxnLst/>
            <a:rect l="l" t="t" r="r" b="b"/>
            <a:pathLst>
              <a:path w="1111930" h="1830338">
                <a:moveTo>
                  <a:pt x="0" y="0"/>
                </a:moveTo>
                <a:lnTo>
                  <a:pt x="1111930" y="0"/>
                </a:lnTo>
                <a:lnTo>
                  <a:pt x="1111930" y="1830338"/>
                </a:lnTo>
                <a:lnTo>
                  <a:pt x="0" y="18303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88035" y="7236086"/>
            <a:ext cx="1111930" cy="1830338"/>
          </a:xfrm>
          <a:custGeom>
            <a:avLst/>
            <a:gdLst/>
            <a:ahLst/>
            <a:cxnLst/>
            <a:rect l="l" t="t" r="r" b="b"/>
            <a:pathLst>
              <a:path w="1111930" h="1830338">
                <a:moveTo>
                  <a:pt x="0" y="0"/>
                </a:moveTo>
                <a:lnTo>
                  <a:pt x="1111930" y="0"/>
                </a:lnTo>
                <a:lnTo>
                  <a:pt x="1111930" y="1830338"/>
                </a:lnTo>
                <a:lnTo>
                  <a:pt x="0" y="18303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916150" y="3067643"/>
            <a:ext cx="2096353" cy="1273535"/>
          </a:xfrm>
          <a:custGeom>
            <a:avLst/>
            <a:gdLst/>
            <a:ahLst/>
            <a:cxnLst/>
            <a:rect l="l" t="t" r="r" b="b"/>
            <a:pathLst>
              <a:path w="2096353" h="1273535">
                <a:moveTo>
                  <a:pt x="2096353" y="0"/>
                </a:moveTo>
                <a:lnTo>
                  <a:pt x="0" y="0"/>
                </a:lnTo>
                <a:lnTo>
                  <a:pt x="0" y="1273535"/>
                </a:lnTo>
                <a:lnTo>
                  <a:pt x="2096353" y="1273535"/>
                </a:lnTo>
                <a:lnTo>
                  <a:pt x="209635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102293" y="7085475"/>
            <a:ext cx="1111930" cy="1830338"/>
          </a:xfrm>
          <a:custGeom>
            <a:avLst/>
            <a:gdLst/>
            <a:ahLst/>
            <a:cxnLst/>
            <a:rect l="l" t="t" r="r" b="b"/>
            <a:pathLst>
              <a:path w="1111930" h="1830338">
                <a:moveTo>
                  <a:pt x="0" y="0"/>
                </a:moveTo>
                <a:lnTo>
                  <a:pt x="1111930" y="0"/>
                </a:lnTo>
                <a:lnTo>
                  <a:pt x="1111930" y="1830338"/>
                </a:lnTo>
                <a:lnTo>
                  <a:pt x="0" y="18303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823005" y="8706906"/>
            <a:ext cx="4148029" cy="2003152"/>
          </a:xfrm>
          <a:custGeom>
            <a:avLst/>
            <a:gdLst/>
            <a:ahLst/>
            <a:cxnLst/>
            <a:rect l="l" t="t" r="r" b="b"/>
            <a:pathLst>
              <a:path w="4148029" h="2003152">
                <a:moveTo>
                  <a:pt x="0" y="0"/>
                </a:moveTo>
                <a:lnTo>
                  <a:pt x="4148029" y="0"/>
                </a:lnTo>
                <a:lnTo>
                  <a:pt x="4148029" y="2003152"/>
                </a:lnTo>
                <a:lnTo>
                  <a:pt x="0" y="2003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962022" y="8794479"/>
            <a:ext cx="1565607" cy="242669"/>
          </a:xfrm>
          <a:custGeom>
            <a:avLst/>
            <a:gdLst/>
            <a:ahLst/>
            <a:cxnLst/>
            <a:rect l="l" t="t" r="r" b="b"/>
            <a:pathLst>
              <a:path w="1565607" h="242669">
                <a:moveTo>
                  <a:pt x="0" y="0"/>
                </a:moveTo>
                <a:lnTo>
                  <a:pt x="1565607" y="0"/>
                </a:lnTo>
                <a:lnTo>
                  <a:pt x="1565607" y="242669"/>
                </a:lnTo>
                <a:lnTo>
                  <a:pt x="0" y="2426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947257" y="8827868"/>
            <a:ext cx="4148029" cy="2003152"/>
          </a:xfrm>
          <a:custGeom>
            <a:avLst/>
            <a:gdLst/>
            <a:ahLst/>
            <a:cxnLst/>
            <a:rect l="l" t="t" r="r" b="b"/>
            <a:pathLst>
              <a:path w="4148029" h="2003152">
                <a:moveTo>
                  <a:pt x="0" y="0"/>
                </a:moveTo>
                <a:lnTo>
                  <a:pt x="4148029" y="0"/>
                </a:lnTo>
                <a:lnTo>
                  <a:pt x="4148029" y="2003152"/>
                </a:lnTo>
                <a:lnTo>
                  <a:pt x="0" y="2003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353337" y="8945089"/>
            <a:ext cx="1565607" cy="242669"/>
          </a:xfrm>
          <a:custGeom>
            <a:avLst/>
            <a:gdLst/>
            <a:ahLst/>
            <a:cxnLst/>
            <a:rect l="l" t="t" r="r" b="b"/>
            <a:pathLst>
              <a:path w="1565607" h="242669">
                <a:moveTo>
                  <a:pt x="0" y="0"/>
                </a:moveTo>
                <a:lnTo>
                  <a:pt x="1565607" y="0"/>
                </a:lnTo>
                <a:lnTo>
                  <a:pt x="1565607" y="242670"/>
                </a:lnTo>
                <a:lnTo>
                  <a:pt x="0" y="2426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4505309" y="1194608"/>
            <a:ext cx="9277380" cy="91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>
                <a:solidFill>
                  <a:srgbClr val="000000"/>
                </a:solidFill>
                <a:latin typeface="Cambria" panose="02040503050406030204" pitchFamily="18" charset="0"/>
              </a:rPr>
              <a:t>Chia </a:t>
            </a:r>
            <a:r>
              <a:rPr lang="en-US" sz="5600" dirty="0" err="1">
                <a:solidFill>
                  <a:srgbClr val="000000"/>
                </a:solidFill>
                <a:latin typeface="Cambria" panose="02040503050406030204" pitchFamily="18" charset="0"/>
              </a:rPr>
              <a:t>thành</a:t>
            </a:r>
            <a:r>
              <a:rPr lang="en-US" sz="5600" dirty="0">
                <a:solidFill>
                  <a:srgbClr val="000000"/>
                </a:solidFill>
                <a:latin typeface="Cambria" panose="02040503050406030204" pitchFamily="18" charset="0"/>
              </a:rPr>
              <a:t> 4 </a:t>
            </a:r>
            <a:r>
              <a:rPr lang="en-US" sz="5600" dirty="0" err="1">
                <a:solidFill>
                  <a:srgbClr val="000000"/>
                </a:solidFill>
                <a:latin typeface="Cambria" panose="02040503050406030204" pitchFamily="18" charset="0"/>
              </a:rPr>
              <a:t>đoạn</a:t>
            </a:r>
            <a:endParaRPr lang="en-US" sz="56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2939703" y="8869966"/>
            <a:ext cx="1375034" cy="213130"/>
          </a:xfrm>
          <a:custGeom>
            <a:avLst/>
            <a:gdLst/>
            <a:ahLst/>
            <a:cxnLst/>
            <a:rect l="l" t="t" r="r" b="b"/>
            <a:pathLst>
              <a:path w="1375034" h="213130">
                <a:moveTo>
                  <a:pt x="0" y="0"/>
                </a:moveTo>
                <a:lnTo>
                  <a:pt x="1375034" y="0"/>
                </a:lnTo>
                <a:lnTo>
                  <a:pt x="1375034" y="213130"/>
                </a:lnTo>
                <a:lnTo>
                  <a:pt x="0" y="213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36A8EC-5652-2647-B0D9-B4B31FA40FF4}"/>
              </a:ext>
            </a:extLst>
          </p:cNvPr>
          <p:cNvGrpSpPr/>
          <p:nvPr/>
        </p:nvGrpSpPr>
        <p:grpSpPr>
          <a:xfrm>
            <a:off x="1710627" y="2507181"/>
            <a:ext cx="7065112" cy="3531522"/>
            <a:chOff x="1028700" y="2842159"/>
            <a:chExt cx="7065112" cy="3531522"/>
          </a:xfrm>
        </p:grpSpPr>
        <p:grpSp>
          <p:nvGrpSpPr>
            <p:cNvPr id="6" name="Group 6"/>
            <p:cNvGrpSpPr/>
            <p:nvPr/>
          </p:nvGrpSpPr>
          <p:grpSpPr>
            <a:xfrm>
              <a:off x="1028700" y="2842159"/>
              <a:ext cx="7065112" cy="3531522"/>
              <a:chOff x="0" y="-38100"/>
              <a:chExt cx="1860770" cy="11908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60770" cy="1152711"/>
              </a:xfrm>
              <a:custGeom>
                <a:avLst/>
                <a:gdLst/>
                <a:ahLst/>
                <a:cxnLst/>
                <a:rect l="l" t="t" r="r" b="b"/>
                <a:pathLst>
                  <a:path w="1324497" h="1152711">
                    <a:moveTo>
                      <a:pt x="78513" y="0"/>
                    </a:moveTo>
                    <a:lnTo>
                      <a:pt x="1245984" y="0"/>
                    </a:lnTo>
                    <a:cubicBezTo>
                      <a:pt x="1266807" y="0"/>
                      <a:pt x="1286777" y="8272"/>
                      <a:pt x="1301501" y="22996"/>
                    </a:cubicBezTo>
                    <a:cubicBezTo>
                      <a:pt x="1316225" y="37720"/>
                      <a:pt x="1324497" y="57690"/>
                      <a:pt x="1324497" y="78513"/>
                    </a:cubicBezTo>
                    <a:lnTo>
                      <a:pt x="1324497" y="1074198"/>
                    </a:lnTo>
                    <a:cubicBezTo>
                      <a:pt x="1324497" y="1095021"/>
                      <a:pt x="1316225" y="1114991"/>
                      <a:pt x="1301501" y="1129715"/>
                    </a:cubicBezTo>
                    <a:cubicBezTo>
                      <a:pt x="1286777" y="1144439"/>
                      <a:pt x="1266807" y="1152711"/>
                      <a:pt x="1245984" y="1152711"/>
                    </a:cubicBezTo>
                    <a:lnTo>
                      <a:pt x="78513" y="1152711"/>
                    </a:lnTo>
                    <a:cubicBezTo>
                      <a:pt x="57690" y="1152711"/>
                      <a:pt x="37720" y="1144439"/>
                      <a:pt x="22996" y="1129715"/>
                    </a:cubicBezTo>
                    <a:cubicBezTo>
                      <a:pt x="8272" y="1114991"/>
                      <a:pt x="0" y="1095021"/>
                      <a:pt x="0" y="1074198"/>
                    </a:cubicBezTo>
                    <a:lnTo>
                      <a:pt x="0" y="78513"/>
                    </a:lnTo>
                    <a:cubicBezTo>
                      <a:pt x="0" y="57690"/>
                      <a:pt x="8272" y="37720"/>
                      <a:pt x="22996" y="22996"/>
                    </a:cubicBezTo>
                    <a:cubicBezTo>
                      <a:pt x="37720" y="8272"/>
                      <a:pt x="57690" y="0"/>
                      <a:pt x="78513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47625" cap="rnd">
                <a:solidFill>
                  <a:srgbClr val="4E9A96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324497" cy="1190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1381636" y="4607920"/>
              <a:ext cx="6195873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đầu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……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ba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nó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B18AB4AF-633E-7841-9473-9D84C1F9A394}"/>
                </a:ext>
              </a:extLst>
            </p:cNvPr>
            <p:cNvSpPr txBox="1"/>
            <p:nvPr/>
          </p:nvSpPr>
          <p:spPr>
            <a:xfrm>
              <a:off x="2617868" y="3619421"/>
              <a:ext cx="3886775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rgbClr val="DD5248"/>
                  </a:solidFill>
                  <a:latin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DD5248"/>
                  </a:solidFill>
                  <a:latin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0015A6F-1B57-814B-8550-48A17C571694}"/>
              </a:ext>
            </a:extLst>
          </p:cNvPr>
          <p:cNvGrpSpPr/>
          <p:nvPr/>
        </p:nvGrpSpPr>
        <p:grpSpPr>
          <a:xfrm>
            <a:off x="9390698" y="2531367"/>
            <a:ext cx="7065112" cy="3531522"/>
            <a:chOff x="1028700" y="2842159"/>
            <a:chExt cx="7065112" cy="3531522"/>
          </a:xfrm>
        </p:grpSpPr>
        <p:grpSp>
          <p:nvGrpSpPr>
            <p:cNvPr id="38" name="Group 6">
              <a:extLst>
                <a:ext uri="{FF2B5EF4-FFF2-40B4-BE49-F238E27FC236}">
                  <a16:creationId xmlns:a16="http://schemas.microsoft.com/office/drawing/2014/main" id="{B46D17E2-B2EB-8146-A42C-80EA75472E96}"/>
                </a:ext>
              </a:extLst>
            </p:cNvPr>
            <p:cNvGrpSpPr/>
            <p:nvPr/>
          </p:nvGrpSpPr>
          <p:grpSpPr>
            <a:xfrm>
              <a:off x="1028700" y="2842159"/>
              <a:ext cx="7065112" cy="3531522"/>
              <a:chOff x="0" y="-38100"/>
              <a:chExt cx="1860770" cy="1190811"/>
            </a:xfrm>
          </p:grpSpPr>
          <p:sp>
            <p:nvSpPr>
              <p:cNvPr id="41" name="Freeform 7">
                <a:extLst>
                  <a:ext uri="{FF2B5EF4-FFF2-40B4-BE49-F238E27FC236}">
                    <a16:creationId xmlns:a16="http://schemas.microsoft.com/office/drawing/2014/main" id="{22F284CD-51D7-264A-BAFF-5F3445195E97}"/>
                  </a:ext>
                </a:extLst>
              </p:cNvPr>
              <p:cNvSpPr/>
              <p:nvPr/>
            </p:nvSpPr>
            <p:spPr>
              <a:xfrm>
                <a:off x="0" y="0"/>
                <a:ext cx="1860770" cy="1152711"/>
              </a:xfrm>
              <a:custGeom>
                <a:avLst/>
                <a:gdLst/>
                <a:ahLst/>
                <a:cxnLst/>
                <a:rect l="l" t="t" r="r" b="b"/>
                <a:pathLst>
                  <a:path w="1324497" h="1152711">
                    <a:moveTo>
                      <a:pt x="78513" y="0"/>
                    </a:moveTo>
                    <a:lnTo>
                      <a:pt x="1245984" y="0"/>
                    </a:lnTo>
                    <a:cubicBezTo>
                      <a:pt x="1266807" y="0"/>
                      <a:pt x="1286777" y="8272"/>
                      <a:pt x="1301501" y="22996"/>
                    </a:cubicBezTo>
                    <a:cubicBezTo>
                      <a:pt x="1316225" y="37720"/>
                      <a:pt x="1324497" y="57690"/>
                      <a:pt x="1324497" y="78513"/>
                    </a:cubicBezTo>
                    <a:lnTo>
                      <a:pt x="1324497" y="1074198"/>
                    </a:lnTo>
                    <a:cubicBezTo>
                      <a:pt x="1324497" y="1095021"/>
                      <a:pt x="1316225" y="1114991"/>
                      <a:pt x="1301501" y="1129715"/>
                    </a:cubicBezTo>
                    <a:cubicBezTo>
                      <a:pt x="1286777" y="1144439"/>
                      <a:pt x="1266807" y="1152711"/>
                      <a:pt x="1245984" y="1152711"/>
                    </a:cubicBezTo>
                    <a:lnTo>
                      <a:pt x="78513" y="1152711"/>
                    </a:lnTo>
                    <a:cubicBezTo>
                      <a:pt x="57690" y="1152711"/>
                      <a:pt x="37720" y="1144439"/>
                      <a:pt x="22996" y="1129715"/>
                    </a:cubicBezTo>
                    <a:cubicBezTo>
                      <a:pt x="8272" y="1114991"/>
                      <a:pt x="0" y="1095021"/>
                      <a:pt x="0" y="1074198"/>
                    </a:cubicBezTo>
                    <a:lnTo>
                      <a:pt x="0" y="78513"/>
                    </a:lnTo>
                    <a:cubicBezTo>
                      <a:pt x="0" y="57690"/>
                      <a:pt x="8272" y="37720"/>
                      <a:pt x="22996" y="22996"/>
                    </a:cubicBezTo>
                    <a:cubicBezTo>
                      <a:pt x="37720" y="8272"/>
                      <a:pt x="57690" y="0"/>
                      <a:pt x="78513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47625" cap="rnd">
                <a:solidFill>
                  <a:srgbClr val="4E9A96"/>
                </a:solidFill>
                <a:prstDash val="solid"/>
                <a:round/>
              </a:ln>
            </p:spPr>
          </p:sp>
          <p:sp>
            <p:nvSpPr>
              <p:cNvPr id="42" name="TextBox 8">
                <a:extLst>
                  <a:ext uri="{FF2B5EF4-FFF2-40B4-BE49-F238E27FC236}">
                    <a16:creationId xmlns:a16="http://schemas.microsoft.com/office/drawing/2014/main" id="{10377B70-C4F2-CA44-AC3D-2ADE573F3BE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24497" cy="1190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E4FE7ABC-AB3D-5C43-8A48-B2B91C966670}"/>
                </a:ext>
              </a:extLst>
            </p:cNvPr>
            <p:cNvSpPr txBox="1"/>
            <p:nvPr/>
          </p:nvSpPr>
          <p:spPr>
            <a:xfrm>
              <a:off x="1200839" y="4583734"/>
              <a:ext cx="6712176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Đúng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thật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</a:rPr>
                <a:t>…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thơm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lừng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</a:p>
          </p:txBody>
        </p:sp>
        <p:sp>
          <p:nvSpPr>
            <p:cNvPr id="40" name="TextBox 24">
              <a:extLst>
                <a:ext uri="{FF2B5EF4-FFF2-40B4-BE49-F238E27FC236}">
                  <a16:creationId xmlns:a16="http://schemas.microsoft.com/office/drawing/2014/main" id="{9D4DCA12-7051-6E42-BF24-0F5184444096}"/>
                </a:ext>
              </a:extLst>
            </p:cNvPr>
            <p:cNvSpPr txBox="1"/>
            <p:nvPr/>
          </p:nvSpPr>
          <p:spPr>
            <a:xfrm>
              <a:off x="2617868" y="3619421"/>
              <a:ext cx="3886775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rgbClr val="DD5248"/>
                  </a:solidFill>
                  <a:latin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DD5248"/>
                  </a:solidFill>
                  <a:latin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3CF66F1-0574-3E4D-889F-FA6DBEE12DFE}"/>
              </a:ext>
            </a:extLst>
          </p:cNvPr>
          <p:cNvGrpSpPr/>
          <p:nvPr/>
        </p:nvGrpSpPr>
        <p:grpSpPr>
          <a:xfrm>
            <a:off x="9390698" y="6343095"/>
            <a:ext cx="7065112" cy="3531522"/>
            <a:chOff x="1028700" y="2842159"/>
            <a:chExt cx="7065112" cy="3531522"/>
          </a:xfrm>
        </p:grpSpPr>
        <p:grpSp>
          <p:nvGrpSpPr>
            <p:cNvPr id="44" name="Group 6">
              <a:extLst>
                <a:ext uri="{FF2B5EF4-FFF2-40B4-BE49-F238E27FC236}">
                  <a16:creationId xmlns:a16="http://schemas.microsoft.com/office/drawing/2014/main" id="{BDA59DFD-2E82-CC49-955A-452A0E76EC5D}"/>
                </a:ext>
              </a:extLst>
            </p:cNvPr>
            <p:cNvGrpSpPr/>
            <p:nvPr/>
          </p:nvGrpSpPr>
          <p:grpSpPr>
            <a:xfrm>
              <a:off x="1028700" y="2842159"/>
              <a:ext cx="7065112" cy="3531522"/>
              <a:chOff x="0" y="-38100"/>
              <a:chExt cx="1860770" cy="1190811"/>
            </a:xfrm>
          </p:grpSpPr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DD7393F3-7F7E-F042-9452-751130DAE830}"/>
                  </a:ext>
                </a:extLst>
              </p:cNvPr>
              <p:cNvSpPr/>
              <p:nvPr/>
            </p:nvSpPr>
            <p:spPr>
              <a:xfrm>
                <a:off x="0" y="0"/>
                <a:ext cx="1860770" cy="1152711"/>
              </a:xfrm>
              <a:custGeom>
                <a:avLst/>
                <a:gdLst/>
                <a:ahLst/>
                <a:cxnLst/>
                <a:rect l="l" t="t" r="r" b="b"/>
                <a:pathLst>
                  <a:path w="1324497" h="1152711">
                    <a:moveTo>
                      <a:pt x="78513" y="0"/>
                    </a:moveTo>
                    <a:lnTo>
                      <a:pt x="1245984" y="0"/>
                    </a:lnTo>
                    <a:cubicBezTo>
                      <a:pt x="1266807" y="0"/>
                      <a:pt x="1286777" y="8272"/>
                      <a:pt x="1301501" y="22996"/>
                    </a:cubicBezTo>
                    <a:cubicBezTo>
                      <a:pt x="1316225" y="37720"/>
                      <a:pt x="1324497" y="57690"/>
                      <a:pt x="1324497" y="78513"/>
                    </a:cubicBezTo>
                    <a:lnTo>
                      <a:pt x="1324497" y="1074198"/>
                    </a:lnTo>
                    <a:cubicBezTo>
                      <a:pt x="1324497" y="1095021"/>
                      <a:pt x="1316225" y="1114991"/>
                      <a:pt x="1301501" y="1129715"/>
                    </a:cubicBezTo>
                    <a:cubicBezTo>
                      <a:pt x="1286777" y="1144439"/>
                      <a:pt x="1266807" y="1152711"/>
                      <a:pt x="1245984" y="1152711"/>
                    </a:cubicBezTo>
                    <a:lnTo>
                      <a:pt x="78513" y="1152711"/>
                    </a:lnTo>
                    <a:cubicBezTo>
                      <a:pt x="57690" y="1152711"/>
                      <a:pt x="37720" y="1144439"/>
                      <a:pt x="22996" y="1129715"/>
                    </a:cubicBezTo>
                    <a:cubicBezTo>
                      <a:pt x="8272" y="1114991"/>
                      <a:pt x="0" y="1095021"/>
                      <a:pt x="0" y="1074198"/>
                    </a:cubicBezTo>
                    <a:lnTo>
                      <a:pt x="0" y="78513"/>
                    </a:lnTo>
                    <a:cubicBezTo>
                      <a:pt x="0" y="57690"/>
                      <a:pt x="8272" y="37720"/>
                      <a:pt x="22996" y="22996"/>
                    </a:cubicBezTo>
                    <a:cubicBezTo>
                      <a:pt x="37720" y="8272"/>
                      <a:pt x="57690" y="0"/>
                      <a:pt x="78513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47625" cap="rnd">
                <a:solidFill>
                  <a:srgbClr val="4E9A96"/>
                </a:solidFill>
                <a:prstDash val="solid"/>
                <a:round/>
              </a:ln>
            </p:spPr>
          </p:sp>
          <p:sp>
            <p:nvSpPr>
              <p:cNvPr id="48" name="TextBox 8">
                <a:extLst>
                  <a:ext uri="{FF2B5EF4-FFF2-40B4-BE49-F238E27FC236}">
                    <a16:creationId xmlns:a16="http://schemas.microsoft.com/office/drawing/2014/main" id="{ECB7FEF1-6659-6740-BA08-66DD8A91D1C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24497" cy="1190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5" name="TextBox 24">
              <a:extLst>
                <a:ext uri="{FF2B5EF4-FFF2-40B4-BE49-F238E27FC236}">
                  <a16:creationId xmlns:a16="http://schemas.microsoft.com/office/drawing/2014/main" id="{EDAAD0CB-A136-AB4F-A57D-B72BCA7E72D6}"/>
                </a:ext>
              </a:extLst>
            </p:cNvPr>
            <p:cNvSpPr txBox="1"/>
            <p:nvPr/>
          </p:nvSpPr>
          <p:spPr>
            <a:xfrm>
              <a:off x="1200839" y="4583734"/>
              <a:ext cx="6712176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lại</a:t>
              </a:r>
              <a:endParaRPr lang="en-US" sz="4400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6" name="TextBox 24">
              <a:extLst>
                <a:ext uri="{FF2B5EF4-FFF2-40B4-BE49-F238E27FC236}">
                  <a16:creationId xmlns:a16="http://schemas.microsoft.com/office/drawing/2014/main" id="{FE8AE3CD-145D-7243-87F1-557003B3E4B7}"/>
                </a:ext>
              </a:extLst>
            </p:cNvPr>
            <p:cNvSpPr txBox="1"/>
            <p:nvPr/>
          </p:nvSpPr>
          <p:spPr>
            <a:xfrm>
              <a:off x="2617868" y="3619421"/>
              <a:ext cx="3886775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rgbClr val="DD5248"/>
                  </a:solidFill>
                  <a:latin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DD5248"/>
                  </a:solidFill>
                  <a:latin typeface="Cambria" panose="02040503050406030204" pitchFamily="18" charset="0"/>
                </a:rPr>
                <a:t> 4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01C0C07-7CBA-BB41-885D-58ECFBD75A17}"/>
              </a:ext>
            </a:extLst>
          </p:cNvPr>
          <p:cNvGrpSpPr/>
          <p:nvPr/>
        </p:nvGrpSpPr>
        <p:grpSpPr>
          <a:xfrm>
            <a:off x="1694863" y="6318785"/>
            <a:ext cx="7065112" cy="3531522"/>
            <a:chOff x="1028700" y="2842159"/>
            <a:chExt cx="7065112" cy="3531522"/>
          </a:xfrm>
        </p:grpSpPr>
        <p:grpSp>
          <p:nvGrpSpPr>
            <p:cNvPr id="50" name="Group 6">
              <a:extLst>
                <a:ext uri="{FF2B5EF4-FFF2-40B4-BE49-F238E27FC236}">
                  <a16:creationId xmlns:a16="http://schemas.microsoft.com/office/drawing/2014/main" id="{8C023ACF-2C6C-9D4F-9071-6518D5E67CBC}"/>
                </a:ext>
              </a:extLst>
            </p:cNvPr>
            <p:cNvGrpSpPr/>
            <p:nvPr/>
          </p:nvGrpSpPr>
          <p:grpSpPr>
            <a:xfrm>
              <a:off x="1028700" y="2842159"/>
              <a:ext cx="7065112" cy="3531522"/>
              <a:chOff x="0" y="-38100"/>
              <a:chExt cx="1860770" cy="1190811"/>
            </a:xfrm>
          </p:grpSpPr>
          <p:sp>
            <p:nvSpPr>
              <p:cNvPr id="53" name="Freeform 7">
                <a:extLst>
                  <a:ext uri="{FF2B5EF4-FFF2-40B4-BE49-F238E27FC236}">
                    <a16:creationId xmlns:a16="http://schemas.microsoft.com/office/drawing/2014/main" id="{B7D79839-3D6E-FA4D-B9C5-262218F344BA}"/>
                  </a:ext>
                </a:extLst>
              </p:cNvPr>
              <p:cNvSpPr/>
              <p:nvPr/>
            </p:nvSpPr>
            <p:spPr>
              <a:xfrm>
                <a:off x="0" y="0"/>
                <a:ext cx="1860770" cy="1152711"/>
              </a:xfrm>
              <a:custGeom>
                <a:avLst/>
                <a:gdLst/>
                <a:ahLst/>
                <a:cxnLst/>
                <a:rect l="l" t="t" r="r" b="b"/>
                <a:pathLst>
                  <a:path w="1324497" h="1152711">
                    <a:moveTo>
                      <a:pt x="78513" y="0"/>
                    </a:moveTo>
                    <a:lnTo>
                      <a:pt x="1245984" y="0"/>
                    </a:lnTo>
                    <a:cubicBezTo>
                      <a:pt x="1266807" y="0"/>
                      <a:pt x="1286777" y="8272"/>
                      <a:pt x="1301501" y="22996"/>
                    </a:cubicBezTo>
                    <a:cubicBezTo>
                      <a:pt x="1316225" y="37720"/>
                      <a:pt x="1324497" y="57690"/>
                      <a:pt x="1324497" y="78513"/>
                    </a:cubicBezTo>
                    <a:lnTo>
                      <a:pt x="1324497" y="1074198"/>
                    </a:lnTo>
                    <a:cubicBezTo>
                      <a:pt x="1324497" y="1095021"/>
                      <a:pt x="1316225" y="1114991"/>
                      <a:pt x="1301501" y="1129715"/>
                    </a:cubicBezTo>
                    <a:cubicBezTo>
                      <a:pt x="1286777" y="1144439"/>
                      <a:pt x="1266807" y="1152711"/>
                      <a:pt x="1245984" y="1152711"/>
                    </a:cubicBezTo>
                    <a:lnTo>
                      <a:pt x="78513" y="1152711"/>
                    </a:lnTo>
                    <a:cubicBezTo>
                      <a:pt x="57690" y="1152711"/>
                      <a:pt x="37720" y="1144439"/>
                      <a:pt x="22996" y="1129715"/>
                    </a:cubicBezTo>
                    <a:cubicBezTo>
                      <a:pt x="8272" y="1114991"/>
                      <a:pt x="0" y="1095021"/>
                      <a:pt x="0" y="1074198"/>
                    </a:cubicBezTo>
                    <a:lnTo>
                      <a:pt x="0" y="78513"/>
                    </a:lnTo>
                    <a:cubicBezTo>
                      <a:pt x="0" y="57690"/>
                      <a:pt x="8272" y="37720"/>
                      <a:pt x="22996" y="22996"/>
                    </a:cubicBezTo>
                    <a:cubicBezTo>
                      <a:pt x="37720" y="8272"/>
                      <a:pt x="57690" y="0"/>
                      <a:pt x="78513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47625" cap="rnd">
                <a:solidFill>
                  <a:srgbClr val="4E9A96"/>
                </a:solidFill>
                <a:prstDash val="solid"/>
                <a:round/>
              </a:ln>
            </p:spPr>
          </p:sp>
          <p:sp>
            <p:nvSpPr>
              <p:cNvPr id="54" name="TextBox 8">
                <a:extLst>
                  <a:ext uri="{FF2B5EF4-FFF2-40B4-BE49-F238E27FC236}">
                    <a16:creationId xmlns:a16="http://schemas.microsoft.com/office/drawing/2014/main" id="{0AD9C668-B621-164F-9717-3F07B3C662F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24497" cy="1190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1" name="TextBox 24">
              <a:extLst>
                <a:ext uri="{FF2B5EF4-FFF2-40B4-BE49-F238E27FC236}">
                  <a16:creationId xmlns:a16="http://schemas.microsoft.com/office/drawing/2014/main" id="{745B38A6-3796-4D46-A4BF-95FA67625FD7}"/>
                </a:ext>
              </a:extLst>
            </p:cNvPr>
            <p:cNvSpPr txBox="1"/>
            <p:nvPr/>
          </p:nvSpPr>
          <p:spPr>
            <a:xfrm>
              <a:off x="1471885" y="4438091"/>
              <a:ext cx="6210268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Những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buổi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chiều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mát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</a:rPr>
                <a:t>…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lũ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trẻ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vui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chơi</a:t>
              </a:r>
              <a:endParaRPr lang="en-US" sz="4400" b="1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2" name="TextBox 24">
              <a:extLst>
                <a:ext uri="{FF2B5EF4-FFF2-40B4-BE49-F238E27FC236}">
                  <a16:creationId xmlns:a16="http://schemas.microsoft.com/office/drawing/2014/main" id="{8F8C943B-A980-2247-8D72-3E5562D18DE9}"/>
                </a:ext>
              </a:extLst>
            </p:cNvPr>
            <p:cNvSpPr txBox="1"/>
            <p:nvPr/>
          </p:nvSpPr>
          <p:spPr>
            <a:xfrm>
              <a:off x="2617868" y="3619421"/>
              <a:ext cx="3886775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rgbClr val="DD5248"/>
                  </a:solidFill>
                  <a:latin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DD5248"/>
                  </a:solidFill>
                  <a:latin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45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632" y="1778623"/>
            <a:ext cx="4735255" cy="825316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78250" y="692035"/>
            <a:ext cx="15581050" cy="9446063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 cap="rnd">
              <a:solidFill>
                <a:srgbClr val="4E9A96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919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956511" y="2233715"/>
            <a:ext cx="14374977" cy="7694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     Ở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phố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người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chỉ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trồng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những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loại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be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bé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. 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Nhưng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sân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nhà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cũ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Bum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nội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kể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lúc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mẹ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mang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bầu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nó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trồng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này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hồi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nhỏ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ba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nó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vô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cùng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nên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chắc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cháu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cũng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sẽ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như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ba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</a:rPr>
              <a:t>nó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     </a:t>
            </a:r>
            <a:r>
              <a:rPr lang="en-US" sz="4000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Đúng</a:t>
            </a:r>
            <a:r>
              <a:rPr lang="en-US" sz="4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thật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, Bum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lắm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Hồi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mới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ba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bốn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tuổi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nó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đã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biết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cùng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ông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bắt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sâu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cho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nên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mới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lớn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như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bây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giờ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Ông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đã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bấm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để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có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nhiều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cành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cao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thấp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vững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chãi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và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sai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quả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Hương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chín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tỏa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khắp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sân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thơm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Cambria" panose="02040503050406030204" pitchFamily="18" charset="0"/>
              </a:rPr>
              <a:t>lừng</a:t>
            </a:r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  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buổi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chiều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mát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Bum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bè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bạn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túm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tụm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dưới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gốc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chia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nhau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trái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chín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Ông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nội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bắc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chiếc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ghế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đẩu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ra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sân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gần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ổi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ngồi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đó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vừa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nghe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đài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vừa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nheo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nheo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mắt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nhìn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lũ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trẻ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vui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chơi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…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6383" y="229387"/>
            <a:ext cx="5105437" cy="191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2395</Words>
  <Application>Microsoft Office PowerPoint</Application>
  <PresentationFormat>Custom</PresentationFormat>
  <Paragraphs>78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SVN-Newton</vt:lpstr>
      <vt:lpstr>Calibri</vt:lpstr>
      <vt:lpstr>Cambria</vt:lpstr>
      <vt:lpstr>Times New Roman</vt:lpstr>
      <vt:lpstr>Arial</vt:lpstr>
      <vt:lpstr>#9Slide07 HoneyCream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Benefit Of Trees Presentation</dc:title>
  <cp:lastModifiedBy>Techsi.vn</cp:lastModifiedBy>
  <cp:revision>23</cp:revision>
  <dcterms:created xsi:type="dcterms:W3CDTF">2006-08-16T00:00:00Z</dcterms:created>
  <dcterms:modified xsi:type="dcterms:W3CDTF">2025-02-17T02:25:12Z</dcterms:modified>
  <dc:identifier>DAF3wxu8RYY</dc:identifier>
</cp:coreProperties>
</file>