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63" r:id="rId4"/>
  </p:sldMasterIdLst>
  <p:notesMasterIdLst>
    <p:notesMasterId r:id="rId24"/>
  </p:notesMasterIdLst>
  <p:sldIdLst>
    <p:sldId id="2633" r:id="rId5"/>
    <p:sldId id="262" r:id="rId6"/>
    <p:sldId id="259" r:id="rId7"/>
    <p:sldId id="261" r:id="rId8"/>
    <p:sldId id="263" r:id="rId9"/>
    <p:sldId id="264" r:id="rId10"/>
    <p:sldId id="265" r:id="rId11"/>
    <p:sldId id="1424" r:id="rId12"/>
    <p:sldId id="2654" r:id="rId13"/>
    <p:sldId id="270" r:id="rId14"/>
    <p:sldId id="268" r:id="rId15"/>
    <p:sldId id="2661" r:id="rId16"/>
    <p:sldId id="2663" r:id="rId17"/>
    <p:sldId id="2664" r:id="rId18"/>
    <p:sldId id="2665" r:id="rId19"/>
    <p:sldId id="2666" r:id="rId20"/>
    <p:sldId id="2667" r:id="rId21"/>
    <p:sldId id="2646"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extLst>
      <p:ext uri="{BB962C8B-B14F-4D97-AF65-F5344CB8AC3E}">
        <p14:creationId xmlns:p14="http://schemas.microsoft.com/office/powerpoint/2010/main" val="368949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0365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418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104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8719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608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7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80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2767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3948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682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324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946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040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9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200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668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794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33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1410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4432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0219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943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1780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213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8329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74609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152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57123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432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9085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8426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7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7788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504121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0564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9992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6258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6654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04748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44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753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452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105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35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5069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934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9268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5788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7266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437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8127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622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0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42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023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804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19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81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234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80524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9968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613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0221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21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94700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0453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5577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59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4290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0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90918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5970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906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013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64751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1765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3136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061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10/10/2023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030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4819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2023/10/10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1811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8DB82B0-FD62-A6CF-FD3C-CCFFC43E8F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19225" y="381000"/>
            <a:ext cx="1200150" cy="1200150"/>
          </a:xfrm>
          <a:prstGeom prst="rect">
            <a:avLst/>
          </a:prstGeom>
        </p:spPr>
      </p:pic>
    </p:spTree>
    <p:extLst>
      <p:ext uri="{BB962C8B-B14F-4D97-AF65-F5344CB8AC3E}">
        <p14:creationId xmlns:p14="http://schemas.microsoft.com/office/powerpoint/2010/main" val="67697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7411427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13849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47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5.png"/><Relationship Id="rId1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7.png"/><Relationship Id="rId17"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image" Target="../media/image14.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4.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25.png"/><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5.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mp3"/><Relationship Id="rId7" Type="http://schemas.openxmlformats.org/officeDocument/2006/relationships/image" Target="../media/image3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8.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1.mp3"/><Relationship Id="rId7" Type="http://schemas.openxmlformats.org/officeDocument/2006/relationships/image" Target="../media/image3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1.mp3"/><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3.jpg"/><Relationship Id="rId12"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9.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4.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257" y="1272783"/>
            <a:ext cx="3564929" cy="772416"/>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1026"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1815" y="399745"/>
            <a:ext cx="6012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p>
        </p:txBody>
      </p:sp>
      <p:pic>
        <p:nvPicPr>
          <p:cNvPr id="6" name="Picture 5">
            <a:extLst>
              <a:ext uri="{FF2B5EF4-FFF2-40B4-BE49-F238E27FC236}">
                <a16:creationId xmlns:a16="http://schemas.microsoft.com/office/drawing/2014/main" id="{F1DB447C-0F70-E412-FBCB-15595D562C00}"/>
              </a:ext>
            </a:extLst>
          </p:cNvPr>
          <p:cNvPicPr>
            <a:picLocks noChangeAspect="1"/>
          </p:cNvPicPr>
          <p:nvPr/>
        </p:nvPicPr>
        <p:blipFill>
          <a:blip r:embed="rId21"/>
          <a:stretch>
            <a:fillRect/>
          </a:stretch>
        </p:blipFill>
        <p:spPr>
          <a:xfrm>
            <a:off x="3332765" y="1099131"/>
            <a:ext cx="5145470" cy="1249788"/>
          </a:xfrm>
          <a:prstGeom prst="rect">
            <a:avLst/>
          </a:prstGeom>
        </p:spPr>
      </p:pic>
      <p:pic>
        <p:nvPicPr>
          <p:cNvPr id="5" name="Picture 4">
            <a:extLst>
              <a:ext uri="{FF2B5EF4-FFF2-40B4-BE49-F238E27FC236}">
                <a16:creationId xmlns:a16="http://schemas.microsoft.com/office/drawing/2014/main" id="{7CF15C3F-08A3-608B-ADF0-26857FCEE094}"/>
              </a:ext>
            </a:extLst>
          </p:cNvPr>
          <p:cNvPicPr>
            <a:picLocks noChangeAspect="1"/>
          </p:cNvPicPr>
          <p:nvPr/>
        </p:nvPicPr>
        <p:blipFill>
          <a:blip r:embed="rId22"/>
          <a:stretch>
            <a:fillRect/>
          </a:stretch>
        </p:blipFill>
        <p:spPr>
          <a:xfrm>
            <a:off x="1247332" y="2360613"/>
            <a:ext cx="10211685" cy="1450974"/>
          </a:xfrm>
          <a:prstGeom prst="rect">
            <a:avLst/>
          </a:prstGeom>
        </p:spPr>
      </p:pic>
      <p:sp>
        <p:nvSpPr>
          <p:cNvPr id="9" name="TextBox 8">
            <a:extLst>
              <a:ext uri="{FF2B5EF4-FFF2-40B4-BE49-F238E27FC236}">
                <a16:creationId xmlns:a16="http://schemas.microsoft.com/office/drawing/2014/main" id="{3E712AD3-FF78-D10B-773C-04A0CC837A0B}"/>
              </a:ext>
            </a:extLst>
          </p:cNvPr>
          <p:cNvSpPr txBox="1"/>
          <p:nvPr/>
        </p:nvSpPr>
        <p:spPr>
          <a:xfrm>
            <a:off x="5229224" y="3905250"/>
            <a:ext cx="218122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3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63" presetClass="path" presetSubtype="0" repeatCount="indefinite" autoRev="1" fill="hold" nodeType="withEffect">
                                  <p:stCondLst>
                                    <p:cond delay="1400"/>
                                  </p:stCondLst>
                                  <p:childTnLst>
                                    <p:animMotion origin="layout" path="M -2.08333E-6 2.22222E-6 L 0.09753 2.22222E-6 " pathEditMode="relative" rAng="0" ptsTypes="AA">
                                      <p:cBhvr>
                                        <p:cTn id="37" dur="5000" spd="-100000" fill="hold"/>
                                        <p:tgtEl>
                                          <p:spTgt spid="12"/>
                                        </p:tgtEl>
                                        <p:attrNameLst>
                                          <p:attrName>ppt_x</p:attrName>
                                          <p:attrName>ppt_y</p:attrName>
                                        </p:attrNameLst>
                                      </p:cBhvr>
                                      <p:rCtr x="4870" y="0"/>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D0752-25F9-AF4C-B9D1-EB7FF863BC6B}"/>
              </a:ext>
            </a:extLst>
          </p:cNvPr>
          <p:cNvPicPr>
            <a:picLocks noChangeAspect="1"/>
          </p:cNvPicPr>
          <p:nvPr/>
        </p:nvPicPr>
        <p:blipFill>
          <a:blip r:embed="rId3"/>
          <a:stretch>
            <a:fillRect/>
          </a:stretch>
        </p:blipFill>
        <p:spPr>
          <a:xfrm>
            <a:off x="376973" y="31540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2D8A9F9-7D03-223A-8370-0E63A9090A01}"/>
              </a:ext>
            </a:extLst>
          </p:cNvPr>
          <p:cNvPicPr>
            <a:picLocks noChangeAspect="1"/>
          </p:cNvPicPr>
          <p:nvPr/>
        </p:nvPicPr>
        <p:blipFill>
          <a:blip r:embed="rId5"/>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a:extLst>
              <a:ext uri="{FF2B5EF4-FFF2-40B4-BE49-F238E27FC236}">
                <a16:creationId xmlns:a16="http://schemas.microsoft.com/office/drawing/2014/main" id="{EDCF4B60-3510-802D-F761-579FA1B3B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2506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70D6DB5-0A72-AD0C-E7FC-AD61A333B444}"/>
              </a:ext>
            </a:extLst>
          </p:cNvPr>
          <p:cNvPicPr>
            <a:picLocks noChangeAspect="1"/>
          </p:cNvPicPr>
          <p:nvPr/>
        </p:nvPicPr>
        <p:blipFill>
          <a:blip r:embed="rId5"/>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ED11A2E5-9501-C137-1EAC-E2AB1EFEA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1924842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A2DD-69D3-1B00-853D-E7A93A819682}"/>
              </a:ext>
            </a:extLst>
          </p:cNvPr>
          <p:cNvPicPr>
            <a:picLocks noChangeAspect="1"/>
          </p:cNvPicPr>
          <p:nvPr/>
        </p:nvPicPr>
        <p:blipFill>
          <a:blip r:embed="rId4"/>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1D73B0E-EFB4-152E-3B01-95804BC24772}"/>
              </a:ext>
            </a:extLst>
          </p:cNvPr>
          <p:cNvGrpSpPr/>
          <p:nvPr/>
        </p:nvGrpSpPr>
        <p:grpSpPr>
          <a:xfrm>
            <a:off x="0" y="400050"/>
            <a:ext cx="6627319" cy="6804815"/>
            <a:chOff x="729861" y="1028931"/>
            <a:chExt cx="4495800" cy="5852727"/>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AD8B4EE6-56EE-51AC-54BE-A021FA939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extLst>
      <p:ext uri="{BB962C8B-B14F-4D97-AF65-F5344CB8AC3E}">
        <p14:creationId xmlns:p14="http://schemas.microsoft.com/office/powerpoint/2010/main" val="1182233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D73B0E-EFB4-152E-3B01-95804BC24772}"/>
              </a:ext>
            </a:extLst>
          </p:cNvPr>
          <p:cNvGrpSpPr/>
          <p:nvPr/>
        </p:nvGrpSpPr>
        <p:grpSpPr>
          <a:xfrm>
            <a:off x="1019175" y="361950"/>
            <a:ext cx="5886449" cy="6246445"/>
            <a:chOff x="729861" y="1028931"/>
            <a:chExt cx="4495800" cy="5372481"/>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5FB5F14-1420-EBCB-32F8-EDFA7C17E9B7}"/>
              </a:ext>
            </a:extLst>
          </p:cNvPr>
          <p:cNvPicPr>
            <a:picLocks noChangeAspect="1"/>
          </p:cNvPicPr>
          <p:nvPr/>
        </p:nvPicPr>
        <p:blipFill>
          <a:blip r:embed="rId5"/>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821F1E07-4727-5502-513A-F834C0360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extLst>
      <p:ext uri="{BB962C8B-B14F-4D97-AF65-F5344CB8AC3E}">
        <p14:creationId xmlns:p14="http://schemas.microsoft.com/office/powerpoint/2010/main" val="1536070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a:sym typeface="Arial"/>
            </a:endParaRPr>
          </a:p>
        </p:txBody>
      </p:sp>
      <p:graphicFrame>
        <p:nvGraphicFramePr>
          <p:cNvPr id="2" name="Table 2">
            <a:extLst>
              <a:ext uri="{FF2B5EF4-FFF2-40B4-BE49-F238E27FC236}">
                <a16:creationId xmlns:a16="http://schemas.microsoft.com/office/drawing/2014/main" id="{78108599-1951-9622-5072-7EBF4B79DE8C}"/>
              </a:ext>
            </a:extLst>
          </p:cNvPr>
          <p:cNvGraphicFramePr>
            <a:graphicFrameLocks noGrp="1"/>
          </p:cNvGraphicFramePr>
          <p:nvPr>
            <p:extLst>
              <p:ext uri="{D42A27DB-BD31-4B8C-83A1-F6EECF244321}">
                <p14:modId xmlns:p14="http://schemas.microsoft.com/office/powerpoint/2010/main" val="2812823103"/>
              </p:ext>
            </p:extLst>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a16="http://schemas.microsoft.com/office/drawing/2014/main" val="1604492144"/>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295370701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96363427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a16="http://schemas.microsoft.com/office/drawing/2014/main" val="3073984104"/>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36557611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577184911"/>
                  </a:ext>
                </a:extLst>
              </a:tr>
            </a:tbl>
          </a:graphicData>
        </a:graphic>
      </p:graphicFrame>
      <p:sp>
        <p:nvSpPr>
          <p:cNvPr id="3" name="Rectangle: Rounded Corners 2">
            <a:extLst>
              <a:ext uri="{FF2B5EF4-FFF2-40B4-BE49-F238E27FC236}">
                <a16:creationId xmlns:a16="http://schemas.microsoft.com/office/drawing/2014/main" id="{DA72CE80-70E8-7867-DDB9-2D99E2BCB7A9}"/>
              </a:ext>
            </a:extLst>
          </p:cNvPr>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a:extLst>
              <a:ext uri="{FF2B5EF4-FFF2-40B4-BE49-F238E27FC236}">
                <a16:creationId xmlns:a16="http://schemas.microsoft.com/office/drawing/2014/main" id="{03214A41-9A8B-F7BD-065C-AD38712C6591}"/>
              </a:ext>
            </a:extLst>
          </p:cNvPr>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a:extLst>
              <a:ext uri="{FF2B5EF4-FFF2-40B4-BE49-F238E27FC236}">
                <a16:creationId xmlns:a16="http://schemas.microsoft.com/office/drawing/2014/main" id="{0EFBAF9E-25FF-B6D3-8811-BB31C65C2290}"/>
              </a:ext>
            </a:extLst>
          </p:cNvPr>
          <p:cNvCxnSpPr>
            <a:cxnSpLocks/>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C13C89-00C3-EA86-66AD-A65925A3679A}"/>
              </a:ext>
            </a:extLst>
          </p:cNvPr>
          <p:cNvCxnSpPr>
            <a:cxnSpLocks/>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DE1B40-4AC0-C5B7-C606-5EC9CC3FB8AD}"/>
              </a:ext>
            </a:extLst>
          </p:cNvPr>
          <p:cNvCxnSpPr>
            <a:cxnSpLocks/>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556F5C-0500-5CA2-612D-0BE4CE507ECD}"/>
              </a:ext>
            </a:extLst>
          </p:cNvPr>
          <p:cNvCxnSpPr>
            <a:cxnSpLocks/>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CB0C87-F560-49D5-C27A-160D59E8CAFD}"/>
              </a:ext>
            </a:extLst>
          </p:cNvPr>
          <p:cNvCxnSpPr>
            <a:cxnSpLocks/>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a:extLst>
              <a:ext uri="{FF2B5EF4-FFF2-40B4-BE49-F238E27FC236}">
                <a16:creationId xmlns:a16="http://schemas.microsoft.com/office/drawing/2014/main" id="{81392142-86CE-F508-D406-5809BEA1F169}"/>
              </a:ext>
            </a:extLst>
          </p:cNvPr>
          <p:cNvPicPr>
            <a:picLocks noChangeAspect="1"/>
          </p:cNvPicPr>
          <p:nvPr/>
        </p:nvPicPr>
        <p:blipFill>
          <a:blip r:embed="rId17"/>
          <a:stretch>
            <a:fillRect/>
          </a:stretch>
        </p:blipFill>
        <p:spPr>
          <a:xfrm>
            <a:off x="3733936" y="2253157"/>
            <a:ext cx="5657578" cy="1780186"/>
          </a:xfrm>
          <a:prstGeom prst="rect">
            <a:avLst/>
          </a:prstGeom>
        </p:spPr>
      </p:pic>
    </p:spTree>
    <p:extLst>
      <p:ext uri="{BB962C8B-B14F-4D97-AF65-F5344CB8AC3E}">
        <p14:creationId xmlns:p14="http://schemas.microsoft.com/office/powerpoint/2010/main" val="34424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a:rPr>
              <a:t>Em</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vi-VN" sz="3600" b="1" dirty="0">
                <a:solidFill>
                  <a:srgbClr val="E6F7FF">
                    <a:lumMod val="25000"/>
                  </a:srgbClr>
                </a:solidFill>
                <a:latin typeface="Calibri" panose="020F0502020204030204" pitchFamily="34" charset="0"/>
                <a:cs typeface="Calibri" panose="020F0502020204030204" pitchFamily="34" charset="0"/>
                <a:sym typeface="Arial"/>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7EB48DFE-F21C-5C19-E7BF-4F9FBC7096E0}"/>
              </a:ext>
            </a:extLst>
          </p:cNvPr>
          <p:cNvPicPr>
            <a:picLocks noChangeAspect="1"/>
          </p:cNvPicPr>
          <p:nvPr/>
        </p:nvPicPr>
        <p:blipFill>
          <a:blip r:embed="rId2"/>
          <a:stretch>
            <a:fillRect/>
          </a:stretch>
        </p:blipFill>
        <p:spPr>
          <a:xfrm>
            <a:off x="976312" y="2700337"/>
            <a:ext cx="10752571" cy="2919413"/>
          </a:xfrm>
          <a:prstGeom prst="rect">
            <a:avLst/>
          </a:prstGeom>
        </p:spPr>
      </p:pic>
    </p:spTree>
    <p:extLst>
      <p:ext uri="{BB962C8B-B14F-4D97-AF65-F5344CB8AC3E}">
        <p14:creationId xmlns:p14="http://schemas.microsoft.com/office/powerpoint/2010/main" val="5210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24170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a:extLst>
              <a:ext uri="{FF2B5EF4-FFF2-40B4-BE49-F238E27FC236}">
                <a16:creationId xmlns:a16="http://schemas.microsoft.com/office/drawing/2014/main" id="{B18470E6-3ED9-07FD-C539-04B7B6267DE3}"/>
              </a:ext>
            </a:extLst>
          </p:cNvPr>
          <p:cNvPicPr>
            <a:picLocks noChangeAspect="1"/>
          </p:cNvPicPr>
          <p:nvPr/>
        </p:nvPicPr>
        <p:blipFill>
          <a:blip r:embed="rId20"/>
          <a:stretch>
            <a:fillRect/>
          </a:stretch>
        </p:blipFill>
        <p:spPr>
          <a:xfrm>
            <a:off x="2780251" y="1520087"/>
            <a:ext cx="6608637" cy="2377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7E64AEAB-6F29-7A8D-8C18-0FF3F24422F9}"/>
              </a:ext>
            </a:extLst>
          </p:cNvPr>
          <p:cNvPicPr>
            <a:picLocks noChangeAspect="1"/>
          </p:cNvPicPr>
          <p:nvPr/>
        </p:nvPicPr>
        <p:blipFill>
          <a:blip r:embed="rId17"/>
          <a:stretch>
            <a:fillRect/>
          </a:stretch>
        </p:blipFill>
        <p:spPr>
          <a:xfrm>
            <a:off x="3242418" y="2524426"/>
            <a:ext cx="6297714" cy="1847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FEB08C59-970F-590B-8D28-ED75DF2214E4}"/>
              </a:ext>
            </a:extLst>
          </p:cNvPr>
          <p:cNvPicPr>
            <a:picLocks noChangeAspect="1"/>
          </p:cNvPicPr>
          <p:nvPr/>
        </p:nvPicPr>
        <p:blipFill>
          <a:blip r:embed="rId4"/>
          <a:stretch>
            <a:fillRect/>
          </a:stretch>
        </p:blipFill>
        <p:spPr>
          <a:xfrm>
            <a:off x="3370032" y="2688278"/>
            <a:ext cx="6785436"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a:extLst>
              <a:ext uri="{FF2B5EF4-FFF2-40B4-BE49-F238E27FC236}">
                <a16:creationId xmlns:a16="http://schemas.microsoft.com/office/drawing/2014/main" id="{F399E83B-64C8-C7DC-3D14-F2A2CF8935E9}"/>
              </a:ext>
            </a:extLst>
          </p:cNvPr>
          <p:cNvGrpSpPr/>
          <p:nvPr/>
        </p:nvGrpSpPr>
        <p:grpSpPr>
          <a:xfrm>
            <a:off x="271959" y="2376793"/>
            <a:ext cx="4589890" cy="2806709"/>
            <a:chOff x="519694" y="2430110"/>
            <a:chExt cx="4128600" cy="2690530"/>
          </a:xfrm>
        </p:grpSpPr>
        <p:sp>
          <p:nvSpPr>
            <p:cNvPr id="3" name="Flowchart: Terminator 2">
              <a:extLst>
                <a:ext uri="{FF2B5EF4-FFF2-40B4-BE49-F238E27FC236}">
                  <a16:creationId xmlns:a16="http://schemas.microsoft.com/office/drawing/2014/main" id="{44331F29-DEEF-130E-9781-12449E0805D3}"/>
                </a:ext>
              </a:extLst>
            </p:cNvPr>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a:extLst>
                <a:ext uri="{FF2B5EF4-FFF2-40B4-BE49-F238E27FC236}">
                  <a16:creationId xmlns:a16="http://schemas.microsoft.com/office/drawing/2014/main" id="{67027FC9-E112-1A39-62F5-D02E8A12C678}"/>
                </a:ext>
              </a:extLst>
            </p:cNvPr>
            <p:cNvPicPr>
              <a:picLocks noChangeAspect="1"/>
            </p:cNvPicPr>
            <p:nvPr/>
          </p:nvPicPr>
          <p:blipFill>
            <a:blip r:embed="rId11">
              <a:extLst>
                <a:ext uri="{28A0092B-C50C-407E-A947-70E740481C1C}">
                  <a14:useLocalDpi xmlns:a14="http://schemas.microsoft.com/office/drawing/2010/main" val="0"/>
                </a:ext>
              </a:extLst>
            </a:blip>
            <a:srcRect t="15923" b="15923"/>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E117B77A-539B-AA86-8F5F-43D590D2FD21}"/>
              </a:ext>
            </a:extLst>
          </p:cNvPr>
          <p:cNvGrpSpPr/>
          <p:nvPr/>
        </p:nvGrpSpPr>
        <p:grpSpPr>
          <a:xfrm>
            <a:off x="7091531" y="2430110"/>
            <a:ext cx="4770000" cy="2785879"/>
            <a:chOff x="7091531" y="2430110"/>
            <a:chExt cx="4770000" cy="2785879"/>
          </a:xfrm>
        </p:grpSpPr>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a:extLst>
                <a:ext uri="{FF2B5EF4-FFF2-40B4-BE49-F238E27FC236}">
                  <a16:creationId xmlns:a16="http://schemas.microsoft.com/office/drawing/2014/main" id="{66736414-2E66-27FD-03ED-ABA599F6AB27}"/>
                </a:ext>
              </a:extLst>
            </p:cNvPr>
            <p:cNvPicPr>
              <a:picLocks noChangeAspect="1"/>
            </p:cNvPicPr>
            <p:nvPr/>
          </p:nvPicPr>
          <p:blipFill>
            <a:blip r:embed="rId12">
              <a:extLst>
                <a:ext uri="{28A0092B-C50C-407E-A947-70E740481C1C}">
                  <a14:useLocalDpi xmlns:a14="http://schemas.microsoft.com/office/drawing/2010/main" val="0"/>
                </a:ext>
              </a:extLst>
            </a:blip>
            <a:srcRect t="6719" b="6719"/>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209429" y="3377937"/>
            <a:ext cx="487363" cy="48736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90A291B0-2ABD-1430-DFA6-C2A3EC228B9B}"/>
              </a:ext>
            </a:extLst>
          </p:cNvPr>
          <p:cNvPicPr>
            <a:picLocks noChangeAspect="1"/>
          </p:cNvPicPr>
          <p:nvPr/>
        </p:nvPicPr>
        <p:blipFill>
          <a:blip r:embed="rId17"/>
          <a:stretch>
            <a:fillRect/>
          </a:stretch>
        </p:blipFill>
        <p:spPr>
          <a:xfrm>
            <a:off x="3020681" y="2513380"/>
            <a:ext cx="6169687" cy="1774090"/>
          </a:xfrm>
          <a:prstGeom prst="rect">
            <a:avLst/>
          </a:prstGeom>
        </p:spPr>
      </p:pic>
    </p:spTree>
    <p:extLst>
      <p:ext uri="{BB962C8B-B14F-4D97-AF65-F5344CB8AC3E}">
        <p14:creationId xmlns:p14="http://schemas.microsoft.com/office/powerpoint/2010/main" val="22331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en-US" sz="4400" b="1" i="0" u="none" strike="noStrike" kern="1200" cap="none" spc="0" normalizeH="0" baseline="0" noProof="0" dirty="0">
              <a:ln>
                <a:noFill/>
              </a:ln>
              <a:solidFill>
                <a:srgbClr val="E6F7FF">
                  <a:lumMod val="25000"/>
                </a:srgbClr>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44D46943-0AE9-1DF9-2BC3-AEA5042C89B3}"/>
              </a:ext>
            </a:extLst>
          </p:cNvPr>
          <p:cNvPicPr>
            <a:picLocks noChangeAspect="1"/>
          </p:cNvPicPr>
          <p:nvPr/>
        </p:nvPicPr>
        <p:blipFill>
          <a:blip r:embed="rId2"/>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CFA9388-F89F-FFD2-B9F9-D175E4A4E8EE}"/>
              </a:ext>
            </a:extLst>
          </p:cNvPr>
          <p:cNvPicPr>
            <a:picLocks noChangeAspect="1"/>
          </p:cNvPicPr>
          <p:nvPr/>
        </p:nvPicPr>
        <p:blipFill>
          <a:blip r:embed="rId3"/>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6E22ADD2-E805-C621-CBF7-EDD4CEB17876}"/>
              </a:ext>
            </a:extLst>
          </p:cNvPr>
          <p:cNvPicPr>
            <a:picLocks noChangeAspect="1"/>
          </p:cNvPicPr>
          <p:nvPr/>
        </p:nvPicPr>
        <p:blipFill>
          <a:blip r:embed="rId4"/>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3CF4F953-E893-C239-FEEA-8952D4ACFB4C}"/>
              </a:ext>
            </a:extLst>
          </p:cNvPr>
          <p:cNvPicPr>
            <a:picLocks noChangeAspect="1"/>
          </p:cNvPicPr>
          <p:nvPr/>
        </p:nvPicPr>
        <p:blipFill>
          <a:blip r:embed="rId5"/>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28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618</Words>
  <Application>Microsoft Office PowerPoint</Application>
  <PresentationFormat>Widescreen</PresentationFormat>
  <Paragraphs>57</Paragraphs>
  <Slides>19</Slides>
  <Notes>8</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Antic</vt:lpstr>
      <vt:lpstr>等线</vt:lpstr>
      <vt:lpstr>方正黑体简体</vt:lpstr>
      <vt:lpstr>#9Slide05 SVNClementine</vt:lpstr>
      <vt:lpstr>Arial</vt:lpstr>
      <vt:lpstr>Arial Black</vt:lpstr>
      <vt:lpstr>Calibri</vt:lpstr>
      <vt:lpstr>Calibri Light</vt:lpstr>
      <vt:lpstr>Cambria</vt:lpstr>
      <vt:lpstr>Roboto Condensed Light</vt:lpstr>
      <vt:lpstr>Wingdings 2</vt:lpstr>
      <vt:lpstr>7_Office 主题​​</vt:lpstr>
      <vt:lpstr>Lawn and Garden Month by Slidesgo</vt:lpstr>
      <vt:lpstr>2_Lawn and Garden Month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2023-09-06T04:35:30Z</dcterms:created>
  <dcterms:modified xsi:type="dcterms:W3CDTF">2023-10-10T08:59:14Z</dcterms:modified>
</cp:coreProperties>
</file>